
<file path=[Content_Types].xml><?xml version="1.0" encoding="utf-8"?>
<Types xmlns="http://schemas.openxmlformats.org/package/2006/content-types">
  <Default Extension="jpeg" ContentType="image/jpeg"/>
  <Default Extension="wav" ContentType="audio/x-wav"/>
  <Default Extension="png" ContentType="image/png"/>
  <Default Extension="gif" ContentType="image/gif"/>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Masters/slideMaster1.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 id="2147483684" r:id="rId5"/>
    <p:sldMasterId id="2147483696" r:id="rId6"/>
    <p:sldMasterId id="2147483709" r:id="rId7"/>
    <p:sldMasterId id="2147483722" r:id="rId8"/>
    <p:sldMasterId id="2147483735" r:id="rId9"/>
    <p:sldMasterId id="2147483748" r:id="rId10"/>
    <p:sldMasterId id="2147483761" r:id="rId11"/>
    <p:sldMasterId id="2147483774" r:id="rId12"/>
    <p:sldMasterId id="2147483786" r:id="rId13"/>
    <p:sldMasterId id="2147483799" r:id="rId14"/>
    <p:sldMasterId id="2147483811" r:id="rId15"/>
  </p:sldMasterIdLst>
  <p:notesMasterIdLst>
    <p:notesMasterId r:id="rId58"/>
  </p:notesMasterIdLst>
  <p:sldIdLst>
    <p:sldId id="283" r:id="rId16"/>
    <p:sldId id="284" r:id="rId17"/>
    <p:sldId id="331" r:id="rId18"/>
    <p:sldId id="286" r:id="rId19"/>
    <p:sldId id="281" r:id="rId20"/>
    <p:sldId id="265" r:id="rId21"/>
    <p:sldId id="320" r:id="rId22"/>
    <p:sldId id="267" r:id="rId23"/>
    <p:sldId id="342" r:id="rId24"/>
    <p:sldId id="280" r:id="rId25"/>
    <p:sldId id="321" r:id="rId26"/>
    <p:sldId id="322" r:id="rId27"/>
    <p:sldId id="323" r:id="rId28"/>
    <p:sldId id="324" r:id="rId29"/>
    <p:sldId id="325" r:id="rId30"/>
    <p:sldId id="305" r:id="rId31"/>
    <p:sldId id="306" r:id="rId32"/>
    <p:sldId id="301" r:id="rId33"/>
    <p:sldId id="303" r:id="rId34"/>
    <p:sldId id="304" r:id="rId35"/>
    <p:sldId id="332" r:id="rId36"/>
    <p:sldId id="309" r:id="rId37"/>
    <p:sldId id="343" r:id="rId38"/>
    <p:sldId id="317" r:id="rId39"/>
    <p:sldId id="310" r:id="rId40"/>
    <p:sldId id="326" r:id="rId41"/>
    <p:sldId id="311" r:id="rId42"/>
    <p:sldId id="344" r:id="rId43"/>
    <p:sldId id="327" r:id="rId44"/>
    <p:sldId id="328" r:id="rId45"/>
    <p:sldId id="333" r:id="rId46"/>
    <p:sldId id="334" r:id="rId47"/>
    <p:sldId id="314" r:id="rId48"/>
    <p:sldId id="315" r:id="rId49"/>
    <p:sldId id="335" r:id="rId50"/>
    <p:sldId id="336" r:id="rId51"/>
    <p:sldId id="337" r:id="rId52"/>
    <p:sldId id="338" r:id="rId53"/>
    <p:sldId id="345" r:id="rId54"/>
    <p:sldId id="346" r:id="rId55"/>
    <p:sldId id="347" r:id="rId56"/>
    <p:sldId id="339" r:id="rId57"/>
    <p:sldId id="316" r:id="rId59"/>
    <p:sldId id="341" r:id="rId60"/>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2FDB2607-1784-4EEB-B798-7EB5836EED8A}">
        <p14:showMediaCtrls xmlns:p14="http://schemas.microsoft.com/office/powerpoint/2010/main" val="1"/>
      </p:ext>
    </p:extLst>
  </p:showPr>
  <p:clrMru>
    <a:srgbClr val="0000CC"/>
    <a:srgbClr val="FFCC00"/>
    <a:srgbClr val="FF9900"/>
    <a:srgbClr val="00009E"/>
    <a:srgbClr val="CCFFFF"/>
    <a:srgbClr val="6699FF"/>
    <a:srgbClr val="996600"/>
    <a:srgbClr val="66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p:scale>
          <a:sx n="116" d="100"/>
          <a:sy n="116" d="100"/>
        </p:scale>
        <p:origin x="-1494" y="-48"/>
      </p:cViewPr>
      <p:guideLst>
        <p:guide orient="horz" pos="2160"/>
        <p:guide pos="2880"/>
      </p:guideLst>
    </p:cSldViewPr>
  </p:slideViewPr>
  <p:notesTextViewPr>
    <p:cViewPr>
      <p:scale>
        <a:sx n="1" d="1"/>
        <a:sy n="1" d="1"/>
      </p:scale>
      <p:origin x="0" y="0"/>
    </p:cViewPr>
  </p:notesTextViewPr>
  <p:sorterViewPr showFormatting="0">
    <p:cViewPr>
      <p:scale>
        <a:sx n="160" d="100"/>
        <a:sy n="160" d="100"/>
      </p:scale>
      <p:origin x="0" y="16326"/>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8.xml"/><Relationship Id="rId8" Type="http://schemas.openxmlformats.org/officeDocument/2006/relationships/slideMaster" Target="slideMasters/slideMaster7.xml"/><Relationship Id="rId7" Type="http://schemas.openxmlformats.org/officeDocument/2006/relationships/slideMaster" Target="slideMasters/slideMaster6.xml"/><Relationship Id="rId63" Type="http://schemas.openxmlformats.org/officeDocument/2006/relationships/tableStyles" Target="tableStyles.xml"/><Relationship Id="rId62" Type="http://schemas.openxmlformats.org/officeDocument/2006/relationships/viewProps" Target="viewProps.xml"/><Relationship Id="rId61" Type="http://schemas.openxmlformats.org/officeDocument/2006/relationships/presProps" Target="presProps.xml"/><Relationship Id="rId60" Type="http://schemas.openxmlformats.org/officeDocument/2006/relationships/slide" Target="slides/slide44.xml"/><Relationship Id="rId6" Type="http://schemas.openxmlformats.org/officeDocument/2006/relationships/slideMaster" Target="slideMasters/slideMaster5.xml"/><Relationship Id="rId59" Type="http://schemas.openxmlformats.org/officeDocument/2006/relationships/slide" Target="slides/slide43.xml"/><Relationship Id="rId58" Type="http://schemas.openxmlformats.org/officeDocument/2006/relationships/notesMaster" Target="notesMasters/notesMaster1.xml"/><Relationship Id="rId57" Type="http://schemas.openxmlformats.org/officeDocument/2006/relationships/slide" Target="slides/slide42.xml"/><Relationship Id="rId56" Type="http://schemas.openxmlformats.org/officeDocument/2006/relationships/slide" Target="slides/slide41.xml"/><Relationship Id="rId55" Type="http://schemas.openxmlformats.org/officeDocument/2006/relationships/slide" Target="slides/slide40.xml"/><Relationship Id="rId54" Type="http://schemas.openxmlformats.org/officeDocument/2006/relationships/slide" Target="slides/slide39.xml"/><Relationship Id="rId53" Type="http://schemas.openxmlformats.org/officeDocument/2006/relationships/slide" Target="slides/slide38.xml"/><Relationship Id="rId52" Type="http://schemas.openxmlformats.org/officeDocument/2006/relationships/slide" Target="slides/slide37.xml"/><Relationship Id="rId51" Type="http://schemas.openxmlformats.org/officeDocument/2006/relationships/slide" Target="slides/slide36.xml"/><Relationship Id="rId50" Type="http://schemas.openxmlformats.org/officeDocument/2006/relationships/slide" Target="slides/slide35.xml"/><Relationship Id="rId5" Type="http://schemas.openxmlformats.org/officeDocument/2006/relationships/slideMaster" Target="slideMasters/slideMaster4.xml"/><Relationship Id="rId49" Type="http://schemas.openxmlformats.org/officeDocument/2006/relationships/slide" Target="slides/slide34.xml"/><Relationship Id="rId48" Type="http://schemas.openxmlformats.org/officeDocument/2006/relationships/slide" Target="slides/slide33.xml"/><Relationship Id="rId47" Type="http://schemas.openxmlformats.org/officeDocument/2006/relationships/slide" Target="slides/slide32.xml"/><Relationship Id="rId46" Type="http://schemas.openxmlformats.org/officeDocument/2006/relationships/slide" Target="slides/slide31.xml"/><Relationship Id="rId45" Type="http://schemas.openxmlformats.org/officeDocument/2006/relationships/slide" Target="slides/slide30.xml"/><Relationship Id="rId44" Type="http://schemas.openxmlformats.org/officeDocument/2006/relationships/slide" Target="slides/slide29.xml"/><Relationship Id="rId43" Type="http://schemas.openxmlformats.org/officeDocument/2006/relationships/slide" Target="slides/slide28.xml"/><Relationship Id="rId42" Type="http://schemas.openxmlformats.org/officeDocument/2006/relationships/slide" Target="slides/slide27.xml"/><Relationship Id="rId41" Type="http://schemas.openxmlformats.org/officeDocument/2006/relationships/slide" Target="slides/slide26.xml"/><Relationship Id="rId40" Type="http://schemas.openxmlformats.org/officeDocument/2006/relationships/slide" Target="slides/slide25.xml"/><Relationship Id="rId4" Type="http://schemas.openxmlformats.org/officeDocument/2006/relationships/slideMaster" Target="slideMasters/slideMaster3.xml"/><Relationship Id="rId39" Type="http://schemas.openxmlformats.org/officeDocument/2006/relationships/slide" Target="slides/slide24.xml"/><Relationship Id="rId38" Type="http://schemas.openxmlformats.org/officeDocument/2006/relationships/slide" Target="slides/slide23.xml"/><Relationship Id="rId37" Type="http://schemas.openxmlformats.org/officeDocument/2006/relationships/slide" Target="slides/slide22.xml"/><Relationship Id="rId36" Type="http://schemas.openxmlformats.org/officeDocument/2006/relationships/slide" Target="slides/slide21.xml"/><Relationship Id="rId35" Type="http://schemas.openxmlformats.org/officeDocument/2006/relationships/slide" Target="slides/slide20.xml"/><Relationship Id="rId34" Type="http://schemas.openxmlformats.org/officeDocument/2006/relationships/slide" Target="slides/slide19.xml"/><Relationship Id="rId33" Type="http://schemas.openxmlformats.org/officeDocument/2006/relationships/slide" Target="slides/slide18.xml"/><Relationship Id="rId32" Type="http://schemas.openxmlformats.org/officeDocument/2006/relationships/slide" Target="slides/slide17.xml"/><Relationship Id="rId31" Type="http://schemas.openxmlformats.org/officeDocument/2006/relationships/slide" Target="slides/slide16.xml"/><Relationship Id="rId30" Type="http://schemas.openxmlformats.org/officeDocument/2006/relationships/slide" Target="slides/slide15.xml"/><Relationship Id="rId3" Type="http://schemas.openxmlformats.org/officeDocument/2006/relationships/slideMaster" Target="slideMasters/slideMaster2.xml"/><Relationship Id="rId29" Type="http://schemas.openxmlformats.org/officeDocument/2006/relationships/slide" Target="slides/slide14.xml"/><Relationship Id="rId28" Type="http://schemas.openxmlformats.org/officeDocument/2006/relationships/slide" Target="slides/slide13.xml"/><Relationship Id="rId27" Type="http://schemas.openxmlformats.org/officeDocument/2006/relationships/slide" Target="slides/slide12.xml"/><Relationship Id="rId26" Type="http://schemas.openxmlformats.org/officeDocument/2006/relationships/slide" Target="slides/slide11.xml"/><Relationship Id="rId25" Type="http://schemas.openxmlformats.org/officeDocument/2006/relationships/slide" Target="slides/slide10.xml"/><Relationship Id="rId24" Type="http://schemas.openxmlformats.org/officeDocument/2006/relationships/slide" Target="slides/slide9.xml"/><Relationship Id="rId23" Type="http://schemas.openxmlformats.org/officeDocument/2006/relationships/slide" Target="slides/slide8.xml"/><Relationship Id="rId22" Type="http://schemas.openxmlformats.org/officeDocument/2006/relationships/slide" Target="slides/slide7.xml"/><Relationship Id="rId21" Type="http://schemas.openxmlformats.org/officeDocument/2006/relationships/slide" Target="slides/slide6.xml"/><Relationship Id="rId20" Type="http://schemas.openxmlformats.org/officeDocument/2006/relationships/slide" Target="slides/slide5.xml"/><Relationship Id="rId2" Type="http://schemas.openxmlformats.org/officeDocument/2006/relationships/theme" Target="theme/theme1.xml"/><Relationship Id="rId19" Type="http://schemas.openxmlformats.org/officeDocument/2006/relationships/slide" Target="slides/slide4.xml"/><Relationship Id="rId18" Type="http://schemas.openxmlformats.org/officeDocument/2006/relationships/slide" Target="slides/slide3.xml"/><Relationship Id="rId17" Type="http://schemas.openxmlformats.org/officeDocument/2006/relationships/slide" Target="slides/slide2.xml"/><Relationship Id="rId16" Type="http://schemas.openxmlformats.org/officeDocument/2006/relationships/slide" Target="slides/slide1.xml"/><Relationship Id="rId15" Type="http://schemas.openxmlformats.org/officeDocument/2006/relationships/slideMaster" Target="slideMasters/slideMaster14.xml"/><Relationship Id="rId14" Type="http://schemas.openxmlformats.org/officeDocument/2006/relationships/slideMaster" Target="slideMasters/slideMaster13.xml"/><Relationship Id="rId13" Type="http://schemas.openxmlformats.org/officeDocument/2006/relationships/slideMaster" Target="slideMasters/slideMaster12.xml"/><Relationship Id="rId12" Type="http://schemas.openxmlformats.org/officeDocument/2006/relationships/slideMaster" Target="slideMasters/slideMaster11.xml"/><Relationship Id="rId11" Type="http://schemas.openxmlformats.org/officeDocument/2006/relationships/slideMaster" Target="slideMasters/slideMaster10.xml"/><Relationship Id="rId10" Type="http://schemas.openxmlformats.org/officeDocument/2006/relationships/slideMaster" Target="slideMasters/slideMaster9.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p>
            <a:pPr lvl="0" algn="r" eaLnBrk="1" hangingPunct="1"/>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8482" name="Rectangle 7"/>
          <p:cNvSpPr txBox="1">
            <a:spLocks noGrp="1"/>
          </p:cNvSpPr>
          <p:nvPr>
            <p:ph type="sldNum" sz="quarte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en-US" altLang="zh-CN" sz="1200" dirty="0">
                <a:solidFill>
                  <a:srgbClr val="000000"/>
                </a:solidFill>
                <a:latin typeface="Times New Roman" panose="02020603050405020304" pitchFamily="18" charset="0"/>
              </a:rPr>
            </a:fld>
            <a:endParaRPr lang="en-US" altLang="zh-CN" sz="1200" dirty="0">
              <a:solidFill>
                <a:srgbClr val="000000"/>
              </a:solidFill>
              <a:latin typeface="Times New Roman" panose="02020603050405020304" pitchFamily="18" charset="0"/>
            </a:endParaRPr>
          </a:p>
        </p:txBody>
      </p:sp>
      <p:sp>
        <p:nvSpPr>
          <p:cNvPr id="148483" name="Rectangle 2"/>
          <p:cNvSpPr>
            <a:spLocks noTextEdit="1"/>
          </p:cNvSpPr>
          <p:nvPr>
            <p:ph type="sldImg"/>
          </p:nvPr>
        </p:nvSpPr>
        <p:spPr>
          <a:solidFill>
            <a:srgbClr val="FFFFFF">
              <a:alpha val="100000"/>
            </a:srgbClr>
          </a:solidFill>
          <a:ln>
            <a:solidFill>
              <a:srgbClr val="000000">
                <a:alpha val="100000"/>
              </a:srgbClr>
            </a:solidFill>
            <a:miter lim="800000"/>
          </a:ln>
        </p:spPr>
      </p:sp>
      <p:sp>
        <p:nvSpPr>
          <p:cNvPr id="148484" name="Rectangle 3"/>
          <p:cNvSpPr/>
          <p:nvPr>
            <p:ph type="body" idx="1"/>
          </p:nvPr>
        </p:nvSpPr>
        <p:spPr>
          <a:solidFill>
            <a:srgbClr val="FFFFFF">
              <a:alpha val="100000"/>
            </a:srgbClr>
          </a:solidFill>
          <a:ln>
            <a:solidFill>
              <a:srgbClr val="000000">
                <a:alpha val="100000"/>
              </a:srgbClr>
            </a:solidFill>
            <a:miter lim="800000"/>
          </a:ln>
        </p:spPr>
        <p:txBody>
          <a:bodyPr wrap="square" lIns="91440" tIns="45720" rIns="91440" bIns="45720" anchor="t"/>
          <a:p>
            <a:pPr lvl="0" eaLnBrk="1" hangingPunct="1">
              <a:spcBef>
                <a:spcPct val="0"/>
              </a:spcBef>
            </a:pPr>
            <a:r>
              <a:rPr lang="zh-CN" altLang="en-US" dirty="0"/>
              <a:t>独上高楼，望尽天涯路，玉阶空伫立，十年生死两</a:t>
            </a:r>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8" name="Rectangle 4"/>
          <p:cNvSpPr>
            <a:spLocks noGrp="1" noChangeArrowheads="1"/>
          </p:cNvSpPr>
          <p:nvPr>
            <p:ph type="dt" sz="half" idx="1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1"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8" name="Rectangle 4"/>
          <p:cNvSpPr>
            <a:spLocks noGrp="1" noChangeArrowheads="1"/>
          </p:cNvSpPr>
          <p:nvPr>
            <p:ph type="dt" sz="half" idx="1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8" name="Rectangle 4"/>
          <p:cNvSpPr>
            <a:spLocks noGrp="1" noChangeArrowheads="1"/>
          </p:cNvSpPr>
          <p:nvPr>
            <p:ph type="dt" sz="half" idx="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609600"/>
            <a:ext cx="194310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5800" y="609600"/>
            <a:ext cx="5676900" cy="54864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8" name="Rectangle 4"/>
          <p:cNvSpPr>
            <a:spLocks noGrp="1" noChangeArrowheads="1"/>
          </p:cNvSpPr>
          <p:nvPr>
            <p:ph type="dt" sz="half" idx="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Only" preserve="1">
  <p:cSld name="内容">
    <p:bg>
      <p:bgPr>
        <a:solidFill>
          <a:schemeClr val="bg1"/>
        </a:solidFill>
        <a:effectLst/>
      </p:bgPr>
    </p:bg>
    <p:spTree>
      <p:nvGrpSpPr>
        <p:cNvPr id="1" name=""/>
        <p:cNvGrpSpPr/>
        <p:nvPr/>
      </p:nvGrpSpPr>
      <p:grpSpPr>
        <a:xfrm>
          <a:off x="0" y="0"/>
          <a:ext cx="0" cy="0"/>
          <a:chOff x="0" y="0"/>
          <a:chExt cx="0" cy="0"/>
        </a:xfrm>
      </p:grpSpPr>
      <p:sp>
        <p:nvSpPr>
          <p:cNvPr id="2" name="内容占位符 1"/>
          <p:cNvSpPr>
            <a:spLocks noGrp="1"/>
          </p:cNvSpPr>
          <p:nvPr>
            <p:ph/>
          </p:nvPr>
        </p:nvSpPr>
        <p:spPr>
          <a:xfrm>
            <a:off x="685800" y="609600"/>
            <a:ext cx="7772400" cy="54864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8" name="Rectangle 4"/>
          <p:cNvSpPr>
            <a:spLocks noGrp="1" noChangeArrowheads="1"/>
          </p:cNvSpPr>
          <p:nvPr>
            <p:ph type="dt" sz="half" idx="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8" name="Rectangle 4"/>
          <p:cNvSpPr>
            <a:spLocks noGrp="1" noChangeArrowheads="1"/>
          </p:cNvSpPr>
          <p:nvPr>
            <p:ph type="dt" sz="half" idx="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8" name="Rectangle 4"/>
          <p:cNvSpPr>
            <a:spLocks noGrp="1" noChangeArrowheads="1"/>
          </p:cNvSpPr>
          <p:nvPr>
            <p:ph type="dt" sz="half" idx="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8" name="Rectangle 4"/>
          <p:cNvSpPr>
            <a:spLocks noGrp="1" noChangeArrowheads="1"/>
          </p:cNvSpPr>
          <p:nvPr>
            <p:ph type="dt" sz="half" idx="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8" name="Rectangle 4"/>
          <p:cNvSpPr>
            <a:spLocks noGrp="1" noChangeArrowheads="1"/>
          </p:cNvSpPr>
          <p:nvPr>
            <p:ph type="dt" sz="half" idx="1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8" name="Rectangle 4"/>
          <p:cNvSpPr>
            <a:spLocks noGrp="1" noChangeArrowheads="1"/>
          </p:cNvSpPr>
          <p:nvPr>
            <p:ph type="dt" sz="half" idx="1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1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1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8" name="Rectangle 4"/>
          <p:cNvSpPr>
            <a:spLocks noGrp="1" noChangeArrowheads="1"/>
          </p:cNvSpPr>
          <p:nvPr>
            <p:ph type="dt" sz="half" idx="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8" name="Rectangle 4"/>
          <p:cNvSpPr>
            <a:spLocks noGrp="1" noChangeArrowheads="1"/>
          </p:cNvSpPr>
          <p:nvPr>
            <p:ph type="dt" sz="half" idx="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8" name="Rectangle 4"/>
          <p:cNvSpPr>
            <a:spLocks noGrp="1" noChangeArrowheads="1"/>
          </p:cNvSpPr>
          <p:nvPr>
            <p:ph type="dt" sz="half" idx="1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1"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8" name="Rectangle 4"/>
          <p:cNvSpPr>
            <a:spLocks noGrp="1" noChangeArrowheads="1"/>
          </p:cNvSpPr>
          <p:nvPr>
            <p:ph type="dt" sz="half" idx="1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8" name="Rectangle 4"/>
          <p:cNvSpPr>
            <a:spLocks noGrp="1" noChangeArrowheads="1"/>
          </p:cNvSpPr>
          <p:nvPr>
            <p:ph type="dt" sz="half" idx="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609600"/>
            <a:ext cx="194310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5800" y="609600"/>
            <a:ext cx="5676900" cy="54864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8" name="Rectangle 4"/>
          <p:cNvSpPr>
            <a:spLocks noGrp="1" noChangeArrowheads="1"/>
          </p:cNvSpPr>
          <p:nvPr>
            <p:ph type="dt" sz="half" idx="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objOnly" preserve="1">
  <p:cSld name="内容">
    <p:bg>
      <p:bgPr>
        <a:solidFill>
          <a:schemeClr val="bg1"/>
        </a:solidFill>
        <a:effectLst/>
      </p:bgPr>
    </p:bg>
    <p:spTree>
      <p:nvGrpSpPr>
        <p:cNvPr id="1" name=""/>
        <p:cNvGrpSpPr/>
        <p:nvPr/>
      </p:nvGrpSpPr>
      <p:grpSpPr>
        <a:xfrm>
          <a:off x="0" y="0"/>
          <a:ext cx="0" cy="0"/>
          <a:chOff x="0" y="0"/>
          <a:chExt cx="0" cy="0"/>
        </a:xfrm>
      </p:grpSpPr>
      <p:sp>
        <p:nvSpPr>
          <p:cNvPr id="2" name="内容占位符 1"/>
          <p:cNvSpPr>
            <a:spLocks noGrp="1"/>
          </p:cNvSpPr>
          <p:nvPr>
            <p:ph/>
          </p:nvPr>
        </p:nvSpPr>
        <p:spPr>
          <a:xfrm>
            <a:off x="685800" y="609600"/>
            <a:ext cx="7772400" cy="54864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8" name="Rectangle 4"/>
          <p:cNvSpPr>
            <a:spLocks noGrp="1" noChangeArrowheads="1"/>
          </p:cNvSpPr>
          <p:nvPr>
            <p:ph type="dt" sz="half" idx="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609600"/>
            <a:ext cx="194310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5800" y="609600"/>
            <a:ext cx="5676900" cy="54864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grpSp>
        <p:nvGrpSpPr>
          <p:cNvPr id="90114" name="Group 2"/>
          <p:cNvGrpSpPr/>
          <p:nvPr/>
        </p:nvGrpSpPr>
        <p:grpSpPr>
          <a:xfrm>
            <a:off x="0" y="0"/>
            <a:ext cx="9144000" cy="6934200"/>
            <a:chOff x="0" y="0"/>
            <a:chExt cx="5760" cy="4368"/>
          </a:xfrm>
        </p:grpSpPr>
        <p:sp>
          <p:nvSpPr>
            <p:cNvPr id="27" name="Freeform 3"/>
            <p:cNvSpPr/>
            <p:nvPr/>
          </p:nvSpPr>
          <p:spPr bwMode="hidden">
            <a:xfrm>
              <a:off x="0" y="2208"/>
              <a:ext cx="2515" cy="1970"/>
            </a:xfrm>
            <a:custGeom>
              <a:avLst/>
              <a:gdLst>
                <a:gd name="T0" fmla="*/ 744 w 2515"/>
                <a:gd name="T1" fmla="*/ 1669 h 1970"/>
                <a:gd name="T2" fmla="*/ 852 w 2515"/>
                <a:gd name="T3" fmla="*/ 1400 h 1970"/>
                <a:gd name="T4" fmla="*/ 876 w 2515"/>
                <a:gd name="T5" fmla="*/ 1171 h 1970"/>
                <a:gd name="T6" fmla="*/ 979 w 2515"/>
                <a:gd name="T7" fmla="*/ 1370 h 1970"/>
                <a:gd name="T8" fmla="*/ 1231 w 2515"/>
                <a:gd name="T9" fmla="*/ 1621 h 1970"/>
                <a:gd name="T10" fmla="*/ 1471 w 2515"/>
                <a:gd name="T11" fmla="*/ 1693 h 1970"/>
                <a:gd name="T12" fmla="*/ 1819 w 2515"/>
                <a:gd name="T13" fmla="*/ 1678 h 1970"/>
                <a:gd name="T14" fmla="*/ 1893 w 2515"/>
                <a:gd name="T15" fmla="*/ 1513 h 1970"/>
                <a:gd name="T16" fmla="*/ 1874 w 2515"/>
                <a:gd name="T17" fmla="*/ 1285 h 1970"/>
                <a:gd name="T18" fmla="*/ 1783 w 2515"/>
                <a:gd name="T19" fmla="*/ 967 h 1970"/>
                <a:gd name="T20" fmla="*/ 1289 w 2515"/>
                <a:gd name="T21" fmla="*/ 873 h 1970"/>
                <a:gd name="T22" fmla="*/ 1549 w 2515"/>
                <a:gd name="T23" fmla="*/ 745 h 1970"/>
                <a:gd name="T24" fmla="*/ 1753 w 2515"/>
                <a:gd name="T25" fmla="*/ 732 h 1970"/>
                <a:gd name="T26" fmla="*/ 2107 w 2515"/>
                <a:gd name="T27" fmla="*/ 618 h 1970"/>
                <a:gd name="T28" fmla="*/ 2377 w 2515"/>
                <a:gd name="T29" fmla="*/ 438 h 1970"/>
                <a:gd name="T30" fmla="*/ 2420 w 2515"/>
                <a:gd name="T31" fmla="*/ 343 h 1970"/>
                <a:gd name="T32" fmla="*/ 2077 w 2515"/>
                <a:gd name="T33" fmla="*/ 331 h 1970"/>
                <a:gd name="T34" fmla="*/ 1951 w 2515"/>
                <a:gd name="T35" fmla="*/ 301 h 1970"/>
                <a:gd name="T36" fmla="*/ 1645 w 2515"/>
                <a:gd name="T37" fmla="*/ 289 h 1970"/>
                <a:gd name="T38" fmla="*/ 1297 w 2515"/>
                <a:gd name="T39" fmla="*/ 408 h 1970"/>
                <a:gd name="T40" fmla="*/ 1308 w 2515"/>
                <a:gd name="T41" fmla="*/ 337 h 1970"/>
                <a:gd name="T42" fmla="*/ 1453 w 2515"/>
                <a:gd name="T43" fmla="*/ 168 h 1970"/>
                <a:gd name="T44" fmla="*/ 1477 w 2515"/>
                <a:gd name="T45" fmla="*/ 36 h 1970"/>
                <a:gd name="T46" fmla="*/ 1417 w 2515"/>
                <a:gd name="T47" fmla="*/ 24 h 1970"/>
                <a:gd name="T48" fmla="*/ 1189 w 2515"/>
                <a:gd name="T49" fmla="*/ 102 h 1970"/>
                <a:gd name="T50" fmla="*/ 1026 w 2515"/>
                <a:gd name="T51" fmla="*/ 144 h 1970"/>
                <a:gd name="T52" fmla="*/ 889 w 2515"/>
                <a:gd name="T53" fmla="*/ 331 h 1970"/>
                <a:gd name="T54" fmla="*/ 726 w 2515"/>
                <a:gd name="T55" fmla="*/ 480 h 1970"/>
                <a:gd name="T56" fmla="*/ 643 w 2515"/>
                <a:gd name="T57" fmla="*/ 540 h 1970"/>
                <a:gd name="T58" fmla="*/ 600 w 2515"/>
                <a:gd name="T59" fmla="*/ 516 h 1970"/>
                <a:gd name="T60" fmla="*/ 552 w 2515"/>
                <a:gd name="T61" fmla="*/ 486 h 1970"/>
                <a:gd name="T62" fmla="*/ 528 w 2515"/>
                <a:gd name="T63" fmla="*/ 462 h 1970"/>
                <a:gd name="T64" fmla="*/ 474 w 2515"/>
                <a:gd name="T65" fmla="*/ 426 h 1970"/>
                <a:gd name="T66" fmla="*/ 415 w 2515"/>
                <a:gd name="T67" fmla="*/ 390 h 1970"/>
                <a:gd name="T68" fmla="*/ 366 w 2515"/>
                <a:gd name="T69" fmla="*/ 366 h 1970"/>
                <a:gd name="T70" fmla="*/ 192 w 2515"/>
                <a:gd name="T71" fmla="*/ 234 h 1970"/>
                <a:gd name="T72" fmla="*/ 570 w 2515"/>
                <a:gd name="T73" fmla="*/ 564 h 1970"/>
                <a:gd name="T74" fmla="*/ 444 w 2515"/>
                <a:gd name="T75" fmla="*/ 732 h 1970"/>
                <a:gd name="T76" fmla="*/ 318 w 2515"/>
                <a:gd name="T77" fmla="*/ 787 h 1970"/>
                <a:gd name="T78" fmla="*/ 127 w 2515"/>
                <a:gd name="T79" fmla="*/ 853 h 1970"/>
                <a:gd name="T80" fmla="*/ 0 w 2515"/>
                <a:gd name="T81" fmla="*/ 1165 h 1970"/>
                <a:gd name="T82" fmla="*/ 372 w 2515"/>
                <a:gd name="T83" fmla="*/ 1015 h 1970"/>
                <a:gd name="T84" fmla="*/ 222 w 2515"/>
                <a:gd name="T85" fmla="*/ 1262 h 1970"/>
                <a:gd name="T86" fmla="*/ 139 w 2515"/>
                <a:gd name="T87" fmla="*/ 1459 h 1970"/>
                <a:gd name="T88" fmla="*/ 102 w 2515"/>
                <a:gd name="T89" fmla="*/ 1495 h 1970"/>
                <a:gd name="T90" fmla="*/ 84 w 2515"/>
                <a:gd name="T91" fmla="*/ 1519 h 1970"/>
                <a:gd name="T92" fmla="*/ 96 w 2515"/>
                <a:gd name="T93" fmla="*/ 1537 h 1970"/>
                <a:gd name="T94" fmla="*/ 127 w 2515"/>
                <a:gd name="T95" fmla="*/ 1567 h 1970"/>
                <a:gd name="T96" fmla="*/ 145 w 2515"/>
                <a:gd name="T97" fmla="*/ 1633 h 1970"/>
                <a:gd name="T98" fmla="*/ 156 w 2515"/>
                <a:gd name="T99" fmla="*/ 1693 h 1970"/>
                <a:gd name="T100" fmla="*/ 162 w 2515"/>
                <a:gd name="T101" fmla="*/ 1723 h 1970"/>
                <a:gd name="T102" fmla="*/ 216 w 2515"/>
                <a:gd name="T103" fmla="*/ 1802 h 1970"/>
                <a:gd name="T104" fmla="*/ 228 w 2515"/>
                <a:gd name="T105" fmla="*/ 1850 h 1970"/>
                <a:gd name="T106" fmla="*/ 240 w 2515"/>
                <a:gd name="T107" fmla="*/ 1904 h 1970"/>
                <a:gd name="T108" fmla="*/ 246 w 2515"/>
                <a:gd name="T109" fmla="*/ 1922 h 1970"/>
                <a:gd name="T110" fmla="*/ 258 w 2515"/>
                <a:gd name="T111" fmla="*/ 1970 h 1970"/>
                <a:gd name="T112" fmla="*/ 462 w 2515"/>
                <a:gd name="T113" fmla="*/ 1922 h 1970"/>
                <a:gd name="T114" fmla="*/ 624 w 2515"/>
                <a:gd name="T115" fmla="*/ 1778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90121" name="Freeform 4"/>
            <p:cNvSpPr/>
            <p:nvPr/>
          </p:nvSpPr>
          <p:spPr>
            <a:xfrm>
              <a:off x="0" y="2496"/>
              <a:ext cx="2112" cy="1604"/>
            </a:xfrm>
            <a:custGeom>
              <a:avLst/>
              <a:gdLst/>
              <a:ahLst/>
              <a:cxnLst>
                <a:cxn ang="0">
                  <a:pos x="565" y="789"/>
                </a:cxn>
                <a:cxn ang="0">
                  <a:pos x="529" y="517"/>
                </a:cxn>
                <a:cxn ang="0">
                  <a:pos x="655" y="300"/>
                </a:cxn>
                <a:cxn ang="0">
                  <a:pos x="902" y="445"/>
                </a:cxn>
                <a:cxn ang="0">
                  <a:pos x="1184" y="657"/>
                </a:cxn>
                <a:cxn ang="0">
                  <a:pos x="1443" y="839"/>
                </a:cxn>
                <a:cxn ang="0">
                  <a:pos x="1755" y="1029"/>
                </a:cxn>
                <a:cxn ang="0">
                  <a:pos x="1833" y="1069"/>
                </a:cxn>
                <a:cxn ang="0">
                  <a:pos x="1790" y="1025"/>
                </a:cxn>
                <a:cxn ang="0">
                  <a:pos x="1376" y="758"/>
                </a:cxn>
                <a:cxn ang="0">
                  <a:pos x="1058" y="517"/>
                </a:cxn>
                <a:cxn ang="0">
                  <a:pos x="703" y="249"/>
                </a:cxn>
                <a:cxn ang="0">
                  <a:pos x="974" y="235"/>
                </a:cxn>
                <a:cxn ang="0">
                  <a:pos x="1251" y="240"/>
                </a:cxn>
                <a:cxn ang="0">
                  <a:pos x="1574" y="203"/>
                </a:cxn>
                <a:cxn ang="0">
                  <a:pos x="2068" y="148"/>
                </a:cxn>
                <a:cxn ang="0">
                  <a:pos x="2020" y="131"/>
                </a:cxn>
                <a:cxn ang="0">
                  <a:pos x="1503" y="195"/>
                </a:cxn>
                <a:cxn ang="0">
                  <a:pos x="1178" y="208"/>
                </a:cxn>
                <a:cxn ang="0">
                  <a:pos x="739" y="195"/>
                </a:cxn>
                <a:cxn ang="0">
                  <a:pos x="799" y="172"/>
                </a:cxn>
                <a:cxn ang="0">
                  <a:pos x="1112" y="0"/>
                </a:cxn>
                <a:cxn ang="0">
                  <a:pos x="1058" y="23"/>
                </a:cxn>
                <a:cxn ang="0">
                  <a:pos x="985" y="63"/>
                </a:cxn>
                <a:cxn ang="0">
                  <a:pos x="835" y="145"/>
                </a:cxn>
                <a:cxn ang="0">
                  <a:pos x="655" y="213"/>
                </a:cxn>
                <a:cxn ang="0">
                  <a:pos x="619" y="272"/>
                </a:cxn>
                <a:cxn ang="0">
                  <a:pos x="295" y="445"/>
                </a:cxn>
                <a:cxn ang="0">
                  <a:pos x="0" y="549"/>
                </a:cxn>
                <a:cxn ang="0">
                  <a:pos x="0" y="553"/>
                </a:cxn>
                <a:cxn ang="0">
                  <a:pos x="0" y="581"/>
                </a:cxn>
                <a:cxn ang="0">
                  <a:pos x="289" y="480"/>
                </a:cxn>
                <a:cxn ang="0">
                  <a:pos x="577" y="326"/>
                </a:cxn>
                <a:cxn ang="0">
                  <a:pos x="493" y="508"/>
                </a:cxn>
                <a:cxn ang="0">
                  <a:pos x="511" y="753"/>
                </a:cxn>
                <a:cxn ang="0">
                  <a:pos x="450" y="883"/>
                </a:cxn>
                <a:cxn ang="0">
                  <a:pos x="319" y="1120"/>
                </a:cxn>
                <a:cxn ang="0">
                  <a:pos x="313" y="1283"/>
                </a:cxn>
                <a:cxn ang="0">
                  <a:pos x="319" y="1283"/>
                </a:cxn>
                <a:cxn ang="0">
                  <a:pos x="337" y="1175"/>
                </a:cxn>
                <a:cxn ang="0">
                  <a:pos x="565" y="789"/>
                </a:cxn>
                <a:cxn ang="0">
                  <a:pos x="565" y="789"/>
                </a:cxn>
              </a:cxnLst>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90122" name="Freeform 5"/>
            <p:cNvSpPr/>
            <p:nvPr/>
          </p:nvSpPr>
          <p:spPr>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close/>
                </a:path>
              </a:pathLst>
            </a:custGeom>
            <a:gradFill rotWithShape="0">
              <a:gsLst>
                <a:gs pos="0">
                  <a:schemeClr val="bg2">
                    <a:alpha val="100000"/>
                  </a:schemeClr>
                </a:gs>
                <a:gs pos="100000">
                  <a:schemeClr val="bg1">
                    <a:alpha val="100000"/>
                  </a:schemeClr>
                </a:gs>
              </a:gsLst>
              <a:lin ang="5400000" scaled="1"/>
              <a:tileRect/>
            </a:gradFill>
            <a:ln w="9525">
              <a:noFill/>
            </a:ln>
          </p:spPr>
          <p:txBody>
            <a:bodyPr/>
            <a:p>
              <a:endParaRPr lang="zh-CN" altLang="en-US"/>
            </a:p>
          </p:txBody>
        </p:sp>
        <p:sp>
          <p:nvSpPr>
            <p:cNvPr id="90123" name="Freeform 6"/>
            <p:cNvSpPr/>
            <p:nvPr/>
          </p:nvSpPr>
          <p:spPr>
            <a:xfrm>
              <a:off x="0" y="524"/>
              <a:ext cx="973" cy="1195"/>
            </a:xfrm>
            <a:custGeom>
              <a:avLst/>
              <a:gdLst/>
              <a:ahLst/>
              <a:cxnLst>
                <a:cxn ang="0">
                  <a:pos x="328" y="1201"/>
                </a:cxn>
                <a:cxn ang="0">
                  <a:pos x="500" y="1207"/>
                </a:cxn>
                <a:cxn ang="0">
                  <a:pos x="590" y="1165"/>
                </a:cxn>
                <a:cxn ang="0">
                  <a:pos x="828" y="1100"/>
                </a:cxn>
                <a:cxn ang="0">
                  <a:pos x="953" y="1070"/>
                </a:cxn>
                <a:cxn ang="0">
                  <a:pos x="774" y="1001"/>
                </a:cxn>
                <a:cxn ang="0">
                  <a:pos x="566" y="963"/>
                </a:cxn>
                <a:cxn ang="0">
                  <a:pos x="202" y="981"/>
                </a:cxn>
                <a:cxn ang="0">
                  <a:pos x="304" y="903"/>
                </a:cxn>
                <a:cxn ang="0">
                  <a:pos x="506" y="813"/>
                </a:cxn>
                <a:cxn ang="0">
                  <a:pos x="709" y="681"/>
                </a:cxn>
                <a:cxn ang="0">
                  <a:pos x="715" y="681"/>
                </a:cxn>
                <a:cxn ang="0">
                  <a:pos x="727" y="675"/>
                </a:cxn>
                <a:cxn ang="0">
                  <a:pos x="768" y="657"/>
                </a:cxn>
                <a:cxn ang="0">
                  <a:pos x="792" y="651"/>
                </a:cxn>
                <a:cxn ang="0">
                  <a:pos x="804" y="639"/>
                </a:cxn>
                <a:cxn ang="0">
                  <a:pos x="810" y="627"/>
                </a:cxn>
                <a:cxn ang="0">
                  <a:pos x="804" y="621"/>
                </a:cxn>
                <a:cxn ang="0">
                  <a:pos x="798" y="609"/>
                </a:cxn>
                <a:cxn ang="0">
                  <a:pos x="798" y="580"/>
                </a:cxn>
                <a:cxn ang="0">
                  <a:pos x="810" y="550"/>
                </a:cxn>
                <a:cxn ang="0">
                  <a:pos x="822" y="520"/>
                </a:cxn>
                <a:cxn ang="0">
                  <a:pos x="840" y="490"/>
                </a:cxn>
                <a:cxn ang="0">
                  <a:pos x="853" y="460"/>
                </a:cxn>
                <a:cxn ang="0">
                  <a:pos x="861" y="442"/>
                </a:cxn>
                <a:cxn ang="0">
                  <a:pos x="869" y="436"/>
                </a:cxn>
                <a:cxn ang="0">
                  <a:pos x="869" y="352"/>
                </a:cxn>
                <a:cxn ang="0">
                  <a:pos x="869" y="346"/>
                </a:cxn>
                <a:cxn ang="0">
                  <a:pos x="875" y="340"/>
                </a:cxn>
                <a:cxn ang="0">
                  <a:pos x="893" y="310"/>
                </a:cxn>
                <a:cxn ang="0">
                  <a:pos x="905" y="274"/>
                </a:cxn>
                <a:cxn ang="0">
                  <a:pos x="917" y="244"/>
                </a:cxn>
                <a:cxn ang="0">
                  <a:pos x="923" y="232"/>
                </a:cxn>
                <a:cxn ang="0">
                  <a:pos x="929" y="220"/>
                </a:cxn>
                <a:cxn ang="0">
                  <a:pos x="947" y="173"/>
                </a:cxn>
                <a:cxn ang="0">
                  <a:pos x="965" y="137"/>
                </a:cxn>
                <a:cxn ang="0">
                  <a:pos x="971" y="125"/>
                </a:cxn>
                <a:cxn ang="0">
                  <a:pos x="971" y="119"/>
                </a:cxn>
                <a:cxn ang="0">
                  <a:pos x="989" y="0"/>
                </a:cxn>
                <a:cxn ang="0">
                  <a:pos x="965" y="47"/>
                </a:cxn>
                <a:cxn ang="0">
                  <a:pos x="798" y="113"/>
                </a:cxn>
                <a:cxn ang="0">
                  <a:pos x="721" y="161"/>
                </a:cxn>
                <a:cxn ang="0">
                  <a:pos x="470" y="238"/>
                </a:cxn>
                <a:cxn ang="0">
                  <a:pos x="286" y="292"/>
                </a:cxn>
                <a:cxn ang="0">
                  <a:pos x="178" y="298"/>
                </a:cxn>
                <a:cxn ang="0">
                  <a:pos x="12" y="490"/>
                </a:cxn>
                <a:cxn ang="0">
                  <a:pos x="0" y="514"/>
                </a:cxn>
                <a:cxn ang="0">
                  <a:pos x="0" y="1201"/>
                </a:cxn>
                <a:cxn ang="0">
                  <a:pos x="96" y="1195"/>
                </a:cxn>
                <a:cxn ang="0">
                  <a:pos x="328" y="1201"/>
                </a:cxn>
                <a:cxn ang="0">
                  <a:pos x="328" y="1201"/>
                </a:cxn>
              </a:cxnLst>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close/>
                </a:path>
              </a:pathLst>
            </a:custGeom>
            <a:gradFill rotWithShape="0">
              <a:gsLst>
                <a:gs pos="0">
                  <a:schemeClr val="bg2">
                    <a:alpha val="100000"/>
                  </a:schemeClr>
                </a:gs>
                <a:gs pos="100000">
                  <a:schemeClr val="bg1">
                    <a:alpha val="100000"/>
                  </a:schemeClr>
                </a:gs>
              </a:gsLst>
              <a:lin ang="5400000" scaled="1"/>
              <a:tileRect/>
            </a:gradFill>
            <a:ln w="9525">
              <a:noFill/>
            </a:ln>
          </p:spPr>
          <p:txBody>
            <a:bodyPr/>
            <a:p>
              <a:endParaRPr lang="zh-CN" altLang="en-US"/>
            </a:p>
          </p:txBody>
        </p:sp>
        <p:sp>
          <p:nvSpPr>
            <p:cNvPr id="90124" name="Freeform 7"/>
            <p:cNvSpPr/>
            <p:nvPr/>
          </p:nvSpPr>
          <p:spPr>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close/>
                </a:path>
              </a:pathLst>
            </a:custGeom>
            <a:gradFill rotWithShape="0">
              <a:gsLst>
                <a:gs pos="0">
                  <a:schemeClr val="bg2">
                    <a:alpha val="100000"/>
                  </a:schemeClr>
                </a:gs>
                <a:gs pos="100000">
                  <a:schemeClr val="bg1">
                    <a:alpha val="100000"/>
                  </a:schemeClr>
                </a:gs>
              </a:gsLst>
              <a:lin ang="5400000" scaled="1"/>
              <a:tileRect/>
            </a:gradFill>
            <a:ln w="9525">
              <a:noFill/>
            </a:ln>
          </p:spPr>
          <p:txBody>
            <a:bodyPr/>
            <a:p>
              <a:endParaRPr lang="zh-CN" altLang="en-US"/>
            </a:p>
          </p:txBody>
        </p:sp>
        <p:sp>
          <p:nvSpPr>
            <p:cNvPr id="90125" name="Freeform 8"/>
            <p:cNvSpPr/>
            <p:nvPr/>
          </p:nvSpPr>
          <p:spPr>
            <a:xfrm>
              <a:off x="3525" y="1"/>
              <a:ext cx="2185" cy="1508"/>
            </a:xfrm>
            <a:custGeom>
              <a:avLst/>
              <a:gdLst/>
              <a:ahLst/>
              <a:cxnLst>
                <a:cxn ang="0">
                  <a:pos x="1054" y="777"/>
                </a:cxn>
                <a:cxn ang="0">
                  <a:pos x="1215" y="1245"/>
                </a:cxn>
                <a:cxn ang="0">
                  <a:pos x="976" y="1203"/>
                </a:cxn>
                <a:cxn ang="0">
                  <a:pos x="738" y="1137"/>
                </a:cxn>
                <a:cxn ang="0">
                  <a:pos x="452" y="1119"/>
                </a:cxn>
                <a:cxn ang="0">
                  <a:pos x="0" y="1089"/>
                </a:cxn>
                <a:cxn ang="0">
                  <a:pos x="30" y="1125"/>
                </a:cxn>
                <a:cxn ang="0">
                  <a:pos x="506" y="1143"/>
                </a:cxn>
                <a:cxn ang="0">
                  <a:pos x="792" y="1197"/>
                </a:cxn>
                <a:cxn ang="0">
                  <a:pos x="1155" y="1316"/>
                </a:cxn>
                <a:cxn ang="0">
                  <a:pos x="1090" y="1334"/>
                </a:cxn>
                <a:cxn ang="0">
                  <a:pos x="726" y="1520"/>
                </a:cxn>
                <a:cxn ang="0">
                  <a:pos x="780" y="1496"/>
                </a:cxn>
                <a:cxn ang="0">
                  <a:pos x="881" y="1454"/>
                </a:cxn>
                <a:cxn ang="0">
                  <a:pos x="1042" y="1370"/>
                </a:cxn>
                <a:cxn ang="0">
                  <a:pos x="1239" y="1310"/>
                </a:cxn>
                <a:cxn ang="0">
                  <a:pos x="1292" y="1233"/>
                </a:cxn>
                <a:cxn ang="0">
                  <a:pos x="1667" y="1053"/>
                </a:cxn>
                <a:cxn ang="0">
                  <a:pos x="1971" y="963"/>
                </a:cxn>
                <a:cxn ang="0">
                  <a:pos x="2221" y="831"/>
                </a:cxn>
                <a:cxn ang="0">
                  <a:pos x="2001" y="921"/>
                </a:cxn>
                <a:cxn ang="0">
                  <a:pos x="1691" y="999"/>
                </a:cxn>
                <a:cxn ang="0">
                  <a:pos x="1369" y="1161"/>
                </a:cxn>
                <a:cxn ang="0">
                  <a:pos x="1531" y="915"/>
                </a:cxn>
                <a:cxn ang="0">
                  <a:pos x="1655" y="550"/>
                </a:cxn>
                <a:cxn ang="0">
                  <a:pos x="1775" y="377"/>
                </a:cxn>
                <a:cxn ang="0">
                  <a:pos x="2019" y="60"/>
                </a:cxn>
                <a:cxn ang="0">
                  <a:pos x="2043" y="0"/>
                </a:cxn>
                <a:cxn ang="0">
                  <a:pos x="2013" y="0"/>
                </a:cxn>
                <a:cxn ang="0">
                  <a:pos x="1631" y="485"/>
                </a:cxn>
                <a:cxn ang="0">
                  <a:pos x="1507" y="897"/>
                </a:cxn>
                <a:cxn ang="0">
                  <a:pos x="1280" y="1185"/>
                </a:cxn>
                <a:cxn ang="0">
                  <a:pos x="1155" y="915"/>
                </a:cxn>
                <a:cxn ang="0">
                  <a:pos x="1030" y="545"/>
                </a:cxn>
                <a:cxn ang="0">
                  <a:pos x="905" y="222"/>
                </a:cxn>
                <a:cxn ang="0">
                  <a:pos x="804" y="0"/>
                </a:cxn>
                <a:cxn ang="0">
                  <a:pos x="768" y="0"/>
                </a:cxn>
                <a:cxn ang="0">
                  <a:pos x="923" y="359"/>
                </a:cxn>
                <a:cxn ang="0">
                  <a:pos x="1054" y="777"/>
                </a:cxn>
                <a:cxn ang="0">
                  <a:pos x="1054" y="777"/>
                </a:cxn>
              </a:cxnLst>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90126" name="Freeform 9"/>
            <p:cNvSpPr/>
            <p:nvPr/>
          </p:nvSpPr>
          <p:spPr>
            <a:xfrm>
              <a:off x="0" y="649"/>
              <a:ext cx="816" cy="806"/>
            </a:xfrm>
            <a:custGeom>
              <a:avLst/>
              <a:gdLst/>
              <a:ahLst/>
              <a:cxnLst>
                <a:cxn ang="0">
                  <a:pos x="166" y="569"/>
                </a:cxn>
                <a:cxn ang="0">
                  <a:pos x="334" y="443"/>
                </a:cxn>
                <a:cxn ang="0">
                  <a:pos x="656" y="221"/>
                </a:cxn>
                <a:cxn ang="0">
                  <a:pos x="828" y="0"/>
                </a:cxn>
                <a:cxn ang="0">
                  <a:pos x="690" y="150"/>
                </a:cxn>
                <a:cxn ang="0">
                  <a:pos x="149" y="509"/>
                </a:cxn>
                <a:cxn ang="0">
                  <a:pos x="0" y="742"/>
                </a:cxn>
                <a:cxn ang="0">
                  <a:pos x="0" y="814"/>
                </a:cxn>
                <a:cxn ang="0">
                  <a:pos x="166" y="569"/>
                </a:cxn>
                <a:cxn ang="0">
                  <a:pos x="166" y="569"/>
                </a:cxn>
              </a:cxnLst>
              <a:pathLst>
                <a:path w="813" h="804">
                  <a:moveTo>
                    <a:pt x="161" y="564"/>
                  </a:moveTo>
                  <a:lnTo>
                    <a:pt x="329" y="438"/>
                  </a:lnTo>
                  <a:lnTo>
                    <a:pt x="646" y="216"/>
                  </a:lnTo>
                  <a:lnTo>
                    <a:pt x="813" y="0"/>
                  </a:lnTo>
                  <a:lnTo>
                    <a:pt x="676" y="150"/>
                  </a:lnTo>
                  <a:lnTo>
                    <a:pt x="144" y="504"/>
                  </a:lnTo>
                  <a:lnTo>
                    <a:pt x="0" y="732"/>
                  </a:lnTo>
                  <a:lnTo>
                    <a:pt x="0" y="804"/>
                  </a:lnTo>
                  <a:lnTo>
                    <a:pt x="161" y="564"/>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90127" name="Freeform 10"/>
            <p:cNvSpPr/>
            <p:nvPr/>
          </p:nvSpPr>
          <p:spPr>
            <a:xfrm>
              <a:off x="0" y="1545"/>
              <a:ext cx="762" cy="107"/>
            </a:xfrm>
            <a:custGeom>
              <a:avLst/>
              <a:gdLst/>
              <a:ahLst/>
              <a:cxnLst>
                <a:cxn ang="0">
                  <a:pos x="470" y="66"/>
                </a:cxn>
                <a:cxn ang="0">
                  <a:pos x="774" y="0"/>
                </a:cxn>
                <a:cxn ang="0">
                  <a:pos x="506" y="36"/>
                </a:cxn>
                <a:cxn ang="0">
                  <a:pos x="143" y="48"/>
                </a:cxn>
                <a:cxn ang="0">
                  <a:pos x="0" y="78"/>
                </a:cxn>
                <a:cxn ang="0">
                  <a:pos x="0" y="107"/>
                </a:cxn>
                <a:cxn ang="0">
                  <a:pos x="96" y="89"/>
                </a:cxn>
                <a:cxn ang="0">
                  <a:pos x="470" y="66"/>
                </a:cxn>
                <a:cxn ang="0">
                  <a:pos x="470" y="66"/>
                </a:cxn>
              </a:cxnLst>
              <a:pathLst>
                <a:path w="759" h="107">
                  <a:moveTo>
                    <a:pt x="460" y="66"/>
                  </a:moveTo>
                  <a:lnTo>
                    <a:pt x="759" y="0"/>
                  </a:lnTo>
                  <a:lnTo>
                    <a:pt x="496" y="36"/>
                  </a:lnTo>
                  <a:lnTo>
                    <a:pt x="138" y="48"/>
                  </a:lnTo>
                  <a:lnTo>
                    <a:pt x="0" y="78"/>
                  </a:lnTo>
                  <a:lnTo>
                    <a:pt x="0" y="107"/>
                  </a:lnTo>
                  <a:lnTo>
                    <a:pt x="96" y="89"/>
                  </a:lnTo>
                  <a:lnTo>
                    <a:pt x="460" y="66"/>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90128" name="Freeform 11"/>
            <p:cNvSpPr/>
            <p:nvPr/>
          </p:nvSpPr>
          <p:spPr>
            <a:xfrm>
              <a:off x="2314" y="3431"/>
              <a:ext cx="3182" cy="745"/>
            </a:xfrm>
            <a:custGeom>
              <a:avLst/>
              <a:gdLst/>
              <a:ahLst/>
              <a:cxnLst>
                <a:cxn ang="0">
                  <a:pos x="1417" y="244"/>
                </a:cxn>
                <a:cxn ang="0">
                  <a:pos x="1769" y="238"/>
                </a:cxn>
                <a:cxn ang="0">
                  <a:pos x="2132" y="256"/>
                </a:cxn>
                <a:cxn ang="0">
                  <a:pos x="2555" y="238"/>
                </a:cxn>
                <a:cxn ang="0">
                  <a:pos x="3234" y="209"/>
                </a:cxn>
                <a:cxn ang="0">
                  <a:pos x="3180" y="191"/>
                </a:cxn>
                <a:cxn ang="0">
                  <a:pos x="2472" y="226"/>
                </a:cxn>
                <a:cxn ang="0">
                  <a:pos x="2043" y="226"/>
                </a:cxn>
                <a:cxn ang="0">
                  <a:pos x="1489" y="191"/>
                </a:cxn>
                <a:cxn ang="0">
                  <a:pos x="1573" y="168"/>
                </a:cxn>
                <a:cxn ang="0">
                  <a:pos x="2079" y="0"/>
                </a:cxn>
                <a:cxn ang="0">
                  <a:pos x="2001" y="24"/>
                </a:cxn>
                <a:cxn ang="0">
                  <a:pos x="1876" y="66"/>
                </a:cxn>
                <a:cxn ang="0">
                  <a:pos x="1637" y="138"/>
                </a:cxn>
                <a:cxn ang="0">
                  <a:pos x="1368" y="203"/>
                </a:cxn>
                <a:cxn ang="0">
                  <a:pos x="1293" y="256"/>
                </a:cxn>
                <a:cxn ang="0">
                  <a:pos x="780" y="418"/>
                </a:cxn>
                <a:cxn ang="0">
                  <a:pos x="340" y="508"/>
                </a:cxn>
                <a:cxn ang="0">
                  <a:pos x="0" y="627"/>
                </a:cxn>
                <a:cxn ang="0">
                  <a:pos x="304" y="544"/>
                </a:cxn>
                <a:cxn ang="0">
                  <a:pos x="750" y="454"/>
                </a:cxn>
                <a:cxn ang="0">
                  <a:pos x="1203" y="316"/>
                </a:cxn>
                <a:cxn ang="0">
                  <a:pos x="1001" y="496"/>
                </a:cxn>
                <a:cxn ang="0">
                  <a:pos x="887" y="753"/>
                </a:cxn>
                <a:cxn ang="0">
                  <a:pos x="881" y="753"/>
                </a:cxn>
                <a:cxn ang="0">
                  <a:pos x="953" y="753"/>
                </a:cxn>
                <a:cxn ang="0">
                  <a:pos x="1042" y="502"/>
                </a:cxn>
                <a:cxn ang="0">
                  <a:pos x="1322" y="286"/>
                </a:cxn>
                <a:cxn ang="0">
                  <a:pos x="1561" y="454"/>
                </a:cxn>
                <a:cxn ang="0">
                  <a:pos x="1805" y="687"/>
                </a:cxn>
                <a:cxn ang="0">
                  <a:pos x="1894" y="753"/>
                </a:cxn>
                <a:cxn ang="0">
                  <a:pos x="1959" y="753"/>
                </a:cxn>
                <a:cxn ang="0">
                  <a:pos x="1727" y="532"/>
                </a:cxn>
                <a:cxn ang="0">
                  <a:pos x="1417" y="244"/>
                </a:cxn>
                <a:cxn ang="0">
                  <a:pos x="1417" y="244"/>
                </a:cxn>
              </a:cxnLst>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close/>
                </a:path>
              </a:pathLst>
            </a:custGeom>
            <a:gradFill rotWithShape="0">
              <a:gsLst>
                <a:gs pos="0">
                  <a:schemeClr val="accent2">
                    <a:alpha val="100000"/>
                  </a:schemeClr>
                </a:gs>
                <a:gs pos="100000">
                  <a:schemeClr val="bg1">
                    <a:alpha val="100000"/>
                  </a:schemeClr>
                </a:gs>
              </a:gsLst>
              <a:lin ang="2700000" scaled="1"/>
              <a:tileRect/>
            </a:gradFill>
            <a:ln w="9525">
              <a:noFill/>
            </a:ln>
          </p:spPr>
          <p:txBody>
            <a:bodyPr/>
            <a:p>
              <a:endParaRPr lang="zh-CN" altLang="en-US"/>
            </a:p>
          </p:txBody>
        </p:sp>
        <p:sp>
          <p:nvSpPr>
            <p:cNvPr id="90129" name="Rectangle 12"/>
            <p:cNvSpPr/>
            <p:nvPr/>
          </p:nvSpPr>
          <p:spPr>
            <a:xfrm>
              <a:off x="192" y="127"/>
              <a:ext cx="1" cy="1"/>
            </a:xfrm>
            <a:prstGeom prst="rect">
              <a:avLst/>
            </a:prstGeom>
            <a:solidFill>
              <a:srgbClr val="9A1E8D"/>
            </a:solidFill>
            <a:ln w="9525">
              <a:noFill/>
            </a:ln>
          </p:spPr>
          <p:txBody>
            <a:bodyPr/>
            <a:p>
              <a:pPr lvl="0" eaLnBrk="1" hangingPunct="1"/>
              <a:endParaRPr lang="zh-CN" altLang="en-US" dirty="0">
                <a:solidFill>
                  <a:srgbClr val="FFFFFF"/>
                </a:solidFill>
                <a:latin typeface="Times New Roman" panose="02020603050405020304" pitchFamily="18" charset="0"/>
              </a:endParaRPr>
            </a:p>
          </p:txBody>
        </p:sp>
        <p:sp>
          <p:nvSpPr>
            <p:cNvPr id="90130" name="Rectangle 13"/>
            <p:cNvSpPr/>
            <p:nvPr/>
          </p:nvSpPr>
          <p:spPr>
            <a:xfrm>
              <a:off x="204" y="131"/>
              <a:ext cx="1" cy="1"/>
            </a:xfrm>
            <a:prstGeom prst="rect">
              <a:avLst/>
            </a:prstGeom>
            <a:solidFill>
              <a:srgbClr val="9A1E8D"/>
            </a:solidFill>
            <a:ln w="9525">
              <a:noFill/>
            </a:ln>
          </p:spPr>
          <p:txBody>
            <a:bodyPr/>
            <a:p>
              <a:pPr lvl="0" eaLnBrk="1" hangingPunct="1"/>
              <a:endParaRPr lang="zh-CN" altLang="en-US" dirty="0">
                <a:solidFill>
                  <a:srgbClr val="FFFFFF"/>
                </a:solidFill>
                <a:latin typeface="Times New Roman" panose="02020603050405020304" pitchFamily="18" charset="0"/>
              </a:endParaRPr>
            </a:p>
          </p:txBody>
        </p:sp>
        <p:sp>
          <p:nvSpPr>
            <p:cNvPr id="38" name="Freeform 14"/>
            <p:cNvSpPr/>
            <p:nvPr/>
          </p:nvSpPr>
          <p:spPr bwMode="hidden">
            <a:xfrm>
              <a:off x="0" y="4032"/>
              <a:ext cx="5760" cy="288"/>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39" name="Freeform 15"/>
            <p:cNvSpPr/>
            <p:nvPr/>
          </p:nvSpPr>
          <p:spPr bwMode="hidden">
            <a:xfrm>
              <a:off x="0" y="4032"/>
              <a:ext cx="5760" cy="336"/>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40" name="Freeform 16"/>
            <p:cNvSpPr/>
            <p:nvPr/>
          </p:nvSpPr>
          <p:spPr bwMode="hidden">
            <a:xfrm>
              <a:off x="0" y="0"/>
              <a:ext cx="5760" cy="288"/>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90134" name="Freeform 17"/>
            <p:cNvSpPr/>
            <p:nvPr/>
          </p:nvSpPr>
          <p:spPr>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close/>
                </a:path>
              </a:pathLst>
            </a:custGeom>
            <a:gradFill rotWithShape="0">
              <a:gsLst>
                <a:gs pos="0">
                  <a:schemeClr val="bg2">
                    <a:alpha val="100000"/>
                  </a:schemeClr>
                </a:gs>
                <a:gs pos="100000">
                  <a:schemeClr val="bg1">
                    <a:alpha val="100000"/>
                  </a:schemeClr>
                </a:gs>
              </a:gsLst>
              <a:lin ang="2700000" scaled="1"/>
              <a:tileRect/>
            </a:gradFill>
            <a:ln w="9525">
              <a:noFill/>
            </a:ln>
          </p:spPr>
          <p:txBody>
            <a:bodyPr/>
            <a:p>
              <a:endParaRPr lang="zh-CN" altLang="en-US"/>
            </a:p>
          </p:txBody>
        </p:sp>
        <p:sp>
          <p:nvSpPr>
            <p:cNvPr id="90135" name="Freeform 18"/>
            <p:cNvSpPr/>
            <p:nvPr/>
          </p:nvSpPr>
          <p:spPr>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43" name="Freeform 19"/>
            <p:cNvSpPr/>
            <p:nvPr/>
          </p:nvSpPr>
          <p:spPr bwMode="hidden">
            <a:xfrm>
              <a:off x="2932" y="1728"/>
              <a:ext cx="2828" cy="2366"/>
            </a:xfrm>
            <a:custGeom>
              <a:avLst/>
              <a:gdLst>
                <a:gd name="T0" fmla="*/ 1814 w 2828"/>
                <a:gd name="T1" fmla="*/ 606 h 2366"/>
                <a:gd name="T2" fmla="*/ 1615 w 2828"/>
                <a:gd name="T3" fmla="*/ 252 h 2366"/>
                <a:gd name="T4" fmla="*/ 1345 w 2828"/>
                <a:gd name="T5" fmla="*/ 132 h 2366"/>
                <a:gd name="T6" fmla="*/ 1381 w 2828"/>
                <a:gd name="T7" fmla="*/ 492 h 2366"/>
                <a:gd name="T8" fmla="*/ 955 w 2828"/>
                <a:gd name="T9" fmla="*/ 221 h 2366"/>
                <a:gd name="T10" fmla="*/ 877 w 2828"/>
                <a:gd name="T11" fmla="*/ 161 h 2366"/>
                <a:gd name="T12" fmla="*/ 841 w 2828"/>
                <a:gd name="T13" fmla="*/ 167 h 2366"/>
                <a:gd name="T14" fmla="*/ 720 w 2828"/>
                <a:gd name="T15" fmla="*/ 161 h 2366"/>
                <a:gd name="T16" fmla="*/ 613 w 2828"/>
                <a:gd name="T17" fmla="*/ 144 h 2366"/>
                <a:gd name="T18" fmla="*/ 492 w 2828"/>
                <a:gd name="T19" fmla="*/ 161 h 2366"/>
                <a:gd name="T20" fmla="*/ 432 w 2828"/>
                <a:gd name="T21" fmla="*/ 150 h 2366"/>
                <a:gd name="T22" fmla="*/ 342 w 2828"/>
                <a:gd name="T23" fmla="*/ 138 h 2366"/>
                <a:gd name="T24" fmla="*/ 246 w 2828"/>
                <a:gd name="T25" fmla="*/ 126 h 2366"/>
                <a:gd name="T26" fmla="*/ 174 w 2828"/>
                <a:gd name="T27" fmla="*/ 114 h 2366"/>
                <a:gd name="T28" fmla="*/ 216 w 2828"/>
                <a:gd name="T29" fmla="*/ 240 h 2366"/>
                <a:gd name="T30" fmla="*/ 607 w 2828"/>
                <a:gd name="T31" fmla="*/ 588 h 2366"/>
                <a:gd name="T32" fmla="*/ 1177 w 2828"/>
                <a:gd name="T33" fmla="*/ 817 h 2366"/>
                <a:gd name="T34" fmla="*/ 972 w 2828"/>
                <a:gd name="T35" fmla="*/ 871 h 2366"/>
                <a:gd name="T36" fmla="*/ 492 w 2828"/>
                <a:gd name="T37" fmla="*/ 1111 h 2366"/>
                <a:gd name="T38" fmla="*/ 276 w 2828"/>
                <a:gd name="T39" fmla="*/ 1441 h 2366"/>
                <a:gd name="T40" fmla="*/ 42 w 2828"/>
                <a:gd name="T41" fmla="*/ 1441 h 2366"/>
                <a:gd name="T42" fmla="*/ 367 w 2828"/>
                <a:gd name="T43" fmla="*/ 1585 h 2366"/>
                <a:gd name="T44" fmla="*/ 949 w 2828"/>
                <a:gd name="T45" fmla="*/ 1712 h 2366"/>
                <a:gd name="T46" fmla="*/ 1519 w 2828"/>
                <a:gd name="T47" fmla="*/ 1537 h 2366"/>
                <a:gd name="T48" fmla="*/ 1735 w 2828"/>
                <a:gd name="T49" fmla="*/ 1513 h 2366"/>
                <a:gd name="T50" fmla="*/ 1723 w 2828"/>
                <a:gd name="T51" fmla="*/ 1802 h 2366"/>
                <a:gd name="T52" fmla="*/ 2042 w 2828"/>
                <a:gd name="T53" fmla="*/ 2229 h 2366"/>
                <a:gd name="T54" fmla="*/ 2191 w 2828"/>
                <a:gd name="T55" fmla="*/ 2133 h 2366"/>
                <a:gd name="T56" fmla="*/ 2270 w 2828"/>
                <a:gd name="T57" fmla="*/ 1970 h 2366"/>
                <a:gd name="T58" fmla="*/ 2233 w 2828"/>
                <a:gd name="T59" fmla="*/ 1573 h 2366"/>
                <a:gd name="T60" fmla="*/ 2294 w 2828"/>
                <a:gd name="T61" fmla="*/ 1483 h 2366"/>
                <a:gd name="T62" fmla="*/ 2588 w 2828"/>
                <a:gd name="T63" fmla="*/ 1688 h 2366"/>
                <a:gd name="T64" fmla="*/ 2695 w 2828"/>
                <a:gd name="T65" fmla="*/ 1682 h 2366"/>
                <a:gd name="T66" fmla="*/ 2588 w 2828"/>
                <a:gd name="T67" fmla="*/ 1543 h 2366"/>
                <a:gd name="T68" fmla="*/ 2510 w 2828"/>
                <a:gd name="T69" fmla="*/ 1357 h 2366"/>
                <a:gd name="T70" fmla="*/ 2354 w 2828"/>
                <a:gd name="T71" fmla="*/ 1184 h 2366"/>
                <a:gd name="T72" fmla="*/ 2102 w 2828"/>
                <a:gd name="T73" fmla="*/ 931 h 2366"/>
                <a:gd name="T74" fmla="*/ 2137 w 2828"/>
                <a:gd name="T75" fmla="*/ 907 h 2366"/>
                <a:gd name="T76" fmla="*/ 2215 w 2828"/>
                <a:gd name="T77" fmla="*/ 871 h 2366"/>
                <a:gd name="T78" fmla="*/ 2324 w 2828"/>
                <a:gd name="T79" fmla="*/ 817 h 2366"/>
                <a:gd name="T80" fmla="*/ 2372 w 2828"/>
                <a:gd name="T81" fmla="*/ 787 h 2366"/>
                <a:gd name="T82" fmla="*/ 2078 w 2828"/>
                <a:gd name="T83" fmla="*/ 865 h 2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90137" name="Freeform 20"/>
            <p:cNvSpPr/>
            <p:nvPr/>
          </p:nvSpPr>
          <p:spPr>
            <a:xfrm>
              <a:off x="3160" y="1860"/>
              <a:ext cx="2162" cy="1934"/>
            </a:xfrm>
            <a:custGeom>
              <a:avLst/>
              <a:gdLst/>
              <a:ahLst/>
              <a:cxnLst>
                <a:cxn ang="0">
                  <a:pos x="1882" y="861"/>
                </a:cxn>
                <a:cxn ang="0">
                  <a:pos x="1977" y="1029"/>
                </a:cxn>
                <a:cxn ang="0">
                  <a:pos x="2096" y="1178"/>
                </a:cxn>
                <a:cxn ang="0">
                  <a:pos x="2162" y="1261"/>
                </a:cxn>
                <a:cxn ang="0">
                  <a:pos x="2198" y="1309"/>
                </a:cxn>
                <a:cxn ang="0">
                  <a:pos x="1929" y="987"/>
                </a:cxn>
                <a:cxn ang="0">
                  <a:pos x="1900" y="939"/>
                </a:cxn>
                <a:cxn ang="0">
                  <a:pos x="1820" y="1255"/>
                </a:cxn>
                <a:cxn ang="0">
                  <a:pos x="1806" y="1501"/>
                </a:cxn>
                <a:cxn ang="0">
                  <a:pos x="1858" y="1926"/>
                </a:cxn>
                <a:cxn ang="0">
                  <a:pos x="1827" y="1950"/>
                </a:cxn>
                <a:cxn ang="0">
                  <a:pos x="1781" y="1549"/>
                </a:cxn>
                <a:cxn ang="0">
                  <a:pos x="1763" y="1303"/>
                </a:cxn>
                <a:cxn ang="0">
                  <a:pos x="1799" y="1095"/>
                </a:cxn>
                <a:cxn ang="0">
                  <a:pos x="1806" y="885"/>
                </a:cxn>
                <a:cxn ang="0">
                  <a:pos x="1293" y="1017"/>
                </a:cxn>
                <a:cxn ang="0">
                  <a:pos x="840" y="1142"/>
                </a:cxn>
                <a:cxn ang="0">
                  <a:pos x="328" y="1327"/>
                </a:cxn>
                <a:cxn ang="0">
                  <a:pos x="18" y="1435"/>
                </a:cxn>
                <a:cxn ang="0">
                  <a:pos x="316" y="1297"/>
                </a:cxn>
                <a:cxn ang="0">
                  <a:pos x="697" y="1154"/>
                </a:cxn>
                <a:cxn ang="0">
                  <a:pos x="1042" y="1047"/>
                </a:cxn>
                <a:cxn ang="0">
                  <a:pos x="1441" y="939"/>
                </a:cxn>
                <a:cxn ang="0">
                  <a:pos x="1727" y="825"/>
                </a:cxn>
                <a:cxn ang="0">
                  <a:pos x="1363" y="628"/>
                </a:cxn>
                <a:cxn ang="0">
                  <a:pos x="881" y="520"/>
                </a:cxn>
                <a:cxn ang="0">
                  <a:pos x="232" y="161"/>
                </a:cxn>
                <a:cxn ang="0">
                  <a:pos x="0" y="83"/>
                </a:cxn>
                <a:cxn ang="0">
                  <a:pos x="334" y="179"/>
                </a:cxn>
                <a:cxn ang="0">
                  <a:pos x="727" y="388"/>
                </a:cxn>
                <a:cxn ang="0">
                  <a:pos x="953" y="496"/>
                </a:cxn>
                <a:cxn ang="0">
                  <a:pos x="1381" y="598"/>
                </a:cxn>
                <a:cxn ang="0">
                  <a:pos x="1685" y="753"/>
                </a:cxn>
                <a:cxn ang="0">
                  <a:pos x="1453" y="466"/>
                </a:cxn>
                <a:cxn ang="0">
                  <a:pos x="1311" y="191"/>
                </a:cxn>
                <a:cxn ang="0">
                  <a:pos x="1179" y="0"/>
                </a:cxn>
                <a:cxn ang="0">
                  <a:pos x="1369" y="215"/>
                </a:cxn>
                <a:cxn ang="0">
                  <a:pos x="1519" y="490"/>
                </a:cxn>
                <a:cxn ang="0">
                  <a:pos x="1781" y="813"/>
                </a:cxn>
                <a:cxn ang="0">
                  <a:pos x="1882" y="861"/>
                </a:cxn>
                <a:cxn ang="0">
                  <a:pos x="1882" y="861"/>
                </a:cxn>
              </a:cxnLst>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grpSp>
      <p:sp>
        <p:nvSpPr>
          <p:cNvPr id="96277" name="Rectangle 21"/>
          <p:cNvSpPr>
            <a:spLocks noGrp="1" noChangeArrowheads="1"/>
          </p:cNvSpPr>
          <p:nvPr>
            <p:ph type="ctrTitle" sz="quarter"/>
          </p:nvPr>
        </p:nvSpPr>
        <p:spPr>
          <a:xfrm>
            <a:off x="685800" y="1828800"/>
            <a:ext cx="7772400" cy="1736725"/>
          </a:xfrm>
        </p:spPr>
        <p:txBody>
          <a:bodyPr/>
          <a:lstStyle>
            <a:lvl1pPr>
              <a:defRPr sz="5400"/>
            </a:lvl1pPr>
          </a:lstStyle>
          <a:p>
            <a:pPr lvl="0"/>
            <a:r>
              <a:rPr lang="zh-CN" altLang="en-US" noProof="0" smtClean="0"/>
              <a:t>单击此处编辑母版标题样式</a:t>
            </a:r>
            <a:endParaRPr lang="zh-CN" altLang="en-US" noProof="0" smtClean="0"/>
          </a:p>
        </p:txBody>
      </p:sp>
      <p:sp>
        <p:nvSpPr>
          <p:cNvPr id="96278" name="Rectangle 22"/>
          <p:cNvSpPr>
            <a:spLocks noGrp="1" noChangeArrowheads="1"/>
          </p:cNvSpPr>
          <p:nvPr>
            <p:ph type="subTitle" sz="quarter" idx="1"/>
          </p:nvPr>
        </p:nvSpPr>
        <p:spPr>
          <a:xfrm>
            <a:off x="1371600" y="3886200"/>
            <a:ext cx="6400800" cy="1752600"/>
          </a:xfrm>
        </p:spPr>
        <p:txBody>
          <a:bodyPr/>
          <a:lstStyle>
            <a:lvl1pPr marL="0" indent="0" algn="ctr">
              <a:buFont typeface="Wingdings" panose="05000000000000000000" pitchFamily="2" charset="2"/>
              <a:buNone/>
              <a:defRPr/>
            </a:lvl1pPr>
          </a:lstStyle>
          <a:p>
            <a:pPr lvl="0"/>
            <a:r>
              <a:rPr lang="zh-CN" altLang="en-US" noProof="0" smtClean="0"/>
              <a:t>单击此处编辑母版副标题样式</a:t>
            </a:r>
            <a:endParaRPr lang="zh-CN" altLang="en-US" noProof="0" smtClean="0"/>
          </a:p>
        </p:txBody>
      </p:sp>
      <p:sp>
        <p:nvSpPr>
          <p:cNvPr id="45" name="Rectangle 23"/>
          <p:cNvSpPr>
            <a:spLocks noGrp="1" noChangeArrowheads="1"/>
          </p:cNvSpPr>
          <p:nvPr>
            <p:ph type="dt" sz="quarter" idx="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46" name="Rectangle 24"/>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47" name="Rectangle 25"/>
          <p:cNvSpPr>
            <a:spLocks noGrp="1" noChangeArrowheads="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type="obj" preserve="1">
  <p:cSld name="标题和内容">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26" name="日期占位符 3"/>
          <p:cNvSpPr>
            <a:spLocks noGrp="1"/>
          </p:cNvSpPr>
          <p:nvPr>
            <p:ph type="dt" sz="half" idx="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4"/>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5"/>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secHead" preserve="1">
  <p:cSld name="节标题">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26" name="日期占位符 3"/>
          <p:cNvSpPr>
            <a:spLocks noGrp="1"/>
          </p:cNvSpPr>
          <p:nvPr>
            <p:ph type="dt" sz="half" idx="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4"/>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5"/>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type="twoObj" preserve="1">
  <p:cSld name="两栏内容">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26" name="日期占位符 4"/>
          <p:cNvSpPr>
            <a:spLocks noGrp="1"/>
          </p:cNvSpPr>
          <p:nvPr>
            <p:ph type="dt" sz="half" idx="1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5"/>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6"/>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type="twoTxTwoObj" preserve="1">
  <p:cSld name="比较">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26" name="日期占位符 6"/>
          <p:cNvSpPr>
            <a:spLocks noGrp="1"/>
          </p:cNvSpPr>
          <p:nvPr>
            <p:ph type="dt" sz="half" idx="1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7"/>
          <p:cNvSpPr>
            <a:spLocks noGrp="1"/>
          </p:cNvSpPr>
          <p:nvPr>
            <p:ph type="ftr" sz="quarter" idx="1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8"/>
          <p:cNvSpPr>
            <a:spLocks noGrp="1"/>
          </p:cNvSpPr>
          <p:nvPr>
            <p:ph type="sldNum" sz="quarter" idx="1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Only" preserve="1">
  <p:cSld name="仅标题">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26" name="日期占位符 2"/>
          <p:cNvSpPr>
            <a:spLocks noGrp="1"/>
          </p:cNvSpPr>
          <p:nvPr>
            <p:ph type="dt" sz="half" idx="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3"/>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4"/>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type="blank" preserve="1">
  <p:cSld name="空白">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6" name="日期占位符 1"/>
          <p:cNvSpPr>
            <a:spLocks noGrp="1"/>
          </p:cNvSpPr>
          <p:nvPr>
            <p:ph type="dt" sz="half" idx="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2"/>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3"/>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type="objTx" preserve="1">
  <p:cSld name="内容与标题">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26" name="日期占位符 4"/>
          <p:cNvSpPr>
            <a:spLocks noGrp="1"/>
          </p:cNvSpPr>
          <p:nvPr>
            <p:ph type="dt" sz="half" idx="1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5"/>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6"/>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type="picTx" preserve="1">
  <p:cSld name="图片与标题">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hlink"/>
              </a:buClr>
              <a:buSzPct val="60000"/>
              <a:buFont typeface="Wingdings" panose="05000000000000000000" pitchFamily="2" charset="2"/>
              <a:buNone/>
              <a:defRPr/>
            </a:pPr>
            <a:endParaRPr kumimoji="0" lang="zh-CN" altLang="en-US" sz="3200" b="0" i="0" u="none" strike="noStrike" kern="0" cap="none" spc="0" normalizeH="0" baseline="0" noProof="0" smtClean="0">
              <a:ln>
                <a:noFill/>
              </a:ln>
              <a:solidFill>
                <a:schemeClr val="tx1"/>
              </a:solidFill>
              <a:effectLst>
                <a:outerShdw blurRad="38100" dist="38100" dir="2700000" algn="tl">
                  <a:srgbClr val="000000"/>
                </a:outerShdw>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26" name="日期占位符 4"/>
          <p:cNvSpPr>
            <a:spLocks noGrp="1"/>
          </p:cNvSpPr>
          <p:nvPr>
            <p:ph type="dt" sz="half" idx="1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5"/>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6"/>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26" name="日期占位符 3"/>
          <p:cNvSpPr>
            <a:spLocks noGrp="1"/>
          </p:cNvSpPr>
          <p:nvPr>
            <p:ph type="dt" sz="half" idx="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4"/>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5"/>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19800" cy="58531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26" name="日期占位符 3"/>
          <p:cNvSpPr>
            <a:spLocks noGrp="1"/>
          </p:cNvSpPr>
          <p:nvPr>
            <p:ph type="dt" sz="half" idx="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4"/>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5"/>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type="objOnly" preserve="1">
  <p:cSld name="内容">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内容占位符 1"/>
          <p:cNvSpPr>
            <a:spLocks noGrp="1"/>
          </p:cNvSpPr>
          <p:nvPr>
            <p:ph/>
          </p:nvPr>
        </p:nvSpPr>
        <p:spPr>
          <a:xfrm>
            <a:off x="457200" y="277813"/>
            <a:ext cx="8229600" cy="5853112"/>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26" name="日期占位符 2"/>
          <p:cNvSpPr>
            <a:spLocks noGrp="1"/>
          </p:cNvSpPr>
          <p:nvPr>
            <p:ph type="dt" sz="half" idx="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3"/>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4"/>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609600"/>
            <a:ext cx="194310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5800" y="609600"/>
            <a:ext cx="5676900" cy="54864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609600"/>
            <a:ext cx="194310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5800" y="609600"/>
            <a:ext cx="5676900" cy="54864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pic>
        <p:nvPicPr>
          <p:cNvPr id="15362" name="Picture 2" descr="bamboo"/>
          <p:cNvPicPr>
            <a:picLocks noChangeAspect="1"/>
          </p:cNvPicPr>
          <p:nvPr/>
        </p:nvPicPr>
        <p:blipFill>
          <a:blip r:embed="rId2"/>
          <a:srcRect r="13792"/>
          <a:stretch>
            <a:fillRect/>
          </a:stretch>
        </p:blipFill>
        <p:spPr>
          <a:xfrm>
            <a:off x="6292850" y="0"/>
            <a:ext cx="2857500" cy="6867525"/>
          </a:xfrm>
          <a:prstGeom prst="rect">
            <a:avLst/>
          </a:prstGeom>
          <a:noFill/>
          <a:ln w="9525">
            <a:noFill/>
          </a:ln>
        </p:spPr>
      </p:pic>
      <p:sp>
        <p:nvSpPr>
          <p:cNvPr id="4099" name="Rectangle 3"/>
          <p:cNvSpPr>
            <a:spLocks noGrp="1" noChangeArrowheads="1"/>
          </p:cNvSpPr>
          <p:nvPr>
            <p:ph type="ctrTitle"/>
          </p:nvPr>
        </p:nvSpPr>
        <p:spPr>
          <a:xfrm>
            <a:off x="304800" y="1158875"/>
            <a:ext cx="6248400" cy="1431925"/>
          </a:xfrm>
        </p:spPr>
        <p:txBody>
          <a:bodyPr/>
          <a:lstStyle>
            <a:lvl1pPr>
              <a:defRPr/>
            </a:lvl1pPr>
          </a:lstStyle>
          <a:p>
            <a:pPr lvl="0"/>
            <a:r>
              <a:rPr lang="zh-CN" noProof="0" smtClean="0"/>
              <a:t>单击此处编辑母版标题样式</a:t>
            </a:r>
            <a:endParaRPr lang="zh-CN" noProof="0" smtClean="0"/>
          </a:p>
        </p:txBody>
      </p:sp>
      <p:sp>
        <p:nvSpPr>
          <p:cNvPr id="4100" name="Rectangle 4"/>
          <p:cNvSpPr>
            <a:spLocks noGrp="1" noChangeArrowheads="1"/>
          </p:cNvSpPr>
          <p:nvPr>
            <p:ph type="subTitle" idx="1"/>
          </p:nvPr>
        </p:nvSpPr>
        <p:spPr>
          <a:xfrm>
            <a:off x="304800" y="3429000"/>
            <a:ext cx="6019800" cy="1752600"/>
          </a:xfrm>
        </p:spPr>
        <p:txBody>
          <a:bodyPr/>
          <a:lstStyle>
            <a:lvl1pPr marL="0" indent="0" algn="ctr">
              <a:buFont typeface="Wingdings" panose="05000000000000000000" pitchFamily="2" charset="2"/>
              <a:buNone/>
              <a:defRPr/>
            </a:lvl1pPr>
          </a:lstStyle>
          <a:p>
            <a:pPr lvl="0"/>
            <a:r>
              <a:rPr lang="zh-CN" noProof="0" smtClean="0"/>
              <a:t>单击此处编辑母版副标题样式</a:t>
            </a:r>
            <a:endParaRPr lang="zh-CN" noProof="0" smtClean="0"/>
          </a:p>
        </p:txBody>
      </p:sp>
      <p:sp>
        <p:nvSpPr>
          <p:cNvPr id="9" name="Rectangle 5"/>
          <p:cNvSpPr>
            <a:spLocks noGrp="1" noChangeArrowheads="1"/>
          </p:cNvSpPr>
          <p:nvPr>
            <p:ph type="dt" sz="half" idx="2"/>
          </p:nvPr>
        </p:nvSpPr>
        <p:spPr bwMode="auto">
          <a:xfrm>
            <a:off x="257175" y="6248400"/>
            <a:ext cx="1622425"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ftr" sz="quarter" idx="3"/>
          </p:nvPr>
        </p:nvSpPr>
        <p:spPr bwMode="auto">
          <a:xfrm>
            <a:off x="2108200" y="6248400"/>
            <a:ext cx="29972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1" name="Rectangle 7"/>
          <p:cNvSpPr>
            <a:spLocks noGrp="1" noChangeArrowheads="1"/>
          </p:cNvSpPr>
          <p:nvPr>
            <p:ph type="sldNum" sz="quarter" idx="4"/>
          </p:nvPr>
        </p:nvSpPr>
        <p:spPr bwMode="auto">
          <a:xfrm>
            <a:off x="5486400" y="6248400"/>
            <a:ext cx="1371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zh-CN" altLang="zh-CN" dirty="0"/>
            </a:fld>
            <a:endParaRPr lang="zh-CN" altLang="zh-CN"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2286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0767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bg2"/>
              </a:buClr>
              <a:buSzPct val="65000"/>
              <a:buFont typeface="Wingdings" panose="05000000000000000000" pitchFamily="2" charset="2"/>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5886450" y="320675"/>
            <a:ext cx="1885950" cy="57753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228600" y="320675"/>
            <a:ext cx="5505450" cy="57753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609600"/>
            <a:ext cx="194310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5800" y="609600"/>
            <a:ext cx="5676900" cy="54864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grpSp>
        <p:nvGrpSpPr>
          <p:cNvPr id="16386" name="Group 2"/>
          <p:cNvGrpSpPr/>
          <p:nvPr/>
        </p:nvGrpSpPr>
        <p:grpSpPr>
          <a:xfrm>
            <a:off x="0" y="0"/>
            <a:ext cx="9144000" cy="6934200"/>
            <a:chOff x="0" y="0"/>
            <a:chExt cx="5760" cy="4368"/>
          </a:xfrm>
        </p:grpSpPr>
        <p:sp>
          <p:nvSpPr>
            <p:cNvPr id="27" name="Freeform 3"/>
            <p:cNvSpPr/>
            <p:nvPr/>
          </p:nvSpPr>
          <p:spPr bwMode="hidden">
            <a:xfrm>
              <a:off x="0" y="2208"/>
              <a:ext cx="2515" cy="1970"/>
            </a:xfrm>
            <a:custGeom>
              <a:avLst/>
              <a:gdLst>
                <a:gd name="T0" fmla="*/ 744 w 2515"/>
                <a:gd name="T1" fmla="*/ 1669 h 1970"/>
                <a:gd name="T2" fmla="*/ 852 w 2515"/>
                <a:gd name="T3" fmla="*/ 1400 h 1970"/>
                <a:gd name="T4" fmla="*/ 876 w 2515"/>
                <a:gd name="T5" fmla="*/ 1171 h 1970"/>
                <a:gd name="T6" fmla="*/ 979 w 2515"/>
                <a:gd name="T7" fmla="*/ 1370 h 1970"/>
                <a:gd name="T8" fmla="*/ 1231 w 2515"/>
                <a:gd name="T9" fmla="*/ 1621 h 1970"/>
                <a:gd name="T10" fmla="*/ 1471 w 2515"/>
                <a:gd name="T11" fmla="*/ 1693 h 1970"/>
                <a:gd name="T12" fmla="*/ 1819 w 2515"/>
                <a:gd name="T13" fmla="*/ 1678 h 1970"/>
                <a:gd name="T14" fmla="*/ 1893 w 2515"/>
                <a:gd name="T15" fmla="*/ 1513 h 1970"/>
                <a:gd name="T16" fmla="*/ 1874 w 2515"/>
                <a:gd name="T17" fmla="*/ 1285 h 1970"/>
                <a:gd name="T18" fmla="*/ 1783 w 2515"/>
                <a:gd name="T19" fmla="*/ 967 h 1970"/>
                <a:gd name="T20" fmla="*/ 1289 w 2515"/>
                <a:gd name="T21" fmla="*/ 873 h 1970"/>
                <a:gd name="T22" fmla="*/ 1549 w 2515"/>
                <a:gd name="T23" fmla="*/ 745 h 1970"/>
                <a:gd name="T24" fmla="*/ 1753 w 2515"/>
                <a:gd name="T25" fmla="*/ 732 h 1970"/>
                <a:gd name="T26" fmla="*/ 2107 w 2515"/>
                <a:gd name="T27" fmla="*/ 618 h 1970"/>
                <a:gd name="T28" fmla="*/ 2377 w 2515"/>
                <a:gd name="T29" fmla="*/ 438 h 1970"/>
                <a:gd name="T30" fmla="*/ 2420 w 2515"/>
                <a:gd name="T31" fmla="*/ 343 h 1970"/>
                <a:gd name="T32" fmla="*/ 2077 w 2515"/>
                <a:gd name="T33" fmla="*/ 331 h 1970"/>
                <a:gd name="T34" fmla="*/ 1951 w 2515"/>
                <a:gd name="T35" fmla="*/ 301 h 1970"/>
                <a:gd name="T36" fmla="*/ 1645 w 2515"/>
                <a:gd name="T37" fmla="*/ 289 h 1970"/>
                <a:gd name="T38" fmla="*/ 1297 w 2515"/>
                <a:gd name="T39" fmla="*/ 408 h 1970"/>
                <a:gd name="T40" fmla="*/ 1308 w 2515"/>
                <a:gd name="T41" fmla="*/ 337 h 1970"/>
                <a:gd name="T42" fmla="*/ 1453 w 2515"/>
                <a:gd name="T43" fmla="*/ 168 h 1970"/>
                <a:gd name="T44" fmla="*/ 1477 w 2515"/>
                <a:gd name="T45" fmla="*/ 36 h 1970"/>
                <a:gd name="T46" fmla="*/ 1417 w 2515"/>
                <a:gd name="T47" fmla="*/ 24 h 1970"/>
                <a:gd name="T48" fmla="*/ 1189 w 2515"/>
                <a:gd name="T49" fmla="*/ 102 h 1970"/>
                <a:gd name="T50" fmla="*/ 1026 w 2515"/>
                <a:gd name="T51" fmla="*/ 144 h 1970"/>
                <a:gd name="T52" fmla="*/ 889 w 2515"/>
                <a:gd name="T53" fmla="*/ 331 h 1970"/>
                <a:gd name="T54" fmla="*/ 726 w 2515"/>
                <a:gd name="T55" fmla="*/ 480 h 1970"/>
                <a:gd name="T56" fmla="*/ 643 w 2515"/>
                <a:gd name="T57" fmla="*/ 540 h 1970"/>
                <a:gd name="T58" fmla="*/ 600 w 2515"/>
                <a:gd name="T59" fmla="*/ 516 h 1970"/>
                <a:gd name="T60" fmla="*/ 552 w 2515"/>
                <a:gd name="T61" fmla="*/ 486 h 1970"/>
                <a:gd name="T62" fmla="*/ 528 w 2515"/>
                <a:gd name="T63" fmla="*/ 462 h 1970"/>
                <a:gd name="T64" fmla="*/ 474 w 2515"/>
                <a:gd name="T65" fmla="*/ 426 h 1970"/>
                <a:gd name="T66" fmla="*/ 415 w 2515"/>
                <a:gd name="T67" fmla="*/ 390 h 1970"/>
                <a:gd name="T68" fmla="*/ 366 w 2515"/>
                <a:gd name="T69" fmla="*/ 366 h 1970"/>
                <a:gd name="T70" fmla="*/ 192 w 2515"/>
                <a:gd name="T71" fmla="*/ 234 h 1970"/>
                <a:gd name="T72" fmla="*/ 570 w 2515"/>
                <a:gd name="T73" fmla="*/ 564 h 1970"/>
                <a:gd name="T74" fmla="*/ 444 w 2515"/>
                <a:gd name="T75" fmla="*/ 732 h 1970"/>
                <a:gd name="T76" fmla="*/ 318 w 2515"/>
                <a:gd name="T77" fmla="*/ 787 h 1970"/>
                <a:gd name="T78" fmla="*/ 127 w 2515"/>
                <a:gd name="T79" fmla="*/ 853 h 1970"/>
                <a:gd name="T80" fmla="*/ 0 w 2515"/>
                <a:gd name="T81" fmla="*/ 1165 h 1970"/>
                <a:gd name="T82" fmla="*/ 372 w 2515"/>
                <a:gd name="T83" fmla="*/ 1015 h 1970"/>
                <a:gd name="T84" fmla="*/ 222 w 2515"/>
                <a:gd name="T85" fmla="*/ 1262 h 1970"/>
                <a:gd name="T86" fmla="*/ 139 w 2515"/>
                <a:gd name="T87" fmla="*/ 1459 h 1970"/>
                <a:gd name="T88" fmla="*/ 102 w 2515"/>
                <a:gd name="T89" fmla="*/ 1495 h 1970"/>
                <a:gd name="T90" fmla="*/ 84 w 2515"/>
                <a:gd name="T91" fmla="*/ 1519 h 1970"/>
                <a:gd name="T92" fmla="*/ 96 w 2515"/>
                <a:gd name="T93" fmla="*/ 1537 h 1970"/>
                <a:gd name="T94" fmla="*/ 127 w 2515"/>
                <a:gd name="T95" fmla="*/ 1567 h 1970"/>
                <a:gd name="T96" fmla="*/ 145 w 2515"/>
                <a:gd name="T97" fmla="*/ 1633 h 1970"/>
                <a:gd name="T98" fmla="*/ 156 w 2515"/>
                <a:gd name="T99" fmla="*/ 1693 h 1970"/>
                <a:gd name="T100" fmla="*/ 162 w 2515"/>
                <a:gd name="T101" fmla="*/ 1723 h 1970"/>
                <a:gd name="T102" fmla="*/ 216 w 2515"/>
                <a:gd name="T103" fmla="*/ 1802 h 1970"/>
                <a:gd name="T104" fmla="*/ 228 w 2515"/>
                <a:gd name="T105" fmla="*/ 1850 h 1970"/>
                <a:gd name="T106" fmla="*/ 240 w 2515"/>
                <a:gd name="T107" fmla="*/ 1904 h 1970"/>
                <a:gd name="T108" fmla="*/ 246 w 2515"/>
                <a:gd name="T109" fmla="*/ 1922 h 1970"/>
                <a:gd name="T110" fmla="*/ 258 w 2515"/>
                <a:gd name="T111" fmla="*/ 1970 h 1970"/>
                <a:gd name="T112" fmla="*/ 462 w 2515"/>
                <a:gd name="T113" fmla="*/ 1922 h 1970"/>
                <a:gd name="T114" fmla="*/ 624 w 2515"/>
                <a:gd name="T115" fmla="*/ 1778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16393" name="Freeform 4"/>
            <p:cNvSpPr/>
            <p:nvPr/>
          </p:nvSpPr>
          <p:spPr>
            <a:xfrm>
              <a:off x="0" y="2496"/>
              <a:ext cx="2112" cy="1604"/>
            </a:xfrm>
            <a:custGeom>
              <a:avLst/>
              <a:gdLst/>
              <a:ahLst/>
              <a:cxnLst>
                <a:cxn ang="0">
                  <a:pos x="565" y="789"/>
                </a:cxn>
                <a:cxn ang="0">
                  <a:pos x="529" y="517"/>
                </a:cxn>
                <a:cxn ang="0">
                  <a:pos x="655" y="300"/>
                </a:cxn>
                <a:cxn ang="0">
                  <a:pos x="902" y="445"/>
                </a:cxn>
                <a:cxn ang="0">
                  <a:pos x="1184" y="657"/>
                </a:cxn>
                <a:cxn ang="0">
                  <a:pos x="1443" y="839"/>
                </a:cxn>
                <a:cxn ang="0">
                  <a:pos x="1755" y="1029"/>
                </a:cxn>
                <a:cxn ang="0">
                  <a:pos x="1833" y="1069"/>
                </a:cxn>
                <a:cxn ang="0">
                  <a:pos x="1790" y="1025"/>
                </a:cxn>
                <a:cxn ang="0">
                  <a:pos x="1376" y="758"/>
                </a:cxn>
                <a:cxn ang="0">
                  <a:pos x="1058" y="517"/>
                </a:cxn>
                <a:cxn ang="0">
                  <a:pos x="703" y="249"/>
                </a:cxn>
                <a:cxn ang="0">
                  <a:pos x="974" y="235"/>
                </a:cxn>
                <a:cxn ang="0">
                  <a:pos x="1251" y="240"/>
                </a:cxn>
                <a:cxn ang="0">
                  <a:pos x="1574" y="203"/>
                </a:cxn>
                <a:cxn ang="0">
                  <a:pos x="2068" y="148"/>
                </a:cxn>
                <a:cxn ang="0">
                  <a:pos x="2020" y="131"/>
                </a:cxn>
                <a:cxn ang="0">
                  <a:pos x="1503" y="195"/>
                </a:cxn>
                <a:cxn ang="0">
                  <a:pos x="1178" y="208"/>
                </a:cxn>
                <a:cxn ang="0">
                  <a:pos x="739" y="195"/>
                </a:cxn>
                <a:cxn ang="0">
                  <a:pos x="799" y="172"/>
                </a:cxn>
                <a:cxn ang="0">
                  <a:pos x="1112" y="0"/>
                </a:cxn>
                <a:cxn ang="0">
                  <a:pos x="1058" y="23"/>
                </a:cxn>
                <a:cxn ang="0">
                  <a:pos x="985" y="63"/>
                </a:cxn>
                <a:cxn ang="0">
                  <a:pos x="835" y="145"/>
                </a:cxn>
                <a:cxn ang="0">
                  <a:pos x="655" y="213"/>
                </a:cxn>
                <a:cxn ang="0">
                  <a:pos x="619" y="272"/>
                </a:cxn>
                <a:cxn ang="0">
                  <a:pos x="295" y="445"/>
                </a:cxn>
                <a:cxn ang="0">
                  <a:pos x="0" y="549"/>
                </a:cxn>
                <a:cxn ang="0">
                  <a:pos x="0" y="553"/>
                </a:cxn>
                <a:cxn ang="0">
                  <a:pos x="0" y="581"/>
                </a:cxn>
                <a:cxn ang="0">
                  <a:pos x="289" y="480"/>
                </a:cxn>
                <a:cxn ang="0">
                  <a:pos x="577" y="326"/>
                </a:cxn>
                <a:cxn ang="0">
                  <a:pos x="493" y="508"/>
                </a:cxn>
                <a:cxn ang="0">
                  <a:pos x="511" y="753"/>
                </a:cxn>
                <a:cxn ang="0">
                  <a:pos x="450" y="883"/>
                </a:cxn>
                <a:cxn ang="0">
                  <a:pos x="319" y="1120"/>
                </a:cxn>
                <a:cxn ang="0">
                  <a:pos x="313" y="1283"/>
                </a:cxn>
                <a:cxn ang="0">
                  <a:pos x="319" y="1283"/>
                </a:cxn>
                <a:cxn ang="0">
                  <a:pos x="337" y="1175"/>
                </a:cxn>
                <a:cxn ang="0">
                  <a:pos x="565" y="789"/>
                </a:cxn>
                <a:cxn ang="0">
                  <a:pos x="565" y="789"/>
                </a:cxn>
              </a:cxnLst>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16394" name="Freeform 5"/>
            <p:cNvSpPr/>
            <p:nvPr/>
          </p:nvSpPr>
          <p:spPr>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close/>
                </a:path>
              </a:pathLst>
            </a:custGeom>
            <a:gradFill rotWithShape="0">
              <a:gsLst>
                <a:gs pos="0">
                  <a:schemeClr val="bg2">
                    <a:alpha val="100000"/>
                  </a:schemeClr>
                </a:gs>
                <a:gs pos="100000">
                  <a:schemeClr val="bg1">
                    <a:alpha val="100000"/>
                  </a:schemeClr>
                </a:gs>
              </a:gsLst>
              <a:lin ang="5400000" scaled="1"/>
              <a:tileRect/>
            </a:gradFill>
            <a:ln w="9525">
              <a:noFill/>
            </a:ln>
          </p:spPr>
          <p:txBody>
            <a:bodyPr/>
            <a:p>
              <a:endParaRPr lang="zh-CN" altLang="en-US"/>
            </a:p>
          </p:txBody>
        </p:sp>
        <p:sp>
          <p:nvSpPr>
            <p:cNvPr id="16395" name="Freeform 6"/>
            <p:cNvSpPr/>
            <p:nvPr/>
          </p:nvSpPr>
          <p:spPr>
            <a:xfrm>
              <a:off x="0" y="524"/>
              <a:ext cx="973" cy="1195"/>
            </a:xfrm>
            <a:custGeom>
              <a:avLst/>
              <a:gdLst/>
              <a:ahLst/>
              <a:cxnLst>
                <a:cxn ang="0">
                  <a:pos x="328" y="1201"/>
                </a:cxn>
                <a:cxn ang="0">
                  <a:pos x="500" y="1207"/>
                </a:cxn>
                <a:cxn ang="0">
                  <a:pos x="590" y="1165"/>
                </a:cxn>
                <a:cxn ang="0">
                  <a:pos x="828" y="1100"/>
                </a:cxn>
                <a:cxn ang="0">
                  <a:pos x="953" y="1070"/>
                </a:cxn>
                <a:cxn ang="0">
                  <a:pos x="774" y="1001"/>
                </a:cxn>
                <a:cxn ang="0">
                  <a:pos x="566" y="963"/>
                </a:cxn>
                <a:cxn ang="0">
                  <a:pos x="202" y="981"/>
                </a:cxn>
                <a:cxn ang="0">
                  <a:pos x="304" y="903"/>
                </a:cxn>
                <a:cxn ang="0">
                  <a:pos x="506" y="813"/>
                </a:cxn>
                <a:cxn ang="0">
                  <a:pos x="709" y="681"/>
                </a:cxn>
                <a:cxn ang="0">
                  <a:pos x="715" y="681"/>
                </a:cxn>
                <a:cxn ang="0">
                  <a:pos x="727" y="675"/>
                </a:cxn>
                <a:cxn ang="0">
                  <a:pos x="768" y="657"/>
                </a:cxn>
                <a:cxn ang="0">
                  <a:pos x="792" y="651"/>
                </a:cxn>
                <a:cxn ang="0">
                  <a:pos x="804" y="639"/>
                </a:cxn>
                <a:cxn ang="0">
                  <a:pos x="810" y="627"/>
                </a:cxn>
                <a:cxn ang="0">
                  <a:pos x="804" y="621"/>
                </a:cxn>
                <a:cxn ang="0">
                  <a:pos x="798" y="609"/>
                </a:cxn>
                <a:cxn ang="0">
                  <a:pos x="798" y="580"/>
                </a:cxn>
                <a:cxn ang="0">
                  <a:pos x="810" y="550"/>
                </a:cxn>
                <a:cxn ang="0">
                  <a:pos x="822" y="520"/>
                </a:cxn>
                <a:cxn ang="0">
                  <a:pos x="840" y="490"/>
                </a:cxn>
                <a:cxn ang="0">
                  <a:pos x="853" y="460"/>
                </a:cxn>
                <a:cxn ang="0">
                  <a:pos x="861" y="442"/>
                </a:cxn>
                <a:cxn ang="0">
                  <a:pos x="869" y="436"/>
                </a:cxn>
                <a:cxn ang="0">
                  <a:pos x="869" y="352"/>
                </a:cxn>
                <a:cxn ang="0">
                  <a:pos x="869" y="346"/>
                </a:cxn>
                <a:cxn ang="0">
                  <a:pos x="875" y="340"/>
                </a:cxn>
                <a:cxn ang="0">
                  <a:pos x="893" y="310"/>
                </a:cxn>
                <a:cxn ang="0">
                  <a:pos x="905" y="274"/>
                </a:cxn>
                <a:cxn ang="0">
                  <a:pos x="917" y="244"/>
                </a:cxn>
                <a:cxn ang="0">
                  <a:pos x="923" y="232"/>
                </a:cxn>
                <a:cxn ang="0">
                  <a:pos x="929" y="220"/>
                </a:cxn>
                <a:cxn ang="0">
                  <a:pos x="947" y="173"/>
                </a:cxn>
                <a:cxn ang="0">
                  <a:pos x="965" y="137"/>
                </a:cxn>
                <a:cxn ang="0">
                  <a:pos x="971" y="125"/>
                </a:cxn>
                <a:cxn ang="0">
                  <a:pos x="971" y="119"/>
                </a:cxn>
                <a:cxn ang="0">
                  <a:pos x="989" y="0"/>
                </a:cxn>
                <a:cxn ang="0">
                  <a:pos x="965" y="47"/>
                </a:cxn>
                <a:cxn ang="0">
                  <a:pos x="798" y="113"/>
                </a:cxn>
                <a:cxn ang="0">
                  <a:pos x="721" y="161"/>
                </a:cxn>
                <a:cxn ang="0">
                  <a:pos x="470" y="238"/>
                </a:cxn>
                <a:cxn ang="0">
                  <a:pos x="286" y="292"/>
                </a:cxn>
                <a:cxn ang="0">
                  <a:pos x="178" y="298"/>
                </a:cxn>
                <a:cxn ang="0">
                  <a:pos x="12" y="490"/>
                </a:cxn>
                <a:cxn ang="0">
                  <a:pos x="0" y="514"/>
                </a:cxn>
                <a:cxn ang="0">
                  <a:pos x="0" y="1201"/>
                </a:cxn>
                <a:cxn ang="0">
                  <a:pos x="96" y="1195"/>
                </a:cxn>
                <a:cxn ang="0">
                  <a:pos x="328" y="1201"/>
                </a:cxn>
                <a:cxn ang="0">
                  <a:pos x="328" y="1201"/>
                </a:cxn>
              </a:cxnLst>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close/>
                </a:path>
              </a:pathLst>
            </a:custGeom>
            <a:gradFill rotWithShape="0">
              <a:gsLst>
                <a:gs pos="0">
                  <a:schemeClr val="bg2">
                    <a:alpha val="100000"/>
                  </a:schemeClr>
                </a:gs>
                <a:gs pos="100000">
                  <a:schemeClr val="bg1">
                    <a:alpha val="100000"/>
                  </a:schemeClr>
                </a:gs>
              </a:gsLst>
              <a:lin ang="5400000" scaled="1"/>
              <a:tileRect/>
            </a:gradFill>
            <a:ln w="9525">
              <a:noFill/>
            </a:ln>
          </p:spPr>
          <p:txBody>
            <a:bodyPr/>
            <a:p>
              <a:endParaRPr lang="zh-CN" altLang="en-US"/>
            </a:p>
          </p:txBody>
        </p:sp>
        <p:sp>
          <p:nvSpPr>
            <p:cNvPr id="16396" name="Freeform 7"/>
            <p:cNvSpPr/>
            <p:nvPr/>
          </p:nvSpPr>
          <p:spPr>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close/>
                </a:path>
              </a:pathLst>
            </a:custGeom>
            <a:gradFill rotWithShape="0">
              <a:gsLst>
                <a:gs pos="0">
                  <a:schemeClr val="bg2">
                    <a:alpha val="100000"/>
                  </a:schemeClr>
                </a:gs>
                <a:gs pos="100000">
                  <a:schemeClr val="bg1">
                    <a:alpha val="100000"/>
                  </a:schemeClr>
                </a:gs>
              </a:gsLst>
              <a:lin ang="5400000" scaled="1"/>
              <a:tileRect/>
            </a:gradFill>
            <a:ln w="9525">
              <a:noFill/>
            </a:ln>
          </p:spPr>
          <p:txBody>
            <a:bodyPr/>
            <a:p>
              <a:endParaRPr lang="zh-CN" altLang="en-US"/>
            </a:p>
          </p:txBody>
        </p:sp>
        <p:sp>
          <p:nvSpPr>
            <p:cNvPr id="16397" name="Freeform 8"/>
            <p:cNvSpPr/>
            <p:nvPr/>
          </p:nvSpPr>
          <p:spPr>
            <a:xfrm>
              <a:off x="3525" y="1"/>
              <a:ext cx="2185" cy="1508"/>
            </a:xfrm>
            <a:custGeom>
              <a:avLst/>
              <a:gdLst/>
              <a:ahLst/>
              <a:cxnLst>
                <a:cxn ang="0">
                  <a:pos x="1054" y="777"/>
                </a:cxn>
                <a:cxn ang="0">
                  <a:pos x="1215" y="1245"/>
                </a:cxn>
                <a:cxn ang="0">
                  <a:pos x="976" y="1203"/>
                </a:cxn>
                <a:cxn ang="0">
                  <a:pos x="738" y="1137"/>
                </a:cxn>
                <a:cxn ang="0">
                  <a:pos x="452" y="1119"/>
                </a:cxn>
                <a:cxn ang="0">
                  <a:pos x="0" y="1089"/>
                </a:cxn>
                <a:cxn ang="0">
                  <a:pos x="30" y="1125"/>
                </a:cxn>
                <a:cxn ang="0">
                  <a:pos x="506" y="1143"/>
                </a:cxn>
                <a:cxn ang="0">
                  <a:pos x="792" y="1197"/>
                </a:cxn>
                <a:cxn ang="0">
                  <a:pos x="1155" y="1316"/>
                </a:cxn>
                <a:cxn ang="0">
                  <a:pos x="1090" y="1334"/>
                </a:cxn>
                <a:cxn ang="0">
                  <a:pos x="726" y="1520"/>
                </a:cxn>
                <a:cxn ang="0">
                  <a:pos x="780" y="1496"/>
                </a:cxn>
                <a:cxn ang="0">
                  <a:pos x="881" y="1454"/>
                </a:cxn>
                <a:cxn ang="0">
                  <a:pos x="1042" y="1370"/>
                </a:cxn>
                <a:cxn ang="0">
                  <a:pos x="1239" y="1310"/>
                </a:cxn>
                <a:cxn ang="0">
                  <a:pos x="1292" y="1233"/>
                </a:cxn>
                <a:cxn ang="0">
                  <a:pos x="1667" y="1053"/>
                </a:cxn>
                <a:cxn ang="0">
                  <a:pos x="1971" y="963"/>
                </a:cxn>
                <a:cxn ang="0">
                  <a:pos x="2221" y="831"/>
                </a:cxn>
                <a:cxn ang="0">
                  <a:pos x="2001" y="921"/>
                </a:cxn>
                <a:cxn ang="0">
                  <a:pos x="1691" y="999"/>
                </a:cxn>
                <a:cxn ang="0">
                  <a:pos x="1369" y="1161"/>
                </a:cxn>
                <a:cxn ang="0">
                  <a:pos x="1531" y="915"/>
                </a:cxn>
                <a:cxn ang="0">
                  <a:pos x="1655" y="550"/>
                </a:cxn>
                <a:cxn ang="0">
                  <a:pos x="1775" y="377"/>
                </a:cxn>
                <a:cxn ang="0">
                  <a:pos x="2019" y="60"/>
                </a:cxn>
                <a:cxn ang="0">
                  <a:pos x="2043" y="0"/>
                </a:cxn>
                <a:cxn ang="0">
                  <a:pos x="2013" y="0"/>
                </a:cxn>
                <a:cxn ang="0">
                  <a:pos x="1631" y="485"/>
                </a:cxn>
                <a:cxn ang="0">
                  <a:pos x="1507" y="897"/>
                </a:cxn>
                <a:cxn ang="0">
                  <a:pos x="1280" y="1185"/>
                </a:cxn>
                <a:cxn ang="0">
                  <a:pos x="1155" y="915"/>
                </a:cxn>
                <a:cxn ang="0">
                  <a:pos x="1030" y="545"/>
                </a:cxn>
                <a:cxn ang="0">
                  <a:pos x="905" y="222"/>
                </a:cxn>
                <a:cxn ang="0">
                  <a:pos x="804" y="0"/>
                </a:cxn>
                <a:cxn ang="0">
                  <a:pos x="768" y="0"/>
                </a:cxn>
                <a:cxn ang="0">
                  <a:pos x="923" y="359"/>
                </a:cxn>
                <a:cxn ang="0">
                  <a:pos x="1054" y="777"/>
                </a:cxn>
                <a:cxn ang="0">
                  <a:pos x="1054" y="777"/>
                </a:cxn>
              </a:cxnLst>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16398" name="Freeform 9"/>
            <p:cNvSpPr/>
            <p:nvPr/>
          </p:nvSpPr>
          <p:spPr>
            <a:xfrm>
              <a:off x="0" y="649"/>
              <a:ext cx="816" cy="806"/>
            </a:xfrm>
            <a:custGeom>
              <a:avLst/>
              <a:gdLst/>
              <a:ahLst/>
              <a:cxnLst>
                <a:cxn ang="0">
                  <a:pos x="166" y="569"/>
                </a:cxn>
                <a:cxn ang="0">
                  <a:pos x="334" y="443"/>
                </a:cxn>
                <a:cxn ang="0">
                  <a:pos x="656" y="221"/>
                </a:cxn>
                <a:cxn ang="0">
                  <a:pos x="828" y="0"/>
                </a:cxn>
                <a:cxn ang="0">
                  <a:pos x="690" y="150"/>
                </a:cxn>
                <a:cxn ang="0">
                  <a:pos x="149" y="509"/>
                </a:cxn>
                <a:cxn ang="0">
                  <a:pos x="0" y="742"/>
                </a:cxn>
                <a:cxn ang="0">
                  <a:pos x="0" y="814"/>
                </a:cxn>
                <a:cxn ang="0">
                  <a:pos x="166" y="569"/>
                </a:cxn>
                <a:cxn ang="0">
                  <a:pos x="166" y="569"/>
                </a:cxn>
              </a:cxnLst>
              <a:pathLst>
                <a:path w="813" h="804">
                  <a:moveTo>
                    <a:pt x="161" y="564"/>
                  </a:moveTo>
                  <a:lnTo>
                    <a:pt x="329" y="438"/>
                  </a:lnTo>
                  <a:lnTo>
                    <a:pt x="646" y="216"/>
                  </a:lnTo>
                  <a:lnTo>
                    <a:pt x="813" y="0"/>
                  </a:lnTo>
                  <a:lnTo>
                    <a:pt x="676" y="150"/>
                  </a:lnTo>
                  <a:lnTo>
                    <a:pt x="144" y="504"/>
                  </a:lnTo>
                  <a:lnTo>
                    <a:pt x="0" y="732"/>
                  </a:lnTo>
                  <a:lnTo>
                    <a:pt x="0" y="804"/>
                  </a:lnTo>
                  <a:lnTo>
                    <a:pt x="161" y="564"/>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16399" name="Freeform 10"/>
            <p:cNvSpPr/>
            <p:nvPr/>
          </p:nvSpPr>
          <p:spPr>
            <a:xfrm>
              <a:off x="0" y="1545"/>
              <a:ext cx="762" cy="107"/>
            </a:xfrm>
            <a:custGeom>
              <a:avLst/>
              <a:gdLst/>
              <a:ahLst/>
              <a:cxnLst>
                <a:cxn ang="0">
                  <a:pos x="470" y="66"/>
                </a:cxn>
                <a:cxn ang="0">
                  <a:pos x="774" y="0"/>
                </a:cxn>
                <a:cxn ang="0">
                  <a:pos x="506" y="36"/>
                </a:cxn>
                <a:cxn ang="0">
                  <a:pos x="143" y="48"/>
                </a:cxn>
                <a:cxn ang="0">
                  <a:pos x="0" y="78"/>
                </a:cxn>
                <a:cxn ang="0">
                  <a:pos x="0" y="107"/>
                </a:cxn>
                <a:cxn ang="0">
                  <a:pos x="96" y="89"/>
                </a:cxn>
                <a:cxn ang="0">
                  <a:pos x="470" y="66"/>
                </a:cxn>
                <a:cxn ang="0">
                  <a:pos x="470" y="66"/>
                </a:cxn>
              </a:cxnLst>
              <a:pathLst>
                <a:path w="759" h="107">
                  <a:moveTo>
                    <a:pt x="460" y="66"/>
                  </a:moveTo>
                  <a:lnTo>
                    <a:pt x="759" y="0"/>
                  </a:lnTo>
                  <a:lnTo>
                    <a:pt x="496" y="36"/>
                  </a:lnTo>
                  <a:lnTo>
                    <a:pt x="138" y="48"/>
                  </a:lnTo>
                  <a:lnTo>
                    <a:pt x="0" y="78"/>
                  </a:lnTo>
                  <a:lnTo>
                    <a:pt x="0" y="107"/>
                  </a:lnTo>
                  <a:lnTo>
                    <a:pt x="96" y="89"/>
                  </a:lnTo>
                  <a:lnTo>
                    <a:pt x="460" y="66"/>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16400" name="Freeform 11"/>
            <p:cNvSpPr/>
            <p:nvPr/>
          </p:nvSpPr>
          <p:spPr>
            <a:xfrm>
              <a:off x="2314" y="3431"/>
              <a:ext cx="3182" cy="745"/>
            </a:xfrm>
            <a:custGeom>
              <a:avLst/>
              <a:gdLst/>
              <a:ahLst/>
              <a:cxnLst>
                <a:cxn ang="0">
                  <a:pos x="1417" y="244"/>
                </a:cxn>
                <a:cxn ang="0">
                  <a:pos x="1769" y="238"/>
                </a:cxn>
                <a:cxn ang="0">
                  <a:pos x="2132" y="256"/>
                </a:cxn>
                <a:cxn ang="0">
                  <a:pos x="2555" y="238"/>
                </a:cxn>
                <a:cxn ang="0">
                  <a:pos x="3234" y="209"/>
                </a:cxn>
                <a:cxn ang="0">
                  <a:pos x="3180" y="191"/>
                </a:cxn>
                <a:cxn ang="0">
                  <a:pos x="2472" y="226"/>
                </a:cxn>
                <a:cxn ang="0">
                  <a:pos x="2043" y="226"/>
                </a:cxn>
                <a:cxn ang="0">
                  <a:pos x="1489" y="191"/>
                </a:cxn>
                <a:cxn ang="0">
                  <a:pos x="1573" y="168"/>
                </a:cxn>
                <a:cxn ang="0">
                  <a:pos x="2079" y="0"/>
                </a:cxn>
                <a:cxn ang="0">
                  <a:pos x="2001" y="24"/>
                </a:cxn>
                <a:cxn ang="0">
                  <a:pos x="1876" y="66"/>
                </a:cxn>
                <a:cxn ang="0">
                  <a:pos x="1637" y="138"/>
                </a:cxn>
                <a:cxn ang="0">
                  <a:pos x="1368" y="203"/>
                </a:cxn>
                <a:cxn ang="0">
                  <a:pos x="1293" y="256"/>
                </a:cxn>
                <a:cxn ang="0">
                  <a:pos x="780" y="418"/>
                </a:cxn>
                <a:cxn ang="0">
                  <a:pos x="340" y="508"/>
                </a:cxn>
                <a:cxn ang="0">
                  <a:pos x="0" y="627"/>
                </a:cxn>
                <a:cxn ang="0">
                  <a:pos x="304" y="544"/>
                </a:cxn>
                <a:cxn ang="0">
                  <a:pos x="750" y="454"/>
                </a:cxn>
                <a:cxn ang="0">
                  <a:pos x="1203" y="316"/>
                </a:cxn>
                <a:cxn ang="0">
                  <a:pos x="1001" y="496"/>
                </a:cxn>
                <a:cxn ang="0">
                  <a:pos x="887" y="753"/>
                </a:cxn>
                <a:cxn ang="0">
                  <a:pos x="881" y="753"/>
                </a:cxn>
                <a:cxn ang="0">
                  <a:pos x="953" y="753"/>
                </a:cxn>
                <a:cxn ang="0">
                  <a:pos x="1042" y="502"/>
                </a:cxn>
                <a:cxn ang="0">
                  <a:pos x="1322" y="286"/>
                </a:cxn>
                <a:cxn ang="0">
                  <a:pos x="1561" y="454"/>
                </a:cxn>
                <a:cxn ang="0">
                  <a:pos x="1805" y="687"/>
                </a:cxn>
                <a:cxn ang="0">
                  <a:pos x="1894" y="753"/>
                </a:cxn>
                <a:cxn ang="0">
                  <a:pos x="1959" y="753"/>
                </a:cxn>
                <a:cxn ang="0">
                  <a:pos x="1727" y="532"/>
                </a:cxn>
                <a:cxn ang="0">
                  <a:pos x="1417" y="244"/>
                </a:cxn>
                <a:cxn ang="0">
                  <a:pos x="1417" y="244"/>
                </a:cxn>
              </a:cxnLst>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close/>
                </a:path>
              </a:pathLst>
            </a:custGeom>
            <a:gradFill rotWithShape="0">
              <a:gsLst>
                <a:gs pos="0">
                  <a:schemeClr val="accent2">
                    <a:alpha val="100000"/>
                  </a:schemeClr>
                </a:gs>
                <a:gs pos="100000">
                  <a:schemeClr val="bg1">
                    <a:alpha val="100000"/>
                  </a:schemeClr>
                </a:gs>
              </a:gsLst>
              <a:lin ang="2700000" scaled="1"/>
              <a:tileRect/>
            </a:gradFill>
            <a:ln w="9525">
              <a:noFill/>
            </a:ln>
          </p:spPr>
          <p:txBody>
            <a:bodyPr/>
            <a:p>
              <a:endParaRPr lang="zh-CN" altLang="en-US"/>
            </a:p>
          </p:txBody>
        </p:sp>
        <p:sp>
          <p:nvSpPr>
            <p:cNvPr id="16401" name="Rectangle 12"/>
            <p:cNvSpPr/>
            <p:nvPr/>
          </p:nvSpPr>
          <p:spPr>
            <a:xfrm>
              <a:off x="192" y="127"/>
              <a:ext cx="1" cy="1"/>
            </a:xfrm>
            <a:prstGeom prst="rect">
              <a:avLst/>
            </a:prstGeom>
            <a:solidFill>
              <a:srgbClr val="9A1E8D"/>
            </a:solidFill>
            <a:ln w="9525">
              <a:noFill/>
            </a:ln>
          </p:spPr>
          <p:txBody>
            <a:bodyPr/>
            <a:p>
              <a:pPr lvl="0" eaLnBrk="1" hangingPunct="1"/>
              <a:endParaRPr lang="zh-CN" altLang="en-US" dirty="0">
                <a:solidFill>
                  <a:srgbClr val="FFFFFF"/>
                </a:solidFill>
                <a:latin typeface="Times New Roman" panose="02020603050405020304" pitchFamily="18" charset="0"/>
              </a:endParaRPr>
            </a:p>
          </p:txBody>
        </p:sp>
        <p:sp>
          <p:nvSpPr>
            <p:cNvPr id="16402" name="Rectangle 13"/>
            <p:cNvSpPr/>
            <p:nvPr/>
          </p:nvSpPr>
          <p:spPr>
            <a:xfrm>
              <a:off x="204" y="131"/>
              <a:ext cx="1" cy="1"/>
            </a:xfrm>
            <a:prstGeom prst="rect">
              <a:avLst/>
            </a:prstGeom>
            <a:solidFill>
              <a:srgbClr val="9A1E8D"/>
            </a:solidFill>
            <a:ln w="9525">
              <a:noFill/>
            </a:ln>
          </p:spPr>
          <p:txBody>
            <a:bodyPr/>
            <a:p>
              <a:pPr lvl="0" eaLnBrk="1" hangingPunct="1"/>
              <a:endParaRPr lang="zh-CN" altLang="en-US" dirty="0">
                <a:solidFill>
                  <a:srgbClr val="FFFFFF"/>
                </a:solidFill>
                <a:latin typeface="Times New Roman" panose="02020603050405020304" pitchFamily="18" charset="0"/>
              </a:endParaRPr>
            </a:p>
          </p:txBody>
        </p:sp>
        <p:sp>
          <p:nvSpPr>
            <p:cNvPr id="38" name="Freeform 14"/>
            <p:cNvSpPr/>
            <p:nvPr/>
          </p:nvSpPr>
          <p:spPr bwMode="hidden">
            <a:xfrm>
              <a:off x="0" y="4032"/>
              <a:ext cx="5760" cy="288"/>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39" name="Freeform 15"/>
            <p:cNvSpPr/>
            <p:nvPr/>
          </p:nvSpPr>
          <p:spPr bwMode="hidden">
            <a:xfrm>
              <a:off x="0" y="4032"/>
              <a:ext cx="5760" cy="336"/>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40" name="Freeform 16"/>
            <p:cNvSpPr/>
            <p:nvPr/>
          </p:nvSpPr>
          <p:spPr bwMode="hidden">
            <a:xfrm>
              <a:off x="0" y="0"/>
              <a:ext cx="5760" cy="288"/>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16406" name="Freeform 17"/>
            <p:cNvSpPr/>
            <p:nvPr/>
          </p:nvSpPr>
          <p:spPr>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close/>
                </a:path>
              </a:pathLst>
            </a:custGeom>
            <a:gradFill rotWithShape="0">
              <a:gsLst>
                <a:gs pos="0">
                  <a:schemeClr val="bg2">
                    <a:alpha val="100000"/>
                  </a:schemeClr>
                </a:gs>
                <a:gs pos="100000">
                  <a:schemeClr val="bg1">
                    <a:alpha val="100000"/>
                  </a:schemeClr>
                </a:gs>
              </a:gsLst>
              <a:lin ang="2700000" scaled="1"/>
              <a:tileRect/>
            </a:gradFill>
            <a:ln w="9525">
              <a:noFill/>
            </a:ln>
          </p:spPr>
          <p:txBody>
            <a:bodyPr/>
            <a:p>
              <a:endParaRPr lang="zh-CN" altLang="en-US"/>
            </a:p>
          </p:txBody>
        </p:sp>
        <p:sp>
          <p:nvSpPr>
            <p:cNvPr id="16407" name="Freeform 18"/>
            <p:cNvSpPr/>
            <p:nvPr/>
          </p:nvSpPr>
          <p:spPr>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43" name="Freeform 19"/>
            <p:cNvSpPr/>
            <p:nvPr/>
          </p:nvSpPr>
          <p:spPr bwMode="hidden">
            <a:xfrm>
              <a:off x="2932" y="1728"/>
              <a:ext cx="2828" cy="2366"/>
            </a:xfrm>
            <a:custGeom>
              <a:avLst/>
              <a:gdLst>
                <a:gd name="T0" fmla="*/ 1814 w 2828"/>
                <a:gd name="T1" fmla="*/ 606 h 2366"/>
                <a:gd name="T2" fmla="*/ 1615 w 2828"/>
                <a:gd name="T3" fmla="*/ 252 h 2366"/>
                <a:gd name="T4" fmla="*/ 1345 w 2828"/>
                <a:gd name="T5" fmla="*/ 132 h 2366"/>
                <a:gd name="T6" fmla="*/ 1381 w 2828"/>
                <a:gd name="T7" fmla="*/ 492 h 2366"/>
                <a:gd name="T8" fmla="*/ 955 w 2828"/>
                <a:gd name="T9" fmla="*/ 221 h 2366"/>
                <a:gd name="T10" fmla="*/ 877 w 2828"/>
                <a:gd name="T11" fmla="*/ 161 h 2366"/>
                <a:gd name="T12" fmla="*/ 841 w 2828"/>
                <a:gd name="T13" fmla="*/ 167 h 2366"/>
                <a:gd name="T14" fmla="*/ 720 w 2828"/>
                <a:gd name="T15" fmla="*/ 161 h 2366"/>
                <a:gd name="T16" fmla="*/ 613 w 2828"/>
                <a:gd name="T17" fmla="*/ 144 h 2366"/>
                <a:gd name="T18" fmla="*/ 492 w 2828"/>
                <a:gd name="T19" fmla="*/ 161 h 2366"/>
                <a:gd name="T20" fmla="*/ 432 w 2828"/>
                <a:gd name="T21" fmla="*/ 150 h 2366"/>
                <a:gd name="T22" fmla="*/ 342 w 2828"/>
                <a:gd name="T23" fmla="*/ 138 h 2366"/>
                <a:gd name="T24" fmla="*/ 246 w 2828"/>
                <a:gd name="T25" fmla="*/ 126 h 2366"/>
                <a:gd name="T26" fmla="*/ 174 w 2828"/>
                <a:gd name="T27" fmla="*/ 114 h 2366"/>
                <a:gd name="T28" fmla="*/ 216 w 2828"/>
                <a:gd name="T29" fmla="*/ 240 h 2366"/>
                <a:gd name="T30" fmla="*/ 607 w 2828"/>
                <a:gd name="T31" fmla="*/ 588 h 2366"/>
                <a:gd name="T32" fmla="*/ 1177 w 2828"/>
                <a:gd name="T33" fmla="*/ 817 h 2366"/>
                <a:gd name="T34" fmla="*/ 972 w 2828"/>
                <a:gd name="T35" fmla="*/ 871 h 2366"/>
                <a:gd name="T36" fmla="*/ 492 w 2828"/>
                <a:gd name="T37" fmla="*/ 1111 h 2366"/>
                <a:gd name="T38" fmla="*/ 276 w 2828"/>
                <a:gd name="T39" fmla="*/ 1441 h 2366"/>
                <a:gd name="T40" fmla="*/ 42 w 2828"/>
                <a:gd name="T41" fmla="*/ 1441 h 2366"/>
                <a:gd name="T42" fmla="*/ 367 w 2828"/>
                <a:gd name="T43" fmla="*/ 1585 h 2366"/>
                <a:gd name="T44" fmla="*/ 949 w 2828"/>
                <a:gd name="T45" fmla="*/ 1712 h 2366"/>
                <a:gd name="T46" fmla="*/ 1519 w 2828"/>
                <a:gd name="T47" fmla="*/ 1537 h 2366"/>
                <a:gd name="T48" fmla="*/ 1735 w 2828"/>
                <a:gd name="T49" fmla="*/ 1513 h 2366"/>
                <a:gd name="T50" fmla="*/ 1723 w 2828"/>
                <a:gd name="T51" fmla="*/ 1802 h 2366"/>
                <a:gd name="T52" fmla="*/ 2042 w 2828"/>
                <a:gd name="T53" fmla="*/ 2229 h 2366"/>
                <a:gd name="T54" fmla="*/ 2191 w 2828"/>
                <a:gd name="T55" fmla="*/ 2133 h 2366"/>
                <a:gd name="T56" fmla="*/ 2270 w 2828"/>
                <a:gd name="T57" fmla="*/ 1970 h 2366"/>
                <a:gd name="T58" fmla="*/ 2233 w 2828"/>
                <a:gd name="T59" fmla="*/ 1573 h 2366"/>
                <a:gd name="T60" fmla="*/ 2294 w 2828"/>
                <a:gd name="T61" fmla="*/ 1483 h 2366"/>
                <a:gd name="T62" fmla="*/ 2588 w 2828"/>
                <a:gd name="T63" fmla="*/ 1688 h 2366"/>
                <a:gd name="T64" fmla="*/ 2695 w 2828"/>
                <a:gd name="T65" fmla="*/ 1682 h 2366"/>
                <a:gd name="T66" fmla="*/ 2588 w 2828"/>
                <a:gd name="T67" fmla="*/ 1543 h 2366"/>
                <a:gd name="T68" fmla="*/ 2510 w 2828"/>
                <a:gd name="T69" fmla="*/ 1357 h 2366"/>
                <a:gd name="T70" fmla="*/ 2354 w 2828"/>
                <a:gd name="T71" fmla="*/ 1184 h 2366"/>
                <a:gd name="T72" fmla="*/ 2102 w 2828"/>
                <a:gd name="T73" fmla="*/ 931 h 2366"/>
                <a:gd name="T74" fmla="*/ 2137 w 2828"/>
                <a:gd name="T75" fmla="*/ 907 h 2366"/>
                <a:gd name="T76" fmla="*/ 2215 w 2828"/>
                <a:gd name="T77" fmla="*/ 871 h 2366"/>
                <a:gd name="T78" fmla="*/ 2324 w 2828"/>
                <a:gd name="T79" fmla="*/ 817 h 2366"/>
                <a:gd name="T80" fmla="*/ 2372 w 2828"/>
                <a:gd name="T81" fmla="*/ 787 h 2366"/>
                <a:gd name="T82" fmla="*/ 2078 w 2828"/>
                <a:gd name="T83" fmla="*/ 865 h 2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16409" name="Freeform 20"/>
            <p:cNvSpPr/>
            <p:nvPr/>
          </p:nvSpPr>
          <p:spPr>
            <a:xfrm>
              <a:off x="3160" y="1860"/>
              <a:ext cx="2162" cy="1934"/>
            </a:xfrm>
            <a:custGeom>
              <a:avLst/>
              <a:gdLst/>
              <a:ahLst/>
              <a:cxnLst>
                <a:cxn ang="0">
                  <a:pos x="1882" y="861"/>
                </a:cxn>
                <a:cxn ang="0">
                  <a:pos x="1977" y="1029"/>
                </a:cxn>
                <a:cxn ang="0">
                  <a:pos x="2096" y="1178"/>
                </a:cxn>
                <a:cxn ang="0">
                  <a:pos x="2162" y="1261"/>
                </a:cxn>
                <a:cxn ang="0">
                  <a:pos x="2198" y="1309"/>
                </a:cxn>
                <a:cxn ang="0">
                  <a:pos x="1929" y="987"/>
                </a:cxn>
                <a:cxn ang="0">
                  <a:pos x="1900" y="939"/>
                </a:cxn>
                <a:cxn ang="0">
                  <a:pos x="1820" y="1255"/>
                </a:cxn>
                <a:cxn ang="0">
                  <a:pos x="1806" y="1501"/>
                </a:cxn>
                <a:cxn ang="0">
                  <a:pos x="1858" y="1926"/>
                </a:cxn>
                <a:cxn ang="0">
                  <a:pos x="1827" y="1950"/>
                </a:cxn>
                <a:cxn ang="0">
                  <a:pos x="1781" y="1549"/>
                </a:cxn>
                <a:cxn ang="0">
                  <a:pos x="1763" y="1303"/>
                </a:cxn>
                <a:cxn ang="0">
                  <a:pos x="1799" y="1095"/>
                </a:cxn>
                <a:cxn ang="0">
                  <a:pos x="1806" y="885"/>
                </a:cxn>
                <a:cxn ang="0">
                  <a:pos x="1293" y="1017"/>
                </a:cxn>
                <a:cxn ang="0">
                  <a:pos x="840" y="1142"/>
                </a:cxn>
                <a:cxn ang="0">
                  <a:pos x="328" y="1327"/>
                </a:cxn>
                <a:cxn ang="0">
                  <a:pos x="18" y="1435"/>
                </a:cxn>
                <a:cxn ang="0">
                  <a:pos x="316" y="1297"/>
                </a:cxn>
                <a:cxn ang="0">
                  <a:pos x="697" y="1154"/>
                </a:cxn>
                <a:cxn ang="0">
                  <a:pos x="1042" y="1047"/>
                </a:cxn>
                <a:cxn ang="0">
                  <a:pos x="1441" y="939"/>
                </a:cxn>
                <a:cxn ang="0">
                  <a:pos x="1727" y="825"/>
                </a:cxn>
                <a:cxn ang="0">
                  <a:pos x="1363" y="628"/>
                </a:cxn>
                <a:cxn ang="0">
                  <a:pos x="881" y="520"/>
                </a:cxn>
                <a:cxn ang="0">
                  <a:pos x="232" y="161"/>
                </a:cxn>
                <a:cxn ang="0">
                  <a:pos x="0" y="83"/>
                </a:cxn>
                <a:cxn ang="0">
                  <a:pos x="334" y="179"/>
                </a:cxn>
                <a:cxn ang="0">
                  <a:pos x="727" y="388"/>
                </a:cxn>
                <a:cxn ang="0">
                  <a:pos x="953" y="496"/>
                </a:cxn>
                <a:cxn ang="0">
                  <a:pos x="1381" y="598"/>
                </a:cxn>
                <a:cxn ang="0">
                  <a:pos x="1685" y="753"/>
                </a:cxn>
                <a:cxn ang="0">
                  <a:pos x="1453" y="466"/>
                </a:cxn>
                <a:cxn ang="0">
                  <a:pos x="1311" y="191"/>
                </a:cxn>
                <a:cxn ang="0">
                  <a:pos x="1179" y="0"/>
                </a:cxn>
                <a:cxn ang="0">
                  <a:pos x="1369" y="215"/>
                </a:cxn>
                <a:cxn ang="0">
                  <a:pos x="1519" y="490"/>
                </a:cxn>
                <a:cxn ang="0">
                  <a:pos x="1781" y="813"/>
                </a:cxn>
                <a:cxn ang="0">
                  <a:pos x="1882" y="861"/>
                </a:cxn>
                <a:cxn ang="0">
                  <a:pos x="1882" y="861"/>
                </a:cxn>
              </a:cxnLst>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grpSp>
      <p:sp>
        <p:nvSpPr>
          <p:cNvPr id="96277" name="Rectangle 21"/>
          <p:cNvSpPr>
            <a:spLocks noGrp="1" noChangeArrowheads="1"/>
          </p:cNvSpPr>
          <p:nvPr>
            <p:ph type="ctrTitle" sz="quarter"/>
          </p:nvPr>
        </p:nvSpPr>
        <p:spPr>
          <a:xfrm>
            <a:off x="685800" y="1828800"/>
            <a:ext cx="7772400" cy="1736725"/>
          </a:xfrm>
        </p:spPr>
        <p:txBody>
          <a:bodyPr/>
          <a:lstStyle>
            <a:lvl1pPr>
              <a:defRPr sz="5400"/>
            </a:lvl1pPr>
          </a:lstStyle>
          <a:p>
            <a:pPr lvl="0"/>
            <a:r>
              <a:rPr lang="zh-CN" altLang="en-US" noProof="0" smtClean="0"/>
              <a:t>单击此处编辑母版标题样式</a:t>
            </a:r>
            <a:endParaRPr lang="zh-CN" altLang="en-US" noProof="0" smtClean="0"/>
          </a:p>
        </p:txBody>
      </p:sp>
      <p:sp>
        <p:nvSpPr>
          <p:cNvPr id="96278" name="Rectangle 22"/>
          <p:cNvSpPr>
            <a:spLocks noGrp="1" noChangeArrowheads="1"/>
          </p:cNvSpPr>
          <p:nvPr>
            <p:ph type="subTitle" sz="quarter" idx="1"/>
          </p:nvPr>
        </p:nvSpPr>
        <p:spPr>
          <a:xfrm>
            <a:off x="1371600" y="3886200"/>
            <a:ext cx="6400800" cy="1752600"/>
          </a:xfrm>
        </p:spPr>
        <p:txBody>
          <a:bodyPr/>
          <a:lstStyle>
            <a:lvl1pPr marL="0" indent="0" algn="ctr">
              <a:buFont typeface="Wingdings" panose="05000000000000000000" pitchFamily="2" charset="2"/>
              <a:buNone/>
              <a:defRPr/>
            </a:lvl1pPr>
          </a:lstStyle>
          <a:p>
            <a:pPr lvl="0"/>
            <a:r>
              <a:rPr lang="zh-CN" altLang="en-US" noProof="0" smtClean="0"/>
              <a:t>单击此处编辑母版副标题样式</a:t>
            </a:r>
            <a:endParaRPr lang="zh-CN" altLang="en-US" noProof="0" smtClean="0"/>
          </a:p>
        </p:txBody>
      </p:sp>
      <p:sp>
        <p:nvSpPr>
          <p:cNvPr id="45" name="Rectangle 23"/>
          <p:cNvSpPr>
            <a:spLocks noGrp="1" noChangeArrowheads="1"/>
          </p:cNvSpPr>
          <p:nvPr>
            <p:ph type="dt" sz="quarter" idx="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46" name="Rectangle 24"/>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47" name="Rectangle 25"/>
          <p:cNvSpPr>
            <a:spLocks noGrp="1" noChangeArrowheads="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26" name="日期占位符 3"/>
          <p:cNvSpPr>
            <a:spLocks noGrp="1"/>
          </p:cNvSpPr>
          <p:nvPr>
            <p:ph type="dt" sz="half" idx="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4"/>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5"/>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26" name="日期占位符 3"/>
          <p:cNvSpPr>
            <a:spLocks noGrp="1"/>
          </p:cNvSpPr>
          <p:nvPr>
            <p:ph type="dt" sz="half" idx="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4"/>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5"/>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26" name="日期占位符 4"/>
          <p:cNvSpPr>
            <a:spLocks noGrp="1"/>
          </p:cNvSpPr>
          <p:nvPr>
            <p:ph type="dt" sz="half" idx="1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5"/>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6"/>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26" name="日期占位符 6"/>
          <p:cNvSpPr>
            <a:spLocks noGrp="1"/>
          </p:cNvSpPr>
          <p:nvPr>
            <p:ph type="dt" sz="half" idx="1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7"/>
          <p:cNvSpPr>
            <a:spLocks noGrp="1"/>
          </p:cNvSpPr>
          <p:nvPr>
            <p:ph type="ftr" sz="quarter" idx="1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8"/>
          <p:cNvSpPr>
            <a:spLocks noGrp="1"/>
          </p:cNvSpPr>
          <p:nvPr>
            <p:ph type="sldNum" sz="quarter" idx="1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26" name="日期占位符 2"/>
          <p:cNvSpPr>
            <a:spLocks noGrp="1"/>
          </p:cNvSpPr>
          <p:nvPr>
            <p:ph type="dt" sz="half" idx="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3"/>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4"/>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6" name="日期占位符 1"/>
          <p:cNvSpPr>
            <a:spLocks noGrp="1"/>
          </p:cNvSpPr>
          <p:nvPr>
            <p:ph type="dt" sz="half" idx="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2"/>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3"/>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26" name="日期占位符 4"/>
          <p:cNvSpPr>
            <a:spLocks noGrp="1"/>
          </p:cNvSpPr>
          <p:nvPr>
            <p:ph type="dt" sz="half" idx="1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5"/>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6"/>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hlink"/>
              </a:buClr>
              <a:buSzPct val="60000"/>
              <a:buFont typeface="Wingdings" panose="05000000000000000000" pitchFamily="2" charset="2"/>
              <a:buNone/>
              <a:defRPr/>
            </a:pPr>
            <a:endParaRPr kumimoji="0" lang="zh-CN" altLang="en-US" sz="3200" b="0" i="0" u="none" strike="noStrike" kern="0" cap="none" spc="0" normalizeH="0" baseline="0" noProof="0" smtClean="0">
              <a:ln>
                <a:noFill/>
              </a:ln>
              <a:solidFill>
                <a:schemeClr val="tx1"/>
              </a:solidFill>
              <a:effectLst>
                <a:outerShdw blurRad="38100" dist="38100" dir="2700000" algn="tl">
                  <a:srgbClr val="000000"/>
                </a:outerShdw>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26" name="日期占位符 4"/>
          <p:cNvSpPr>
            <a:spLocks noGrp="1"/>
          </p:cNvSpPr>
          <p:nvPr>
            <p:ph type="dt" sz="half" idx="1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5"/>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6"/>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26" name="日期占位符 3"/>
          <p:cNvSpPr>
            <a:spLocks noGrp="1"/>
          </p:cNvSpPr>
          <p:nvPr>
            <p:ph type="dt" sz="half" idx="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4"/>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5"/>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19800" cy="58531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26" name="日期占位符 3"/>
          <p:cNvSpPr>
            <a:spLocks noGrp="1"/>
          </p:cNvSpPr>
          <p:nvPr>
            <p:ph type="dt" sz="half" idx="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4"/>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5"/>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type="objOnly" preserve="1">
  <p:cSld name="内容">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内容占位符 1"/>
          <p:cNvSpPr>
            <a:spLocks noGrp="1"/>
          </p:cNvSpPr>
          <p:nvPr>
            <p:ph/>
          </p:nvPr>
        </p:nvSpPr>
        <p:spPr>
          <a:xfrm>
            <a:off x="457200" y="277813"/>
            <a:ext cx="8229600" cy="5853112"/>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26" name="日期占位符 2"/>
          <p:cNvSpPr>
            <a:spLocks noGrp="1"/>
          </p:cNvSpPr>
          <p:nvPr>
            <p:ph type="dt" sz="half" idx="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3"/>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4"/>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grpSp>
        <p:nvGrpSpPr>
          <p:cNvPr id="28674" name="Group 2"/>
          <p:cNvGrpSpPr/>
          <p:nvPr/>
        </p:nvGrpSpPr>
        <p:grpSpPr>
          <a:xfrm>
            <a:off x="0" y="0"/>
            <a:ext cx="9144000" cy="6934200"/>
            <a:chOff x="0" y="0"/>
            <a:chExt cx="5760" cy="4368"/>
          </a:xfrm>
        </p:grpSpPr>
        <p:sp>
          <p:nvSpPr>
            <p:cNvPr id="27" name="Freeform 3"/>
            <p:cNvSpPr/>
            <p:nvPr/>
          </p:nvSpPr>
          <p:spPr bwMode="hidden">
            <a:xfrm>
              <a:off x="0" y="2208"/>
              <a:ext cx="2515" cy="1970"/>
            </a:xfrm>
            <a:custGeom>
              <a:avLst/>
              <a:gdLst>
                <a:gd name="T0" fmla="*/ 744 w 2515"/>
                <a:gd name="T1" fmla="*/ 1669 h 1970"/>
                <a:gd name="T2" fmla="*/ 852 w 2515"/>
                <a:gd name="T3" fmla="*/ 1400 h 1970"/>
                <a:gd name="T4" fmla="*/ 876 w 2515"/>
                <a:gd name="T5" fmla="*/ 1171 h 1970"/>
                <a:gd name="T6" fmla="*/ 979 w 2515"/>
                <a:gd name="T7" fmla="*/ 1370 h 1970"/>
                <a:gd name="T8" fmla="*/ 1231 w 2515"/>
                <a:gd name="T9" fmla="*/ 1621 h 1970"/>
                <a:gd name="T10" fmla="*/ 1471 w 2515"/>
                <a:gd name="T11" fmla="*/ 1693 h 1970"/>
                <a:gd name="T12" fmla="*/ 1819 w 2515"/>
                <a:gd name="T13" fmla="*/ 1678 h 1970"/>
                <a:gd name="T14" fmla="*/ 1893 w 2515"/>
                <a:gd name="T15" fmla="*/ 1513 h 1970"/>
                <a:gd name="T16" fmla="*/ 1874 w 2515"/>
                <a:gd name="T17" fmla="*/ 1285 h 1970"/>
                <a:gd name="T18" fmla="*/ 1783 w 2515"/>
                <a:gd name="T19" fmla="*/ 967 h 1970"/>
                <a:gd name="T20" fmla="*/ 1289 w 2515"/>
                <a:gd name="T21" fmla="*/ 873 h 1970"/>
                <a:gd name="T22" fmla="*/ 1549 w 2515"/>
                <a:gd name="T23" fmla="*/ 745 h 1970"/>
                <a:gd name="T24" fmla="*/ 1753 w 2515"/>
                <a:gd name="T25" fmla="*/ 732 h 1970"/>
                <a:gd name="T26" fmla="*/ 2107 w 2515"/>
                <a:gd name="T27" fmla="*/ 618 h 1970"/>
                <a:gd name="T28" fmla="*/ 2377 w 2515"/>
                <a:gd name="T29" fmla="*/ 438 h 1970"/>
                <a:gd name="T30" fmla="*/ 2420 w 2515"/>
                <a:gd name="T31" fmla="*/ 343 h 1970"/>
                <a:gd name="T32" fmla="*/ 2077 w 2515"/>
                <a:gd name="T33" fmla="*/ 331 h 1970"/>
                <a:gd name="T34" fmla="*/ 1951 w 2515"/>
                <a:gd name="T35" fmla="*/ 301 h 1970"/>
                <a:gd name="T36" fmla="*/ 1645 w 2515"/>
                <a:gd name="T37" fmla="*/ 289 h 1970"/>
                <a:gd name="T38" fmla="*/ 1297 w 2515"/>
                <a:gd name="T39" fmla="*/ 408 h 1970"/>
                <a:gd name="T40" fmla="*/ 1308 w 2515"/>
                <a:gd name="T41" fmla="*/ 337 h 1970"/>
                <a:gd name="T42" fmla="*/ 1453 w 2515"/>
                <a:gd name="T43" fmla="*/ 168 h 1970"/>
                <a:gd name="T44" fmla="*/ 1477 w 2515"/>
                <a:gd name="T45" fmla="*/ 36 h 1970"/>
                <a:gd name="T46" fmla="*/ 1417 w 2515"/>
                <a:gd name="T47" fmla="*/ 24 h 1970"/>
                <a:gd name="T48" fmla="*/ 1189 w 2515"/>
                <a:gd name="T49" fmla="*/ 102 h 1970"/>
                <a:gd name="T50" fmla="*/ 1026 w 2515"/>
                <a:gd name="T51" fmla="*/ 144 h 1970"/>
                <a:gd name="T52" fmla="*/ 889 w 2515"/>
                <a:gd name="T53" fmla="*/ 331 h 1970"/>
                <a:gd name="T54" fmla="*/ 726 w 2515"/>
                <a:gd name="T55" fmla="*/ 480 h 1970"/>
                <a:gd name="T56" fmla="*/ 643 w 2515"/>
                <a:gd name="T57" fmla="*/ 540 h 1970"/>
                <a:gd name="T58" fmla="*/ 600 w 2515"/>
                <a:gd name="T59" fmla="*/ 516 h 1970"/>
                <a:gd name="T60" fmla="*/ 552 w 2515"/>
                <a:gd name="T61" fmla="*/ 486 h 1970"/>
                <a:gd name="T62" fmla="*/ 528 w 2515"/>
                <a:gd name="T63" fmla="*/ 462 h 1970"/>
                <a:gd name="T64" fmla="*/ 474 w 2515"/>
                <a:gd name="T65" fmla="*/ 426 h 1970"/>
                <a:gd name="T66" fmla="*/ 415 w 2515"/>
                <a:gd name="T67" fmla="*/ 390 h 1970"/>
                <a:gd name="T68" fmla="*/ 366 w 2515"/>
                <a:gd name="T69" fmla="*/ 366 h 1970"/>
                <a:gd name="T70" fmla="*/ 192 w 2515"/>
                <a:gd name="T71" fmla="*/ 234 h 1970"/>
                <a:gd name="T72" fmla="*/ 570 w 2515"/>
                <a:gd name="T73" fmla="*/ 564 h 1970"/>
                <a:gd name="T74" fmla="*/ 444 w 2515"/>
                <a:gd name="T75" fmla="*/ 732 h 1970"/>
                <a:gd name="T76" fmla="*/ 318 w 2515"/>
                <a:gd name="T77" fmla="*/ 787 h 1970"/>
                <a:gd name="T78" fmla="*/ 127 w 2515"/>
                <a:gd name="T79" fmla="*/ 853 h 1970"/>
                <a:gd name="T80" fmla="*/ 0 w 2515"/>
                <a:gd name="T81" fmla="*/ 1165 h 1970"/>
                <a:gd name="T82" fmla="*/ 372 w 2515"/>
                <a:gd name="T83" fmla="*/ 1015 h 1970"/>
                <a:gd name="T84" fmla="*/ 222 w 2515"/>
                <a:gd name="T85" fmla="*/ 1262 h 1970"/>
                <a:gd name="T86" fmla="*/ 139 w 2515"/>
                <a:gd name="T87" fmla="*/ 1459 h 1970"/>
                <a:gd name="T88" fmla="*/ 102 w 2515"/>
                <a:gd name="T89" fmla="*/ 1495 h 1970"/>
                <a:gd name="T90" fmla="*/ 84 w 2515"/>
                <a:gd name="T91" fmla="*/ 1519 h 1970"/>
                <a:gd name="T92" fmla="*/ 96 w 2515"/>
                <a:gd name="T93" fmla="*/ 1537 h 1970"/>
                <a:gd name="T94" fmla="*/ 127 w 2515"/>
                <a:gd name="T95" fmla="*/ 1567 h 1970"/>
                <a:gd name="T96" fmla="*/ 145 w 2515"/>
                <a:gd name="T97" fmla="*/ 1633 h 1970"/>
                <a:gd name="T98" fmla="*/ 156 w 2515"/>
                <a:gd name="T99" fmla="*/ 1693 h 1970"/>
                <a:gd name="T100" fmla="*/ 162 w 2515"/>
                <a:gd name="T101" fmla="*/ 1723 h 1970"/>
                <a:gd name="T102" fmla="*/ 216 w 2515"/>
                <a:gd name="T103" fmla="*/ 1802 h 1970"/>
                <a:gd name="T104" fmla="*/ 228 w 2515"/>
                <a:gd name="T105" fmla="*/ 1850 h 1970"/>
                <a:gd name="T106" fmla="*/ 240 w 2515"/>
                <a:gd name="T107" fmla="*/ 1904 h 1970"/>
                <a:gd name="T108" fmla="*/ 246 w 2515"/>
                <a:gd name="T109" fmla="*/ 1922 h 1970"/>
                <a:gd name="T110" fmla="*/ 258 w 2515"/>
                <a:gd name="T111" fmla="*/ 1970 h 1970"/>
                <a:gd name="T112" fmla="*/ 462 w 2515"/>
                <a:gd name="T113" fmla="*/ 1922 h 1970"/>
                <a:gd name="T114" fmla="*/ 624 w 2515"/>
                <a:gd name="T115" fmla="*/ 1778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28681" name="Freeform 4"/>
            <p:cNvSpPr/>
            <p:nvPr/>
          </p:nvSpPr>
          <p:spPr>
            <a:xfrm>
              <a:off x="0" y="2496"/>
              <a:ext cx="2112" cy="1604"/>
            </a:xfrm>
            <a:custGeom>
              <a:avLst/>
              <a:gdLst/>
              <a:ahLst/>
              <a:cxnLst>
                <a:cxn ang="0">
                  <a:pos x="565" y="789"/>
                </a:cxn>
                <a:cxn ang="0">
                  <a:pos x="529" y="517"/>
                </a:cxn>
                <a:cxn ang="0">
                  <a:pos x="655" y="300"/>
                </a:cxn>
                <a:cxn ang="0">
                  <a:pos x="902" y="445"/>
                </a:cxn>
                <a:cxn ang="0">
                  <a:pos x="1184" y="657"/>
                </a:cxn>
                <a:cxn ang="0">
                  <a:pos x="1443" y="839"/>
                </a:cxn>
                <a:cxn ang="0">
                  <a:pos x="1755" y="1029"/>
                </a:cxn>
                <a:cxn ang="0">
                  <a:pos x="1833" y="1069"/>
                </a:cxn>
                <a:cxn ang="0">
                  <a:pos x="1790" y="1025"/>
                </a:cxn>
                <a:cxn ang="0">
                  <a:pos x="1376" y="758"/>
                </a:cxn>
                <a:cxn ang="0">
                  <a:pos x="1058" y="517"/>
                </a:cxn>
                <a:cxn ang="0">
                  <a:pos x="703" y="249"/>
                </a:cxn>
                <a:cxn ang="0">
                  <a:pos x="974" y="235"/>
                </a:cxn>
                <a:cxn ang="0">
                  <a:pos x="1251" y="240"/>
                </a:cxn>
                <a:cxn ang="0">
                  <a:pos x="1574" y="203"/>
                </a:cxn>
                <a:cxn ang="0">
                  <a:pos x="2068" y="148"/>
                </a:cxn>
                <a:cxn ang="0">
                  <a:pos x="2020" y="131"/>
                </a:cxn>
                <a:cxn ang="0">
                  <a:pos x="1503" y="195"/>
                </a:cxn>
                <a:cxn ang="0">
                  <a:pos x="1178" y="208"/>
                </a:cxn>
                <a:cxn ang="0">
                  <a:pos x="739" y="195"/>
                </a:cxn>
                <a:cxn ang="0">
                  <a:pos x="799" y="172"/>
                </a:cxn>
                <a:cxn ang="0">
                  <a:pos x="1112" y="0"/>
                </a:cxn>
                <a:cxn ang="0">
                  <a:pos x="1058" y="23"/>
                </a:cxn>
                <a:cxn ang="0">
                  <a:pos x="985" y="63"/>
                </a:cxn>
                <a:cxn ang="0">
                  <a:pos x="835" y="145"/>
                </a:cxn>
                <a:cxn ang="0">
                  <a:pos x="655" y="213"/>
                </a:cxn>
                <a:cxn ang="0">
                  <a:pos x="619" y="272"/>
                </a:cxn>
                <a:cxn ang="0">
                  <a:pos x="295" y="445"/>
                </a:cxn>
                <a:cxn ang="0">
                  <a:pos x="0" y="549"/>
                </a:cxn>
                <a:cxn ang="0">
                  <a:pos x="0" y="553"/>
                </a:cxn>
                <a:cxn ang="0">
                  <a:pos x="0" y="581"/>
                </a:cxn>
                <a:cxn ang="0">
                  <a:pos x="289" y="480"/>
                </a:cxn>
                <a:cxn ang="0">
                  <a:pos x="577" y="326"/>
                </a:cxn>
                <a:cxn ang="0">
                  <a:pos x="493" y="508"/>
                </a:cxn>
                <a:cxn ang="0">
                  <a:pos x="511" y="753"/>
                </a:cxn>
                <a:cxn ang="0">
                  <a:pos x="450" y="883"/>
                </a:cxn>
                <a:cxn ang="0">
                  <a:pos x="319" y="1120"/>
                </a:cxn>
                <a:cxn ang="0">
                  <a:pos x="313" y="1283"/>
                </a:cxn>
                <a:cxn ang="0">
                  <a:pos x="319" y="1283"/>
                </a:cxn>
                <a:cxn ang="0">
                  <a:pos x="337" y="1175"/>
                </a:cxn>
                <a:cxn ang="0">
                  <a:pos x="565" y="789"/>
                </a:cxn>
                <a:cxn ang="0">
                  <a:pos x="565" y="789"/>
                </a:cxn>
              </a:cxnLst>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28682" name="Freeform 5"/>
            <p:cNvSpPr/>
            <p:nvPr/>
          </p:nvSpPr>
          <p:spPr>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close/>
                </a:path>
              </a:pathLst>
            </a:custGeom>
            <a:gradFill rotWithShape="0">
              <a:gsLst>
                <a:gs pos="0">
                  <a:schemeClr val="bg2">
                    <a:alpha val="100000"/>
                  </a:schemeClr>
                </a:gs>
                <a:gs pos="100000">
                  <a:schemeClr val="bg1">
                    <a:alpha val="100000"/>
                  </a:schemeClr>
                </a:gs>
              </a:gsLst>
              <a:lin ang="5400000" scaled="1"/>
              <a:tileRect/>
            </a:gradFill>
            <a:ln w="9525">
              <a:noFill/>
            </a:ln>
          </p:spPr>
          <p:txBody>
            <a:bodyPr/>
            <a:p>
              <a:endParaRPr lang="zh-CN" altLang="en-US"/>
            </a:p>
          </p:txBody>
        </p:sp>
        <p:sp>
          <p:nvSpPr>
            <p:cNvPr id="28683" name="Freeform 6"/>
            <p:cNvSpPr/>
            <p:nvPr/>
          </p:nvSpPr>
          <p:spPr>
            <a:xfrm>
              <a:off x="0" y="524"/>
              <a:ext cx="973" cy="1195"/>
            </a:xfrm>
            <a:custGeom>
              <a:avLst/>
              <a:gdLst/>
              <a:ahLst/>
              <a:cxnLst>
                <a:cxn ang="0">
                  <a:pos x="328" y="1201"/>
                </a:cxn>
                <a:cxn ang="0">
                  <a:pos x="500" y="1207"/>
                </a:cxn>
                <a:cxn ang="0">
                  <a:pos x="590" y="1165"/>
                </a:cxn>
                <a:cxn ang="0">
                  <a:pos x="828" y="1100"/>
                </a:cxn>
                <a:cxn ang="0">
                  <a:pos x="953" y="1070"/>
                </a:cxn>
                <a:cxn ang="0">
                  <a:pos x="774" y="1001"/>
                </a:cxn>
                <a:cxn ang="0">
                  <a:pos x="566" y="963"/>
                </a:cxn>
                <a:cxn ang="0">
                  <a:pos x="202" y="981"/>
                </a:cxn>
                <a:cxn ang="0">
                  <a:pos x="304" y="903"/>
                </a:cxn>
                <a:cxn ang="0">
                  <a:pos x="506" y="813"/>
                </a:cxn>
                <a:cxn ang="0">
                  <a:pos x="709" y="681"/>
                </a:cxn>
                <a:cxn ang="0">
                  <a:pos x="715" y="681"/>
                </a:cxn>
                <a:cxn ang="0">
                  <a:pos x="727" y="675"/>
                </a:cxn>
                <a:cxn ang="0">
                  <a:pos x="768" y="657"/>
                </a:cxn>
                <a:cxn ang="0">
                  <a:pos x="792" y="651"/>
                </a:cxn>
                <a:cxn ang="0">
                  <a:pos x="804" y="639"/>
                </a:cxn>
                <a:cxn ang="0">
                  <a:pos x="810" y="627"/>
                </a:cxn>
                <a:cxn ang="0">
                  <a:pos x="804" y="621"/>
                </a:cxn>
                <a:cxn ang="0">
                  <a:pos x="798" y="609"/>
                </a:cxn>
                <a:cxn ang="0">
                  <a:pos x="798" y="580"/>
                </a:cxn>
                <a:cxn ang="0">
                  <a:pos x="810" y="550"/>
                </a:cxn>
                <a:cxn ang="0">
                  <a:pos x="822" y="520"/>
                </a:cxn>
                <a:cxn ang="0">
                  <a:pos x="840" y="490"/>
                </a:cxn>
                <a:cxn ang="0">
                  <a:pos x="853" y="460"/>
                </a:cxn>
                <a:cxn ang="0">
                  <a:pos x="861" y="442"/>
                </a:cxn>
                <a:cxn ang="0">
                  <a:pos x="869" y="436"/>
                </a:cxn>
                <a:cxn ang="0">
                  <a:pos x="869" y="352"/>
                </a:cxn>
                <a:cxn ang="0">
                  <a:pos x="869" y="346"/>
                </a:cxn>
                <a:cxn ang="0">
                  <a:pos x="875" y="340"/>
                </a:cxn>
                <a:cxn ang="0">
                  <a:pos x="893" y="310"/>
                </a:cxn>
                <a:cxn ang="0">
                  <a:pos x="905" y="274"/>
                </a:cxn>
                <a:cxn ang="0">
                  <a:pos x="917" y="244"/>
                </a:cxn>
                <a:cxn ang="0">
                  <a:pos x="923" y="232"/>
                </a:cxn>
                <a:cxn ang="0">
                  <a:pos x="929" y="220"/>
                </a:cxn>
                <a:cxn ang="0">
                  <a:pos x="947" y="173"/>
                </a:cxn>
                <a:cxn ang="0">
                  <a:pos x="965" y="137"/>
                </a:cxn>
                <a:cxn ang="0">
                  <a:pos x="971" y="125"/>
                </a:cxn>
                <a:cxn ang="0">
                  <a:pos x="971" y="119"/>
                </a:cxn>
                <a:cxn ang="0">
                  <a:pos x="989" y="0"/>
                </a:cxn>
                <a:cxn ang="0">
                  <a:pos x="965" y="47"/>
                </a:cxn>
                <a:cxn ang="0">
                  <a:pos x="798" y="113"/>
                </a:cxn>
                <a:cxn ang="0">
                  <a:pos x="721" y="161"/>
                </a:cxn>
                <a:cxn ang="0">
                  <a:pos x="470" y="238"/>
                </a:cxn>
                <a:cxn ang="0">
                  <a:pos x="286" y="292"/>
                </a:cxn>
                <a:cxn ang="0">
                  <a:pos x="178" y="298"/>
                </a:cxn>
                <a:cxn ang="0">
                  <a:pos x="12" y="490"/>
                </a:cxn>
                <a:cxn ang="0">
                  <a:pos x="0" y="514"/>
                </a:cxn>
                <a:cxn ang="0">
                  <a:pos x="0" y="1201"/>
                </a:cxn>
                <a:cxn ang="0">
                  <a:pos x="96" y="1195"/>
                </a:cxn>
                <a:cxn ang="0">
                  <a:pos x="328" y="1201"/>
                </a:cxn>
                <a:cxn ang="0">
                  <a:pos x="328" y="1201"/>
                </a:cxn>
              </a:cxnLst>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close/>
                </a:path>
              </a:pathLst>
            </a:custGeom>
            <a:gradFill rotWithShape="0">
              <a:gsLst>
                <a:gs pos="0">
                  <a:schemeClr val="bg2">
                    <a:alpha val="100000"/>
                  </a:schemeClr>
                </a:gs>
                <a:gs pos="100000">
                  <a:schemeClr val="bg1">
                    <a:alpha val="100000"/>
                  </a:schemeClr>
                </a:gs>
              </a:gsLst>
              <a:lin ang="5400000" scaled="1"/>
              <a:tileRect/>
            </a:gradFill>
            <a:ln w="9525">
              <a:noFill/>
            </a:ln>
          </p:spPr>
          <p:txBody>
            <a:bodyPr/>
            <a:p>
              <a:endParaRPr lang="zh-CN" altLang="en-US"/>
            </a:p>
          </p:txBody>
        </p:sp>
        <p:sp>
          <p:nvSpPr>
            <p:cNvPr id="28684" name="Freeform 7"/>
            <p:cNvSpPr/>
            <p:nvPr/>
          </p:nvSpPr>
          <p:spPr>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close/>
                </a:path>
              </a:pathLst>
            </a:custGeom>
            <a:gradFill rotWithShape="0">
              <a:gsLst>
                <a:gs pos="0">
                  <a:schemeClr val="bg2">
                    <a:alpha val="100000"/>
                  </a:schemeClr>
                </a:gs>
                <a:gs pos="100000">
                  <a:schemeClr val="bg1">
                    <a:alpha val="100000"/>
                  </a:schemeClr>
                </a:gs>
              </a:gsLst>
              <a:lin ang="5400000" scaled="1"/>
              <a:tileRect/>
            </a:gradFill>
            <a:ln w="9525">
              <a:noFill/>
            </a:ln>
          </p:spPr>
          <p:txBody>
            <a:bodyPr/>
            <a:p>
              <a:endParaRPr lang="zh-CN" altLang="en-US"/>
            </a:p>
          </p:txBody>
        </p:sp>
        <p:sp>
          <p:nvSpPr>
            <p:cNvPr id="28685" name="Freeform 8"/>
            <p:cNvSpPr/>
            <p:nvPr/>
          </p:nvSpPr>
          <p:spPr>
            <a:xfrm>
              <a:off x="3525" y="1"/>
              <a:ext cx="2185" cy="1508"/>
            </a:xfrm>
            <a:custGeom>
              <a:avLst/>
              <a:gdLst/>
              <a:ahLst/>
              <a:cxnLst>
                <a:cxn ang="0">
                  <a:pos x="1054" y="777"/>
                </a:cxn>
                <a:cxn ang="0">
                  <a:pos x="1215" y="1245"/>
                </a:cxn>
                <a:cxn ang="0">
                  <a:pos x="976" y="1203"/>
                </a:cxn>
                <a:cxn ang="0">
                  <a:pos x="738" y="1137"/>
                </a:cxn>
                <a:cxn ang="0">
                  <a:pos x="452" y="1119"/>
                </a:cxn>
                <a:cxn ang="0">
                  <a:pos x="0" y="1089"/>
                </a:cxn>
                <a:cxn ang="0">
                  <a:pos x="30" y="1125"/>
                </a:cxn>
                <a:cxn ang="0">
                  <a:pos x="506" y="1143"/>
                </a:cxn>
                <a:cxn ang="0">
                  <a:pos x="792" y="1197"/>
                </a:cxn>
                <a:cxn ang="0">
                  <a:pos x="1155" y="1316"/>
                </a:cxn>
                <a:cxn ang="0">
                  <a:pos x="1090" y="1334"/>
                </a:cxn>
                <a:cxn ang="0">
                  <a:pos x="726" y="1520"/>
                </a:cxn>
                <a:cxn ang="0">
                  <a:pos x="780" y="1496"/>
                </a:cxn>
                <a:cxn ang="0">
                  <a:pos x="881" y="1454"/>
                </a:cxn>
                <a:cxn ang="0">
                  <a:pos x="1042" y="1370"/>
                </a:cxn>
                <a:cxn ang="0">
                  <a:pos x="1239" y="1310"/>
                </a:cxn>
                <a:cxn ang="0">
                  <a:pos x="1292" y="1233"/>
                </a:cxn>
                <a:cxn ang="0">
                  <a:pos x="1667" y="1053"/>
                </a:cxn>
                <a:cxn ang="0">
                  <a:pos x="1971" y="963"/>
                </a:cxn>
                <a:cxn ang="0">
                  <a:pos x="2221" y="831"/>
                </a:cxn>
                <a:cxn ang="0">
                  <a:pos x="2001" y="921"/>
                </a:cxn>
                <a:cxn ang="0">
                  <a:pos x="1691" y="999"/>
                </a:cxn>
                <a:cxn ang="0">
                  <a:pos x="1369" y="1161"/>
                </a:cxn>
                <a:cxn ang="0">
                  <a:pos x="1531" y="915"/>
                </a:cxn>
                <a:cxn ang="0">
                  <a:pos x="1655" y="550"/>
                </a:cxn>
                <a:cxn ang="0">
                  <a:pos x="1775" y="377"/>
                </a:cxn>
                <a:cxn ang="0">
                  <a:pos x="2019" y="60"/>
                </a:cxn>
                <a:cxn ang="0">
                  <a:pos x="2043" y="0"/>
                </a:cxn>
                <a:cxn ang="0">
                  <a:pos x="2013" y="0"/>
                </a:cxn>
                <a:cxn ang="0">
                  <a:pos x="1631" y="485"/>
                </a:cxn>
                <a:cxn ang="0">
                  <a:pos x="1507" y="897"/>
                </a:cxn>
                <a:cxn ang="0">
                  <a:pos x="1280" y="1185"/>
                </a:cxn>
                <a:cxn ang="0">
                  <a:pos x="1155" y="915"/>
                </a:cxn>
                <a:cxn ang="0">
                  <a:pos x="1030" y="545"/>
                </a:cxn>
                <a:cxn ang="0">
                  <a:pos x="905" y="222"/>
                </a:cxn>
                <a:cxn ang="0">
                  <a:pos x="804" y="0"/>
                </a:cxn>
                <a:cxn ang="0">
                  <a:pos x="768" y="0"/>
                </a:cxn>
                <a:cxn ang="0">
                  <a:pos x="923" y="359"/>
                </a:cxn>
                <a:cxn ang="0">
                  <a:pos x="1054" y="777"/>
                </a:cxn>
                <a:cxn ang="0">
                  <a:pos x="1054" y="777"/>
                </a:cxn>
              </a:cxnLst>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28686" name="Freeform 9"/>
            <p:cNvSpPr/>
            <p:nvPr/>
          </p:nvSpPr>
          <p:spPr>
            <a:xfrm>
              <a:off x="0" y="649"/>
              <a:ext cx="816" cy="806"/>
            </a:xfrm>
            <a:custGeom>
              <a:avLst/>
              <a:gdLst/>
              <a:ahLst/>
              <a:cxnLst>
                <a:cxn ang="0">
                  <a:pos x="166" y="569"/>
                </a:cxn>
                <a:cxn ang="0">
                  <a:pos x="334" y="443"/>
                </a:cxn>
                <a:cxn ang="0">
                  <a:pos x="656" y="221"/>
                </a:cxn>
                <a:cxn ang="0">
                  <a:pos x="828" y="0"/>
                </a:cxn>
                <a:cxn ang="0">
                  <a:pos x="690" y="150"/>
                </a:cxn>
                <a:cxn ang="0">
                  <a:pos x="149" y="509"/>
                </a:cxn>
                <a:cxn ang="0">
                  <a:pos x="0" y="742"/>
                </a:cxn>
                <a:cxn ang="0">
                  <a:pos x="0" y="814"/>
                </a:cxn>
                <a:cxn ang="0">
                  <a:pos x="166" y="569"/>
                </a:cxn>
                <a:cxn ang="0">
                  <a:pos x="166" y="569"/>
                </a:cxn>
              </a:cxnLst>
              <a:pathLst>
                <a:path w="813" h="804">
                  <a:moveTo>
                    <a:pt x="161" y="564"/>
                  </a:moveTo>
                  <a:lnTo>
                    <a:pt x="329" y="438"/>
                  </a:lnTo>
                  <a:lnTo>
                    <a:pt x="646" y="216"/>
                  </a:lnTo>
                  <a:lnTo>
                    <a:pt x="813" y="0"/>
                  </a:lnTo>
                  <a:lnTo>
                    <a:pt x="676" y="150"/>
                  </a:lnTo>
                  <a:lnTo>
                    <a:pt x="144" y="504"/>
                  </a:lnTo>
                  <a:lnTo>
                    <a:pt x="0" y="732"/>
                  </a:lnTo>
                  <a:lnTo>
                    <a:pt x="0" y="804"/>
                  </a:lnTo>
                  <a:lnTo>
                    <a:pt x="161" y="564"/>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28687" name="Freeform 10"/>
            <p:cNvSpPr/>
            <p:nvPr/>
          </p:nvSpPr>
          <p:spPr>
            <a:xfrm>
              <a:off x="0" y="1545"/>
              <a:ext cx="762" cy="107"/>
            </a:xfrm>
            <a:custGeom>
              <a:avLst/>
              <a:gdLst/>
              <a:ahLst/>
              <a:cxnLst>
                <a:cxn ang="0">
                  <a:pos x="470" y="66"/>
                </a:cxn>
                <a:cxn ang="0">
                  <a:pos x="774" y="0"/>
                </a:cxn>
                <a:cxn ang="0">
                  <a:pos x="506" y="36"/>
                </a:cxn>
                <a:cxn ang="0">
                  <a:pos x="143" y="48"/>
                </a:cxn>
                <a:cxn ang="0">
                  <a:pos x="0" y="78"/>
                </a:cxn>
                <a:cxn ang="0">
                  <a:pos x="0" y="107"/>
                </a:cxn>
                <a:cxn ang="0">
                  <a:pos x="96" y="89"/>
                </a:cxn>
                <a:cxn ang="0">
                  <a:pos x="470" y="66"/>
                </a:cxn>
                <a:cxn ang="0">
                  <a:pos x="470" y="66"/>
                </a:cxn>
              </a:cxnLst>
              <a:pathLst>
                <a:path w="759" h="107">
                  <a:moveTo>
                    <a:pt x="460" y="66"/>
                  </a:moveTo>
                  <a:lnTo>
                    <a:pt x="759" y="0"/>
                  </a:lnTo>
                  <a:lnTo>
                    <a:pt x="496" y="36"/>
                  </a:lnTo>
                  <a:lnTo>
                    <a:pt x="138" y="48"/>
                  </a:lnTo>
                  <a:lnTo>
                    <a:pt x="0" y="78"/>
                  </a:lnTo>
                  <a:lnTo>
                    <a:pt x="0" y="107"/>
                  </a:lnTo>
                  <a:lnTo>
                    <a:pt x="96" y="89"/>
                  </a:lnTo>
                  <a:lnTo>
                    <a:pt x="460" y="66"/>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28688" name="Freeform 11"/>
            <p:cNvSpPr/>
            <p:nvPr/>
          </p:nvSpPr>
          <p:spPr>
            <a:xfrm>
              <a:off x="2314" y="3431"/>
              <a:ext cx="3182" cy="745"/>
            </a:xfrm>
            <a:custGeom>
              <a:avLst/>
              <a:gdLst/>
              <a:ahLst/>
              <a:cxnLst>
                <a:cxn ang="0">
                  <a:pos x="1417" y="244"/>
                </a:cxn>
                <a:cxn ang="0">
                  <a:pos x="1769" y="238"/>
                </a:cxn>
                <a:cxn ang="0">
                  <a:pos x="2132" y="256"/>
                </a:cxn>
                <a:cxn ang="0">
                  <a:pos x="2555" y="238"/>
                </a:cxn>
                <a:cxn ang="0">
                  <a:pos x="3234" y="209"/>
                </a:cxn>
                <a:cxn ang="0">
                  <a:pos x="3180" y="191"/>
                </a:cxn>
                <a:cxn ang="0">
                  <a:pos x="2472" y="226"/>
                </a:cxn>
                <a:cxn ang="0">
                  <a:pos x="2043" y="226"/>
                </a:cxn>
                <a:cxn ang="0">
                  <a:pos x="1489" y="191"/>
                </a:cxn>
                <a:cxn ang="0">
                  <a:pos x="1573" y="168"/>
                </a:cxn>
                <a:cxn ang="0">
                  <a:pos x="2079" y="0"/>
                </a:cxn>
                <a:cxn ang="0">
                  <a:pos x="2001" y="24"/>
                </a:cxn>
                <a:cxn ang="0">
                  <a:pos x="1876" y="66"/>
                </a:cxn>
                <a:cxn ang="0">
                  <a:pos x="1637" y="138"/>
                </a:cxn>
                <a:cxn ang="0">
                  <a:pos x="1368" y="203"/>
                </a:cxn>
                <a:cxn ang="0">
                  <a:pos x="1293" y="256"/>
                </a:cxn>
                <a:cxn ang="0">
                  <a:pos x="780" y="418"/>
                </a:cxn>
                <a:cxn ang="0">
                  <a:pos x="340" y="508"/>
                </a:cxn>
                <a:cxn ang="0">
                  <a:pos x="0" y="627"/>
                </a:cxn>
                <a:cxn ang="0">
                  <a:pos x="304" y="544"/>
                </a:cxn>
                <a:cxn ang="0">
                  <a:pos x="750" y="454"/>
                </a:cxn>
                <a:cxn ang="0">
                  <a:pos x="1203" y="316"/>
                </a:cxn>
                <a:cxn ang="0">
                  <a:pos x="1001" y="496"/>
                </a:cxn>
                <a:cxn ang="0">
                  <a:pos x="887" y="753"/>
                </a:cxn>
                <a:cxn ang="0">
                  <a:pos x="881" y="753"/>
                </a:cxn>
                <a:cxn ang="0">
                  <a:pos x="953" y="753"/>
                </a:cxn>
                <a:cxn ang="0">
                  <a:pos x="1042" y="502"/>
                </a:cxn>
                <a:cxn ang="0">
                  <a:pos x="1322" y="286"/>
                </a:cxn>
                <a:cxn ang="0">
                  <a:pos x="1561" y="454"/>
                </a:cxn>
                <a:cxn ang="0">
                  <a:pos x="1805" y="687"/>
                </a:cxn>
                <a:cxn ang="0">
                  <a:pos x="1894" y="753"/>
                </a:cxn>
                <a:cxn ang="0">
                  <a:pos x="1959" y="753"/>
                </a:cxn>
                <a:cxn ang="0">
                  <a:pos x="1727" y="532"/>
                </a:cxn>
                <a:cxn ang="0">
                  <a:pos x="1417" y="244"/>
                </a:cxn>
                <a:cxn ang="0">
                  <a:pos x="1417" y="244"/>
                </a:cxn>
              </a:cxnLst>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close/>
                </a:path>
              </a:pathLst>
            </a:custGeom>
            <a:gradFill rotWithShape="0">
              <a:gsLst>
                <a:gs pos="0">
                  <a:schemeClr val="accent2">
                    <a:alpha val="100000"/>
                  </a:schemeClr>
                </a:gs>
                <a:gs pos="100000">
                  <a:schemeClr val="bg1">
                    <a:alpha val="100000"/>
                  </a:schemeClr>
                </a:gs>
              </a:gsLst>
              <a:lin ang="2700000" scaled="1"/>
              <a:tileRect/>
            </a:gradFill>
            <a:ln w="9525">
              <a:noFill/>
            </a:ln>
          </p:spPr>
          <p:txBody>
            <a:bodyPr/>
            <a:p>
              <a:endParaRPr lang="zh-CN" altLang="en-US"/>
            </a:p>
          </p:txBody>
        </p:sp>
        <p:sp>
          <p:nvSpPr>
            <p:cNvPr id="28689" name="Rectangle 12"/>
            <p:cNvSpPr/>
            <p:nvPr/>
          </p:nvSpPr>
          <p:spPr>
            <a:xfrm>
              <a:off x="192" y="127"/>
              <a:ext cx="1" cy="1"/>
            </a:xfrm>
            <a:prstGeom prst="rect">
              <a:avLst/>
            </a:prstGeom>
            <a:solidFill>
              <a:srgbClr val="9A1E8D"/>
            </a:solidFill>
            <a:ln w="9525">
              <a:noFill/>
            </a:ln>
          </p:spPr>
          <p:txBody>
            <a:bodyPr/>
            <a:p>
              <a:pPr lvl="0" eaLnBrk="1" hangingPunct="1"/>
              <a:endParaRPr lang="zh-CN" altLang="en-US" dirty="0">
                <a:solidFill>
                  <a:srgbClr val="FFFFFF"/>
                </a:solidFill>
                <a:latin typeface="Times New Roman" panose="02020603050405020304" pitchFamily="18" charset="0"/>
              </a:endParaRPr>
            </a:p>
          </p:txBody>
        </p:sp>
        <p:sp>
          <p:nvSpPr>
            <p:cNvPr id="28690" name="Rectangle 13"/>
            <p:cNvSpPr/>
            <p:nvPr/>
          </p:nvSpPr>
          <p:spPr>
            <a:xfrm>
              <a:off x="204" y="131"/>
              <a:ext cx="1" cy="1"/>
            </a:xfrm>
            <a:prstGeom prst="rect">
              <a:avLst/>
            </a:prstGeom>
            <a:solidFill>
              <a:srgbClr val="9A1E8D"/>
            </a:solidFill>
            <a:ln w="9525">
              <a:noFill/>
            </a:ln>
          </p:spPr>
          <p:txBody>
            <a:bodyPr/>
            <a:p>
              <a:pPr lvl="0" eaLnBrk="1" hangingPunct="1"/>
              <a:endParaRPr lang="zh-CN" altLang="en-US" dirty="0">
                <a:solidFill>
                  <a:srgbClr val="FFFFFF"/>
                </a:solidFill>
                <a:latin typeface="Times New Roman" panose="02020603050405020304" pitchFamily="18" charset="0"/>
              </a:endParaRPr>
            </a:p>
          </p:txBody>
        </p:sp>
        <p:sp>
          <p:nvSpPr>
            <p:cNvPr id="38" name="Freeform 14"/>
            <p:cNvSpPr/>
            <p:nvPr/>
          </p:nvSpPr>
          <p:spPr bwMode="hidden">
            <a:xfrm>
              <a:off x="0" y="4032"/>
              <a:ext cx="5760" cy="288"/>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39" name="Freeform 15"/>
            <p:cNvSpPr/>
            <p:nvPr/>
          </p:nvSpPr>
          <p:spPr bwMode="hidden">
            <a:xfrm>
              <a:off x="0" y="4032"/>
              <a:ext cx="5760" cy="336"/>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40" name="Freeform 16"/>
            <p:cNvSpPr/>
            <p:nvPr/>
          </p:nvSpPr>
          <p:spPr bwMode="hidden">
            <a:xfrm>
              <a:off x="0" y="0"/>
              <a:ext cx="5760" cy="288"/>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28694" name="Freeform 17"/>
            <p:cNvSpPr/>
            <p:nvPr/>
          </p:nvSpPr>
          <p:spPr>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close/>
                </a:path>
              </a:pathLst>
            </a:custGeom>
            <a:gradFill rotWithShape="0">
              <a:gsLst>
                <a:gs pos="0">
                  <a:schemeClr val="bg2">
                    <a:alpha val="100000"/>
                  </a:schemeClr>
                </a:gs>
                <a:gs pos="100000">
                  <a:schemeClr val="bg1">
                    <a:alpha val="100000"/>
                  </a:schemeClr>
                </a:gs>
              </a:gsLst>
              <a:lin ang="2700000" scaled="1"/>
              <a:tileRect/>
            </a:gradFill>
            <a:ln w="9525">
              <a:noFill/>
            </a:ln>
          </p:spPr>
          <p:txBody>
            <a:bodyPr/>
            <a:p>
              <a:endParaRPr lang="zh-CN" altLang="en-US"/>
            </a:p>
          </p:txBody>
        </p:sp>
        <p:sp>
          <p:nvSpPr>
            <p:cNvPr id="28695" name="Freeform 18"/>
            <p:cNvSpPr/>
            <p:nvPr/>
          </p:nvSpPr>
          <p:spPr>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43" name="Freeform 19"/>
            <p:cNvSpPr/>
            <p:nvPr/>
          </p:nvSpPr>
          <p:spPr bwMode="hidden">
            <a:xfrm>
              <a:off x="2932" y="1728"/>
              <a:ext cx="2828" cy="2366"/>
            </a:xfrm>
            <a:custGeom>
              <a:avLst/>
              <a:gdLst>
                <a:gd name="T0" fmla="*/ 1814 w 2828"/>
                <a:gd name="T1" fmla="*/ 606 h 2366"/>
                <a:gd name="T2" fmla="*/ 1615 w 2828"/>
                <a:gd name="T3" fmla="*/ 252 h 2366"/>
                <a:gd name="T4" fmla="*/ 1345 w 2828"/>
                <a:gd name="T5" fmla="*/ 132 h 2366"/>
                <a:gd name="T6" fmla="*/ 1381 w 2828"/>
                <a:gd name="T7" fmla="*/ 492 h 2366"/>
                <a:gd name="T8" fmla="*/ 955 w 2828"/>
                <a:gd name="T9" fmla="*/ 221 h 2366"/>
                <a:gd name="T10" fmla="*/ 877 w 2828"/>
                <a:gd name="T11" fmla="*/ 161 h 2366"/>
                <a:gd name="T12" fmla="*/ 841 w 2828"/>
                <a:gd name="T13" fmla="*/ 167 h 2366"/>
                <a:gd name="T14" fmla="*/ 720 w 2828"/>
                <a:gd name="T15" fmla="*/ 161 h 2366"/>
                <a:gd name="T16" fmla="*/ 613 w 2828"/>
                <a:gd name="T17" fmla="*/ 144 h 2366"/>
                <a:gd name="T18" fmla="*/ 492 w 2828"/>
                <a:gd name="T19" fmla="*/ 161 h 2366"/>
                <a:gd name="T20" fmla="*/ 432 w 2828"/>
                <a:gd name="T21" fmla="*/ 150 h 2366"/>
                <a:gd name="T22" fmla="*/ 342 w 2828"/>
                <a:gd name="T23" fmla="*/ 138 h 2366"/>
                <a:gd name="T24" fmla="*/ 246 w 2828"/>
                <a:gd name="T25" fmla="*/ 126 h 2366"/>
                <a:gd name="T26" fmla="*/ 174 w 2828"/>
                <a:gd name="T27" fmla="*/ 114 h 2366"/>
                <a:gd name="T28" fmla="*/ 216 w 2828"/>
                <a:gd name="T29" fmla="*/ 240 h 2366"/>
                <a:gd name="T30" fmla="*/ 607 w 2828"/>
                <a:gd name="T31" fmla="*/ 588 h 2366"/>
                <a:gd name="T32" fmla="*/ 1177 w 2828"/>
                <a:gd name="T33" fmla="*/ 817 h 2366"/>
                <a:gd name="T34" fmla="*/ 972 w 2828"/>
                <a:gd name="T35" fmla="*/ 871 h 2366"/>
                <a:gd name="T36" fmla="*/ 492 w 2828"/>
                <a:gd name="T37" fmla="*/ 1111 h 2366"/>
                <a:gd name="T38" fmla="*/ 276 w 2828"/>
                <a:gd name="T39" fmla="*/ 1441 h 2366"/>
                <a:gd name="T40" fmla="*/ 42 w 2828"/>
                <a:gd name="T41" fmla="*/ 1441 h 2366"/>
                <a:gd name="T42" fmla="*/ 367 w 2828"/>
                <a:gd name="T43" fmla="*/ 1585 h 2366"/>
                <a:gd name="T44" fmla="*/ 949 w 2828"/>
                <a:gd name="T45" fmla="*/ 1712 h 2366"/>
                <a:gd name="T46" fmla="*/ 1519 w 2828"/>
                <a:gd name="T47" fmla="*/ 1537 h 2366"/>
                <a:gd name="T48" fmla="*/ 1735 w 2828"/>
                <a:gd name="T49" fmla="*/ 1513 h 2366"/>
                <a:gd name="T50" fmla="*/ 1723 w 2828"/>
                <a:gd name="T51" fmla="*/ 1802 h 2366"/>
                <a:gd name="T52" fmla="*/ 2042 w 2828"/>
                <a:gd name="T53" fmla="*/ 2229 h 2366"/>
                <a:gd name="T54" fmla="*/ 2191 w 2828"/>
                <a:gd name="T55" fmla="*/ 2133 h 2366"/>
                <a:gd name="T56" fmla="*/ 2270 w 2828"/>
                <a:gd name="T57" fmla="*/ 1970 h 2366"/>
                <a:gd name="T58" fmla="*/ 2233 w 2828"/>
                <a:gd name="T59" fmla="*/ 1573 h 2366"/>
                <a:gd name="T60" fmla="*/ 2294 w 2828"/>
                <a:gd name="T61" fmla="*/ 1483 h 2366"/>
                <a:gd name="T62" fmla="*/ 2588 w 2828"/>
                <a:gd name="T63" fmla="*/ 1688 h 2366"/>
                <a:gd name="T64" fmla="*/ 2695 w 2828"/>
                <a:gd name="T65" fmla="*/ 1682 h 2366"/>
                <a:gd name="T66" fmla="*/ 2588 w 2828"/>
                <a:gd name="T67" fmla="*/ 1543 h 2366"/>
                <a:gd name="T68" fmla="*/ 2510 w 2828"/>
                <a:gd name="T69" fmla="*/ 1357 h 2366"/>
                <a:gd name="T70" fmla="*/ 2354 w 2828"/>
                <a:gd name="T71" fmla="*/ 1184 h 2366"/>
                <a:gd name="T72" fmla="*/ 2102 w 2828"/>
                <a:gd name="T73" fmla="*/ 931 h 2366"/>
                <a:gd name="T74" fmla="*/ 2137 w 2828"/>
                <a:gd name="T75" fmla="*/ 907 h 2366"/>
                <a:gd name="T76" fmla="*/ 2215 w 2828"/>
                <a:gd name="T77" fmla="*/ 871 h 2366"/>
                <a:gd name="T78" fmla="*/ 2324 w 2828"/>
                <a:gd name="T79" fmla="*/ 817 h 2366"/>
                <a:gd name="T80" fmla="*/ 2372 w 2828"/>
                <a:gd name="T81" fmla="*/ 787 h 2366"/>
                <a:gd name="T82" fmla="*/ 2078 w 2828"/>
                <a:gd name="T83" fmla="*/ 865 h 2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28697" name="Freeform 20"/>
            <p:cNvSpPr/>
            <p:nvPr/>
          </p:nvSpPr>
          <p:spPr>
            <a:xfrm>
              <a:off x="3160" y="1860"/>
              <a:ext cx="2162" cy="1934"/>
            </a:xfrm>
            <a:custGeom>
              <a:avLst/>
              <a:gdLst/>
              <a:ahLst/>
              <a:cxnLst>
                <a:cxn ang="0">
                  <a:pos x="1882" y="861"/>
                </a:cxn>
                <a:cxn ang="0">
                  <a:pos x="1977" y="1029"/>
                </a:cxn>
                <a:cxn ang="0">
                  <a:pos x="2096" y="1178"/>
                </a:cxn>
                <a:cxn ang="0">
                  <a:pos x="2162" y="1261"/>
                </a:cxn>
                <a:cxn ang="0">
                  <a:pos x="2198" y="1309"/>
                </a:cxn>
                <a:cxn ang="0">
                  <a:pos x="1929" y="987"/>
                </a:cxn>
                <a:cxn ang="0">
                  <a:pos x="1900" y="939"/>
                </a:cxn>
                <a:cxn ang="0">
                  <a:pos x="1820" y="1255"/>
                </a:cxn>
                <a:cxn ang="0">
                  <a:pos x="1806" y="1501"/>
                </a:cxn>
                <a:cxn ang="0">
                  <a:pos x="1858" y="1926"/>
                </a:cxn>
                <a:cxn ang="0">
                  <a:pos x="1827" y="1950"/>
                </a:cxn>
                <a:cxn ang="0">
                  <a:pos x="1781" y="1549"/>
                </a:cxn>
                <a:cxn ang="0">
                  <a:pos x="1763" y="1303"/>
                </a:cxn>
                <a:cxn ang="0">
                  <a:pos x="1799" y="1095"/>
                </a:cxn>
                <a:cxn ang="0">
                  <a:pos x="1806" y="885"/>
                </a:cxn>
                <a:cxn ang="0">
                  <a:pos x="1293" y="1017"/>
                </a:cxn>
                <a:cxn ang="0">
                  <a:pos x="840" y="1142"/>
                </a:cxn>
                <a:cxn ang="0">
                  <a:pos x="328" y="1327"/>
                </a:cxn>
                <a:cxn ang="0">
                  <a:pos x="18" y="1435"/>
                </a:cxn>
                <a:cxn ang="0">
                  <a:pos x="316" y="1297"/>
                </a:cxn>
                <a:cxn ang="0">
                  <a:pos x="697" y="1154"/>
                </a:cxn>
                <a:cxn ang="0">
                  <a:pos x="1042" y="1047"/>
                </a:cxn>
                <a:cxn ang="0">
                  <a:pos x="1441" y="939"/>
                </a:cxn>
                <a:cxn ang="0">
                  <a:pos x="1727" y="825"/>
                </a:cxn>
                <a:cxn ang="0">
                  <a:pos x="1363" y="628"/>
                </a:cxn>
                <a:cxn ang="0">
                  <a:pos x="881" y="520"/>
                </a:cxn>
                <a:cxn ang="0">
                  <a:pos x="232" y="161"/>
                </a:cxn>
                <a:cxn ang="0">
                  <a:pos x="0" y="83"/>
                </a:cxn>
                <a:cxn ang="0">
                  <a:pos x="334" y="179"/>
                </a:cxn>
                <a:cxn ang="0">
                  <a:pos x="727" y="388"/>
                </a:cxn>
                <a:cxn ang="0">
                  <a:pos x="953" y="496"/>
                </a:cxn>
                <a:cxn ang="0">
                  <a:pos x="1381" y="598"/>
                </a:cxn>
                <a:cxn ang="0">
                  <a:pos x="1685" y="753"/>
                </a:cxn>
                <a:cxn ang="0">
                  <a:pos x="1453" y="466"/>
                </a:cxn>
                <a:cxn ang="0">
                  <a:pos x="1311" y="191"/>
                </a:cxn>
                <a:cxn ang="0">
                  <a:pos x="1179" y="0"/>
                </a:cxn>
                <a:cxn ang="0">
                  <a:pos x="1369" y="215"/>
                </a:cxn>
                <a:cxn ang="0">
                  <a:pos x="1519" y="490"/>
                </a:cxn>
                <a:cxn ang="0">
                  <a:pos x="1781" y="813"/>
                </a:cxn>
                <a:cxn ang="0">
                  <a:pos x="1882" y="861"/>
                </a:cxn>
                <a:cxn ang="0">
                  <a:pos x="1882" y="861"/>
                </a:cxn>
              </a:cxnLst>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grpSp>
      <p:sp>
        <p:nvSpPr>
          <p:cNvPr id="96277" name="Rectangle 21"/>
          <p:cNvSpPr>
            <a:spLocks noGrp="1" noChangeArrowheads="1"/>
          </p:cNvSpPr>
          <p:nvPr>
            <p:ph type="ctrTitle" sz="quarter"/>
          </p:nvPr>
        </p:nvSpPr>
        <p:spPr>
          <a:xfrm>
            <a:off x="685800" y="1828800"/>
            <a:ext cx="7772400" cy="1736725"/>
          </a:xfrm>
        </p:spPr>
        <p:txBody>
          <a:bodyPr/>
          <a:lstStyle>
            <a:lvl1pPr>
              <a:defRPr sz="5400"/>
            </a:lvl1pPr>
          </a:lstStyle>
          <a:p>
            <a:pPr lvl="0"/>
            <a:r>
              <a:rPr lang="zh-CN" altLang="en-US" noProof="0" smtClean="0"/>
              <a:t>单击此处编辑母版标题样式</a:t>
            </a:r>
            <a:endParaRPr lang="zh-CN" altLang="en-US" noProof="0" smtClean="0"/>
          </a:p>
        </p:txBody>
      </p:sp>
      <p:sp>
        <p:nvSpPr>
          <p:cNvPr id="96278" name="Rectangle 22"/>
          <p:cNvSpPr>
            <a:spLocks noGrp="1" noChangeArrowheads="1"/>
          </p:cNvSpPr>
          <p:nvPr>
            <p:ph type="subTitle" sz="quarter" idx="1"/>
          </p:nvPr>
        </p:nvSpPr>
        <p:spPr>
          <a:xfrm>
            <a:off x="1371600" y="3886200"/>
            <a:ext cx="6400800" cy="1752600"/>
          </a:xfrm>
        </p:spPr>
        <p:txBody>
          <a:bodyPr/>
          <a:lstStyle>
            <a:lvl1pPr marL="0" indent="0" algn="ctr">
              <a:buFont typeface="Wingdings" panose="05000000000000000000" pitchFamily="2" charset="2"/>
              <a:buNone/>
              <a:defRPr/>
            </a:lvl1pPr>
          </a:lstStyle>
          <a:p>
            <a:pPr lvl="0"/>
            <a:r>
              <a:rPr lang="zh-CN" altLang="en-US" noProof="0" smtClean="0"/>
              <a:t>单击此处编辑母版副标题样式</a:t>
            </a:r>
            <a:endParaRPr lang="zh-CN" altLang="en-US" noProof="0" smtClean="0"/>
          </a:p>
        </p:txBody>
      </p:sp>
      <p:sp>
        <p:nvSpPr>
          <p:cNvPr id="45" name="Rectangle 23"/>
          <p:cNvSpPr>
            <a:spLocks noGrp="1" noChangeArrowheads="1"/>
          </p:cNvSpPr>
          <p:nvPr>
            <p:ph type="dt" sz="quarter" idx="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46" name="Rectangle 24"/>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47" name="Rectangle 25"/>
          <p:cNvSpPr>
            <a:spLocks noGrp="1" noChangeArrowheads="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标题和内容">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26" name="日期占位符 3"/>
          <p:cNvSpPr>
            <a:spLocks noGrp="1"/>
          </p:cNvSpPr>
          <p:nvPr>
            <p:ph type="dt" sz="half" idx="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4"/>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5"/>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节标题">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26" name="日期占位符 3"/>
          <p:cNvSpPr>
            <a:spLocks noGrp="1"/>
          </p:cNvSpPr>
          <p:nvPr>
            <p:ph type="dt" sz="half" idx="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4"/>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5"/>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两栏内容">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26" name="日期占位符 4"/>
          <p:cNvSpPr>
            <a:spLocks noGrp="1"/>
          </p:cNvSpPr>
          <p:nvPr>
            <p:ph type="dt" sz="half" idx="1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5"/>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6"/>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比较">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26" name="日期占位符 6"/>
          <p:cNvSpPr>
            <a:spLocks noGrp="1"/>
          </p:cNvSpPr>
          <p:nvPr>
            <p:ph type="dt" sz="half" idx="1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7"/>
          <p:cNvSpPr>
            <a:spLocks noGrp="1"/>
          </p:cNvSpPr>
          <p:nvPr>
            <p:ph type="ftr" sz="quarter" idx="1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8"/>
          <p:cNvSpPr>
            <a:spLocks noGrp="1"/>
          </p:cNvSpPr>
          <p:nvPr>
            <p:ph type="sldNum" sz="quarter" idx="1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仅标题">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26" name="日期占位符 2"/>
          <p:cNvSpPr>
            <a:spLocks noGrp="1"/>
          </p:cNvSpPr>
          <p:nvPr>
            <p:ph type="dt" sz="half" idx="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3"/>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4"/>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空白">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6" name="日期占位符 1"/>
          <p:cNvSpPr>
            <a:spLocks noGrp="1"/>
          </p:cNvSpPr>
          <p:nvPr>
            <p:ph type="dt" sz="half" idx="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2"/>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3"/>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内容与标题">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26" name="日期占位符 4"/>
          <p:cNvSpPr>
            <a:spLocks noGrp="1"/>
          </p:cNvSpPr>
          <p:nvPr>
            <p:ph type="dt" sz="half" idx="1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5"/>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6"/>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图片与标题">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hlink"/>
              </a:buClr>
              <a:buSzPct val="60000"/>
              <a:buFont typeface="Wingdings" panose="05000000000000000000" pitchFamily="2" charset="2"/>
              <a:buNone/>
              <a:defRPr/>
            </a:pPr>
            <a:endParaRPr kumimoji="0" lang="zh-CN" altLang="en-US" sz="3200" b="0" i="0" u="none" strike="noStrike" kern="0" cap="none" spc="0" normalizeH="0" baseline="0" noProof="0" smtClean="0">
              <a:ln>
                <a:noFill/>
              </a:ln>
              <a:solidFill>
                <a:schemeClr val="tx1"/>
              </a:solidFill>
              <a:effectLst>
                <a:outerShdw blurRad="38100" dist="38100" dir="2700000" algn="tl">
                  <a:srgbClr val="000000"/>
                </a:outerShdw>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26" name="日期占位符 4"/>
          <p:cNvSpPr>
            <a:spLocks noGrp="1"/>
          </p:cNvSpPr>
          <p:nvPr>
            <p:ph type="dt" sz="half" idx="1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5"/>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6"/>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26" name="日期占位符 3"/>
          <p:cNvSpPr>
            <a:spLocks noGrp="1"/>
          </p:cNvSpPr>
          <p:nvPr>
            <p:ph type="dt" sz="half" idx="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4"/>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5"/>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19800" cy="58531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26" name="日期占位符 3"/>
          <p:cNvSpPr>
            <a:spLocks noGrp="1"/>
          </p:cNvSpPr>
          <p:nvPr>
            <p:ph type="dt" sz="half" idx="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4"/>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5"/>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type="objOnly" preserve="1">
  <p:cSld name="内容">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内容占位符 1"/>
          <p:cNvSpPr>
            <a:spLocks noGrp="1"/>
          </p:cNvSpPr>
          <p:nvPr>
            <p:ph/>
          </p:nvPr>
        </p:nvSpPr>
        <p:spPr>
          <a:xfrm>
            <a:off x="457200" y="277813"/>
            <a:ext cx="8229600" cy="5853112"/>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26" name="日期占位符 2"/>
          <p:cNvSpPr>
            <a:spLocks noGrp="1"/>
          </p:cNvSpPr>
          <p:nvPr>
            <p:ph type="dt" sz="half" idx="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3"/>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4"/>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grpSp>
        <p:nvGrpSpPr>
          <p:cNvPr id="40962" name="Group 2"/>
          <p:cNvGrpSpPr/>
          <p:nvPr/>
        </p:nvGrpSpPr>
        <p:grpSpPr>
          <a:xfrm>
            <a:off x="0" y="0"/>
            <a:ext cx="9144000" cy="6934200"/>
            <a:chOff x="0" y="0"/>
            <a:chExt cx="5760" cy="4368"/>
          </a:xfrm>
        </p:grpSpPr>
        <p:sp>
          <p:nvSpPr>
            <p:cNvPr id="27" name="Freeform 3"/>
            <p:cNvSpPr/>
            <p:nvPr/>
          </p:nvSpPr>
          <p:spPr bwMode="hidden">
            <a:xfrm>
              <a:off x="0" y="2208"/>
              <a:ext cx="2515" cy="1970"/>
            </a:xfrm>
            <a:custGeom>
              <a:avLst/>
              <a:gdLst>
                <a:gd name="T0" fmla="*/ 744 w 2515"/>
                <a:gd name="T1" fmla="*/ 1669 h 1970"/>
                <a:gd name="T2" fmla="*/ 852 w 2515"/>
                <a:gd name="T3" fmla="*/ 1400 h 1970"/>
                <a:gd name="T4" fmla="*/ 876 w 2515"/>
                <a:gd name="T5" fmla="*/ 1171 h 1970"/>
                <a:gd name="T6" fmla="*/ 979 w 2515"/>
                <a:gd name="T7" fmla="*/ 1370 h 1970"/>
                <a:gd name="T8" fmla="*/ 1231 w 2515"/>
                <a:gd name="T9" fmla="*/ 1621 h 1970"/>
                <a:gd name="T10" fmla="*/ 1471 w 2515"/>
                <a:gd name="T11" fmla="*/ 1693 h 1970"/>
                <a:gd name="T12" fmla="*/ 1819 w 2515"/>
                <a:gd name="T13" fmla="*/ 1678 h 1970"/>
                <a:gd name="T14" fmla="*/ 1893 w 2515"/>
                <a:gd name="T15" fmla="*/ 1513 h 1970"/>
                <a:gd name="T16" fmla="*/ 1874 w 2515"/>
                <a:gd name="T17" fmla="*/ 1285 h 1970"/>
                <a:gd name="T18" fmla="*/ 1783 w 2515"/>
                <a:gd name="T19" fmla="*/ 967 h 1970"/>
                <a:gd name="T20" fmla="*/ 1289 w 2515"/>
                <a:gd name="T21" fmla="*/ 873 h 1970"/>
                <a:gd name="T22" fmla="*/ 1549 w 2515"/>
                <a:gd name="T23" fmla="*/ 745 h 1970"/>
                <a:gd name="T24" fmla="*/ 1753 w 2515"/>
                <a:gd name="T25" fmla="*/ 732 h 1970"/>
                <a:gd name="T26" fmla="*/ 2107 w 2515"/>
                <a:gd name="T27" fmla="*/ 618 h 1970"/>
                <a:gd name="T28" fmla="*/ 2377 w 2515"/>
                <a:gd name="T29" fmla="*/ 438 h 1970"/>
                <a:gd name="T30" fmla="*/ 2420 w 2515"/>
                <a:gd name="T31" fmla="*/ 343 h 1970"/>
                <a:gd name="T32" fmla="*/ 2077 w 2515"/>
                <a:gd name="T33" fmla="*/ 331 h 1970"/>
                <a:gd name="T34" fmla="*/ 1951 w 2515"/>
                <a:gd name="T35" fmla="*/ 301 h 1970"/>
                <a:gd name="T36" fmla="*/ 1645 w 2515"/>
                <a:gd name="T37" fmla="*/ 289 h 1970"/>
                <a:gd name="T38" fmla="*/ 1297 w 2515"/>
                <a:gd name="T39" fmla="*/ 408 h 1970"/>
                <a:gd name="T40" fmla="*/ 1308 w 2515"/>
                <a:gd name="T41" fmla="*/ 337 h 1970"/>
                <a:gd name="T42" fmla="*/ 1453 w 2515"/>
                <a:gd name="T43" fmla="*/ 168 h 1970"/>
                <a:gd name="T44" fmla="*/ 1477 w 2515"/>
                <a:gd name="T45" fmla="*/ 36 h 1970"/>
                <a:gd name="T46" fmla="*/ 1417 w 2515"/>
                <a:gd name="T47" fmla="*/ 24 h 1970"/>
                <a:gd name="T48" fmla="*/ 1189 w 2515"/>
                <a:gd name="T49" fmla="*/ 102 h 1970"/>
                <a:gd name="T50" fmla="*/ 1026 w 2515"/>
                <a:gd name="T51" fmla="*/ 144 h 1970"/>
                <a:gd name="T52" fmla="*/ 889 w 2515"/>
                <a:gd name="T53" fmla="*/ 331 h 1970"/>
                <a:gd name="T54" fmla="*/ 726 w 2515"/>
                <a:gd name="T55" fmla="*/ 480 h 1970"/>
                <a:gd name="T56" fmla="*/ 643 w 2515"/>
                <a:gd name="T57" fmla="*/ 540 h 1970"/>
                <a:gd name="T58" fmla="*/ 600 w 2515"/>
                <a:gd name="T59" fmla="*/ 516 h 1970"/>
                <a:gd name="T60" fmla="*/ 552 w 2515"/>
                <a:gd name="T61" fmla="*/ 486 h 1970"/>
                <a:gd name="T62" fmla="*/ 528 w 2515"/>
                <a:gd name="T63" fmla="*/ 462 h 1970"/>
                <a:gd name="T64" fmla="*/ 474 w 2515"/>
                <a:gd name="T65" fmla="*/ 426 h 1970"/>
                <a:gd name="T66" fmla="*/ 415 w 2515"/>
                <a:gd name="T67" fmla="*/ 390 h 1970"/>
                <a:gd name="T68" fmla="*/ 366 w 2515"/>
                <a:gd name="T69" fmla="*/ 366 h 1970"/>
                <a:gd name="T70" fmla="*/ 192 w 2515"/>
                <a:gd name="T71" fmla="*/ 234 h 1970"/>
                <a:gd name="T72" fmla="*/ 570 w 2515"/>
                <a:gd name="T73" fmla="*/ 564 h 1970"/>
                <a:gd name="T74" fmla="*/ 444 w 2515"/>
                <a:gd name="T75" fmla="*/ 732 h 1970"/>
                <a:gd name="T76" fmla="*/ 318 w 2515"/>
                <a:gd name="T77" fmla="*/ 787 h 1970"/>
                <a:gd name="T78" fmla="*/ 127 w 2515"/>
                <a:gd name="T79" fmla="*/ 853 h 1970"/>
                <a:gd name="T80" fmla="*/ 0 w 2515"/>
                <a:gd name="T81" fmla="*/ 1165 h 1970"/>
                <a:gd name="T82" fmla="*/ 372 w 2515"/>
                <a:gd name="T83" fmla="*/ 1015 h 1970"/>
                <a:gd name="T84" fmla="*/ 222 w 2515"/>
                <a:gd name="T85" fmla="*/ 1262 h 1970"/>
                <a:gd name="T86" fmla="*/ 139 w 2515"/>
                <a:gd name="T87" fmla="*/ 1459 h 1970"/>
                <a:gd name="T88" fmla="*/ 102 w 2515"/>
                <a:gd name="T89" fmla="*/ 1495 h 1970"/>
                <a:gd name="T90" fmla="*/ 84 w 2515"/>
                <a:gd name="T91" fmla="*/ 1519 h 1970"/>
                <a:gd name="T92" fmla="*/ 96 w 2515"/>
                <a:gd name="T93" fmla="*/ 1537 h 1970"/>
                <a:gd name="T94" fmla="*/ 127 w 2515"/>
                <a:gd name="T95" fmla="*/ 1567 h 1970"/>
                <a:gd name="T96" fmla="*/ 145 w 2515"/>
                <a:gd name="T97" fmla="*/ 1633 h 1970"/>
                <a:gd name="T98" fmla="*/ 156 w 2515"/>
                <a:gd name="T99" fmla="*/ 1693 h 1970"/>
                <a:gd name="T100" fmla="*/ 162 w 2515"/>
                <a:gd name="T101" fmla="*/ 1723 h 1970"/>
                <a:gd name="T102" fmla="*/ 216 w 2515"/>
                <a:gd name="T103" fmla="*/ 1802 h 1970"/>
                <a:gd name="T104" fmla="*/ 228 w 2515"/>
                <a:gd name="T105" fmla="*/ 1850 h 1970"/>
                <a:gd name="T106" fmla="*/ 240 w 2515"/>
                <a:gd name="T107" fmla="*/ 1904 h 1970"/>
                <a:gd name="T108" fmla="*/ 246 w 2515"/>
                <a:gd name="T109" fmla="*/ 1922 h 1970"/>
                <a:gd name="T110" fmla="*/ 258 w 2515"/>
                <a:gd name="T111" fmla="*/ 1970 h 1970"/>
                <a:gd name="T112" fmla="*/ 462 w 2515"/>
                <a:gd name="T113" fmla="*/ 1922 h 1970"/>
                <a:gd name="T114" fmla="*/ 624 w 2515"/>
                <a:gd name="T115" fmla="*/ 1778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40969" name="Freeform 4"/>
            <p:cNvSpPr/>
            <p:nvPr/>
          </p:nvSpPr>
          <p:spPr>
            <a:xfrm>
              <a:off x="0" y="2496"/>
              <a:ext cx="2112" cy="1604"/>
            </a:xfrm>
            <a:custGeom>
              <a:avLst/>
              <a:gdLst/>
              <a:ahLst/>
              <a:cxnLst>
                <a:cxn ang="0">
                  <a:pos x="565" y="789"/>
                </a:cxn>
                <a:cxn ang="0">
                  <a:pos x="529" y="517"/>
                </a:cxn>
                <a:cxn ang="0">
                  <a:pos x="655" y="300"/>
                </a:cxn>
                <a:cxn ang="0">
                  <a:pos x="902" y="445"/>
                </a:cxn>
                <a:cxn ang="0">
                  <a:pos x="1184" y="657"/>
                </a:cxn>
                <a:cxn ang="0">
                  <a:pos x="1443" y="839"/>
                </a:cxn>
                <a:cxn ang="0">
                  <a:pos x="1755" y="1029"/>
                </a:cxn>
                <a:cxn ang="0">
                  <a:pos x="1833" y="1069"/>
                </a:cxn>
                <a:cxn ang="0">
                  <a:pos x="1790" y="1025"/>
                </a:cxn>
                <a:cxn ang="0">
                  <a:pos x="1376" y="758"/>
                </a:cxn>
                <a:cxn ang="0">
                  <a:pos x="1058" y="517"/>
                </a:cxn>
                <a:cxn ang="0">
                  <a:pos x="703" y="249"/>
                </a:cxn>
                <a:cxn ang="0">
                  <a:pos x="974" y="235"/>
                </a:cxn>
                <a:cxn ang="0">
                  <a:pos x="1251" y="240"/>
                </a:cxn>
                <a:cxn ang="0">
                  <a:pos x="1574" y="203"/>
                </a:cxn>
                <a:cxn ang="0">
                  <a:pos x="2068" y="148"/>
                </a:cxn>
                <a:cxn ang="0">
                  <a:pos x="2020" y="131"/>
                </a:cxn>
                <a:cxn ang="0">
                  <a:pos x="1503" y="195"/>
                </a:cxn>
                <a:cxn ang="0">
                  <a:pos x="1178" y="208"/>
                </a:cxn>
                <a:cxn ang="0">
                  <a:pos x="739" y="195"/>
                </a:cxn>
                <a:cxn ang="0">
                  <a:pos x="799" y="172"/>
                </a:cxn>
                <a:cxn ang="0">
                  <a:pos x="1112" y="0"/>
                </a:cxn>
                <a:cxn ang="0">
                  <a:pos x="1058" y="23"/>
                </a:cxn>
                <a:cxn ang="0">
                  <a:pos x="985" y="63"/>
                </a:cxn>
                <a:cxn ang="0">
                  <a:pos x="835" y="145"/>
                </a:cxn>
                <a:cxn ang="0">
                  <a:pos x="655" y="213"/>
                </a:cxn>
                <a:cxn ang="0">
                  <a:pos x="619" y="272"/>
                </a:cxn>
                <a:cxn ang="0">
                  <a:pos x="295" y="445"/>
                </a:cxn>
                <a:cxn ang="0">
                  <a:pos x="0" y="549"/>
                </a:cxn>
                <a:cxn ang="0">
                  <a:pos x="0" y="553"/>
                </a:cxn>
                <a:cxn ang="0">
                  <a:pos x="0" y="581"/>
                </a:cxn>
                <a:cxn ang="0">
                  <a:pos x="289" y="480"/>
                </a:cxn>
                <a:cxn ang="0">
                  <a:pos x="577" y="326"/>
                </a:cxn>
                <a:cxn ang="0">
                  <a:pos x="493" y="508"/>
                </a:cxn>
                <a:cxn ang="0">
                  <a:pos x="511" y="753"/>
                </a:cxn>
                <a:cxn ang="0">
                  <a:pos x="450" y="883"/>
                </a:cxn>
                <a:cxn ang="0">
                  <a:pos x="319" y="1120"/>
                </a:cxn>
                <a:cxn ang="0">
                  <a:pos x="313" y="1283"/>
                </a:cxn>
                <a:cxn ang="0">
                  <a:pos x="319" y="1283"/>
                </a:cxn>
                <a:cxn ang="0">
                  <a:pos x="337" y="1175"/>
                </a:cxn>
                <a:cxn ang="0">
                  <a:pos x="565" y="789"/>
                </a:cxn>
                <a:cxn ang="0">
                  <a:pos x="565" y="789"/>
                </a:cxn>
              </a:cxnLst>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40970" name="Freeform 5"/>
            <p:cNvSpPr/>
            <p:nvPr/>
          </p:nvSpPr>
          <p:spPr>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close/>
                </a:path>
              </a:pathLst>
            </a:custGeom>
            <a:gradFill rotWithShape="0">
              <a:gsLst>
                <a:gs pos="0">
                  <a:schemeClr val="bg2">
                    <a:alpha val="100000"/>
                  </a:schemeClr>
                </a:gs>
                <a:gs pos="100000">
                  <a:schemeClr val="bg1">
                    <a:alpha val="100000"/>
                  </a:schemeClr>
                </a:gs>
              </a:gsLst>
              <a:lin ang="5400000" scaled="1"/>
              <a:tileRect/>
            </a:gradFill>
            <a:ln w="9525">
              <a:noFill/>
            </a:ln>
          </p:spPr>
          <p:txBody>
            <a:bodyPr/>
            <a:p>
              <a:endParaRPr lang="zh-CN" altLang="en-US"/>
            </a:p>
          </p:txBody>
        </p:sp>
        <p:sp>
          <p:nvSpPr>
            <p:cNvPr id="40971" name="Freeform 6"/>
            <p:cNvSpPr/>
            <p:nvPr/>
          </p:nvSpPr>
          <p:spPr>
            <a:xfrm>
              <a:off x="0" y="524"/>
              <a:ext cx="973" cy="1195"/>
            </a:xfrm>
            <a:custGeom>
              <a:avLst/>
              <a:gdLst/>
              <a:ahLst/>
              <a:cxnLst>
                <a:cxn ang="0">
                  <a:pos x="328" y="1201"/>
                </a:cxn>
                <a:cxn ang="0">
                  <a:pos x="500" y="1207"/>
                </a:cxn>
                <a:cxn ang="0">
                  <a:pos x="590" y="1165"/>
                </a:cxn>
                <a:cxn ang="0">
                  <a:pos x="828" y="1100"/>
                </a:cxn>
                <a:cxn ang="0">
                  <a:pos x="953" y="1070"/>
                </a:cxn>
                <a:cxn ang="0">
                  <a:pos x="774" y="1001"/>
                </a:cxn>
                <a:cxn ang="0">
                  <a:pos x="566" y="963"/>
                </a:cxn>
                <a:cxn ang="0">
                  <a:pos x="202" y="981"/>
                </a:cxn>
                <a:cxn ang="0">
                  <a:pos x="304" y="903"/>
                </a:cxn>
                <a:cxn ang="0">
                  <a:pos x="506" y="813"/>
                </a:cxn>
                <a:cxn ang="0">
                  <a:pos x="709" y="681"/>
                </a:cxn>
                <a:cxn ang="0">
                  <a:pos x="715" y="681"/>
                </a:cxn>
                <a:cxn ang="0">
                  <a:pos x="727" y="675"/>
                </a:cxn>
                <a:cxn ang="0">
                  <a:pos x="768" y="657"/>
                </a:cxn>
                <a:cxn ang="0">
                  <a:pos x="792" y="651"/>
                </a:cxn>
                <a:cxn ang="0">
                  <a:pos x="804" y="639"/>
                </a:cxn>
                <a:cxn ang="0">
                  <a:pos x="810" y="627"/>
                </a:cxn>
                <a:cxn ang="0">
                  <a:pos x="804" y="621"/>
                </a:cxn>
                <a:cxn ang="0">
                  <a:pos x="798" y="609"/>
                </a:cxn>
                <a:cxn ang="0">
                  <a:pos x="798" y="580"/>
                </a:cxn>
                <a:cxn ang="0">
                  <a:pos x="810" y="550"/>
                </a:cxn>
                <a:cxn ang="0">
                  <a:pos x="822" y="520"/>
                </a:cxn>
                <a:cxn ang="0">
                  <a:pos x="840" y="490"/>
                </a:cxn>
                <a:cxn ang="0">
                  <a:pos x="853" y="460"/>
                </a:cxn>
                <a:cxn ang="0">
                  <a:pos x="861" y="442"/>
                </a:cxn>
                <a:cxn ang="0">
                  <a:pos x="869" y="436"/>
                </a:cxn>
                <a:cxn ang="0">
                  <a:pos x="869" y="352"/>
                </a:cxn>
                <a:cxn ang="0">
                  <a:pos x="869" y="346"/>
                </a:cxn>
                <a:cxn ang="0">
                  <a:pos x="875" y="340"/>
                </a:cxn>
                <a:cxn ang="0">
                  <a:pos x="893" y="310"/>
                </a:cxn>
                <a:cxn ang="0">
                  <a:pos x="905" y="274"/>
                </a:cxn>
                <a:cxn ang="0">
                  <a:pos x="917" y="244"/>
                </a:cxn>
                <a:cxn ang="0">
                  <a:pos x="923" y="232"/>
                </a:cxn>
                <a:cxn ang="0">
                  <a:pos x="929" y="220"/>
                </a:cxn>
                <a:cxn ang="0">
                  <a:pos x="947" y="173"/>
                </a:cxn>
                <a:cxn ang="0">
                  <a:pos x="965" y="137"/>
                </a:cxn>
                <a:cxn ang="0">
                  <a:pos x="971" y="125"/>
                </a:cxn>
                <a:cxn ang="0">
                  <a:pos x="971" y="119"/>
                </a:cxn>
                <a:cxn ang="0">
                  <a:pos x="989" y="0"/>
                </a:cxn>
                <a:cxn ang="0">
                  <a:pos x="965" y="47"/>
                </a:cxn>
                <a:cxn ang="0">
                  <a:pos x="798" y="113"/>
                </a:cxn>
                <a:cxn ang="0">
                  <a:pos x="721" y="161"/>
                </a:cxn>
                <a:cxn ang="0">
                  <a:pos x="470" y="238"/>
                </a:cxn>
                <a:cxn ang="0">
                  <a:pos x="286" y="292"/>
                </a:cxn>
                <a:cxn ang="0">
                  <a:pos x="178" y="298"/>
                </a:cxn>
                <a:cxn ang="0">
                  <a:pos x="12" y="490"/>
                </a:cxn>
                <a:cxn ang="0">
                  <a:pos x="0" y="514"/>
                </a:cxn>
                <a:cxn ang="0">
                  <a:pos x="0" y="1201"/>
                </a:cxn>
                <a:cxn ang="0">
                  <a:pos x="96" y="1195"/>
                </a:cxn>
                <a:cxn ang="0">
                  <a:pos x="328" y="1201"/>
                </a:cxn>
                <a:cxn ang="0">
                  <a:pos x="328" y="1201"/>
                </a:cxn>
              </a:cxnLst>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close/>
                </a:path>
              </a:pathLst>
            </a:custGeom>
            <a:gradFill rotWithShape="0">
              <a:gsLst>
                <a:gs pos="0">
                  <a:schemeClr val="bg2">
                    <a:alpha val="100000"/>
                  </a:schemeClr>
                </a:gs>
                <a:gs pos="100000">
                  <a:schemeClr val="bg1">
                    <a:alpha val="100000"/>
                  </a:schemeClr>
                </a:gs>
              </a:gsLst>
              <a:lin ang="5400000" scaled="1"/>
              <a:tileRect/>
            </a:gradFill>
            <a:ln w="9525">
              <a:noFill/>
            </a:ln>
          </p:spPr>
          <p:txBody>
            <a:bodyPr/>
            <a:p>
              <a:endParaRPr lang="zh-CN" altLang="en-US"/>
            </a:p>
          </p:txBody>
        </p:sp>
        <p:sp>
          <p:nvSpPr>
            <p:cNvPr id="40972" name="Freeform 7"/>
            <p:cNvSpPr/>
            <p:nvPr/>
          </p:nvSpPr>
          <p:spPr>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close/>
                </a:path>
              </a:pathLst>
            </a:custGeom>
            <a:gradFill rotWithShape="0">
              <a:gsLst>
                <a:gs pos="0">
                  <a:schemeClr val="bg2">
                    <a:alpha val="100000"/>
                  </a:schemeClr>
                </a:gs>
                <a:gs pos="100000">
                  <a:schemeClr val="bg1">
                    <a:alpha val="100000"/>
                  </a:schemeClr>
                </a:gs>
              </a:gsLst>
              <a:lin ang="5400000" scaled="1"/>
              <a:tileRect/>
            </a:gradFill>
            <a:ln w="9525">
              <a:noFill/>
            </a:ln>
          </p:spPr>
          <p:txBody>
            <a:bodyPr/>
            <a:p>
              <a:endParaRPr lang="zh-CN" altLang="en-US"/>
            </a:p>
          </p:txBody>
        </p:sp>
        <p:sp>
          <p:nvSpPr>
            <p:cNvPr id="40973" name="Freeform 8"/>
            <p:cNvSpPr/>
            <p:nvPr/>
          </p:nvSpPr>
          <p:spPr>
            <a:xfrm>
              <a:off x="3525" y="1"/>
              <a:ext cx="2185" cy="1508"/>
            </a:xfrm>
            <a:custGeom>
              <a:avLst/>
              <a:gdLst/>
              <a:ahLst/>
              <a:cxnLst>
                <a:cxn ang="0">
                  <a:pos x="1054" y="777"/>
                </a:cxn>
                <a:cxn ang="0">
                  <a:pos x="1215" y="1245"/>
                </a:cxn>
                <a:cxn ang="0">
                  <a:pos x="976" y="1203"/>
                </a:cxn>
                <a:cxn ang="0">
                  <a:pos x="738" y="1137"/>
                </a:cxn>
                <a:cxn ang="0">
                  <a:pos x="452" y="1119"/>
                </a:cxn>
                <a:cxn ang="0">
                  <a:pos x="0" y="1089"/>
                </a:cxn>
                <a:cxn ang="0">
                  <a:pos x="30" y="1125"/>
                </a:cxn>
                <a:cxn ang="0">
                  <a:pos x="506" y="1143"/>
                </a:cxn>
                <a:cxn ang="0">
                  <a:pos x="792" y="1197"/>
                </a:cxn>
                <a:cxn ang="0">
                  <a:pos x="1155" y="1316"/>
                </a:cxn>
                <a:cxn ang="0">
                  <a:pos x="1090" y="1334"/>
                </a:cxn>
                <a:cxn ang="0">
                  <a:pos x="726" y="1520"/>
                </a:cxn>
                <a:cxn ang="0">
                  <a:pos x="780" y="1496"/>
                </a:cxn>
                <a:cxn ang="0">
                  <a:pos x="881" y="1454"/>
                </a:cxn>
                <a:cxn ang="0">
                  <a:pos x="1042" y="1370"/>
                </a:cxn>
                <a:cxn ang="0">
                  <a:pos x="1239" y="1310"/>
                </a:cxn>
                <a:cxn ang="0">
                  <a:pos x="1292" y="1233"/>
                </a:cxn>
                <a:cxn ang="0">
                  <a:pos x="1667" y="1053"/>
                </a:cxn>
                <a:cxn ang="0">
                  <a:pos x="1971" y="963"/>
                </a:cxn>
                <a:cxn ang="0">
                  <a:pos x="2221" y="831"/>
                </a:cxn>
                <a:cxn ang="0">
                  <a:pos x="2001" y="921"/>
                </a:cxn>
                <a:cxn ang="0">
                  <a:pos x="1691" y="999"/>
                </a:cxn>
                <a:cxn ang="0">
                  <a:pos x="1369" y="1161"/>
                </a:cxn>
                <a:cxn ang="0">
                  <a:pos x="1531" y="915"/>
                </a:cxn>
                <a:cxn ang="0">
                  <a:pos x="1655" y="550"/>
                </a:cxn>
                <a:cxn ang="0">
                  <a:pos x="1775" y="377"/>
                </a:cxn>
                <a:cxn ang="0">
                  <a:pos x="2019" y="60"/>
                </a:cxn>
                <a:cxn ang="0">
                  <a:pos x="2043" y="0"/>
                </a:cxn>
                <a:cxn ang="0">
                  <a:pos x="2013" y="0"/>
                </a:cxn>
                <a:cxn ang="0">
                  <a:pos x="1631" y="485"/>
                </a:cxn>
                <a:cxn ang="0">
                  <a:pos x="1507" y="897"/>
                </a:cxn>
                <a:cxn ang="0">
                  <a:pos x="1280" y="1185"/>
                </a:cxn>
                <a:cxn ang="0">
                  <a:pos x="1155" y="915"/>
                </a:cxn>
                <a:cxn ang="0">
                  <a:pos x="1030" y="545"/>
                </a:cxn>
                <a:cxn ang="0">
                  <a:pos x="905" y="222"/>
                </a:cxn>
                <a:cxn ang="0">
                  <a:pos x="804" y="0"/>
                </a:cxn>
                <a:cxn ang="0">
                  <a:pos x="768" y="0"/>
                </a:cxn>
                <a:cxn ang="0">
                  <a:pos x="923" y="359"/>
                </a:cxn>
                <a:cxn ang="0">
                  <a:pos x="1054" y="777"/>
                </a:cxn>
                <a:cxn ang="0">
                  <a:pos x="1054" y="777"/>
                </a:cxn>
              </a:cxnLst>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40974" name="Freeform 9"/>
            <p:cNvSpPr/>
            <p:nvPr/>
          </p:nvSpPr>
          <p:spPr>
            <a:xfrm>
              <a:off x="0" y="649"/>
              <a:ext cx="816" cy="806"/>
            </a:xfrm>
            <a:custGeom>
              <a:avLst/>
              <a:gdLst/>
              <a:ahLst/>
              <a:cxnLst>
                <a:cxn ang="0">
                  <a:pos x="166" y="569"/>
                </a:cxn>
                <a:cxn ang="0">
                  <a:pos x="334" y="443"/>
                </a:cxn>
                <a:cxn ang="0">
                  <a:pos x="656" y="221"/>
                </a:cxn>
                <a:cxn ang="0">
                  <a:pos x="828" y="0"/>
                </a:cxn>
                <a:cxn ang="0">
                  <a:pos x="690" y="150"/>
                </a:cxn>
                <a:cxn ang="0">
                  <a:pos x="149" y="509"/>
                </a:cxn>
                <a:cxn ang="0">
                  <a:pos x="0" y="742"/>
                </a:cxn>
                <a:cxn ang="0">
                  <a:pos x="0" y="814"/>
                </a:cxn>
                <a:cxn ang="0">
                  <a:pos x="166" y="569"/>
                </a:cxn>
                <a:cxn ang="0">
                  <a:pos x="166" y="569"/>
                </a:cxn>
              </a:cxnLst>
              <a:pathLst>
                <a:path w="813" h="804">
                  <a:moveTo>
                    <a:pt x="161" y="564"/>
                  </a:moveTo>
                  <a:lnTo>
                    <a:pt x="329" y="438"/>
                  </a:lnTo>
                  <a:lnTo>
                    <a:pt x="646" y="216"/>
                  </a:lnTo>
                  <a:lnTo>
                    <a:pt x="813" y="0"/>
                  </a:lnTo>
                  <a:lnTo>
                    <a:pt x="676" y="150"/>
                  </a:lnTo>
                  <a:lnTo>
                    <a:pt x="144" y="504"/>
                  </a:lnTo>
                  <a:lnTo>
                    <a:pt x="0" y="732"/>
                  </a:lnTo>
                  <a:lnTo>
                    <a:pt x="0" y="804"/>
                  </a:lnTo>
                  <a:lnTo>
                    <a:pt x="161" y="564"/>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40975" name="Freeform 10"/>
            <p:cNvSpPr/>
            <p:nvPr/>
          </p:nvSpPr>
          <p:spPr>
            <a:xfrm>
              <a:off x="0" y="1545"/>
              <a:ext cx="762" cy="107"/>
            </a:xfrm>
            <a:custGeom>
              <a:avLst/>
              <a:gdLst/>
              <a:ahLst/>
              <a:cxnLst>
                <a:cxn ang="0">
                  <a:pos x="470" y="66"/>
                </a:cxn>
                <a:cxn ang="0">
                  <a:pos x="774" y="0"/>
                </a:cxn>
                <a:cxn ang="0">
                  <a:pos x="506" y="36"/>
                </a:cxn>
                <a:cxn ang="0">
                  <a:pos x="143" y="48"/>
                </a:cxn>
                <a:cxn ang="0">
                  <a:pos x="0" y="78"/>
                </a:cxn>
                <a:cxn ang="0">
                  <a:pos x="0" y="107"/>
                </a:cxn>
                <a:cxn ang="0">
                  <a:pos x="96" y="89"/>
                </a:cxn>
                <a:cxn ang="0">
                  <a:pos x="470" y="66"/>
                </a:cxn>
                <a:cxn ang="0">
                  <a:pos x="470" y="66"/>
                </a:cxn>
              </a:cxnLst>
              <a:pathLst>
                <a:path w="759" h="107">
                  <a:moveTo>
                    <a:pt x="460" y="66"/>
                  </a:moveTo>
                  <a:lnTo>
                    <a:pt x="759" y="0"/>
                  </a:lnTo>
                  <a:lnTo>
                    <a:pt x="496" y="36"/>
                  </a:lnTo>
                  <a:lnTo>
                    <a:pt x="138" y="48"/>
                  </a:lnTo>
                  <a:lnTo>
                    <a:pt x="0" y="78"/>
                  </a:lnTo>
                  <a:lnTo>
                    <a:pt x="0" y="107"/>
                  </a:lnTo>
                  <a:lnTo>
                    <a:pt x="96" y="89"/>
                  </a:lnTo>
                  <a:lnTo>
                    <a:pt x="460" y="66"/>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40976" name="Freeform 11"/>
            <p:cNvSpPr/>
            <p:nvPr/>
          </p:nvSpPr>
          <p:spPr>
            <a:xfrm>
              <a:off x="2314" y="3431"/>
              <a:ext cx="3182" cy="745"/>
            </a:xfrm>
            <a:custGeom>
              <a:avLst/>
              <a:gdLst/>
              <a:ahLst/>
              <a:cxnLst>
                <a:cxn ang="0">
                  <a:pos x="1417" y="244"/>
                </a:cxn>
                <a:cxn ang="0">
                  <a:pos x="1769" y="238"/>
                </a:cxn>
                <a:cxn ang="0">
                  <a:pos x="2132" y="256"/>
                </a:cxn>
                <a:cxn ang="0">
                  <a:pos x="2555" y="238"/>
                </a:cxn>
                <a:cxn ang="0">
                  <a:pos x="3234" y="209"/>
                </a:cxn>
                <a:cxn ang="0">
                  <a:pos x="3180" y="191"/>
                </a:cxn>
                <a:cxn ang="0">
                  <a:pos x="2472" y="226"/>
                </a:cxn>
                <a:cxn ang="0">
                  <a:pos x="2043" y="226"/>
                </a:cxn>
                <a:cxn ang="0">
                  <a:pos x="1489" y="191"/>
                </a:cxn>
                <a:cxn ang="0">
                  <a:pos x="1573" y="168"/>
                </a:cxn>
                <a:cxn ang="0">
                  <a:pos x="2079" y="0"/>
                </a:cxn>
                <a:cxn ang="0">
                  <a:pos x="2001" y="24"/>
                </a:cxn>
                <a:cxn ang="0">
                  <a:pos x="1876" y="66"/>
                </a:cxn>
                <a:cxn ang="0">
                  <a:pos x="1637" y="138"/>
                </a:cxn>
                <a:cxn ang="0">
                  <a:pos x="1368" y="203"/>
                </a:cxn>
                <a:cxn ang="0">
                  <a:pos x="1293" y="256"/>
                </a:cxn>
                <a:cxn ang="0">
                  <a:pos x="780" y="418"/>
                </a:cxn>
                <a:cxn ang="0">
                  <a:pos x="340" y="508"/>
                </a:cxn>
                <a:cxn ang="0">
                  <a:pos x="0" y="627"/>
                </a:cxn>
                <a:cxn ang="0">
                  <a:pos x="304" y="544"/>
                </a:cxn>
                <a:cxn ang="0">
                  <a:pos x="750" y="454"/>
                </a:cxn>
                <a:cxn ang="0">
                  <a:pos x="1203" y="316"/>
                </a:cxn>
                <a:cxn ang="0">
                  <a:pos x="1001" y="496"/>
                </a:cxn>
                <a:cxn ang="0">
                  <a:pos x="887" y="753"/>
                </a:cxn>
                <a:cxn ang="0">
                  <a:pos x="881" y="753"/>
                </a:cxn>
                <a:cxn ang="0">
                  <a:pos x="953" y="753"/>
                </a:cxn>
                <a:cxn ang="0">
                  <a:pos x="1042" y="502"/>
                </a:cxn>
                <a:cxn ang="0">
                  <a:pos x="1322" y="286"/>
                </a:cxn>
                <a:cxn ang="0">
                  <a:pos x="1561" y="454"/>
                </a:cxn>
                <a:cxn ang="0">
                  <a:pos x="1805" y="687"/>
                </a:cxn>
                <a:cxn ang="0">
                  <a:pos x="1894" y="753"/>
                </a:cxn>
                <a:cxn ang="0">
                  <a:pos x="1959" y="753"/>
                </a:cxn>
                <a:cxn ang="0">
                  <a:pos x="1727" y="532"/>
                </a:cxn>
                <a:cxn ang="0">
                  <a:pos x="1417" y="244"/>
                </a:cxn>
                <a:cxn ang="0">
                  <a:pos x="1417" y="244"/>
                </a:cxn>
              </a:cxnLst>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close/>
                </a:path>
              </a:pathLst>
            </a:custGeom>
            <a:gradFill rotWithShape="0">
              <a:gsLst>
                <a:gs pos="0">
                  <a:schemeClr val="accent2">
                    <a:alpha val="100000"/>
                  </a:schemeClr>
                </a:gs>
                <a:gs pos="100000">
                  <a:schemeClr val="bg1">
                    <a:alpha val="100000"/>
                  </a:schemeClr>
                </a:gs>
              </a:gsLst>
              <a:lin ang="2700000" scaled="1"/>
              <a:tileRect/>
            </a:gradFill>
            <a:ln w="9525">
              <a:noFill/>
            </a:ln>
          </p:spPr>
          <p:txBody>
            <a:bodyPr/>
            <a:p>
              <a:endParaRPr lang="zh-CN" altLang="en-US"/>
            </a:p>
          </p:txBody>
        </p:sp>
        <p:sp>
          <p:nvSpPr>
            <p:cNvPr id="40977" name="Rectangle 12"/>
            <p:cNvSpPr/>
            <p:nvPr/>
          </p:nvSpPr>
          <p:spPr>
            <a:xfrm>
              <a:off x="192" y="127"/>
              <a:ext cx="1" cy="1"/>
            </a:xfrm>
            <a:prstGeom prst="rect">
              <a:avLst/>
            </a:prstGeom>
            <a:solidFill>
              <a:srgbClr val="9A1E8D"/>
            </a:solidFill>
            <a:ln w="9525">
              <a:noFill/>
            </a:ln>
          </p:spPr>
          <p:txBody>
            <a:bodyPr/>
            <a:p>
              <a:pPr lvl="0" eaLnBrk="1" hangingPunct="1"/>
              <a:endParaRPr lang="zh-CN" altLang="en-US" dirty="0">
                <a:solidFill>
                  <a:srgbClr val="FFFFFF"/>
                </a:solidFill>
                <a:latin typeface="Times New Roman" panose="02020603050405020304" pitchFamily="18" charset="0"/>
              </a:endParaRPr>
            </a:p>
          </p:txBody>
        </p:sp>
        <p:sp>
          <p:nvSpPr>
            <p:cNvPr id="40978" name="Rectangle 13"/>
            <p:cNvSpPr/>
            <p:nvPr/>
          </p:nvSpPr>
          <p:spPr>
            <a:xfrm>
              <a:off x="204" y="131"/>
              <a:ext cx="1" cy="1"/>
            </a:xfrm>
            <a:prstGeom prst="rect">
              <a:avLst/>
            </a:prstGeom>
            <a:solidFill>
              <a:srgbClr val="9A1E8D"/>
            </a:solidFill>
            <a:ln w="9525">
              <a:noFill/>
            </a:ln>
          </p:spPr>
          <p:txBody>
            <a:bodyPr/>
            <a:p>
              <a:pPr lvl="0" eaLnBrk="1" hangingPunct="1"/>
              <a:endParaRPr lang="zh-CN" altLang="en-US" dirty="0">
                <a:solidFill>
                  <a:srgbClr val="FFFFFF"/>
                </a:solidFill>
                <a:latin typeface="Times New Roman" panose="02020603050405020304" pitchFamily="18" charset="0"/>
              </a:endParaRPr>
            </a:p>
          </p:txBody>
        </p:sp>
        <p:sp>
          <p:nvSpPr>
            <p:cNvPr id="38" name="Freeform 14"/>
            <p:cNvSpPr/>
            <p:nvPr/>
          </p:nvSpPr>
          <p:spPr bwMode="hidden">
            <a:xfrm>
              <a:off x="0" y="4032"/>
              <a:ext cx="5760" cy="288"/>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39" name="Freeform 15"/>
            <p:cNvSpPr/>
            <p:nvPr/>
          </p:nvSpPr>
          <p:spPr bwMode="hidden">
            <a:xfrm>
              <a:off x="0" y="4032"/>
              <a:ext cx="5760" cy="336"/>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40" name="Freeform 16"/>
            <p:cNvSpPr/>
            <p:nvPr/>
          </p:nvSpPr>
          <p:spPr bwMode="hidden">
            <a:xfrm>
              <a:off x="0" y="0"/>
              <a:ext cx="5760" cy="288"/>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40982" name="Freeform 17"/>
            <p:cNvSpPr/>
            <p:nvPr/>
          </p:nvSpPr>
          <p:spPr>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close/>
                </a:path>
              </a:pathLst>
            </a:custGeom>
            <a:gradFill rotWithShape="0">
              <a:gsLst>
                <a:gs pos="0">
                  <a:schemeClr val="bg2">
                    <a:alpha val="100000"/>
                  </a:schemeClr>
                </a:gs>
                <a:gs pos="100000">
                  <a:schemeClr val="bg1">
                    <a:alpha val="100000"/>
                  </a:schemeClr>
                </a:gs>
              </a:gsLst>
              <a:lin ang="2700000" scaled="1"/>
              <a:tileRect/>
            </a:gradFill>
            <a:ln w="9525">
              <a:noFill/>
            </a:ln>
          </p:spPr>
          <p:txBody>
            <a:bodyPr/>
            <a:p>
              <a:endParaRPr lang="zh-CN" altLang="en-US"/>
            </a:p>
          </p:txBody>
        </p:sp>
        <p:sp>
          <p:nvSpPr>
            <p:cNvPr id="40983" name="Freeform 18"/>
            <p:cNvSpPr/>
            <p:nvPr/>
          </p:nvSpPr>
          <p:spPr>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43" name="Freeform 19"/>
            <p:cNvSpPr/>
            <p:nvPr/>
          </p:nvSpPr>
          <p:spPr bwMode="hidden">
            <a:xfrm>
              <a:off x="2932" y="1728"/>
              <a:ext cx="2828" cy="2366"/>
            </a:xfrm>
            <a:custGeom>
              <a:avLst/>
              <a:gdLst>
                <a:gd name="T0" fmla="*/ 1814 w 2828"/>
                <a:gd name="T1" fmla="*/ 606 h 2366"/>
                <a:gd name="T2" fmla="*/ 1615 w 2828"/>
                <a:gd name="T3" fmla="*/ 252 h 2366"/>
                <a:gd name="T4" fmla="*/ 1345 w 2828"/>
                <a:gd name="T5" fmla="*/ 132 h 2366"/>
                <a:gd name="T6" fmla="*/ 1381 w 2828"/>
                <a:gd name="T7" fmla="*/ 492 h 2366"/>
                <a:gd name="T8" fmla="*/ 955 w 2828"/>
                <a:gd name="T9" fmla="*/ 221 h 2366"/>
                <a:gd name="T10" fmla="*/ 877 w 2828"/>
                <a:gd name="T11" fmla="*/ 161 h 2366"/>
                <a:gd name="T12" fmla="*/ 841 w 2828"/>
                <a:gd name="T13" fmla="*/ 167 h 2366"/>
                <a:gd name="T14" fmla="*/ 720 w 2828"/>
                <a:gd name="T15" fmla="*/ 161 h 2366"/>
                <a:gd name="T16" fmla="*/ 613 w 2828"/>
                <a:gd name="T17" fmla="*/ 144 h 2366"/>
                <a:gd name="T18" fmla="*/ 492 w 2828"/>
                <a:gd name="T19" fmla="*/ 161 h 2366"/>
                <a:gd name="T20" fmla="*/ 432 w 2828"/>
                <a:gd name="T21" fmla="*/ 150 h 2366"/>
                <a:gd name="T22" fmla="*/ 342 w 2828"/>
                <a:gd name="T23" fmla="*/ 138 h 2366"/>
                <a:gd name="T24" fmla="*/ 246 w 2828"/>
                <a:gd name="T25" fmla="*/ 126 h 2366"/>
                <a:gd name="T26" fmla="*/ 174 w 2828"/>
                <a:gd name="T27" fmla="*/ 114 h 2366"/>
                <a:gd name="T28" fmla="*/ 216 w 2828"/>
                <a:gd name="T29" fmla="*/ 240 h 2366"/>
                <a:gd name="T30" fmla="*/ 607 w 2828"/>
                <a:gd name="T31" fmla="*/ 588 h 2366"/>
                <a:gd name="T32" fmla="*/ 1177 w 2828"/>
                <a:gd name="T33" fmla="*/ 817 h 2366"/>
                <a:gd name="T34" fmla="*/ 972 w 2828"/>
                <a:gd name="T35" fmla="*/ 871 h 2366"/>
                <a:gd name="T36" fmla="*/ 492 w 2828"/>
                <a:gd name="T37" fmla="*/ 1111 h 2366"/>
                <a:gd name="T38" fmla="*/ 276 w 2828"/>
                <a:gd name="T39" fmla="*/ 1441 h 2366"/>
                <a:gd name="T40" fmla="*/ 42 w 2828"/>
                <a:gd name="T41" fmla="*/ 1441 h 2366"/>
                <a:gd name="T42" fmla="*/ 367 w 2828"/>
                <a:gd name="T43" fmla="*/ 1585 h 2366"/>
                <a:gd name="T44" fmla="*/ 949 w 2828"/>
                <a:gd name="T45" fmla="*/ 1712 h 2366"/>
                <a:gd name="T46" fmla="*/ 1519 w 2828"/>
                <a:gd name="T47" fmla="*/ 1537 h 2366"/>
                <a:gd name="T48" fmla="*/ 1735 w 2828"/>
                <a:gd name="T49" fmla="*/ 1513 h 2366"/>
                <a:gd name="T50" fmla="*/ 1723 w 2828"/>
                <a:gd name="T51" fmla="*/ 1802 h 2366"/>
                <a:gd name="T52" fmla="*/ 2042 w 2828"/>
                <a:gd name="T53" fmla="*/ 2229 h 2366"/>
                <a:gd name="T54" fmla="*/ 2191 w 2828"/>
                <a:gd name="T55" fmla="*/ 2133 h 2366"/>
                <a:gd name="T56" fmla="*/ 2270 w 2828"/>
                <a:gd name="T57" fmla="*/ 1970 h 2366"/>
                <a:gd name="T58" fmla="*/ 2233 w 2828"/>
                <a:gd name="T59" fmla="*/ 1573 h 2366"/>
                <a:gd name="T60" fmla="*/ 2294 w 2828"/>
                <a:gd name="T61" fmla="*/ 1483 h 2366"/>
                <a:gd name="T62" fmla="*/ 2588 w 2828"/>
                <a:gd name="T63" fmla="*/ 1688 h 2366"/>
                <a:gd name="T64" fmla="*/ 2695 w 2828"/>
                <a:gd name="T65" fmla="*/ 1682 h 2366"/>
                <a:gd name="T66" fmla="*/ 2588 w 2828"/>
                <a:gd name="T67" fmla="*/ 1543 h 2366"/>
                <a:gd name="T68" fmla="*/ 2510 w 2828"/>
                <a:gd name="T69" fmla="*/ 1357 h 2366"/>
                <a:gd name="T70" fmla="*/ 2354 w 2828"/>
                <a:gd name="T71" fmla="*/ 1184 h 2366"/>
                <a:gd name="T72" fmla="*/ 2102 w 2828"/>
                <a:gd name="T73" fmla="*/ 931 h 2366"/>
                <a:gd name="T74" fmla="*/ 2137 w 2828"/>
                <a:gd name="T75" fmla="*/ 907 h 2366"/>
                <a:gd name="T76" fmla="*/ 2215 w 2828"/>
                <a:gd name="T77" fmla="*/ 871 h 2366"/>
                <a:gd name="T78" fmla="*/ 2324 w 2828"/>
                <a:gd name="T79" fmla="*/ 817 h 2366"/>
                <a:gd name="T80" fmla="*/ 2372 w 2828"/>
                <a:gd name="T81" fmla="*/ 787 h 2366"/>
                <a:gd name="T82" fmla="*/ 2078 w 2828"/>
                <a:gd name="T83" fmla="*/ 865 h 2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40985" name="Freeform 20"/>
            <p:cNvSpPr/>
            <p:nvPr/>
          </p:nvSpPr>
          <p:spPr>
            <a:xfrm>
              <a:off x="3160" y="1860"/>
              <a:ext cx="2162" cy="1934"/>
            </a:xfrm>
            <a:custGeom>
              <a:avLst/>
              <a:gdLst/>
              <a:ahLst/>
              <a:cxnLst>
                <a:cxn ang="0">
                  <a:pos x="1882" y="861"/>
                </a:cxn>
                <a:cxn ang="0">
                  <a:pos x="1977" y="1029"/>
                </a:cxn>
                <a:cxn ang="0">
                  <a:pos x="2096" y="1178"/>
                </a:cxn>
                <a:cxn ang="0">
                  <a:pos x="2162" y="1261"/>
                </a:cxn>
                <a:cxn ang="0">
                  <a:pos x="2198" y="1309"/>
                </a:cxn>
                <a:cxn ang="0">
                  <a:pos x="1929" y="987"/>
                </a:cxn>
                <a:cxn ang="0">
                  <a:pos x="1900" y="939"/>
                </a:cxn>
                <a:cxn ang="0">
                  <a:pos x="1820" y="1255"/>
                </a:cxn>
                <a:cxn ang="0">
                  <a:pos x="1806" y="1501"/>
                </a:cxn>
                <a:cxn ang="0">
                  <a:pos x="1858" y="1926"/>
                </a:cxn>
                <a:cxn ang="0">
                  <a:pos x="1827" y="1950"/>
                </a:cxn>
                <a:cxn ang="0">
                  <a:pos x="1781" y="1549"/>
                </a:cxn>
                <a:cxn ang="0">
                  <a:pos x="1763" y="1303"/>
                </a:cxn>
                <a:cxn ang="0">
                  <a:pos x="1799" y="1095"/>
                </a:cxn>
                <a:cxn ang="0">
                  <a:pos x="1806" y="885"/>
                </a:cxn>
                <a:cxn ang="0">
                  <a:pos x="1293" y="1017"/>
                </a:cxn>
                <a:cxn ang="0">
                  <a:pos x="840" y="1142"/>
                </a:cxn>
                <a:cxn ang="0">
                  <a:pos x="328" y="1327"/>
                </a:cxn>
                <a:cxn ang="0">
                  <a:pos x="18" y="1435"/>
                </a:cxn>
                <a:cxn ang="0">
                  <a:pos x="316" y="1297"/>
                </a:cxn>
                <a:cxn ang="0">
                  <a:pos x="697" y="1154"/>
                </a:cxn>
                <a:cxn ang="0">
                  <a:pos x="1042" y="1047"/>
                </a:cxn>
                <a:cxn ang="0">
                  <a:pos x="1441" y="939"/>
                </a:cxn>
                <a:cxn ang="0">
                  <a:pos x="1727" y="825"/>
                </a:cxn>
                <a:cxn ang="0">
                  <a:pos x="1363" y="628"/>
                </a:cxn>
                <a:cxn ang="0">
                  <a:pos x="881" y="520"/>
                </a:cxn>
                <a:cxn ang="0">
                  <a:pos x="232" y="161"/>
                </a:cxn>
                <a:cxn ang="0">
                  <a:pos x="0" y="83"/>
                </a:cxn>
                <a:cxn ang="0">
                  <a:pos x="334" y="179"/>
                </a:cxn>
                <a:cxn ang="0">
                  <a:pos x="727" y="388"/>
                </a:cxn>
                <a:cxn ang="0">
                  <a:pos x="953" y="496"/>
                </a:cxn>
                <a:cxn ang="0">
                  <a:pos x="1381" y="598"/>
                </a:cxn>
                <a:cxn ang="0">
                  <a:pos x="1685" y="753"/>
                </a:cxn>
                <a:cxn ang="0">
                  <a:pos x="1453" y="466"/>
                </a:cxn>
                <a:cxn ang="0">
                  <a:pos x="1311" y="191"/>
                </a:cxn>
                <a:cxn ang="0">
                  <a:pos x="1179" y="0"/>
                </a:cxn>
                <a:cxn ang="0">
                  <a:pos x="1369" y="215"/>
                </a:cxn>
                <a:cxn ang="0">
                  <a:pos x="1519" y="490"/>
                </a:cxn>
                <a:cxn ang="0">
                  <a:pos x="1781" y="813"/>
                </a:cxn>
                <a:cxn ang="0">
                  <a:pos x="1882" y="861"/>
                </a:cxn>
                <a:cxn ang="0">
                  <a:pos x="1882" y="861"/>
                </a:cxn>
              </a:cxnLst>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grpSp>
      <p:sp>
        <p:nvSpPr>
          <p:cNvPr id="96277" name="Rectangle 21"/>
          <p:cNvSpPr>
            <a:spLocks noGrp="1" noChangeArrowheads="1"/>
          </p:cNvSpPr>
          <p:nvPr>
            <p:ph type="ctrTitle" sz="quarter"/>
          </p:nvPr>
        </p:nvSpPr>
        <p:spPr>
          <a:xfrm>
            <a:off x="685800" y="1828800"/>
            <a:ext cx="7772400" cy="1736725"/>
          </a:xfrm>
        </p:spPr>
        <p:txBody>
          <a:bodyPr/>
          <a:lstStyle>
            <a:lvl1pPr>
              <a:defRPr sz="5400"/>
            </a:lvl1pPr>
          </a:lstStyle>
          <a:p>
            <a:pPr lvl="0"/>
            <a:r>
              <a:rPr lang="zh-CN" altLang="en-US" noProof="0" smtClean="0"/>
              <a:t>单击此处编辑母版标题样式</a:t>
            </a:r>
            <a:endParaRPr lang="zh-CN" altLang="en-US" noProof="0" smtClean="0"/>
          </a:p>
        </p:txBody>
      </p:sp>
      <p:sp>
        <p:nvSpPr>
          <p:cNvPr id="96278" name="Rectangle 22"/>
          <p:cNvSpPr>
            <a:spLocks noGrp="1" noChangeArrowheads="1"/>
          </p:cNvSpPr>
          <p:nvPr>
            <p:ph type="subTitle" sz="quarter" idx="1"/>
          </p:nvPr>
        </p:nvSpPr>
        <p:spPr>
          <a:xfrm>
            <a:off x="1371600" y="3886200"/>
            <a:ext cx="6400800" cy="1752600"/>
          </a:xfrm>
        </p:spPr>
        <p:txBody>
          <a:bodyPr/>
          <a:lstStyle>
            <a:lvl1pPr marL="0" indent="0" algn="ctr">
              <a:buFont typeface="Wingdings" panose="05000000000000000000" pitchFamily="2" charset="2"/>
              <a:buNone/>
              <a:defRPr/>
            </a:lvl1pPr>
          </a:lstStyle>
          <a:p>
            <a:pPr lvl="0"/>
            <a:r>
              <a:rPr lang="zh-CN" altLang="en-US" noProof="0" smtClean="0"/>
              <a:t>单击此处编辑母版副标题样式</a:t>
            </a:r>
            <a:endParaRPr lang="zh-CN" altLang="en-US" noProof="0" smtClean="0"/>
          </a:p>
        </p:txBody>
      </p:sp>
      <p:sp>
        <p:nvSpPr>
          <p:cNvPr id="45" name="Rectangle 23"/>
          <p:cNvSpPr>
            <a:spLocks noGrp="1" noChangeArrowheads="1"/>
          </p:cNvSpPr>
          <p:nvPr>
            <p:ph type="dt" sz="quarter" idx="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46" name="Rectangle 24"/>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47" name="Rectangle 25"/>
          <p:cNvSpPr>
            <a:spLocks noGrp="1" noChangeArrowheads="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标题和内容">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26" name="日期占位符 3"/>
          <p:cNvSpPr>
            <a:spLocks noGrp="1"/>
          </p:cNvSpPr>
          <p:nvPr>
            <p:ph type="dt" sz="half" idx="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4"/>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5"/>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节标题">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26" name="日期占位符 3"/>
          <p:cNvSpPr>
            <a:spLocks noGrp="1"/>
          </p:cNvSpPr>
          <p:nvPr>
            <p:ph type="dt" sz="half" idx="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4"/>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5"/>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两栏内容">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26" name="日期占位符 4"/>
          <p:cNvSpPr>
            <a:spLocks noGrp="1"/>
          </p:cNvSpPr>
          <p:nvPr>
            <p:ph type="dt" sz="half" idx="1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5"/>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6"/>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比较">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26" name="日期占位符 6"/>
          <p:cNvSpPr>
            <a:spLocks noGrp="1"/>
          </p:cNvSpPr>
          <p:nvPr>
            <p:ph type="dt" sz="half" idx="1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7"/>
          <p:cNvSpPr>
            <a:spLocks noGrp="1"/>
          </p:cNvSpPr>
          <p:nvPr>
            <p:ph type="ftr" sz="quarter" idx="1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8"/>
          <p:cNvSpPr>
            <a:spLocks noGrp="1"/>
          </p:cNvSpPr>
          <p:nvPr>
            <p:ph type="sldNum" sz="quarter" idx="1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仅标题">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26" name="日期占位符 2"/>
          <p:cNvSpPr>
            <a:spLocks noGrp="1"/>
          </p:cNvSpPr>
          <p:nvPr>
            <p:ph type="dt" sz="half" idx="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3"/>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4"/>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空白">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6" name="日期占位符 1"/>
          <p:cNvSpPr>
            <a:spLocks noGrp="1"/>
          </p:cNvSpPr>
          <p:nvPr>
            <p:ph type="dt" sz="half" idx="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2"/>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3"/>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内容与标题">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26" name="日期占位符 4"/>
          <p:cNvSpPr>
            <a:spLocks noGrp="1"/>
          </p:cNvSpPr>
          <p:nvPr>
            <p:ph type="dt" sz="half" idx="1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5"/>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6"/>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图片与标题">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hlink"/>
              </a:buClr>
              <a:buSzPct val="60000"/>
              <a:buFont typeface="Wingdings" panose="05000000000000000000" pitchFamily="2" charset="2"/>
              <a:buNone/>
              <a:defRPr/>
            </a:pPr>
            <a:endParaRPr kumimoji="0" lang="zh-CN" altLang="en-US" sz="3200" b="0" i="0" u="none" strike="noStrike" kern="0" cap="none" spc="0" normalizeH="0" baseline="0" noProof="0" smtClean="0">
              <a:ln>
                <a:noFill/>
              </a:ln>
              <a:solidFill>
                <a:schemeClr val="tx1"/>
              </a:solidFill>
              <a:effectLst>
                <a:outerShdw blurRad="38100" dist="38100" dir="2700000" algn="tl">
                  <a:srgbClr val="000000"/>
                </a:outerShdw>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26" name="日期占位符 4"/>
          <p:cNvSpPr>
            <a:spLocks noGrp="1"/>
          </p:cNvSpPr>
          <p:nvPr>
            <p:ph type="dt" sz="half" idx="1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5"/>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6"/>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26" name="日期占位符 3"/>
          <p:cNvSpPr>
            <a:spLocks noGrp="1"/>
          </p:cNvSpPr>
          <p:nvPr>
            <p:ph type="dt" sz="half" idx="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4"/>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5"/>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19800" cy="58531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26" name="日期占位符 3"/>
          <p:cNvSpPr>
            <a:spLocks noGrp="1"/>
          </p:cNvSpPr>
          <p:nvPr>
            <p:ph type="dt" sz="half" idx="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4"/>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5"/>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Only" preserve="1">
  <p:cSld name="内容">
    <p:bg>
      <p:bgPr>
        <a:gradFill rotWithShape="0">
          <a:gsLst>
            <a:gs pos="0">
              <a:schemeClr val="bg2"/>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内容占位符 1"/>
          <p:cNvSpPr>
            <a:spLocks noGrp="1"/>
          </p:cNvSpPr>
          <p:nvPr>
            <p:ph/>
          </p:nvPr>
        </p:nvSpPr>
        <p:spPr>
          <a:xfrm>
            <a:off x="457200" y="277813"/>
            <a:ext cx="8229600" cy="5853112"/>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26" name="日期占位符 2"/>
          <p:cNvSpPr>
            <a:spLocks noGrp="1"/>
          </p:cNvSpPr>
          <p:nvPr>
            <p:ph type="dt" sz="half" idx="2"/>
          </p:nvPr>
        </p:nvSpPr>
        <p:spPr bwMode="auto">
          <a:xfrm>
            <a:off x="457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7" name="页脚占位符 3"/>
          <p:cNvSpPr>
            <a:spLocks noGrp="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宋体" panose="02010600030101010101" pitchFamily="2" charset="-122"/>
              <a:cs typeface="+mn-cs"/>
            </a:endParaRPr>
          </a:p>
        </p:txBody>
      </p:sp>
      <p:sp>
        <p:nvSpPr>
          <p:cNvPr id="28" name="灯片编号占位符 4"/>
          <p:cNvSpPr>
            <a:spLocks noGrp="1"/>
          </p:cNvSpPr>
          <p:nvPr>
            <p:ph type="sldNum" sz="quarter" idx="4"/>
          </p:nvPr>
        </p:nvSpPr>
        <p:spPr bwMode="auto">
          <a:xfrm>
            <a:off x="6553200" y="6248400"/>
            <a:ext cx="2133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Ovr>
    <a:masterClrMapping/>
  </p:clrMapOvr>
  <p:transition spd="med">
    <p:random/>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8" name="Rectangle 4"/>
          <p:cNvSpPr>
            <a:spLocks noGrp="1" noChangeArrowheads="1"/>
          </p:cNvSpPr>
          <p:nvPr>
            <p:ph type="dt" sz="half" idx="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8" name="Rectangle 4"/>
          <p:cNvSpPr>
            <a:spLocks noGrp="1" noChangeArrowheads="1"/>
          </p:cNvSpPr>
          <p:nvPr>
            <p:ph type="dt" sz="half" idx="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8" name="Rectangle 4"/>
          <p:cNvSpPr>
            <a:spLocks noGrp="1" noChangeArrowheads="1"/>
          </p:cNvSpPr>
          <p:nvPr>
            <p:ph type="dt" sz="half" idx="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8" name="Rectangle 4"/>
          <p:cNvSpPr>
            <a:spLocks noGrp="1" noChangeArrowheads="1"/>
          </p:cNvSpPr>
          <p:nvPr>
            <p:ph type="dt" sz="half" idx="1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8" name="Rectangle 4"/>
          <p:cNvSpPr>
            <a:spLocks noGrp="1" noChangeArrowheads="1"/>
          </p:cNvSpPr>
          <p:nvPr>
            <p:ph type="dt" sz="half" idx="1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1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1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8" name="Rectangle 4"/>
          <p:cNvSpPr>
            <a:spLocks noGrp="1" noChangeArrowheads="1"/>
          </p:cNvSpPr>
          <p:nvPr>
            <p:ph type="dt" sz="half" idx="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8" name="Rectangle 4"/>
          <p:cNvSpPr>
            <a:spLocks noGrp="1" noChangeArrowheads="1"/>
          </p:cNvSpPr>
          <p:nvPr>
            <p:ph type="dt" sz="half" idx="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8" name="Rectangle 4"/>
          <p:cNvSpPr>
            <a:spLocks noGrp="1" noChangeArrowheads="1"/>
          </p:cNvSpPr>
          <p:nvPr>
            <p:ph type="dt" sz="half" idx="1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1"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8" name="Rectangle 4"/>
          <p:cNvSpPr>
            <a:spLocks noGrp="1" noChangeArrowheads="1"/>
          </p:cNvSpPr>
          <p:nvPr>
            <p:ph type="dt" sz="half" idx="1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8" name="Rectangle 4"/>
          <p:cNvSpPr>
            <a:spLocks noGrp="1" noChangeArrowheads="1"/>
          </p:cNvSpPr>
          <p:nvPr>
            <p:ph type="dt" sz="half" idx="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609600"/>
            <a:ext cx="194310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5800" y="609600"/>
            <a:ext cx="5676900" cy="54864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8" name="Rectangle 4"/>
          <p:cNvSpPr>
            <a:spLocks noGrp="1" noChangeArrowheads="1"/>
          </p:cNvSpPr>
          <p:nvPr>
            <p:ph type="dt" sz="half" idx="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Only" preserve="1">
  <p:cSld name="内容">
    <p:bg>
      <p:bgPr>
        <a:solidFill>
          <a:schemeClr val="bg1"/>
        </a:solidFill>
        <a:effectLst/>
      </p:bgPr>
    </p:bg>
    <p:spTree>
      <p:nvGrpSpPr>
        <p:cNvPr id="1" name=""/>
        <p:cNvGrpSpPr/>
        <p:nvPr/>
      </p:nvGrpSpPr>
      <p:grpSpPr>
        <a:xfrm>
          <a:off x="0" y="0"/>
          <a:ext cx="0" cy="0"/>
          <a:chOff x="0" y="0"/>
          <a:chExt cx="0" cy="0"/>
        </a:xfrm>
      </p:grpSpPr>
      <p:sp>
        <p:nvSpPr>
          <p:cNvPr id="2" name="内容占位符 1"/>
          <p:cNvSpPr>
            <a:spLocks noGrp="1"/>
          </p:cNvSpPr>
          <p:nvPr>
            <p:ph/>
          </p:nvPr>
        </p:nvSpPr>
        <p:spPr>
          <a:xfrm>
            <a:off x="685800" y="609600"/>
            <a:ext cx="7772400" cy="54864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8" name="Rectangle 4"/>
          <p:cNvSpPr>
            <a:spLocks noGrp="1" noChangeArrowheads="1"/>
          </p:cNvSpPr>
          <p:nvPr>
            <p:ph type="dt" sz="half" idx="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8" name="Rectangle 4"/>
          <p:cNvSpPr>
            <a:spLocks noGrp="1" noChangeArrowheads="1"/>
          </p:cNvSpPr>
          <p:nvPr>
            <p:ph type="dt" sz="half" idx="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8" name="Rectangle 4"/>
          <p:cNvSpPr>
            <a:spLocks noGrp="1" noChangeArrowheads="1"/>
          </p:cNvSpPr>
          <p:nvPr>
            <p:ph type="dt" sz="half" idx="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8" name="Rectangle 4"/>
          <p:cNvSpPr>
            <a:spLocks noGrp="1" noChangeArrowheads="1"/>
          </p:cNvSpPr>
          <p:nvPr>
            <p:ph type="dt" sz="half" idx="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8" name="Rectangle 4"/>
          <p:cNvSpPr>
            <a:spLocks noGrp="1" noChangeArrowheads="1"/>
          </p:cNvSpPr>
          <p:nvPr>
            <p:ph type="dt" sz="half" idx="1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8" name="Rectangle 4"/>
          <p:cNvSpPr>
            <a:spLocks noGrp="1" noChangeArrowheads="1"/>
          </p:cNvSpPr>
          <p:nvPr>
            <p:ph type="dt" sz="half" idx="1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1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1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8" name="Rectangle 4"/>
          <p:cNvSpPr>
            <a:spLocks noGrp="1" noChangeArrowheads="1"/>
          </p:cNvSpPr>
          <p:nvPr>
            <p:ph type="dt" sz="half" idx="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8" name="Rectangle 4"/>
          <p:cNvSpPr>
            <a:spLocks noGrp="1" noChangeArrowheads="1"/>
          </p:cNvSpPr>
          <p:nvPr>
            <p:ph type="dt" sz="half" idx="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作者：</a:t>
            </a:r>
            <a:r>
              <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XIAOYH</a:t>
            </a: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9" Type="http://schemas.openxmlformats.org/officeDocument/2006/relationships/slideLayout" Target="../slideLayouts/slideLayout113.xml"/><Relationship Id="rId8" Type="http://schemas.openxmlformats.org/officeDocument/2006/relationships/slideLayout" Target="../slideLayouts/slideLayout112.xml"/><Relationship Id="rId7" Type="http://schemas.openxmlformats.org/officeDocument/2006/relationships/slideLayout" Target="../slideLayouts/slideLayout111.xml"/><Relationship Id="rId6" Type="http://schemas.openxmlformats.org/officeDocument/2006/relationships/slideLayout" Target="../slideLayouts/slideLayout110.xml"/><Relationship Id="rId5" Type="http://schemas.openxmlformats.org/officeDocument/2006/relationships/slideLayout" Target="../slideLayouts/slideLayout109.xml"/><Relationship Id="rId4" Type="http://schemas.openxmlformats.org/officeDocument/2006/relationships/slideLayout" Target="../slideLayouts/slideLayout108.xml"/><Relationship Id="rId3" Type="http://schemas.openxmlformats.org/officeDocument/2006/relationships/slideLayout" Target="../slideLayouts/slideLayout107.xml"/><Relationship Id="rId2" Type="http://schemas.openxmlformats.org/officeDocument/2006/relationships/slideLayout" Target="../slideLayouts/slideLayout106.xml"/><Relationship Id="rId13" Type="http://schemas.openxmlformats.org/officeDocument/2006/relationships/theme" Target="../theme/theme10.xml"/><Relationship Id="rId12" Type="http://schemas.openxmlformats.org/officeDocument/2006/relationships/slideLayout" Target="../slideLayouts/slideLayout116.xml"/><Relationship Id="rId11" Type="http://schemas.openxmlformats.org/officeDocument/2006/relationships/slideLayout" Target="../slideLayouts/slideLayout115.xml"/><Relationship Id="rId10" Type="http://schemas.openxmlformats.org/officeDocument/2006/relationships/slideLayout" Target="../slideLayouts/slideLayout114.xml"/><Relationship Id="rId1" Type="http://schemas.openxmlformats.org/officeDocument/2006/relationships/slideLayout" Target="../slideLayouts/slideLayout105.xml"/></Relationships>
</file>

<file path=ppt/slideMasters/_rels/slideMaster11.xml.rels><?xml version="1.0" encoding="UTF-8" standalone="yes"?>
<Relationships xmlns="http://schemas.openxmlformats.org/package/2006/relationships"><Relationship Id="rId9" Type="http://schemas.openxmlformats.org/officeDocument/2006/relationships/slideLayout" Target="../slideLayouts/slideLayout125.xml"/><Relationship Id="rId8" Type="http://schemas.openxmlformats.org/officeDocument/2006/relationships/slideLayout" Target="../slideLayouts/slideLayout124.xml"/><Relationship Id="rId7" Type="http://schemas.openxmlformats.org/officeDocument/2006/relationships/slideLayout" Target="../slideLayouts/slideLayout123.xml"/><Relationship Id="rId6" Type="http://schemas.openxmlformats.org/officeDocument/2006/relationships/slideLayout" Target="../slideLayouts/slideLayout122.xml"/><Relationship Id="rId5" Type="http://schemas.openxmlformats.org/officeDocument/2006/relationships/slideLayout" Target="../slideLayouts/slideLayout121.xml"/><Relationship Id="rId4" Type="http://schemas.openxmlformats.org/officeDocument/2006/relationships/slideLayout" Target="../slideLayouts/slideLayout120.xml"/><Relationship Id="rId3" Type="http://schemas.openxmlformats.org/officeDocument/2006/relationships/slideLayout" Target="../slideLayouts/slideLayout119.xml"/><Relationship Id="rId2" Type="http://schemas.openxmlformats.org/officeDocument/2006/relationships/slideLayout" Target="../slideLayouts/slideLayout118.xml"/><Relationship Id="rId12" Type="http://schemas.openxmlformats.org/officeDocument/2006/relationships/theme" Target="../theme/theme11.xml"/><Relationship Id="rId11" Type="http://schemas.openxmlformats.org/officeDocument/2006/relationships/slideLayout" Target="../slideLayouts/slideLayout127.xml"/><Relationship Id="rId10" Type="http://schemas.openxmlformats.org/officeDocument/2006/relationships/slideLayout" Target="../slideLayouts/slideLayout126.xml"/><Relationship Id="rId1" Type="http://schemas.openxmlformats.org/officeDocument/2006/relationships/slideLayout" Target="../slideLayouts/slideLayout117.xml"/></Relationships>
</file>

<file path=ppt/slideMasters/_rels/slideMaster12.xml.rels><?xml version="1.0" encoding="UTF-8" standalone="yes"?>
<Relationships xmlns="http://schemas.openxmlformats.org/package/2006/relationships"><Relationship Id="rId9" Type="http://schemas.openxmlformats.org/officeDocument/2006/relationships/slideLayout" Target="../slideLayouts/slideLayout136.xml"/><Relationship Id="rId8" Type="http://schemas.openxmlformats.org/officeDocument/2006/relationships/slideLayout" Target="../slideLayouts/slideLayout135.xml"/><Relationship Id="rId7" Type="http://schemas.openxmlformats.org/officeDocument/2006/relationships/slideLayout" Target="../slideLayouts/slideLayout134.xml"/><Relationship Id="rId6" Type="http://schemas.openxmlformats.org/officeDocument/2006/relationships/slideLayout" Target="../slideLayouts/slideLayout133.xml"/><Relationship Id="rId5" Type="http://schemas.openxmlformats.org/officeDocument/2006/relationships/slideLayout" Target="../slideLayouts/slideLayout132.xml"/><Relationship Id="rId4" Type="http://schemas.openxmlformats.org/officeDocument/2006/relationships/slideLayout" Target="../slideLayouts/slideLayout131.xml"/><Relationship Id="rId3" Type="http://schemas.openxmlformats.org/officeDocument/2006/relationships/slideLayout" Target="../slideLayouts/slideLayout130.xml"/><Relationship Id="rId2" Type="http://schemas.openxmlformats.org/officeDocument/2006/relationships/slideLayout" Target="../slideLayouts/slideLayout129.xml"/><Relationship Id="rId13" Type="http://schemas.openxmlformats.org/officeDocument/2006/relationships/theme" Target="../theme/theme12.xml"/><Relationship Id="rId12" Type="http://schemas.openxmlformats.org/officeDocument/2006/relationships/slideLayout" Target="../slideLayouts/slideLayout139.xml"/><Relationship Id="rId11" Type="http://schemas.openxmlformats.org/officeDocument/2006/relationships/slideLayout" Target="../slideLayouts/slideLayout138.xml"/><Relationship Id="rId10" Type="http://schemas.openxmlformats.org/officeDocument/2006/relationships/slideLayout" Target="../slideLayouts/slideLayout137.xml"/><Relationship Id="rId1" Type="http://schemas.openxmlformats.org/officeDocument/2006/relationships/slideLayout" Target="../slideLayouts/slideLayout128.xml"/></Relationships>
</file>

<file path=ppt/slideMasters/_rels/slideMaster13.xml.rels><?xml version="1.0" encoding="UTF-8" standalone="yes"?>
<Relationships xmlns="http://schemas.openxmlformats.org/package/2006/relationships"><Relationship Id="rId9" Type="http://schemas.openxmlformats.org/officeDocument/2006/relationships/slideLayout" Target="../slideLayouts/slideLayout148.xml"/><Relationship Id="rId8" Type="http://schemas.openxmlformats.org/officeDocument/2006/relationships/slideLayout" Target="../slideLayouts/slideLayout147.xml"/><Relationship Id="rId7" Type="http://schemas.openxmlformats.org/officeDocument/2006/relationships/slideLayout" Target="../slideLayouts/slideLayout146.xml"/><Relationship Id="rId6" Type="http://schemas.openxmlformats.org/officeDocument/2006/relationships/slideLayout" Target="../slideLayouts/slideLayout145.xml"/><Relationship Id="rId5" Type="http://schemas.openxmlformats.org/officeDocument/2006/relationships/slideLayout" Target="../slideLayouts/slideLayout144.xml"/><Relationship Id="rId4" Type="http://schemas.openxmlformats.org/officeDocument/2006/relationships/slideLayout" Target="../slideLayouts/slideLayout143.xml"/><Relationship Id="rId3" Type="http://schemas.openxmlformats.org/officeDocument/2006/relationships/slideLayout" Target="../slideLayouts/slideLayout142.xml"/><Relationship Id="rId2" Type="http://schemas.openxmlformats.org/officeDocument/2006/relationships/slideLayout" Target="../slideLayouts/slideLayout141.xml"/><Relationship Id="rId12" Type="http://schemas.openxmlformats.org/officeDocument/2006/relationships/theme" Target="../theme/theme13.xml"/><Relationship Id="rId11" Type="http://schemas.openxmlformats.org/officeDocument/2006/relationships/slideLayout" Target="../slideLayouts/slideLayout150.xml"/><Relationship Id="rId10" Type="http://schemas.openxmlformats.org/officeDocument/2006/relationships/slideLayout" Target="../slideLayouts/slideLayout149.xml"/><Relationship Id="rId1" Type="http://schemas.openxmlformats.org/officeDocument/2006/relationships/slideLayout" Target="../slideLayouts/slideLayout140.xml"/></Relationships>
</file>

<file path=ppt/slideMasters/_rels/slideMaster14.xml.rels><?xml version="1.0" encoding="UTF-8" standalone="yes"?>
<Relationships xmlns="http://schemas.openxmlformats.org/package/2006/relationships"><Relationship Id="rId9" Type="http://schemas.openxmlformats.org/officeDocument/2006/relationships/slideLayout" Target="../slideLayouts/slideLayout159.xml"/><Relationship Id="rId8" Type="http://schemas.openxmlformats.org/officeDocument/2006/relationships/slideLayout" Target="../slideLayouts/slideLayout158.xml"/><Relationship Id="rId7" Type="http://schemas.openxmlformats.org/officeDocument/2006/relationships/slideLayout" Target="../slideLayouts/slideLayout157.xml"/><Relationship Id="rId6" Type="http://schemas.openxmlformats.org/officeDocument/2006/relationships/slideLayout" Target="../slideLayouts/slideLayout156.xml"/><Relationship Id="rId5" Type="http://schemas.openxmlformats.org/officeDocument/2006/relationships/slideLayout" Target="../slideLayouts/slideLayout155.xml"/><Relationship Id="rId4" Type="http://schemas.openxmlformats.org/officeDocument/2006/relationships/slideLayout" Target="../slideLayouts/slideLayout154.xml"/><Relationship Id="rId3" Type="http://schemas.openxmlformats.org/officeDocument/2006/relationships/slideLayout" Target="../slideLayouts/slideLayout153.xml"/><Relationship Id="rId2" Type="http://schemas.openxmlformats.org/officeDocument/2006/relationships/slideLayout" Target="../slideLayouts/slideLayout152.xml"/><Relationship Id="rId12" Type="http://schemas.openxmlformats.org/officeDocument/2006/relationships/theme" Target="../theme/theme14.xml"/><Relationship Id="rId11" Type="http://schemas.openxmlformats.org/officeDocument/2006/relationships/slideLayout" Target="../slideLayouts/slideLayout161.xml"/><Relationship Id="rId10" Type="http://schemas.openxmlformats.org/officeDocument/2006/relationships/slideLayout" Target="../slideLayouts/slideLayout160.xml"/><Relationship Id="rId1" Type="http://schemas.openxmlformats.org/officeDocument/2006/relationships/slideLayout" Target="../slideLayouts/slideLayout15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3" Type="http://schemas.openxmlformats.org/officeDocument/2006/relationships/theme" Target="../theme/theme3.xml"/><Relationship Id="rId12" Type="http://schemas.openxmlformats.org/officeDocument/2006/relationships/image" Target="../media/image1.png"/><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2.xml"/><Relationship Id="rId8" Type="http://schemas.openxmlformats.org/officeDocument/2006/relationships/slideLayout" Target="../slideLayouts/slideLayout41.xml"/><Relationship Id="rId7" Type="http://schemas.openxmlformats.org/officeDocument/2006/relationships/slideLayout" Target="../slideLayouts/slideLayout40.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 Id="rId3" Type="http://schemas.openxmlformats.org/officeDocument/2006/relationships/slideLayout" Target="../slideLayouts/slideLayout36.xml"/><Relationship Id="rId2" Type="http://schemas.openxmlformats.org/officeDocument/2006/relationships/slideLayout" Target="../slideLayouts/slideLayout35.xml"/><Relationship Id="rId12" Type="http://schemas.openxmlformats.org/officeDocument/2006/relationships/theme" Target="../theme/theme4.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 Type="http://schemas.openxmlformats.org/officeDocument/2006/relationships/slideLayout" Target="../slideLayouts/slideLayout34.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3.xml"/><Relationship Id="rId8" Type="http://schemas.openxmlformats.org/officeDocument/2006/relationships/slideLayout" Target="../slideLayouts/slideLayout52.xml"/><Relationship Id="rId7" Type="http://schemas.openxmlformats.org/officeDocument/2006/relationships/slideLayout" Target="../slideLayouts/slideLayout51.xml"/><Relationship Id="rId6" Type="http://schemas.openxmlformats.org/officeDocument/2006/relationships/slideLayout" Target="../slideLayouts/slideLayout50.xml"/><Relationship Id="rId5" Type="http://schemas.openxmlformats.org/officeDocument/2006/relationships/slideLayout" Target="../slideLayouts/slideLayout49.xml"/><Relationship Id="rId4" Type="http://schemas.openxmlformats.org/officeDocument/2006/relationships/slideLayout" Target="../slideLayouts/slideLayout48.xml"/><Relationship Id="rId3" Type="http://schemas.openxmlformats.org/officeDocument/2006/relationships/slideLayout" Target="../slideLayouts/slideLayout47.xml"/><Relationship Id="rId2" Type="http://schemas.openxmlformats.org/officeDocument/2006/relationships/slideLayout" Target="../slideLayouts/slideLayout46.xml"/><Relationship Id="rId13" Type="http://schemas.openxmlformats.org/officeDocument/2006/relationships/theme" Target="../theme/theme5.xml"/><Relationship Id="rId12" Type="http://schemas.openxmlformats.org/officeDocument/2006/relationships/slideLayout" Target="../slideLayouts/slideLayout56.xml"/><Relationship Id="rId11" Type="http://schemas.openxmlformats.org/officeDocument/2006/relationships/slideLayout" Target="../slideLayouts/slideLayout55.xml"/><Relationship Id="rId10" Type="http://schemas.openxmlformats.org/officeDocument/2006/relationships/slideLayout" Target="../slideLayouts/slideLayout54.xml"/><Relationship Id="rId1" Type="http://schemas.openxmlformats.org/officeDocument/2006/relationships/slideLayout" Target="../slideLayouts/slideLayout45.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65.xml"/><Relationship Id="rId8" Type="http://schemas.openxmlformats.org/officeDocument/2006/relationships/slideLayout" Target="../slideLayouts/slideLayout64.xml"/><Relationship Id="rId7" Type="http://schemas.openxmlformats.org/officeDocument/2006/relationships/slideLayout" Target="../slideLayouts/slideLayout63.xml"/><Relationship Id="rId6" Type="http://schemas.openxmlformats.org/officeDocument/2006/relationships/slideLayout" Target="../slideLayouts/slideLayout62.xml"/><Relationship Id="rId5" Type="http://schemas.openxmlformats.org/officeDocument/2006/relationships/slideLayout" Target="../slideLayouts/slideLayout61.xml"/><Relationship Id="rId4" Type="http://schemas.openxmlformats.org/officeDocument/2006/relationships/slideLayout" Target="../slideLayouts/slideLayout60.xml"/><Relationship Id="rId3" Type="http://schemas.openxmlformats.org/officeDocument/2006/relationships/slideLayout" Target="../slideLayouts/slideLayout59.xml"/><Relationship Id="rId2" Type="http://schemas.openxmlformats.org/officeDocument/2006/relationships/slideLayout" Target="../slideLayouts/slideLayout58.xml"/><Relationship Id="rId13" Type="http://schemas.openxmlformats.org/officeDocument/2006/relationships/theme" Target="../theme/theme6.xml"/><Relationship Id="rId12" Type="http://schemas.openxmlformats.org/officeDocument/2006/relationships/slideLayout" Target="../slideLayouts/slideLayout68.xml"/><Relationship Id="rId11" Type="http://schemas.openxmlformats.org/officeDocument/2006/relationships/slideLayout" Target="../slideLayouts/slideLayout67.xml"/><Relationship Id="rId10" Type="http://schemas.openxmlformats.org/officeDocument/2006/relationships/slideLayout" Target="../slideLayouts/slideLayout66.xml"/><Relationship Id="rId1" Type="http://schemas.openxmlformats.org/officeDocument/2006/relationships/slideLayout" Target="../slideLayouts/slideLayout57.xml"/></Relationships>
</file>

<file path=ppt/slideMasters/_rels/slideMaster7.xml.rels><?xml version="1.0" encoding="UTF-8" standalone="yes"?>
<Relationships xmlns="http://schemas.openxmlformats.org/package/2006/relationships"><Relationship Id="rId9" Type="http://schemas.openxmlformats.org/officeDocument/2006/relationships/slideLayout" Target="../slideLayouts/slideLayout77.xml"/><Relationship Id="rId8" Type="http://schemas.openxmlformats.org/officeDocument/2006/relationships/slideLayout" Target="../slideLayouts/slideLayout76.xml"/><Relationship Id="rId7" Type="http://schemas.openxmlformats.org/officeDocument/2006/relationships/slideLayout" Target="../slideLayouts/slideLayout75.xml"/><Relationship Id="rId6" Type="http://schemas.openxmlformats.org/officeDocument/2006/relationships/slideLayout" Target="../slideLayouts/slideLayout74.xml"/><Relationship Id="rId5" Type="http://schemas.openxmlformats.org/officeDocument/2006/relationships/slideLayout" Target="../slideLayouts/slideLayout73.xml"/><Relationship Id="rId4" Type="http://schemas.openxmlformats.org/officeDocument/2006/relationships/slideLayout" Target="../slideLayouts/slideLayout72.xml"/><Relationship Id="rId3" Type="http://schemas.openxmlformats.org/officeDocument/2006/relationships/slideLayout" Target="../slideLayouts/slideLayout71.xml"/><Relationship Id="rId2" Type="http://schemas.openxmlformats.org/officeDocument/2006/relationships/slideLayout" Target="../slideLayouts/slideLayout70.xml"/><Relationship Id="rId13" Type="http://schemas.openxmlformats.org/officeDocument/2006/relationships/theme" Target="../theme/theme7.xml"/><Relationship Id="rId12" Type="http://schemas.openxmlformats.org/officeDocument/2006/relationships/slideLayout" Target="../slideLayouts/slideLayout80.xml"/><Relationship Id="rId11" Type="http://schemas.openxmlformats.org/officeDocument/2006/relationships/slideLayout" Target="../slideLayouts/slideLayout79.xml"/><Relationship Id="rId10" Type="http://schemas.openxmlformats.org/officeDocument/2006/relationships/slideLayout" Target="../slideLayouts/slideLayout78.xml"/><Relationship Id="rId1" Type="http://schemas.openxmlformats.org/officeDocument/2006/relationships/slideLayout" Target="../slideLayouts/slideLayout69.xml"/></Relationships>
</file>

<file path=ppt/slideMasters/_rels/slideMaster8.xml.rels><?xml version="1.0" encoding="UTF-8" standalone="yes"?>
<Relationships xmlns="http://schemas.openxmlformats.org/package/2006/relationships"><Relationship Id="rId9" Type="http://schemas.openxmlformats.org/officeDocument/2006/relationships/slideLayout" Target="../slideLayouts/slideLayout89.xml"/><Relationship Id="rId8" Type="http://schemas.openxmlformats.org/officeDocument/2006/relationships/slideLayout" Target="../slideLayouts/slideLayout88.xml"/><Relationship Id="rId7" Type="http://schemas.openxmlformats.org/officeDocument/2006/relationships/slideLayout" Target="../slideLayouts/slideLayout87.xml"/><Relationship Id="rId6" Type="http://schemas.openxmlformats.org/officeDocument/2006/relationships/slideLayout" Target="../slideLayouts/slideLayout86.xml"/><Relationship Id="rId5" Type="http://schemas.openxmlformats.org/officeDocument/2006/relationships/slideLayout" Target="../slideLayouts/slideLayout85.xml"/><Relationship Id="rId4" Type="http://schemas.openxmlformats.org/officeDocument/2006/relationships/slideLayout" Target="../slideLayouts/slideLayout84.xml"/><Relationship Id="rId3" Type="http://schemas.openxmlformats.org/officeDocument/2006/relationships/slideLayout" Target="../slideLayouts/slideLayout83.xml"/><Relationship Id="rId2" Type="http://schemas.openxmlformats.org/officeDocument/2006/relationships/slideLayout" Target="../slideLayouts/slideLayout82.xml"/><Relationship Id="rId13" Type="http://schemas.openxmlformats.org/officeDocument/2006/relationships/theme" Target="../theme/theme8.xml"/><Relationship Id="rId12" Type="http://schemas.openxmlformats.org/officeDocument/2006/relationships/slideLayout" Target="../slideLayouts/slideLayout92.xml"/><Relationship Id="rId11" Type="http://schemas.openxmlformats.org/officeDocument/2006/relationships/slideLayout" Target="../slideLayouts/slideLayout91.xml"/><Relationship Id="rId10" Type="http://schemas.openxmlformats.org/officeDocument/2006/relationships/slideLayout" Target="../slideLayouts/slideLayout90.xml"/><Relationship Id="rId1" Type="http://schemas.openxmlformats.org/officeDocument/2006/relationships/slideLayout" Target="../slideLayouts/slideLayout81.xml"/></Relationships>
</file>

<file path=ppt/slideMasters/_rels/slideMaster9.xml.rels><?xml version="1.0" encoding="UTF-8" standalone="yes"?>
<Relationships xmlns="http://schemas.openxmlformats.org/package/2006/relationships"><Relationship Id="rId9" Type="http://schemas.openxmlformats.org/officeDocument/2006/relationships/slideLayout" Target="../slideLayouts/slideLayout101.xml"/><Relationship Id="rId8" Type="http://schemas.openxmlformats.org/officeDocument/2006/relationships/slideLayout" Target="../slideLayouts/slideLayout100.xml"/><Relationship Id="rId7" Type="http://schemas.openxmlformats.org/officeDocument/2006/relationships/slideLayout" Target="../slideLayouts/slideLayout99.xml"/><Relationship Id="rId6" Type="http://schemas.openxmlformats.org/officeDocument/2006/relationships/slideLayout" Target="../slideLayouts/slideLayout98.xml"/><Relationship Id="rId5" Type="http://schemas.openxmlformats.org/officeDocument/2006/relationships/slideLayout" Target="../slideLayouts/slideLayout97.xml"/><Relationship Id="rId4" Type="http://schemas.openxmlformats.org/officeDocument/2006/relationships/slideLayout" Target="../slideLayouts/slideLayout96.xml"/><Relationship Id="rId3" Type="http://schemas.openxmlformats.org/officeDocument/2006/relationships/slideLayout" Target="../slideLayouts/slideLayout95.xml"/><Relationship Id="rId2" Type="http://schemas.openxmlformats.org/officeDocument/2006/relationships/slideLayout" Target="../slideLayouts/slideLayout94.xml"/><Relationship Id="rId13" Type="http://schemas.openxmlformats.org/officeDocument/2006/relationships/theme" Target="../theme/theme9.xml"/><Relationship Id="rId12" Type="http://schemas.openxmlformats.org/officeDocument/2006/relationships/slideLayout" Target="../slideLayouts/slideLayout104.xml"/><Relationship Id="rId11" Type="http://schemas.openxmlformats.org/officeDocument/2006/relationships/slideLayout" Target="../slideLayouts/slideLayout103.xml"/><Relationship Id="rId10" Type="http://schemas.openxmlformats.org/officeDocument/2006/relationships/slideLayout" Target="../slideLayouts/slideLayout102.xml"/><Relationship Id="rId1" Type="http://schemas.openxmlformats.org/officeDocument/2006/relationships/slideLayout" Target="../slideLayouts/slideLayout9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Rectangle 2"/>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1027" name="Rectangle 3"/>
          <p:cNvSpPr>
            <a:spLocks noGrp="1"/>
          </p:cNvSpPr>
          <p:nvPr>
            <p:ph type="body" idx="1"/>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vl1pPr>
          </a:lstStyle>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42" name="Rectangle 2"/>
          <p:cNvSpPr>
            <a:spLocks noGrp="1"/>
          </p:cNvSpPr>
          <p:nvPr>
            <p:ph type="title"/>
          </p:nvPr>
        </p:nvSpPr>
        <p:spPr>
          <a:xfrm>
            <a:off x="685800" y="609600"/>
            <a:ext cx="77724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10243" name="Rectangle 3"/>
          <p:cNvSpPr>
            <a:spLocks noGrp="1"/>
          </p:cNvSpPr>
          <p:nvPr>
            <p:ph type="body" idx="1"/>
          </p:nvPr>
        </p:nvSpPr>
        <p:spPr>
          <a:xfrm>
            <a:off x="685800" y="1981200"/>
            <a:ext cx="7772400"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1" sz="1400">
                <a:solidFill>
                  <a:srgbClr val="000000"/>
                </a:solidFill>
                <a:latin typeface="Times New Roman" panose="02020603050405020304" pitchFamily="18"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mn-cs"/>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kumimoji="1" sz="1400">
                <a:solidFill>
                  <a:srgbClr val="000000"/>
                </a:solidFill>
                <a:latin typeface="Times New Roman" panose="02020603050405020304" pitchFamily="18"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mn-cs"/>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kumimoji="1" sz="1400">
                <a:solidFill>
                  <a:srgbClr val="000000"/>
                </a:solidFill>
                <a:latin typeface="Times New Roman" panose="02020603050405020304" pitchFamily="18"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1" lang="zh-CN" altLang="en-US" sz="14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mn-cs"/>
              </a:rPr>
              <a:t>作者：</a:t>
            </a:r>
            <a:r>
              <a:rPr kumimoji="1" lang="en-US" altLang="zh-CN" sz="14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mn-cs"/>
              </a:rPr>
              <a:t>XIAOYH</a:t>
            </a:r>
            <a:endParaRPr kumimoji="1" lang="en-US" altLang="zh-CN" sz="14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mn-cs"/>
            </a:endParaRPr>
          </a:p>
        </p:txBody>
      </p:sp>
      <p:sp>
        <p:nvSpPr>
          <p:cNvPr id="1031" name="Text Box 7"/>
          <p:cNvSpPr txBox="1">
            <a:spLocks noChangeArrowheads="1"/>
          </p:cNvSpPr>
          <p:nvPr/>
        </p:nvSpPr>
        <p:spPr bwMode="auto">
          <a:xfrm>
            <a:off x="7086600" y="0"/>
            <a:ext cx="2057400" cy="85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Tx/>
              <a:buNone/>
              <a:defRPr/>
            </a:pPr>
            <a:r>
              <a:rPr kumimoji="1" lang="zh-CN" altLang="en-US" sz="1400" b="1" i="0" u="none" strike="noStrike" kern="1200" cap="none" spc="0" normalizeH="0" baseline="0" noProof="0" smtClean="0">
                <a:ln>
                  <a:noFill/>
                </a:ln>
                <a:solidFill>
                  <a:srgbClr val="FF9933"/>
                </a:solidFill>
                <a:effectLst/>
                <a:uLnTx/>
                <a:uFillTx/>
                <a:latin typeface="Times New Roman" panose="02020603050405020304" pitchFamily="18" charset="0"/>
                <a:ea typeface="宋体" panose="02010600030101010101" pitchFamily="2" charset="-122"/>
                <a:cs typeface="+mn-cs"/>
              </a:rPr>
              <a:t>作者：</a:t>
            </a:r>
            <a:r>
              <a:rPr kumimoji="1" lang="en-US" altLang="zh-CN" sz="1400" b="1" i="0" u="none" strike="noStrike" kern="1200" cap="none" spc="0" normalizeH="0" baseline="0" noProof="0" smtClean="0">
                <a:ln>
                  <a:noFill/>
                </a:ln>
                <a:solidFill>
                  <a:srgbClr val="FF9933"/>
                </a:solidFill>
                <a:effectLst/>
                <a:uLnTx/>
                <a:uFillTx/>
                <a:latin typeface="Times New Roman" panose="02020603050405020304" pitchFamily="18" charset="0"/>
                <a:ea typeface="宋体" panose="02010600030101010101" pitchFamily="2" charset="-122"/>
                <a:cs typeface="+mn-cs"/>
              </a:rPr>
              <a:t>XIAOYH</a:t>
            </a:r>
            <a:endParaRPr kumimoji="1" lang="en-US" altLang="zh-CN" sz="1400" b="1" i="0" u="none" strike="noStrike" kern="1200" cap="none" spc="0" normalizeH="0" baseline="0" noProof="0" smtClean="0">
              <a:ln>
                <a:noFill/>
              </a:ln>
              <a:solidFill>
                <a:srgbClr val="FF9933"/>
              </a:solidFill>
              <a:effectLst/>
              <a:uLnTx/>
              <a:uFillTx/>
              <a:latin typeface="Times New Roman" panose="02020603050405020304" pitchFamily="18" charset="0"/>
              <a:ea typeface="宋体" panose="02010600030101010101" pitchFamily="2" charset="-122"/>
              <a:cs typeface="+mn-cs"/>
            </a:endParaRPr>
          </a:p>
          <a:p>
            <a:pPr marL="0" marR="0" lvl="0" indent="0" algn="l" defTabSz="914400" rtl="0" eaLnBrk="1" fontAlgn="base" latinLnBrk="0" hangingPunct="1">
              <a:lnSpc>
                <a:spcPct val="100000"/>
              </a:lnSpc>
              <a:spcBef>
                <a:spcPct val="50000"/>
              </a:spcBef>
              <a:spcAft>
                <a:spcPct val="0"/>
              </a:spcAft>
              <a:buClrTx/>
              <a:buSzTx/>
              <a:buFontTx/>
              <a:buNone/>
              <a:defRPr/>
            </a:pPr>
            <a:endParaRPr kumimoji="1" lang="en-US" altLang="zh-CN" sz="2400" b="1" i="0" u="none" strike="noStrike" kern="1200" cap="none" spc="0" normalizeH="0" baseline="0" noProof="0" smtClean="0">
              <a:ln>
                <a:noFill/>
              </a:ln>
              <a:solidFill>
                <a:srgbClr val="FF9933"/>
              </a:solidFill>
              <a:effectLst/>
              <a:uLnTx/>
              <a:uFillTx/>
              <a:latin typeface="Times New Roman" panose="02020603050405020304" pitchFamily="18"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 id="2147483773" r:id="rId12"/>
  </p:sldLayoutIdLst>
  <p:hf sldNum="0"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2pPr>
      <a:lvl3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3pPr>
      <a:lvl4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4pPr>
      <a:lvl5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1266" name="Rectangle 2"/>
          <p:cNvSpPr>
            <a:spLocks noGrp="1"/>
          </p:cNvSpPr>
          <p:nvPr>
            <p:ph type="title"/>
          </p:nvPr>
        </p:nvSpPr>
        <p:spPr>
          <a:xfrm>
            <a:off x="685800" y="609600"/>
            <a:ext cx="77724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11267" name="Rectangle 3"/>
          <p:cNvSpPr>
            <a:spLocks noGrp="1"/>
          </p:cNvSpPr>
          <p:nvPr>
            <p:ph type="body" idx="1"/>
          </p:nvPr>
        </p:nvSpPr>
        <p:spPr>
          <a:xfrm>
            <a:off x="685800" y="1981200"/>
            <a:ext cx="7772400"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2052"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solidFill>
                  <a:srgbClr val="000000"/>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2053"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solidFill>
                  <a:srgbClr val="000000"/>
                </a:solidFill>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2054"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solidFill>
                  <a:srgbClr val="000000"/>
                </a:solidFill>
              </a:defRPr>
            </a:lvl1pPr>
          </a:lstStyle>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tileRect/>
        </a:gradFill>
        <a:effectLst/>
      </p:bgPr>
    </p:bg>
    <p:spTree>
      <p:nvGrpSpPr>
        <p:cNvPr id="1" name=""/>
        <p:cNvGrpSpPr/>
        <p:nvPr/>
      </p:nvGrpSpPr>
      <p:grpSpPr/>
      <p:grpSp>
        <p:nvGrpSpPr>
          <p:cNvPr id="12290" name="Group 2"/>
          <p:cNvGrpSpPr/>
          <p:nvPr/>
        </p:nvGrpSpPr>
        <p:grpSpPr>
          <a:xfrm>
            <a:off x="0" y="0"/>
            <a:ext cx="9144000" cy="6934200"/>
            <a:chOff x="0" y="0"/>
            <a:chExt cx="5760" cy="4368"/>
          </a:xfrm>
        </p:grpSpPr>
        <p:sp>
          <p:nvSpPr>
            <p:cNvPr id="95235" name="Freeform 3"/>
            <p:cNvSpPr/>
            <p:nvPr/>
          </p:nvSpPr>
          <p:spPr bwMode="hidden">
            <a:xfrm>
              <a:off x="0" y="2208"/>
              <a:ext cx="2515" cy="1970"/>
            </a:xfrm>
            <a:custGeom>
              <a:avLst/>
              <a:gdLst>
                <a:gd name="T0" fmla="*/ 744 w 2515"/>
                <a:gd name="T1" fmla="*/ 1669 h 1970"/>
                <a:gd name="T2" fmla="*/ 852 w 2515"/>
                <a:gd name="T3" fmla="*/ 1400 h 1970"/>
                <a:gd name="T4" fmla="*/ 876 w 2515"/>
                <a:gd name="T5" fmla="*/ 1171 h 1970"/>
                <a:gd name="T6" fmla="*/ 979 w 2515"/>
                <a:gd name="T7" fmla="*/ 1370 h 1970"/>
                <a:gd name="T8" fmla="*/ 1231 w 2515"/>
                <a:gd name="T9" fmla="*/ 1621 h 1970"/>
                <a:gd name="T10" fmla="*/ 1471 w 2515"/>
                <a:gd name="T11" fmla="*/ 1693 h 1970"/>
                <a:gd name="T12" fmla="*/ 1819 w 2515"/>
                <a:gd name="T13" fmla="*/ 1678 h 1970"/>
                <a:gd name="T14" fmla="*/ 1893 w 2515"/>
                <a:gd name="T15" fmla="*/ 1513 h 1970"/>
                <a:gd name="T16" fmla="*/ 1874 w 2515"/>
                <a:gd name="T17" fmla="*/ 1285 h 1970"/>
                <a:gd name="T18" fmla="*/ 1783 w 2515"/>
                <a:gd name="T19" fmla="*/ 967 h 1970"/>
                <a:gd name="T20" fmla="*/ 1289 w 2515"/>
                <a:gd name="T21" fmla="*/ 873 h 1970"/>
                <a:gd name="T22" fmla="*/ 1549 w 2515"/>
                <a:gd name="T23" fmla="*/ 745 h 1970"/>
                <a:gd name="T24" fmla="*/ 1753 w 2515"/>
                <a:gd name="T25" fmla="*/ 732 h 1970"/>
                <a:gd name="T26" fmla="*/ 2107 w 2515"/>
                <a:gd name="T27" fmla="*/ 618 h 1970"/>
                <a:gd name="T28" fmla="*/ 2377 w 2515"/>
                <a:gd name="T29" fmla="*/ 438 h 1970"/>
                <a:gd name="T30" fmla="*/ 2420 w 2515"/>
                <a:gd name="T31" fmla="*/ 343 h 1970"/>
                <a:gd name="T32" fmla="*/ 2077 w 2515"/>
                <a:gd name="T33" fmla="*/ 331 h 1970"/>
                <a:gd name="T34" fmla="*/ 1951 w 2515"/>
                <a:gd name="T35" fmla="*/ 301 h 1970"/>
                <a:gd name="T36" fmla="*/ 1645 w 2515"/>
                <a:gd name="T37" fmla="*/ 289 h 1970"/>
                <a:gd name="T38" fmla="*/ 1297 w 2515"/>
                <a:gd name="T39" fmla="*/ 408 h 1970"/>
                <a:gd name="T40" fmla="*/ 1308 w 2515"/>
                <a:gd name="T41" fmla="*/ 337 h 1970"/>
                <a:gd name="T42" fmla="*/ 1453 w 2515"/>
                <a:gd name="T43" fmla="*/ 168 h 1970"/>
                <a:gd name="T44" fmla="*/ 1477 w 2515"/>
                <a:gd name="T45" fmla="*/ 36 h 1970"/>
                <a:gd name="T46" fmla="*/ 1417 w 2515"/>
                <a:gd name="T47" fmla="*/ 24 h 1970"/>
                <a:gd name="T48" fmla="*/ 1189 w 2515"/>
                <a:gd name="T49" fmla="*/ 102 h 1970"/>
                <a:gd name="T50" fmla="*/ 1026 w 2515"/>
                <a:gd name="T51" fmla="*/ 144 h 1970"/>
                <a:gd name="T52" fmla="*/ 889 w 2515"/>
                <a:gd name="T53" fmla="*/ 331 h 1970"/>
                <a:gd name="T54" fmla="*/ 726 w 2515"/>
                <a:gd name="T55" fmla="*/ 480 h 1970"/>
                <a:gd name="T56" fmla="*/ 643 w 2515"/>
                <a:gd name="T57" fmla="*/ 540 h 1970"/>
                <a:gd name="T58" fmla="*/ 600 w 2515"/>
                <a:gd name="T59" fmla="*/ 516 h 1970"/>
                <a:gd name="T60" fmla="*/ 552 w 2515"/>
                <a:gd name="T61" fmla="*/ 486 h 1970"/>
                <a:gd name="T62" fmla="*/ 528 w 2515"/>
                <a:gd name="T63" fmla="*/ 462 h 1970"/>
                <a:gd name="T64" fmla="*/ 474 w 2515"/>
                <a:gd name="T65" fmla="*/ 426 h 1970"/>
                <a:gd name="T66" fmla="*/ 415 w 2515"/>
                <a:gd name="T67" fmla="*/ 390 h 1970"/>
                <a:gd name="T68" fmla="*/ 366 w 2515"/>
                <a:gd name="T69" fmla="*/ 366 h 1970"/>
                <a:gd name="T70" fmla="*/ 192 w 2515"/>
                <a:gd name="T71" fmla="*/ 234 h 1970"/>
                <a:gd name="T72" fmla="*/ 570 w 2515"/>
                <a:gd name="T73" fmla="*/ 564 h 1970"/>
                <a:gd name="T74" fmla="*/ 444 w 2515"/>
                <a:gd name="T75" fmla="*/ 732 h 1970"/>
                <a:gd name="T76" fmla="*/ 318 w 2515"/>
                <a:gd name="T77" fmla="*/ 787 h 1970"/>
                <a:gd name="T78" fmla="*/ 127 w 2515"/>
                <a:gd name="T79" fmla="*/ 853 h 1970"/>
                <a:gd name="T80" fmla="*/ 0 w 2515"/>
                <a:gd name="T81" fmla="*/ 1165 h 1970"/>
                <a:gd name="T82" fmla="*/ 372 w 2515"/>
                <a:gd name="T83" fmla="*/ 1015 h 1970"/>
                <a:gd name="T84" fmla="*/ 222 w 2515"/>
                <a:gd name="T85" fmla="*/ 1262 h 1970"/>
                <a:gd name="T86" fmla="*/ 139 w 2515"/>
                <a:gd name="T87" fmla="*/ 1459 h 1970"/>
                <a:gd name="T88" fmla="*/ 102 w 2515"/>
                <a:gd name="T89" fmla="*/ 1495 h 1970"/>
                <a:gd name="T90" fmla="*/ 84 w 2515"/>
                <a:gd name="T91" fmla="*/ 1519 h 1970"/>
                <a:gd name="T92" fmla="*/ 96 w 2515"/>
                <a:gd name="T93" fmla="*/ 1537 h 1970"/>
                <a:gd name="T94" fmla="*/ 127 w 2515"/>
                <a:gd name="T95" fmla="*/ 1567 h 1970"/>
                <a:gd name="T96" fmla="*/ 145 w 2515"/>
                <a:gd name="T97" fmla="*/ 1633 h 1970"/>
                <a:gd name="T98" fmla="*/ 156 w 2515"/>
                <a:gd name="T99" fmla="*/ 1693 h 1970"/>
                <a:gd name="T100" fmla="*/ 162 w 2515"/>
                <a:gd name="T101" fmla="*/ 1723 h 1970"/>
                <a:gd name="T102" fmla="*/ 216 w 2515"/>
                <a:gd name="T103" fmla="*/ 1802 h 1970"/>
                <a:gd name="T104" fmla="*/ 228 w 2515"/>
                <a:gd name="T105" fmla="*/ 1850 h 1970"/>
                <a:gd name="T106" fmla="*/ 240 w 2515"/>
                <a:gd name="T107" fmla="*/ 1904 h 1970"/>
                <a:gd name="T108" fmla="*/ 246 w 2515"/>
                <a:gd name="T109" fmla="*/ 1922 h 1970"/>
                <a:gd name="T110" fmla="*/ 258 w 2515"/>
                <a:gd name="T111" fmla="*/ 1970 h 1970"/>
                <a:gd name="T112" fmla="*/ 462 w 2515"/>
                <a:gd name="T113" fmla="*/ 1922 h 1970"/>
                <a:gd name="T114" fmla="*/ 624 w 2515"/>
                <a:gd name="T115" fmla="*/ 1778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12297" name="Freeform 4"/>
            <p:cNvSpPr/>
            <p:nvPr/>
          </p:nvSpPr>
          <p:spPr>
            <a:xfrm>
              <a:off x="0" y="2496"/>
              <a:ext cx="2112" cy="1604"/>
            </a:xfrm>
            <a:custGeom>
              <a:avLst/>
              <a:gdLst/>
              <a:ahLst/>
              <a:cxnLst>
                <a:cxn ang="0">
                  <a:pos x="565" y="789"/>
                </a:cxn>
                <a:cxn ang="0">
                  <a:pos x="529" y="517"/>
                </a:cxn>
                <a:cxn ang="0">
                  <a:pos x="655" y="300"/>
                </a:cxn>
                <a:cxn ang="0">
                  <a:pos x="902" y="445"/>
                </a:cxn>
                <a:cxn ang="0">
                  <a:pos x="1184" y="657"/>
                </a:cxn>
                <a:cxn ang="0">
                  <a:pos x="1443" y="839"/>
                </a:cxn>
                <a:cxn ang="0">
                  <a:pos x="1755" y="1029"/>
                </a:cxn>
                <a:cxn ang="0">
                  <a:pos x="1833" y="1069"/>
                </a:cxn>
                <a:cxn ang="0">
                  <a:pos x="1790" y="1025"/>
                </a:cxn>
                <a:cxn ang="0">
                  <a:pos x="1376" y="758"/>
                </a:cxn>
                <a:cxn ang="0">
                  <a:pos x="1058" y="517"/>
                </a:cxn>
                <a:cxn ang="0">
                  <a:pos x="703" y="249"/>
                </a:cxn>
                <a:cxn ang="0">
                  <a:pos x="974" y="235"/>
                </a:cxn>
                <a:cxn ang="0">
                  <a:pos x="1251" y="240"/>
                </a:cxn>
                <a:cxn ang="0">
                  <a:pos x="1574" y="203"/>
                </a:cxn>
                <a:cxn ang="0">
                  <a:pos x="2068" y="148"/>
                </a:cxn>
                <a:cxn ang="0">
                  <a:pos x="2020" y="131"/>
                </a:cxn>
                <a:cxn ang="0">
                  <a:pos x="1503" y="195"/>
                </a:cxn>
                <a:cxn ang="0">
                  <a:pos x="1178" y="208"/>
                </a:cxn>
                <a:cxn ang="0">
                  <a:pos x="739" y="195"/>
                </a:cxn>
                <a:cxn ang="0">
                  <a:pos x="799" y="172"/>
                </a:cxn>
                <a:cxn ang="0">
                  <a:pos x="1112" y="0"/>
                </a:cxn>
                <a:cxn ang="0">
                  <a:pos x="1058" y="23"/>
                </a:cxn>
                <a:cxn ang="0">
                  <a:pos x="985" y="63"/>
                </a:cxn>
                <a:cxn ang="0">
                  <a:pos x="835" y="145"/>
                </a:cxn>
                <a:cxn ang="0">
                  <a:pos x="655" y="213"/>
                </a:cxn>
                <a:cxn ang="0">
                  <a:pos x="619" y="272"/>
                </a:cxn>
                <a:cxn ang="0">
                  <a:pos x="295" y="445"/>
                </a:cxn>
                <a:cxn ang="0">
                  <a:pos x="0" y="549"/>
                </a:cxn>
                <a:cxn ang="0">
                  <a:pos x="0" y="553"/>
                </a:cxn>
                <a:cxn ang="0">
                  <a:pos x="0" y="581"/>
                </a:cxn>
                <a:cxn ang="0">
                  <a:pos x="289" y="480"/>
                </a:cxn>
                <a:cxn ang="0">
                  <a:pos x="577" y="326"/>
                </a:cxn>
                <a:cxn ang="0">
                  <a:pos x="493" y="508"/>
                </a:cxn>
                <a:cxn ang="0">
                  <a:pos x="511" y="753"/>
                </a:cxn>
                <a:cxn ang="0">
                  <a:pos x="450" y="883"/>
                </a:cxn>
                <a:cxn ang="0">
                  <a:pos x="319" y="1120"/>
                </a:cxn>
                <a:cxn ang="0">
                  <a:pos x="313" y="1283"/>
                </a:cxn>
                <a:cxn ang="0">
                  <a:pos x="319" y="1283"/>
                </a:cxn>
                <a:cxn ang="0">
                  <a:pos x="337" y="1175"/>
                </a:cxn>
                <a:cxn ang="0">
                  <a:pos x="565" y="789"/>
                </a:cxn>
                <a:cxn ang="0">
                  <a:pos x="565" y="789"/>
                </a:cxn>
              </a:cxnLst>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12298" name="Freeform 5"/>
            <p:cNvSpPr/>
            <p:nvPr/>
          </p:nvSpPr>
          <p:spPr>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close/>
                </a:path>
              </a:pathLst>
            </a:custGeom>
            <a:gradFill rotWithShape="0">
              <a:gsLst>
                <a:gs pos="0">
                  <a:schemeClr val="bg2">
                    <a:alpha val="100000"/>
                  </a:schemeClr>
                </a:gs>
                <a:gs pos="100000">
                  <a:schemeClr val="bg1">
                    <a:alpha val="100000"/>
                  </a:schemeClr>
                </a:gs>
              </a:gsLst>
              <a:lin ang="5400000" scaled="1"/>
              <a:tileRect/>
            </a:gradFill>
            <a:ln w="9525">
              <a:noFill/>
            </a:ln>
          </p:spPr>
          <p:txBody>
            <a:bodyPr/>
            <a:p>
              <a:endParaRPr lang="zh-CN" altLang="en-US"/>
            </a:p>
          </p:txBody>
        </p:sp>
        <p:sp>
          <p:nvSpPr>
            <p:cNvPr id="12299" name="Freeform 6"/>
            <p:cNvSpPr/>
            <p:nvPr/>
          </p:nvSpPr>
          <p:spPr>
            <a:xfrm>
              <a:off x="0" y="524"/>
              <a:ext cx="973" cy="1195"/>
            </a:xfrm>
            <a:custGeom>
              <a:avLst/>
              <a:gdLst/>
              <a:ahLst/>
              <a:cxnLst>
                <a:cxn ang="0">
                  <a:pos x="328" y="1201"/>
                </a:cxn>
                <a:cxn ang="0">
                  <a:pos x="500" y="1207"/>
                </a:cxn>
                <a:cxn ang="0">
                  <a:pos x="590" y="1165"/>
                </a:cxn>
                <a:cxn ang="0">
                  <a:pos x="828" y="1100"/>
                </a:cxn>
                <a:cxn ang="0">
                  <a:pos x="953" y="1070"/>
                </a:cxn>
                <a:cxn ang="0">
                  <a:pos x="774" y="1001"/>
                </a:cxn>
                <a:cxn ang="0">
                  <a:pos x="566" y="963"/>
                </a:cxn>
                <a:cxn ang="0">
                  <a:pos x="202" y="981"/>
                </a:cxn>
                <a:cxn ang="0">
                  <a:pos x="304" y="903"/>
                </a:cxn>
                <a:cxn ang="0">
                  <a:pos x="506" y="813"/>
                </a:cxn>
                <a:cxn ang="0">
                  <a:pos x="709" y="681"/>
                </a:cxn>
                <a:cxn ang="0">
                  <a:pos x="715" y="681"/>
                </a:cxn>
                <a:cxn ang="0">
                  <a:pos x="727" y="675"/>
                </a:cxn>
                <a:cxn ang="0">
                  <a:pos x="768" y="657"/>
                </a:cxn>
                <a:cxn ang="0">
                  <a:pos x="792" y="651"/>
                </a:cxn>
                <a:cxn ang="0">
                  <a:pos x="804" y="639"/>
                </a:cxn>
                <a:cxn ang="0">
                  <a:pos x="810" y="627"/>
                </a:cxn>
                <a:cxn ang="0">
                  <a:pos x="804" y="621"/>
                </a:cxn>
                <a:cxn ang="0">
                  <a:pos x="798" y="609"/>
                </a:cxn>
                <a:cxn ang="0">
                  <a:pos x="798" y="580"/>
                </a:cxn>
                <a:cxn ang="0">
                  <a:pos x="810" y="550"/>
                </a:cxn>
                <a:cxn ang="0">
                  <a:pos x="822" y="520"/>
                </a:cxn>
                <a:cxn ang="0">
                  <a:pos x="840" y="490"/>
                </a:cxn>
                <a:cxn ang="0">
                  <a:pos x="853" y="460"/>
                </a:cxn>
                <a:cxn ang="0">
                  <a:pos x="861" y="442"/>
                </a:cxn>
                <a:cxn ang="0">
                  <a:pos x="869" y="436"/>
                </a:cxn>
                <a:cxn ang="0">
                  <a:pos x="869" y="352"/>
                </a:cxn>
                <a:cxn ang="0">
                  <a:pos x="869" y="346"/>
                </a:cxn>
                <a:cxn ang="0">
                  <a:pos x="875" y="340"/>
                </a:cxn>
                <a:cxn ang="0">
                  <a:pos x="893" y="310"/>
                </a:cxn>
                <a:cxn ang="0">
                  <a:pos x="905" y="274"/>
                </a:cxn>
                <a:cxn ang="0">
                  <a:pos x="917" y="244"/>
                </a:cxn>
                <a:cxn ang="0">
                  <a:pos x="923" y="232"/>
                </a:cxn>
                <a:cxn ang="0">
                  <a:pos x="929" y="220"/>
                </a:cxn>
                <a:cxn ang="0">
                  <a:pos x="947" y="173"/>
                </a:cxn>
                <a:cxn ang="0">
                  <a:pos x="965" y="137"/>
                </a:cxn>
                <a:cxn ang="0">
                  <a:pos x="971" y="125"/>
                </a:cxn>
                <a:cxn ang="0">
                  <a:pos x="971" y="119"/>
                </a:cxn>
                <a:cxn ang="0">
                  <a:pos x="989" y="0"/>
                </a:cxn>
                <a:cxn ang="0">
                  <a:pos x="965" y="47"/>
                </a:cxn>
                <a:cxn ang="0">
                  <a:pos x="798" y="113"/>
                </a:cxn>
                <a:cxn ang="0">
                  <a:pos x="721" y="161"/>
                </a:cxn>
                <a:cxn ang="0">
                  <a:pos x="470" y="238"/>
                </a:cxn>
                <a:cxn ang="0">
                  <a:pos x="286" y="292"/>
                </a:cxn>
                <a:cxn ang="0">
                  <a:pos x="178" y="298"/>
                </a:cxn>
                <a:cxn ang="0">
                  <a:pos x="12" y="490"/>
                </a:cxn>
                <a:cxn ang="0">
                  <a:pos x="0" y="514"/>
                </a:cxn>
                <a:cxn ang="0">
                  <a:pos x="0" y="1201"/>
                </a:cxn>
                <a:cxn ang="0">
                  <a:pos x="96" y="1195"/>
                </a:cxn>
                <a:cxn ang="0">
                  <a:pos x="328" y="1201"/>
                </a:cxn>
                <a:cxn ang="0">
                  <a:pos x="328" y="1201"/>
                </a:cxn>
              </a:cxnLst>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close/>
                </a:path>
              </a:pathLst>
            </a:custGeom>
            <a:gradFill rotWithShape="0">
              <a:gsLst>
                <a:gs pos="0">
                  <a:schemeClr val="bg2">
                    <a:alpha val="100000"/>
                  </a:schemeClr>
                </a:gs>
                <a:gs pos="100000">
                  <a:schemeClr val="bg1">
                    <a:alpha val="100000"/>
                  </a:schemeClr>
                </a:gs>
              </a:gsLst>
              <a:lin ang="5400000" scaled="1"/>
              <a:tileRect/>
            </a:gradFill>
            <a:ln w="9525">
              <a:noFill/>
            </a:ln>
          </p:spPr>
          <p:txBody>
            <a:bodyPr/>
            <a:p>
              <a:endParaRPr lang="zh-CN" altLang="en-US"/>
            </a:p>
          </p:txBody>
        </p:sp>
        <p:sp>
          <p:nvSpPr>
            <p:cNvPr id="12300" name="Freeform 7"/>
            <p:cNvSpPr/>
            <p:nvPr/>
          </p:nvSpPr>
          <p:spPr>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close/>
                </a:path>
              </a:pathLst>
            </a:custGeom>
            <a:gradFill rotWithShape="0">
              <a:gsLst>
                <a:gs pos="0">
                  <a:schemeClr val="bg2">
                    <a:alpha val="100000"/>
                  </a:schemeClr>
                </a:gs>
                <a:gs pos="100000">
                  <a:schemeClr val="bg1">
                    <a:alpha val="100000"/>
                  </a:schemeClr>
                </a:gs>
              </a:gsLst>
              <a:lin ang="5400000" scaled="1"/>
              <a:tileRect/>
            </a:gradFill>
            <a:ln w="9525">
              <a:noFill/>
            </a:ln>
          </p:spPr>
          <p:txBody>
            <a:bodyPr/>
            <a:p>
              <a:endParaRPr lang="zh-CN" altLang="en-US"/>
            </a:p>
          </p:txBody>
        </p:sp>
        <p:sp>
          <p:nvSpPr>
            <p:cNvPr id="12301" name="Freeform 8"/>
            <p:cNvSpPr/>
            <p:nvPr/>
          </p:nvSpPr>
          <p:spPr>
            <a:xfrm>
              <a:off x="3525" y="1"/>
              <a:ext cx="2185" cy="1508"/>
            </a:xfrm>
            <a:custGeom>
              <a:avLst/>
              <a:gdLst/>
              <a:ahLst/>
              <a:cxnLst>
                <a:cxn ang="0">
                  <a:pos x="1054" y="777"/>
                </a:cxn>
                <a:cxn ang="0">
                  <a:pos x="1215" y="1245"/>
                </a:cxn>
                <a:cxn ang="0">
                  <a:pos x="976" y="1203"/>
                </a:cxn>
                <a:cxn ang="0">
                  <a:pos x="738" y="1137"/>
                </a:cxn>
                <a:cxn ang="0">
                  <a:pos x="452" y="1119"/>
                </a:cxn>
                <a:cxn ang="0">
                  <a:pos x="0" y="1089"/>
                </a:cxn>
                <a:cxn ang="0">
                  <a:pos x="30" y="1125"/>
                </a:cxn>
                <a:cxn ang="0">
                  <a:pos x="506" y="1143"/>
                </a:cxn>
                <a:cxn ang="0">
                  <a:pos x="792" y="1197"/>
                </a:cxn>
                <a:cxn ang="0">
                  <a:pos x="1155" y="1316"/>
                </a:cxn>
                <a:cxn ang="0">
                  <a:pos x="1090" y="1334"/>
                </a:cxn>
                <a:cxn ang="0">
                  <a:pos x="726" y="1520"/>
                </a:cxn>
                <a:cxn ang="0">
                  <a:pos x="780" y="1496"/>
                </a:cxn>
                <a:cxn ang="0">
                  <a:pos x="881" y="1454"/>
                </a:cxn>
                <a:cxn ang="0">
                  <a:pos x="1042" y="1370"/>
                </a:cxn>
                <a:cxn ang="0">
                  <a:pos x="1239" y="1310"/>
                </a:cxn>
                <a:cxn ang="0">
                  <a:pos x="1292" y="1233"/>
                </a:cxn>
                <a:cxn ang="0">
                  <a:pos x="1667" y="1053"/>
                </a:cxn>
                <a:cxn ang="0">
                  <a:pos x="1971" y="963"/>
                </a:cxn>
                <a:cxn ang="0">
                  <a:pos x="2221" y="831"/>
                </a:cxn>
                <a:cxn ang="0">
                  <a:pos x="2001" y="921"/>
                </a:cxn>
                <a:cxn ang="0">
                  <a:pos x="1691" y="999"/>
                </a:cxn>
                <a:cxn ang="0">
                  <a:pos x="1369" y="1161"/>
                </a:cxn>
                <a:cxn ang="0">
                  <a:pos x="1531" y="915"/>
                </a:cxn>
                <a:cxn ang="0">
                  <a:pos x="1655" y="550"/>
                </a:cxn>
                <a:cxn ang="0">
                  <a:pos x="1775" y="377"/>
                </a:cxn>
                <a:cxn ang="0">
                  <a:pos x="2019" y="60"/>
                </a:cxn>
                <a:cxn ang="0">
                  <a:pos x="2043" y="0"/>
                </a:cxn>
                <a:cxn ang="0">
                  <a:pos x="2013" y="0"/>
                </a:cxn>
                <a:cxn ang="0">
                  <a:pos x="1631" y="485"/>
                </a:cxn>
                <a:cxn ang="0">
                  <a:pos x="1507" y="897"/>
                </a:cxn>
                <a:cxn ang="0">
                  <a:pos x="1280" y="1185"/>
                </a:cxn>
                <a:cxn ang="0">
                  <a:pos x="1155" y="915"/>
                </a:cxn>
                <a:cxn ang="0">
                  <a:pos x="1030" y="545"/>
                </a:cxn>
                <a:cxn ang="0">
                  <a:pos x="905" y="222"/>
                </a:cxn>
                <a:cxn ang="0">
                  <a:pos x="804" y="0"/>
                </a:cxn>
                <a:cxn ang="0">
                  <a:pos x="768" y="0"/>
                </a:cxn>
                <a:cxn ang="0">
                  <a:pos x="923" y="359"/>
                </a:cxn>
                <a:cxn ang="0">
                  <a:pos x="1054" y="777"/>
                </a:cxn>
                <a:cxn ang="0">
                  <a:pos x="1054" y="777"/>
                </a:cxn>
              </a:cxnLst>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12302" name="Freeform 9"/>
            <p:cNvSpPr/>
            <p:nvPr/>
          </p:nvSpPr>
          <p:spPr>
            <a:xfrm>
              <a:off x="0" y="649"/>
              <a:ext cx="816" cy="806"/>
            </a:xfrm>
            <a:custGeom>
              <a:avLst/>
              <a:gdLst/>
              <a:ahLst/>
              <a:cxnLst>
                <a:cxn ang="0">
                  <a:pos x="166" y="569"/>
                </a:cxn>
                <a:cxn ang="0">
                  <a:pos x="334" y="443"/>
                </a:cxn>
                <a:cxn ang="0">
                  <a:pos x="656" y="221"/>
                </a:cxn>
                <a:cxn ang="0">
                  <a:pos x="828" y="0"/>
                </a:cxn>
                <a:cxn ang="0">
                  <a:pos x="690" y="150"/>
                </a:cxn>
                <a:cxn ang="0">
                  <a:pos x="149" y="509"/>
                </a:cxn>
                <a:cxn ang="0">
                  <a:pos x="0" y="742"/>
                </a:cxn>
                <a:cxn ang="0">
                  <a:pos x="0" y="814"/>
                </a:cxn>
                <a:cxn ang="0">
                  <a:pos x="166" y="569"/>
                </a:cxn>
                <a:cxn ang="0">
                  <a:pos x="166" y="569"/>
                </a:cxn>
              </a:cxnLst>
              <a:pathLst>
                <a:path w="813" h="804">
                  <a:moveTo>
                    <a:pt x="161" y="564"/>
                  </a:moveTo>
                  <a:lnTo>
                    <a:pt x="329" y="438"/>
                  </a:lnTo>
                  <a:lnTo>
                    <a:pt x="646" y="216"/>
                  </a:lnTo>
                  <a:lnTo>
                    <a:pt x="813" y="0"/>
                  </a:lnTo>
                  <a:lnTo>
                    <a:pt x="676" y="150"/>
                  </a:lnTo>
                  <a:lnTo>
                    <a:pt x="144" y="504"/>
                  </a:lnTo>
                  <a:lnTo>
                    <a:pt x="0" y="732"/>
                  </a:lnTo>
                  <a:lnTo>
                    <a:pt x="0" y="804"/>
                  </a:lnTo>
                  <a:lnTo>
                    <a:pt x="161" y="564"/>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12303" name="Freeform 10"/>
            <p:cNvSpPr/>
            <p:nvPr/>
          </p:nvSpPr>
          <p:spPr>
            <a:xfrm>
              <a:off x="0" y="1545"/>
              <a:ext cx="762" cy="107"/>
            </a:xfrm>
            <a:custGeom>
              <a:avLst/>
              <a:gdLst/>
              <a:ahLst/>
              <a:cxnLst>
                <a:cxn ang="0">
                  <a:pos x="470" y="66"/>
                </a:cxn>
                <a:cxn ang="0">
                  <a:pos x="774" y="0"/>
                </a:cxn>
                <a:cxn ang="0">
                  <a:pos x="506" y="36"/>
                </a:cxn>
                <a:cxn ang="0">
                  <a:pos x="143" y="48"/>
                </a:cxn>
                <a:cxn ang="0">
                  <a:pos x="0" y="78"/>
                </a:cxn>
                <a:cxn ang="0">
                  <a:pos x="0" y="107"/>
                </a:cxn>
                <a:cxn ang="0">
                  <a:pos x="96" y="89"/>
                </a:cxn>
                <a:cxn ang="0">
                  <a:pos x="470" y="66"/>
                </a:cxn>
                <a:cxn ang="0">
                  <a:pos x="470" y="66"/>
                </a:cxn>
              </a:cxnLst>
              <a:pathLst>
                <a:path w="759" h="107">
                  <a:moveTo>
                    <a:pt x="460" y="66"/>
                  </a:moveTo>
                  <a:lnTo>
                    <a:pt x="759" y="0"/>
                  </a:lnTo>
                  <a:lnTo>
                    <a:pt x="496" y="36"/>
                  </a:lnTo>
                  <a:lnTo>
                    <a:pt x="138" y="48"/>
                  </a:lnTo>
                  <a:lnTo>
                    <a:pt x="0" y="78"/>
                  </a:lnTo>
                  <a:lnTo>
                    <a:pt x="0" y="107"/>
                  </a:lnTo>
                  <a:lnTo>
                    <a:pt x="96" y="89"/>
                  </a:lnTo>
                  <a:lnTo>
                    <a:pt x="460" y="66"/>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12304" name="Freeform 11"/>
            <p:cNvSpPr/>
            <p:nvPr/>
          </p:nvSpPr>
          <p:spPr>
            <a:xfrm>
              <a:off x="2314" y="3431"/>
              <a:ext cx="3182" cy="745"/>
            </a:xfrm>
            <a:custGeom>
              <a:avLst/>
              <a:gdLst/>
              <a:ahLst/>
              <a:cxnLst>
                <a:cxn ang="0">
                  <a:pos x="1417" y="244"/>
                </a:cxn>
                <a:cxn ang="0">
                  <a:pos x="1769" y="238"/>
                </a:cxn>
                <a:cxn ang="0">
                  <a:pos x="2132" y="256"/>
                </a:cxn>
                <a:cxn ang="0">
                  <a:pos x="2555" y="238"/>
                </a:cxn>
                <a:cxn ang="0">
                  <a:pos x="3234" y="209"/>
                </a:cxn>
                <a:cxn ang="0">
                  <a:pos x="3180" y="191"/>
                </a:cxn>
                <a:cxn ang="0">
                  <a:pos x="2472" y="226"/>
                </a:cxn>
                <a:cxn ang="0">
                  <a:pos x="2043" y="226"/>
                </a:cxn>
                <a:cxn ang="0">
                  <a:pos x="1489" y="191"/>
                </a:cxn>
                <a:cxn ang="0">
                  <a:pos x="1573" y="168"/>
                </a:cxn>
                <a:cxn ang="0">
                  <a:pos x="2079" y="0"/>
                </a:cxn>
                <a:cxn ang="0">
                  <a:pos x="2001" y="24"/>
                </a:cxn>
                <a:cxn ang="0">
                  <a:pos x="1876" y="66"/>
                </a:cxn>
                <a:cxn ang="0">
                  <a:pos x="1637" y="138"/>
                </a:cxn>
                <a:cxn ang="0">
                  <a:pos x="1368" y="203"/>
                </a:cxn>
                <a:cxn ang="0">
                  <a:pos x="1293" y="256"/>
                </a:cxn>
                <a:cxn ang="0">
                  <a:pos x="780" y="418"/>
                </a:cxn>
                <a:cxn ang="0">
                  <a:pos x="340" y="508"/>
                </a:cxn>
                <a:cxn ang="0">
                  <a:pos x="0" y="627"/>
                </a:cxn>
                <a:cxn ang="0">
                  <a:pos x="304" y="544"/>
                </a:cxn>
                <a:cxn ang="0">
                  <a:pos x="750" y="454"/>
                </a:cxn>
                <a:cxn ang="0">
                  <a:pos x="1203" y="316"/>
                </a:cxn>
                <a:cxn ang="0">
                  <a:pos x="1001" y="496"/>
                </a:cxn>
                <a:cxn ang="0">
                  <a:pos x="887" y="753"/>
                </a:cxn>
                <a:cxn ang="0">
                  <a:pos x="881" y="753"/>
                </a:cxn>
                <a:cxn ang="0">
                  <a:pos x="953" y="753"/>
                </a:cxn>
                <a:cxn ang="0">
                  <a:pos x="1042" y="502"/>
                </a:cxn>
                <a:cxn ang="0">
                  <a:pos x="1322" y="286"/>
                </a:cxn>
                <a:cxn ang="0">
                  <a:pos x="1561" y="454"/>
                </a:cxn>
                <a:cxn ang="0">
                  <a:pos x="1805" y="687"/>
                </a:cxn>
                <a:cxn ang="0">
                  <a:pos x="1894" y="753"/>
                </a:cxn>
                <a:cxn ang="0">
                  <a:pos x="1959" y="753"/>
                </a:cxn>
                <a:cxn ang="0">
                  <a:pos x="1727" y="532"/>
                </a:cxn>
                <a:cxn ang="0">
                  <a:pos x="1417" y="244"/>
                </a:cxn>
                <a:cxn ang="0">
                  <a:pos x="1417" y="244"/>
                </a:cxn>
              </a:cxnLst>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close/>
                </a:path>
              </a:pathLst>
            </a:custGeom>
            <a:gradFill rotWithShape="0">
              <a:gsLst>
                <a:gs pos="0">
                  <a:schemeClr val="accent2">
                    <a:alpha val="100000"/>
                  </a:schemeClr>
                </a:gs>
                <a:gs pos="100000">
                  <a:schemeClr val="bg1">
                    <a:alpha val="100000"/>
                  </a:schemeClr>
                </a:gs>
              </a:gsLst>
              <a:lin ang="2700000" scaled="1"/>
              <a:tileRect/>
            </a:gradFill>
            <a:ln w="9525">
              <a:noFill/>
            </a:ln>
          </p:spPr>
          <p:txBody>
            <a:bodyPr/>
            <a:p>
              <a:endParaRPr lang="zh-CN" altLang="en-US"/>
            </a:p>
          </p:txBody>
        </p:sp>
        <p:sp>
          <p:nvSpPr>
            <p:cNvPr id="12305" name="Rectangle 12"/>
            <p:cNvSpPr/>
            <p:nvPr/>
          </p:nvSpPr>
          <p:spPr>
            <a:xfrm>
              <a:off x="192" y="127"/>
              <a:ext cx="1" cy="1"/>
            </a:xfrm>
            <a:prstGeom prst="rect">
              <a:avLst/>
            </a:prstGeom>
            <a:solidFill>
              <a:srgbClr val="9A1E8D"/>
            </a:solidFill>
            <a:ln w="9525">
              <a:noFill/>
            </a:ln>
          </p:spPr>
          <p:txBody>
            <a:bodyPr/>
            <a:p>
              <a:pPr lvl="0" eaLnBrk="1" hangingPunct="1"/>
              <a:endParaRPr lang="zh-CN" altLang="en-US" dirty="0">
                <a:solidFill>
                  <a:srgbClr val="FFFFFF"/>
                </a:solidFill>
                <a:latin typeface="Times New Roman" panose="02020603050405020304" pitchFamily="18" charset="0"/>
              </a:endParaRPr>
            </a:p>
          </p:txBody>
        </p:sp>
        <p:sp>
          <p:nvSpPr>
            <p:cNvPr id="12306" name="Rectangle 13"/>
            <p:cNvSpPr/>
            <p:nvPr/>
          </p:nvSpPr>
          <p:spPr>
            <a:xfrm>
              <a:off x="204" y="131"/>
              <a:ext cx="1" cy="1"/>
            </a:xfrm>
            <a:prstGeom prst="rect">
              <a:avLst/>
            </a:prstGeom>
            <a:solidFill>
              <a:srgbClr val="9A1E8D"/>
            </a:solidFill>
            <a:ln w="9525">
              <a:noFill/>
            </a:ln>
          </p:spPr>
          <p:txBody>
            <a:bodyPr/>
            <a:p>
              <a:pPr lvl="0" eaLnBrk="1" hangingPunct="1"/>
              <a:endParaRPr lang="zh-CN" altLang="en-US" dirty="0">
                <a:solidFill>
                  <a:srgbClr val="FFFFFF"/>
                </a:solidFill>
                <a:latin typeface="Times New Roman" panose="02020603050405020304" pitchFamily="18" charset="0"/>
              </a:endParaRPr>
            </a:p>
          </p:txBody>
        </p:sp>
        <p:sp>
          <p:nvSpPr>
            <p:cNvPr id="95246" name="Freeform 14"/>
            <p:cNvSpPr/>
            <p:nvPr/>
          </p:nvSpPr>
          <p:spPr bwMode="hidden">
            <a:xfrm>
              <a:off x="0" y="4032"/>
              <a:ext cx="5760" cy="288"/>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95247" name="Freeform 15"/>
            <p:cNvSpPr/>
            <p:nvPr/>
          </p:nvSpPr>
          <p:spPr bwMode="hidden">
            <a:xfrm>
              <a:off x="0" y="4032"/>
              <a:ext cx="5760" cy="336"/>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95248" name="Freeform 16"/>
            <p:cNvSpPr/>
            <p:nvPr/>
          </p:nvSpPr>
          <p:spPr bwMode="hidden">
            <a:xfrm>
              <a:off x="0" y="0"/>
              <a:ext cx="5760" cy="288"/>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12310" name="Freeform 17"/>
            <p:cNvSpPr/>
            <p:nvPr/>
          </p:nvSpPr>
          <p:spPr>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close/>
                </a:path>
              </a:pathLst>
            </a:custGeom>
            <a:gradFill rotWithShape="0">
              <a:gsLst>
                <a:gs pos="0">
                  <a:schemeClr val="bg2">
                    <a:alpha val="100000"/>
                  </a:schemeClr>
                </a:gs>
                <a:gs pos="100000">
                  <a:schemeClr val="bg1">
                    <a:alpha val="100000"/>
                  </a:schemeClr>
                </a:gs>
              </a:gsLst>
              <a:lin ang="2700000" scaled="1"/>
              <a:tileRect/>
            </a:gradFill>
            <a:ln w="9525">
              <a:noFill/>
            </a:ln>
          </p:spPr>
          <p:txBody>
            <a:bodyPr/>
            <a:p>
              <a:endParaRPr lang="zh-CN" altLang="en-US"/>
            </a:p>
          </p:txBody>
        </p:sp>
        <p:sp>
          <p:nvSpPr>
            <p:cNvPr id="12311" name="Freeform 18"/>
            <p:cNvSpPr/>
            <p:nvPr/>
          </p:nvSpPr>
          <p:spPr>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95251" name="Freeform 19"/>
            <p:cNvSpPr/>
            <p:nvPr/>
          </p:nvSpPr>
          <p:spPr bwMode="hidden">
            <a:xfrm>
              <a:off x="2932" y="1728"/>
              <a:ext cx="2828" cy="2366"/>
            </a:xfrm>
            <a:custGeom>
              <a:avLst/>
              <a:gdLst>
                <a:gd name="T0" fmla="*/ 1814 w 2828"/>
                <a:gd name="T1" fmla="*/ 606 h 2366"/>
                <a:gd name="T2" fmla="*/ 1615 w 2828"/>
                <a:gd name="T3" fmla="*/ 252 h 2366"/>
                <a:gd name="T4" fmla="*/ 1345 w 2828"/>
                <a:gd name="T5" fmla="*/ 132 h 2366"/>
                <a:gd name="T6" fmla="*/ 1381 w 2828"/>
                <a:gd name="T7" fmla="*/ 492 h 2366"/>
                <a:gd name="T8" fmla="*/ 955 w 2828"/>
                <a:gd name="T9" fmla="*/ 221 h 2366"/>
                <a:gd name="T10" fmla="*/ 877 w 2828"/>
                <a:gd name="T11" fmla="*/ 161 h 2366"/>
                <a:gd name="T12" fmla="*/ 841 w 2828"/>
                <a:gd name="T13" fmla="*/ 167 h 2366"/>
                <a:gd name="T14" fmla="*/ 720 w 2828"/>
                <a:gd name="T15" fmla="*/ 161 h 2366"/>
                <a:gd name="T16" fmla="*/ 613 w 2828"/>
                <a:gd name="T17" fmla="*/ 144 h 2366"/>
                <a:gd name="T18" fmla="*/ 492 w 2828"/>
                <a:gd name="T19" fmla="*/ 161 h 2366"/>
                <a:gd name="T20" fmla="*/ 432 w 2828"/>
                <a:gd name="T21" fmla="*/ 150 h 2366"/>
                <a:gd name="T22" fmla="*/ 342 w 2828"/>
                <a:gd name="T23" fmla="*/ 138 h 2366"/>
                <a:gd name="T24" fmla="*/ 246 w 2828"/>
                <a:gd name="T25" fmla="*/ 126 h 2366"/>
                <a:gd name="T26" fmla="*/ 174 w 2828"/>
                <a:gd name="T27" fmla="*/ 114 h 2366"/>
                <a:gd name="T28" fmla="*/ 216 w 2828"/>
                <a:gd name="T29" fmla="*/ 240 h 2366"/>
                <a:gd name="T30" fmla="*/ 607 w 2828"/>
                <a:gd name="T31" fmla="*/ 588 h 2366"/>
                <a:gd name="T32" fmla="*/ 1177 w 2828"/>
                <a:gd name="T33" fmla="*/ 817 h 2366"/>
                <a:gd name="T34" fmla="*/ 972 w 2828"/>
                <a:gd name="T35" fmla="*/ 871 h 2366"/>
                <a:gd name="T36" fmla="*/ 492 w 2828"/>
                <a:gd name="T37" fmla="*/ 1111 h 2366"/>
                <a:gd name="T38" fmla="*/ 276 w 2828"/>
                <a:gd name="T39" fmla="*/ 1441 h 2366"/>
                <a:gd name="T40" fmla="*/ 42 w 2828"/>
                <a:gd name="T41" fmla="*/ 1441 h 2366"/>
                <a:gd name="T42" fmla="*/ 367 w 2828"/>
                <a:gd name="T43" fmla="*/ 1585 h 2366"/>
                <a:gd name="T44" fmla="*/ 949 w 2828"/>
                <a:gd name="T45" fmla="*/ 1712 h 2366"/>
                <a:gd name="T46" fmla="*/ 1519 w 2828"/>
                <a:gd name="T47" fmla="*/ 1537 h 2366"/>
                <a:gd name="T48" fmla="*/ 1735 w 2828"/>
                <a:gd name="T49" fmla="*/ 1513 h 2366"/>
                <a:gd name="T50" fmla="*/ 1723 w 2828"/>
                <a:gd name="T51" fmla="*/ 1802 h 2366"/>
                <a:gd name="T52" fmla="*/ 2042 w 2828"/>
                <a:gd name="T53" fmla="*/ 2229 h 2366"/>
                <a:gd name="T54" fmla="*/ 2191 w 2828"/>
                <a:gd name="T55" fmla="*/ 2133 h 2366"/>
                <a:gd name="T56" fmla="*/ 2270 w 2828"/>
                <a:gd name="T57" fmla="*/ 1970 h 2366"/>
                <a:gd name="T58" fmla="*/ 2233 w 2828"/>
                <a:gd name="T59" fmla="*/ 1573 h 2366"/>
                <a:gd name="T60" fmla="*/ 2294 w 2828"/>
                <a:gd name="T61" fmla="*/ 1483 h 2366"/>
                <a:gd name="T62" fmla="*/ 2588 w 2828"/>
                <a:gd name="T63" fmla="*/ 1688 h 2366"/>
                <a:gd name="T64" fmla="*/ 2695 w 2828"/>
                <a:gd name="T65" fmla="*/ 1682 h 2366"/>
                <a:gd name="T66" fmla="*/ 2588 w 2828"/>
                <a:gd name="T67" fmla="*/ 1543 h 2366"/>
                <a:gd name="T68" fmla="*/ 2510 w 2828"/>
                <a:gd name="T69" fmla="*/ 1357 h 2366"/>
                <a:gd name="T70" fmla="*/ 2354 w 2828"/>
                <a:gd name="T71" fmla="*/ 1184 h 2366"/>
                <a:gd name="T72" fmla="*/ 2102 w 2828"/>
                <a:gd name="T73" fmla="*/ 931 h 2366"/>
                <a:gd name="T74" fmla="*/ 2137 w 2828"/>
                <a:gd name="T75" fmla="*/ 907 h 2366"/>
                <a:gd name="T76" fmla="*/ 2215 w 2828"/>
                <a:gd name="T77" fmla="*/ 871 h 2366"/>
                <a:gd name="T78" fmla="*/ 2324 w 2828"/>
                <a:gd name="T79" fmla="*/ 817 h 2366"/>
                <a:gd name="T80" fmla="*/ 2372 w 2828"/>
                <a:gd name="T81" fmla="*/ 787 h 2366"/>
                <a:gd name="T82" fmla="*/ 2078 w 2828"/>
                <a:gd name="T83" fmla="*/ 865 h 2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12313" name="Freeform 20"/>
            <p:cNvSpPr/>
            <p:nvPr/>
          </p:nvSpPr>
          <p:spPr>
            <a:xfrm>
              <a:off x="3160" y="1860"/>
              <a:ext cx="2162" cy="1934"/>
            </a:xfrm>
            <a:custGeom>
              <a:avLst/>
              <a:gdLst/>
              <a:ahLst/>
              <a:cxnLst>
                <a:cxn ang="0">
                  <a:pos x="1882" y="861"/>
                </a:cxn>
                <a:cxn ang="0">
                  <a:pos x="1977" y="1029"/>
                </a:cxn>
                <a:cxn ang="0">
                  <a:pos x="2096" y="1178"/>
                </a:cxn>
                <a:cxn ang="0">
                  <a:pos x="2162" y="1261"/>
                </a:cxn>
                <a:cxn ang="0">
                  <a:pos x="2198" y="1309"/>
                </a:cxn>
                <a:cxn ang="0">
                  <a:pos x="1929" y="987"/>
                </a:cxn>
                <a:cxn ang="0">
                  <a:pos x="1900" y="939"/>
                </a:cxn>
                <a:cxn ang="0">
                  <a:pos x="1820" y="1255"/>
                </a:cxn>
                <a:cxn ang="0">
                  <a:pos x="1806" y="1501"/>
                </a:cxn>
                <a:cxn ang="0">
                  <a:pos x="1858" y="1926"/>
                </a:cxn>
                <a:cxn ang="0">
                  <a:pos x="1827" y="1950"/>
                </a:cxn>
                <a:cxn ang="0">
                  <a:pos x="1781" y="1549"/>
                </a:cxn>
                <a:cxn ang="0">
                  <a:pos x="1763" y="1303"/>
                </a:cxn>
                <a:cxn ang="0">
                  <a:pos x="1799" y="1095"/>
                </a:cxn>
                <a:cxn ang="0">
                  <a:pos x="1806" y="885"/>
                </a:cxn>
                <a:cxn ang="0">
                  <a:pos x="1293" y="1017"/>
                </a:cxn>
                <a:cxn ang="0">
                  <a:pos x="840" y="1142"/>
                </a:cxn>
                <a:cxn ang="0">
                  <a:pos x="328" y="1327"/>
                </a:cxn>
                <a:cxn ang="0">
                  <a:pos x="18" y="1435"/>
                </a:cxn>
                <a:cxn ang="0">
                  <a:pos x="316" y="1297"/>
                </a:cxn>
                <a:cxn ang="0">
                  <a:pos x="697" y="1154"/>
                </a:cxn>
                <a:cxn ang="0">
                  <a:pos x="1042" y="1047"/>
                </a:cxn>
                <a:cxn ang="0">
                  <a:pos x="1441" y="939"/>
                </a:cxn>
                <a:cxn ang="0">
                  <a:pos x="1727" y="825"/>
                </a:cxn>
                <a:cxn ang="0">
                  <a:pos x="1363" y="628"/>
                </a:cxn>
                <a:cxn ang="0">
                  <a:pos x="881" y="520"/>
                </a:cxn>
                <a:cxn ang="0">
                  <a:pos x="232" y="161"/>
                </a:cxn>
                <a:cxn ang="0">
                  <a:pos x="0" y="83"/>
                </a:cxn>
                <a:cxn ang="0">
                  <a:pos x="334" y="179"/>
                </a:cxn>
                <a:cxn ang="0">
                  <a:pos x="727" y="388"/>
                </a:cxn>
                <a:cxn ang="0">
                  <a:pos x="953" y="496"/>
                </a:cxn>
                <a:cxn ang="0">
                  <a:pos x="1381" y="598"/>
                </a:cxn>
                <a:cxn ang="0">
                  <a:pos x="1685" y="753"/>
                </a:cxn>
                <a:cxn ang="0">
                  <a:pos x="1453" y="466"/>
                </a:cxn>
                <a:cxn ang="0">
                  <a:pos x="1311" y="191"/>
                </a:cxn>
                <a:cxn ang="0">
                  <a:pos x="1179" y="0"/>
                </a:cxn>
                <a:cxn ang="0">
                  <a:pos x="1369" y="215"/>
                </a:cxn>
                <a:cxn ang="0">
                  <a:pos x="1519" y="490"/>
                </a:cxn>
                <a:cxn ang="0">
                  <a:pos x="1781" y="813"/>
                </a:cxn>
                <a:cxn ang="0">
                  <a:pos x="1882" y="861"/>
                </a:cxn>
                <a:cxn ang="0">
                  <a:pos x="1882" y="861"/>
                </a:cxn>
              </a:cxnLst>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grpSp>
      <p:sp>
        <p:nvSpPr>
          <p:cNvPr id="95253" name="Rectangle 21"/>
          <p:cNvSpPr>
            <a:spLocks noGrp="1" noChangeArrowheads="1"/>
          </p:cNvSpPr>
          <p:nvPr>
            <p:ph type="title"/>
          </p:nvPr>
        </p:nvSpPr>
        <p:spPr bwMode="auto">
          <a:xfrm>
            <a:off x="457200" y="277813"/>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95254" name="Rectangle 22"/>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95255" name="Rectangle 23"/>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solidFill>
                  <a:srgbClr val="FFFFFF"/>
                </a:solidFill>
                <a:effectLst>
                  <a:outerShdw blurRad="38100" dist="38100" dir="2700000" algn="tl">
                    <a:srgbClr val="000000"/>
                  </a:outerShdw>
                </a:effectLst>
                <a:latin typeface="Times New Roman" panose="02020603050405020304" pitchFamily="18"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Times New Roman" panose="02020603050405020304" pitchFamily="18" charset="0"/>
              <a:ea typeface="宋体" panose="02010600030101010101" pitchFamily="2" charset="-122"/>
              <a:cs typeface="+mn-cs"/>
            </a:endParaRPr>
          </a:p>
        </p:txBody>
      </p:sp>
      <p:sp>
        <p:nvSpPr>
          <p:cNvPr id="95256" name="Rectangle 24"/>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solidFill>
                  <a:srgbClr val="FFFFFF"/>
                </a:solidFill>
                <a:effectLst>
                  <a:outerShdw blurRad="38100" dist="38100" dir="2700000" algn="tl">
                    <a:srgbClr val="000000"/>
                  </a:outerShdw>
                </a:effectLst>
                <a:latin typeface="Times New Roman" panose="02020603050405020304" pitchFamily="18"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Times New Roman" panose="02020603050405020304" pitchFamily="18" charset="0"/>
              <a:ea typeface="宋体" panose="02010600030101010101" pitchFamily="2" charset="-122"/>
              <a:cs typeface="+mn-cs"/>
            </a:endParaRPr>
          </a:p>
        </p:txBody>
      </p:sp>
      <p:sp>
        <p:nvSpPr>
          <p:cNvPr id="95257" name="Rectangle 25"/>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solidFill>
                  <a:srgbClr val="FFFFFF"/>
                </a:solidFill>
                <a:latin typeface="Times New Roman" panose="02020603050405020304" pitchFamily="18" charset="0"/>
              </a:defRPr>
            </a:lvl1pPr>
          </a:lstStyle>
          <a:p>
            <a:pPr lvl="0" eaLnBrk="1" hangingPunct="1"/>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 bg1="dk2" tx1="lt1" bg2="dk1" tx2="lt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 id="2147483798" r:id="rId12"/>
  </p:sldLayoutIdLst>
  <p:transition spd="med">
    <p:random/>
  </p:transition>
  <p:timing>
    <p:tnLst>
      <p:par>
        <p:cTn id="1" dur="indefinite" restart="never" nodeType="tmRoot"/>
      </p:par>
    </p:tnLst>
  </p:timing>
  <p:hf sldNum="0" hdr="0" ftr="0" dt="0"/>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SzPct val="60000"/>
        <a:buFont typeface="Wingdings" panose="05000000000000000000"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60000"/>
        <a:buFont typeface="Wingdings" panose="05000000000000000000" pitchFamily="2" charset="2"/>
        <a:buChar char="n"/>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folHlink"/>
        </a:buClr>
        <a:buSzPct val="60000"/>
        <a:buFont typeface="Wingdings" panose="05000000000000000000" pitchFamily="2" charset="2"/>
        <a:buChar char="n"/>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hlink"/>
        </a:buClr>
        <a:buSzPct val="6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hlink"/>
        </a:buClr>
        <a:buSzPct val="6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hlink"/>
        </a:buClr>
        <a:buSzPct val="6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hlink"/>
        </a:buClr>
        <a:buSzPct val="6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3314" name="Rectangle 2"/>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13315" name="Rectangle 3"/>
          <p:cNvSpPr>
            <a:spLocks noGrp="1"/>
          </p:cNvSpPr>
          <p:nvPr>
            <p:ph type="body" idx="1"/>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solidFill>
                  <a:srgbClr val="000000"/>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solidFill>
                  <a:srgbClr val="000000"/>
                </a:solidFill>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solidFill>
                  <a:srgbClr val="000000"/>
                </a:solidFill>
              </a:defRPr>
            </a:lvl1pPr>
          </a:lstStyle>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4338" name="Rectangle 2"/>
          <p:cNvSpPr>
            <a:spLocks noGrp="1"/>
          </p:cNvSpPr>
          <p:nvPr>
            <p:ph type="title"/>
          </p:nvPr>
        </p:nvSpPr>
        <p:spPr>
          <a:xfrm>
            <a:off x="685800" y="609600"/>
            <a:ext cx="77724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14339" name="Rectangle 3"/>
          <p:cNvSpPr>
            <a:spLocks noGrp="1"/>
          </p:cNvSpPr>
          <p:nvPr>
            <p:ph type="body" idx="1"/>
          </p:nvPr>
        </p:nvSpPr>
        <p:spPr>
          <a:xfrm>
            <a:off x="685800" y="1981200"/>
            <a:ext cx="7772400"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124" name="Rectangle 4"/>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defRPr sz="1400">
                <a:solidFill>
                  <a:srgbClr val="000000"/>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125" name="Rectangle 5"/>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ctr">
              <a:defRPr sz="1400">
                <a:solidFill>
                  <a:srgbClr val="000000"/>
                </a:solidFill>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126" name="Rectangle 6"/>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a:defRPr sz="1400">
                <a:solidFill>
                  <a:srgbClr val="000000"/>
                </a:solidFill>
              </a:defRPr>
            </a:lvl1pPr>
          </a:lstStyle>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5pPr>
      <a:lvl6pPr marL="4572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6pPr>
      <a:lvl7pPr marL="9144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7pPr>
      <a:lvl8pPr marL="13716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8pPr>
      <a:lvl9pPr marL="18288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Rectangle 2"/>
          <p:cNvSpPr>
            <a:spLocks noGrp="1"/>
          </p:cNvSpPr>
          <p:nvPr>
            <p:ph type="title"/>
          </p:nvPr>
        </p:nvSpPr>
        <p:spPr>
          <a:xfrm>
            <a:off x="685800" y="609600"/>
            <a:ext cx="77724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2051" name="Rectangle 3"/>
          <p:cNvSpPr>
            <a:spLocks noGrp="1"/>
          </p:cNvSpPr>
          <p:nvPr>
            <p:ph type="body" idx="1"/>
          </p:nvPr>
        </p:nvSpPr>
        <p:spPr>
          <a:xfrm>
            <a:off x="685800" y="1981200"/>
            <a:ext cx="7772400"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2052"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3"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4"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vl1pPr>
          </a:lstStyle>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3074" name="Picture 2" descr="bamboo"/>
          <p:cNvPicPr>
            <a:picLocks noChangeAspect="1"/>
          </p:cNvPicPr>
          <p:nvPr/>
        </p:nvPicPr>
        <p:blipFill>
          <a:blip r:embed="rId12"/>
          <a:srcRect r="45976"/>
          <a:stretch>
            <a:fillRect/>
          </a:stretch>
        </p:blipFill>
        <p:spPr>
          <a:xfrm>
            <a:off x="7353300" y="0"/>
            <a:ext cx="1790700" cy="6858000"/>
          </a:xfrm>
          <a:prstGeom prst="rect">
            <a:avLst/>
          </a:prstGeom>
          <a:noFill/>
          <a:ln w="9525">
            <a:noFill/>
          </a:ln>
        </p:spPr>
      </p:pic>
      <p:sp>
        <p:nvSpPr>
          <p:cNvPr id="3075" name="Rectangle 3"/>
          <p:cNvSpPr>
            <a:spLocks noGrp="1"/>
          </p:cNvSpPr>
          <p:nvPr>
            <p:ph type="title"/>
          </p:nvPr>
        </p:nvSpPr>
        <p:spPr>
          <a:xfrm>
            <a:off x="228600" y="320675"/>
            <a:ext cx="7467600" cy="1431925"/>
          </a:xfrm>
          <a:prstGeom prst="rect">
            <a:avLst/>
          </a:prstGeom>
          <a:noFill/>
          <a:ln w="9525">
            <a:noFill/>
          </a:ln>
        </p:spPr>
        <p:txBody>
          <a:bodyPr anchor="b">
            <a:spAutoFit/>
          </a:bodyPr>
          <a:p>
            <a:pPr lvl="0"/>
            <a:r>
              <a:rPr lang="zh-CN" altLang="en-US" dirty="0"/>
              <a:t>单击此处编辑母版标题样式</a:t>
            </a:r>
            <a:endParaRPr lang="zh-CN" altLang="en-US" dirty="0"/>
          </a:p>
        </p:txBody>
      </p:sp>
      <p:sp>
        <p:nvSpPr>
          <p:cNvPr id="3076" name="Rectangle 4"/>
          <p:cNvSpPr>
            <a:spLocks noGrp="1"/>
          </p:cNvSpPr>
          <p:nvPr>
            <p:ph type="body" idx="1"/>
          </p:nvPr>
        </p:nvSpPr>
        <p:spPr>
          <a:xfrm>
            <a:off x="228600" y="1981200"/>
            <a:ext cx="7543800"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077" name="Rectangle 5"/>
          <p:cNvSpPr>
            <a:spLocks noGrp="1" noChangeArrowheads="1"/>
          </p:cNvSpPr>
          <p:nvPr>
            <p:ph type="dt" sz="half" idx="2"/>
          </p:nvPr>
        </p:nvSpPr>
        <p:spPr bwMode="auto">
          <a:xfrm>
            <a:off x="228600" y="6248400"/>
            <a:ext cx="160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8" name="Rectangle 6"/>
          <p:cNvSpPr>
            <a:spLocks noGrp="1" noChangeArrowheads="1"/>
          </p:cNvSpPr>
          <p:nvPr>
            <p:ph type="ftr" sz="quarter" idx="3"/>
          </p:nvPr>
        </p:nvSpPr>
        <p:spPr bwMode="auto">
          <a:xfrm>
            <a:off x="2209800" y="6248400"/>
            <a:ext cx="3505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9" name="Rectangle 7"/>
          <p:cNvSpPr>
            <a:spLocks noGrp="1" noChangeArrowheads="1"/>
          </p:cNvSpPr>
          <p:nvPr>
            <p:ph type="sldNum" sz="quarter" idx="4"/>
          </p:nvPr>
        </p:nvSpPr>
        <p:spPr bwMode="auto">
          <a:xfrm>
            <a:off x="6248400" y="6248400"/>
            <a:ext cx="152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vl1pPr>
          </a:lstStyle>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Black" panose="020B0A040201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Black" panose="020B0A040201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Black" panose="020B0A040201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Black" panose="020B0A040201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Black" panose="020B0A040201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Black" panose="020B0A040201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Black" panose="020B0A040201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Black" panose="020B0A040201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bg2"/>
        </a:buClr>
        <a:buSzPct val="65000"/>
        <a:buFont typeface="Wingdings" panose="05000000000000000000"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bg2"/>
        </a:buClr>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anose="05000000000000000000" pitchFamily="2" charset="2"/>
        <a:buChar char="­"/>
        <a:defRPr sz="2400">
          <a:solidFill>
            <a:schemeClr val="tx1"/>
          </a:solidFill>
          <a:latin typeface="+mn-lt"/>
          <a:ea typeface="+mn-ea"/>
        </a:defRPr>
      </a:lvl3pPr>
      <a:lvl4pPr marL="1600200" indent="-228600" algn="l" rtl="0" eaLnBrk="0" fontAlgn="base" hangingPunct="0">
        <a:spcBef>
          <a:spcPct val="20000"/>
        </a:spcBef>
        <a:spcAft>
          <a:spcPct val="0"/>
        </a:spcAft>
        <a:buClr>
          <a:schemeClr val="bg2"/>
        </a:buClr>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Char char="•"/>
        <a:defRPr sz="2000">
          <a:solidFill>
            <a:schemeClr val="tx1"/>
          </a:solidFill>
          <a:latin typeface="+mn-lt"/>
          <a:ea typeface="+mn-ea"/>
        </a:defRPr>
      </a:lvl5pPr>
      <a:lvl6pPr marL="2514600" indent="-228600" algn="l" rtl="0" fontAlgn="base">
        <a:spcBef>
          <a:spcPct val="20000"/>
        </a:spcBef>
        <a:spcAft>
          <a:spcPct val="0"/>
        </a:spcAft>
        <a:buClr>
          <a:schemeClr val="bg2"/>
        </a:buClr>
        <a:buChar char="•"/>
        <a:defRPr sz="2000">
          <a:solidFill>
            <a:schemeClr val="tx1"/>
          </a:solidFill>
          <a:latin typeface="+mn-lt"/>
          <a:ea typeface="+mn-ea"/>
        </a:defRPr>
      </a:lvl6pPr>
      <a:lvl7pPr marL="2971800" indent="-228600" algn="l" rtl="0" fontAlgn="base">
        <a:spcBef>
          <a:spcPct val="20000"/>
        </a:spcBef>
        <a:spcAft>
          <a:spcPct val="0"/>
        </a:spcAft>
        <a:buClr>
          <a:schemeClr val="bg2"/>
        </a:buClr>
        <a:buChar char="•"/>
        <a:defRPr sz="2000">
          <a:solidFill>
            <a:schemeClr val="tx1"/>
          </a:solidFill>
          <a:latin typeface="+mn-lt"/>
          <a:ea typeface="+mn-ea"/>
        </a:defRPr>
      </a:lvl7pPr>
      <a:lvl8pPr marL="3429000" indent="-228600" algn="l" rtl="0" fontAlgn="base">
        <a:spcBef>
          <a:spcPct val="20000"/>
        </a:spcBef>
        <a:spcAft>
          <a:spcPct val="0"/>
        </a:spcAft>
        <a:buClr>
          <a:schemeClr val="bg2"/>
        </a:buClr>
        <a:buChar char="•"/>
        <a:defRPr sz="2000">
          <a:solidFill>
            <a:schemeClr val="tx1"/>
          </a:solidFill>
          <a:latin typeface="+mn-lt"/>
          <a:ea typeface="+mn-ea"/>
        </a:defRPr>
      </a:lvl8pPr>
      <a:lvl9pPr marL="3886200" indent="-228600" algn="l" rtl="0" fontAlgn="base">
        <a:spcBef>
          <a:spcPct val="20000"/>
        </a:spcBef>
        <a:spcAft>
          <a:spcPct val="0"/>
        </a:spcAft>
        <a:buClr>
          <a:schemeClr val="bg2"/>
        </a:buClr>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4098" name="Rectangle 2"/>
          <p:cNvSpPr>
            <a:spLocks noGrp="1"/>
          </p:cNvSpPr>
          <p:nvPr>
            <p:ph type="title"/>
          </p:nvPr>
        </p:nvSpPr>
        <p:spPr>
          <a:xfrm>
            <a:off x="685800" y="609600"/>
            <a:ext cx="77724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4099" name="Rectangle 3"/>
          <p:cNvSpPr>
            <a:spLocks noGrp="1"/>
          </p:cNvSpPr>
          <p:nvPr>
            <p:ph type="body" idx="1"/>
          </p:nvPr>
        </p:nvSpPr>
        <p:spPr>
          <a:xfrm>
            <a:off x="685800" y="1981200"/>
            <a:ext cx="7772400"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124" name="Rectangle 4"/>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defRPr sz="14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5" name="Rectangle 5"/>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ctr">
              <a:defRPr sz="140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6" name="Rectangle 6"/>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a:defRPr sz="1400"/>
            </a:lvl1pPr>
          </a:lstStyle>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5pPr>
      <a:lvl6pPr marL="4572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6pPr>
      <a:lvl7pPr marL="9144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7pPr>
      <a:lvl8pPr marL="13716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8pPr>
      <a:lvl9pPr marL="18288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tileRect/>
        </a:gradFill>
        <a:effectLst/>
      </p:bgPr>
    </p:bg>
    <p:spTree>
      <p:nvGrpSpPr>
        <p:cNvPr id="1" name=""/>
        <p:cNvGrpSpPr/>
        <p:nvPr/>
      </p:nvGrpSpPr>
      <p:grpSpPr/>
      <p:grpSp>
        <p:nvGrpSpPr>
          <p:cNvPr id="5122" name="Group 2"/>
          <p:cNvGrpSpPr/>
          <p:nvPr/>
        </p:nvGrpSpPr>
        <p:grpSpPr>
          <a:xfrm>
            <a:off x="0" y="0"/>
            <a:ext cx="9144000" cy="6934200"/>
            <a:chOff x="0" y="0"/>
            <a:chExt cx="5760" cy="4368"/>
          </a:xfrm>
        </p:grpSpPr>
        <p:sp>
          <p:nvSpPr>
            <p:cNvPr id="95235" name="Freeform 3"/>
            <p:cNvSpPr/>
            <p:nvPr/>
          </p:nvSpPr>
          <p:spPr bwMode="hidden">
            <a:xfrm>
              <a:off x="0" y="2208"/>
              <a:ext cx="2515" cy="1970"/>
            </a:xfrm>
            <a:custGeom>
              <a:avLst/>
              <a:gdLst>
                <a:gd name="T0" fmla="*/ 744 w 2515"/>
                <a:gd name="T1" fmla="*/ 1669 h 1970"/>
                <a:gd name="T2" fmla="*/ 852 w 2515"/>
                <a:gd name="T3" fmla="*/ 1400 h 1970"/>
                <a:gd name="T4" fmla="*/ 876 w 2515"/>
                <a:gd name="T5" fmla="*/ 1171 h 1970"/>
                <a:gd name="T6" fmla="*/ 979 w 2515"/>
                <a:gd name="T7" fmla="*/ 1370 h 1970"/>
                <a:gd name="T8" fmla="*/ 1231 w 2515"/>
                <a:gd name="T9" fmla="*/ 1621 h 1970"/>
                <a:gd name="T10" fmla="*/ 1471 w 2515"/>
                <a:gd name="T11" fmla="*/ 1693 h 1970"/>
                <a:gd name="T12" fmla="*/ 1819 w 2515"/>
                <a:gd name="T13" fmla="*/ 1678 h 1970"/>
                <a:gd name="T14" fmla="*/ 1893 w 2515"/>
                <a:gd name="T15" fmla="*/ 1513 h 1970"/>
                <a:gd name="T16" fmla="*/ 1874 w 2515"/>
                <a:gd name="T17" fmla="*/ 1285 h 1970"/>
                <a:gd name="T18" fmla="*/ 1783 w 2515"/>
                <a:gd name="T19" fmla="*/ 967 h 1970"/>
                <a:gd name="T20" fmla="*/ 1289 w 2515"/>
                <a:gd name="T21" fmla="*/ 873 h 1970"/>
                <a:gd name="T22" fmla="*/ 1549 w 2515"/>
                <a:gd name="T23" fmla="*/ 745 h 1970"/>
                <a:gd name="T24" fmla="*/ 1753 w 2515"/>
                <a:gd name="T25" fmla="*/ 732 h 1970"/>
                <a:gd name="T26" fmla="*/ 2107 w 2515"/>
                <a:gd name="T27" fmla="*/ 618 h 1970"/>
                <a:gd name="T28" fmla="*/ 2377 w 2515"/>
                <a:gd name="T29" fmla="*/ 438 h 1970"/>
                <a:gd name="T30" fmla="*/ 2420 w 2515"/>
                <a:gd name="T31" fmla="*/ 343 h 1970"/>
                <a:gd name="T32" fmla="*/ 2077 w 2515"/>
                <a:gd name="T33" fmla="*/ 331 h 1970"/>
                <a:gd name="T34" fmla="*/ 1951 w 2515"/>
                <a:gd name="T35" fmla="*/ 301 h 1970"/>
                <a:gd name="T36" fmla="*/ 1645 w 2515"/>
                <a:gd name="T37" fmla="*/ 289 h 1970"/>
                <a:gd name="T38" fmla="*/ 1297 w 2515"/>
                <a:gd name="T39" fmla="*/ 408 h 1970"/>
                <a:gd name="T40" fmla="*/ 1308 w 2515"/>
                <a:gd name="T41" fmla="*/ 337 h 1970"/>
                <a:gd name="T42" fmla="*/ 1453 w 2515"/>
                <a:gd name="T43" fmla="*/ 168 h 1970"/>
                <a:gd name="T44" fmla="*/ 1477 w 2515"/>
                <a:gd name="T45" fmla="*/ 36 h 1970"/>
                <a:gd name="T46" fmla="*/ 1417 w 2515"/>
                <a:gd name="T47" fmla="*/ 24 h 1970"/>
                <a:gd name="T48" fmla="*/ 1189 w 2515"/>
                <a:gd name="T49" fmla="*/ 102 h 1970"/>
                <a:gd name="T50" fmla="*/ 1026 w 2515"/>
                <a:gd name="T51" fmla="*/ 144 h 1970"/>
                <a:gd name="T52" fmla="*/ 889 w 2515"/>
                <a:gd name="T53" fmla="*/ 331 h 1970"/>
                <a:gd name="T54" fmla="*/ 726 w 2515"/>
                <a:gd name="T55" fmla="*/ 480 h 1970"/>
                <a:gd name="T56" fmla="*/ 643 w 2515"/>
                <a:gd name="T57" fmla="*/ 540 h 1970"/>
                <a:gd name="T58" fmla="*/ 600 w 2515"/>
                <a:gd name="T59" fmla="*/ 516 h 1970"/>
                <a:gd name="T60" fmla="*/ 552 w 2515"/>
                <a:gd name="T61" fmla="*/ 486 h 1970"/>
                <a:gd name="T62" fmla="*/ 528 w 2515"/>
                <a:gd name="T63" fmla="*/ 462 h 1970"/>
                <a:gd name="T64" fmla="*/ 474 w 2515"/>
                <a:gd name="T65" fmla="*/ 426 h 1970"/>
                <a:gd name="T66" fmla="*/ 415 w 2515"/>
                <a:gd name="T67" fmla="*/ 390 h 1970"/>
                <a:gd name="T68" fmla="*/ 366 w 2515"/>
                <a:gd name="T69" fmla="*/ 366 h 1970"/>
                <a:gd name="T70" fmla="*/ 192 w 2515"/>
                <a:gd name="T71" fmla="*/ 234 h 1970"/>
                <a:gd name="T72" fmla="*/ 570 w 2515"/>
                <a:gd name="T73" fmla="*/ 564 h 1970"/>
                <a:gd name="T74" fmla="*/ 444 w 2515"/>
                <a:gd name="T75" fmla="*/ 732 h 1970"/>
                <a:gd name="T76" fmla="*/ 318 w 2515"/>
                <a:gd name="T77" fmla="*/ 787 h 1970"/>
                <a:gd name="T78" fmla="*/ 127 w 2515"/>
                <a:gd name="T79" fmla="*/ 853 h 1970"/>
                <a:gd name="T80" fmla="*/ 0 w 2515"/>
                <a:gd name="T81" fmla="*/ 1165 h 1970"/>
                <a:gd name="T82" fmla="*/ 372 w 2515"/>
                <a:gd name="T83" fmla="*/ 1015 h 1970"/>
                <a:gd name="T84" fmla="*/ 222 w 2515"/>
                <a:gd name="T85" fmla="*/ 1262 h 1970"/>
                <a:gd name="T86" fmla="*/ 139 w 2515"/>
                <a:gd name="T87" fmla="*/ 1459 h 1970"/>
                <a:gd name="T88" fmla="*/ 102 w 2515"/>
                <a:gd name="T89" fmla="*/ 1495 h 1970"/>
                <a:gd name="T90" fmla="*/ 84 w 2515"/>
                <a:gd name="T91" fmla="*/ 1519 h 1970"/>
                <a:gd name="T92" fmla="*/ 96 w 2515"/>
                <a:gd name="T93" fmla="*/ 1537 h 1970"/>
                <a:gd name="T94" fmla="*/ 127 w 2515"/>
                <a:gd name="T95" fmla="*/ 1567 h 1970"/>
                <a:gd name="T96" fmla="*/ 145 w 2515"/>
                <a:gd name="T97" fmla="*/ 1633 h 1970"/>
                <a:gd name="T98" fmla="*/ 156 w 2515"/>
                <a:gd name="T99" fmla="*/ 1693 h 1970"/>
                <a:gd name="T100" fmla="*/ 162 w 2515"/>
                <a:gd name="T101" fmla="*/ 1723 h 1970"/>
                <a:gd name="T102" fmla="*/ 216 w 2515"/>
                <a:gd name="T103" fmla="*/ 1802 h 1970"/>
                <a:gd name="T104" fmla="*/ 228 w 2515"/>
                <a:gd name="T105" fmla="*/ 1850 h 1970"/>
                <a:gd name="T106" fmla="*/ 240 w 2515"/>
                <a:gd name="T107" fmla="*/ 1904 h 1970"/>
                <a:gd name="T108" fmla="*/ 246 w 2515"/>
                <a:gd name="T109" fmla="*/ 1922 h 1970"/>
                <a:gd name="T110" fmla="*/ 258 w 2515"/>
                <a:gd name="T111" fmla="*/ 1970 h 1970"/>
                <a:gd name="T112" fmla="*/ 462 w 2515"/>
                <a:gd name="T113" fmla="*/ 1922 h 1970"/>
                <a:gd name="T114" fmla="*/ 624 w 2515"/>
                <a:gd name="T115" fmla="*/ 1778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5129" name="Freeform 4"/>
            <p:cNvSpPr/>
            <p:nvPr/>
          </p:nvSpPr>
          <p:spPr>
            <a:xfrm>
              <a:off x="0" y="2496"/>
              <a:ext cx="2112" cy="1604"/>
            </a:xfrm>
            <a:custGeom>
              <a:avLst/>
              <a:gdLst/>
              <a:ahLst/>
              <a:cxnLst>
                <a:cxn ang="0">
                  <a:pos x="565" y="789"/>
                </a:cxn>
                <a:cxn ang="0">
                  <a:pos x="529" y="517"/>
                </a:cxn>
                <a:cxn ang="0">
                  <a:pos x="655" y="300"/>
                </a:cxn>
                <a:cxn ang="0">
                  <a:pos x="902" y="445"/>
                </a:cxn>
                <a:cxn ang="0">
                  <a:pos x="1184" y="657"/>
                </a:cxn>
                <a:cxn ang="0">
                  <a:pos x="1443" y="839"/>
                </a:cxn>
                <a:cxn ang="0">
                  <a:pos x="1755" y="1029"/>
                </a:cxn>
                <a:cxn ang="0">
                  <a:pos x="1833" y="1069"/>
                </a:cxn>
                <a:cxn ang="0">
                  <a:pos x="1790" y="1025"/>
                </a:cxn>
                <a:cxn ang="0">
                  <a:pos x="1376" y="758"/>
                </a:cxn>
                <a:cxn ang="0">
                  <a:pos x="1058" y="517"/>
                </a:cxn>
                <a:cxn ang="0">
                  <a:pos x="703" y="249"/>
                </a:cxn>
                <a:cxn ang="0">
                  <a:pos x="974" y="235"/>
                </a:cxn>
                <a:cxn ang="0">
                  <a:pos x="1251" y="240"/>
                </a:cxn>
                <a:cxn ang="0">
                  <a:pos x="1574" y="203"/>
                </a:cxn>
                <a:cxn ang="0">
                  <a:pos x="2068" y="148"/>
                </a:cxn>
                <a:cxn ang="0">
                  <a:pos x="2020" y="131"/>
                </a:cxn>
                <a:cxn ang="0">
                  <a:pos x="1503" y="195"/>
                </a:cxn>
                <a:cxn ang="0">
                  <a:pos x="1178" y="208"/>
                </a:cxn>
                <a:cxn ang="0">
                  <a:pos x="739" y="195"/>
                </a:cxn>
                <a:cxn ang="0">
                  <a:pos x="799" y="172"/>
                </a:cxn>
                <a:cxn ang="0">
                  <a:pos x="1112" y="0"/>
                </a:cxn>
                <a:cxn ang="0">
                  <a:pos x="1058" y="23"/>
                </a:cxn>
                <a:cxn ang="0">
                  <a:pos x="985" y="63"/>
                </a:cxn>
                <a:cxn ang="0">
                  <a:pos x="835" y="145"/>
                </a:cxn>
                <a:cxn ang="0">
                  <a:pos x="655" y="213"/>
                </a:cxn>
                <a:cxn ang="0">
                  <a:pos x="619" y="272"/>
                </a:cxn>
                <a:cxn ang="0">
                  <a:pos x="295" y="445"/>
                </a:cxn>
                <a:cxn ang="0">
                  <a:pos x="0" y="549"/>
                </a:cxn>
                <a:cxn ang="0">
                  <a:pos x="0" y="553"/>
                </a:cxn>
                <a:cxn ang="0">
                  <a:pos x="0" y="581"/>
                </a:cxn>
                <a:cxn ang="0">
                  <a:pos x="289" y="480"/>
                </a:cxn>
                <a:cxn ang="0">
                  <a:pos x="577" y="326"/>
                </a:cxn>
                <a:cxn ang="0">
                  <a:pos x="493" y="508"/>
                </a:cxn>
                <a:cxn ang="0">
                  <a:pos x="511" y="753"/>
                </a:cxn>
                <a:cxn ang="0">
                  <a:pos x="450" y="883"/>
                </a:cxn>
                <a:cxn ang="0">
                  <a:pos x="319" y="1120"/>
                </a:cxn>
                <a:cxn ang="0">
                  <a:pos x="313" y="1283"/>
                </a:cxn>
                <a:cxn ang="0">
                  <a:pos x="319" y="1283"/>
                </a:cxn>
                <a:cxn ang="0">
                  <a:pos x="337" y="1175"/>
                </a:cxn>
                <a:cxn ang="0">
                  <a:pos x="565" y="789"/>
                </a:cxn>
                <a:cxn ang="0">
                  <a:pos x="565" y="789"/>
                </a:cxn>
              </a:cxnLst>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5130" name="Freeform 5"/>
            <p:cNvSpPr/>
            <p:nvPr/>
          </p:nvSpPr>
          <p:spPr>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close/>
                </a:path>
              </a:pathLst>
            </a:custGeom>
            <a:gradFill rotWithShape="0">
              <a:gsLst>
                <a:gs pos="0">
                  <a:schemeClr val="bg2">
                    <a:alpha val="100000"/>
                  </a:schemeClr>
                </a:gs>
                <a:gs pos="100000">
                  <a:schemeClr val="bg1">
                    <a:alpha val="100000"/>
                  </a:schemeClr>
                </a:gs>
              </a:gsLst>
              <a:lin ang="5400000" scaled="1"/>
              <a:tileRect/>
            </a:gradFill>
            <a:ln w="9525">
              <a:noFill/>
            </a:ln>
          </p:spPr>
          <p:txBody>
            <a:bodyPr/>
            <a:p>
              <a:endParaRPr lang="zh-CN" altLang="en-US"/>
            </a:p>
          </p:txBody>
        </p:sp>
        <p:sp>
          <p:nvSpPr>
            <p:cNvPr id="5131" name="Freeform 6"/>
            <p:cNvSpPr/>
            <p:nvPr/>
          </p:nvSpPr>
          <p:spPr>
            <a:xfrm>
              <a:off x="0" y="524"/>
              <a:ext cx="973" cy="1195"/>
            </a:xfrm>
            <a:custGeom>
              <a:avLst/>
              <a:gdLst/>
              <a:ahLst/>
              <a:cxnLst>
                <a:cxn ang="0">
                  <a:pos x="328" y="1201"/>
                </a:cxn>
                <a:cxn ang="0">
                  <a:pos x="500" y="1207"/>
                </a:cxn>
                <a:cxn ang="0">
                  <a:pos x="590" y="1165"/>
                </a:cxn>
                <a:cxn ang="0">
                  <a:pos x="828" y="1100"/>
                </a:cxn>
                <a:cxn ang="0">
                  <a:pos x="953" y="1070"/>
                </a:cxn>
                <a:cxn ang="0">
                  <a:pos x="774" y="1001"/>
                </a:cxn>
                <a:cxn ang="0">
                  <a:pos x="566" y="963"/>
                </a:cxn>
                <a:cxn ang="0">
                  <a:pos x="202" y="981"/>
                </a:cxn>
                <a:cxn ang="0">
                  <a:pos x="304" y="903"/>
                </a:cxn>
                <a:cxn ang="0">
                  <a:pos x="506" y="813"/>
                </a:cxn>
                <a:cxn ang="0">
                  <a:pos x="709" y="681"/>
                </a:cxn>
                <a:cxn ang="0">
                  <a:pos x="715" y="681"/>
                </a:cxn>
                <a:cxn ang="0">
                  <a:pos x="727" y="675"/>
                </a:cxn>
                <a:cxn ang="0">
                  <a:pos x="768" y="657"/>
                </a:cxn>
                <a:cxn ang="0">
                  <a:pos x="792" y="651"/>
                </a:cxn>
                <a:cxn ang="0">
                  <a:pos x="804" y="639"/>
                </a:cxn>
                <a:cxn ang="0">
                  <a:pos x="810" y="627"/>
                </a:cxn>
                <a:cxn ang="0">
                  <a:pos x="804" y="621"/>
                </a:cxn>
                <a:cxn ang="0">
                  <a:pos x="798" y="609"/>
                </a:cxn>
                <a:cxn ang="0">
                  <a:pos x="798" y="580"/>
                </a:cxn>
                <a:cxn ang="0">
                  <a:pos x="810" y="550"/>
                </a:cxn>
                <a:cxn ang="0">
                  <a:pos x="822" y="520"/>
                </a:cxn>
                <a:cxn ang="0">
                  <a:pos x="840" y="490"/>
                </a:cxn>
                <a:cxn ang="0">
                  <a:pos x="853" y="460"/>
                </a:cxn>
                <a:cxn ang="0">
                  <a:pos x="861" y="442"/>
                </a:cxn>
                <a:cxn ang="0">
                  <a:pos x="869" y="436"/>
                </a:cxn>
                <a:cxn ang="0">
                  <a:pos x="869" y="352"/>
                </a:cxn>
                <a:cxn ang="0">
                  <a:pos x="869" y="346"/>
                </a:cxn>
                <a:cxn ang="0">
                  <a:pos x="875" y="340"/>
                </a:cxn>
                <a:cxn ang="0">
                  <a:pos x="893" y="310"/>
                </a:cxn>
                <a:cxn ang="0">
                  <a:pos x="905" y="274"/>
                </a:cxn>
                <a:cxn ang="0">
                  <a:pos x="917" y="244"/>
                </a:cxn>
                <a:cxn ang="0">
                  <a:pos x="923" y="232"/>
                </a:cxn>
                <a:cxn ang="0">
                  <a:pos x="929" y="220"/>
                </a:cxn>
                <a:cxn ang="0">
                  <a:pos x="947" y="173"/>
                </a:cxn>
                <a:cxn ang="0">
                  <a:pos x="965" y="137"/>
                </a:cxn>
                <a:cxn ang="0">
                  <a:pos x="971" y="125"/>
                </a:cxn>
                <a:cxn ang="0">
                  <a:pos x="971" y="119"/>
                </a:cxn>
                <a:cxn ang="0">
                  <a:pos x="989" y="0"/>
                </a:cxn>
                <a:cxn ang="0">
                  <a:pos x="965" y="47"/>
                </a:cxn>
                <a:cxn ang="0">
                  <a:pos x="798" y="113"/>
                </a:cxn>
                <a:cxn ang="0">
                  <a:pos x="721" y="161"/>
                </a:cxn>
                <a:cxn ang="0">
                  <a:pos x="470" y="238"/>
                </a:cxn>
                <a:cxn ang="0">
                  <a:pos x="286" y="292"/>
                </a:cxn>
                <a:cxn ang="0">
                  <a:pos x="178" y="298"/>
                </a:cxn>
                <a:cxn ang="0">
                  <a:pos x="12" y="490"/>
                </a:cxn>
                <a:cxn ang="0">
                  <a:pos x="0" y="514"/>
                </a:cxn>
                <a:cxn ang="0">
                  <a:pos x="0" y="1201"/>
                </a:cxn>
                <a:cxn ang="0">
                  <a:pos x="96" y="1195"/>
                </a:cxn>
                <a:cxn ang="0">
                  <a:pos x="328" y="1201"/>
                </a:cxn>
                <a:cxn ang="0">
                  <a:pos x="328" y="1201"/>
                </a:cxn>
              </a:cxnLst>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close/>
                </a:path>
              </a:pathLst>
            </a:custGeom>
            <a:gradFill rotWithShape="0">
              <a:gsLst>
                <a:gs pos="0">
                  <a:schemeClr val="bg2">
                    <a:alpha val="100000"/>
                  </a:schemeClr>
                </a:gs>
                <a:gs pos="100000">
                  <a:schemeClr val="bg1">
                    <a:alpha val="100000"/>
                  </a:schemeClr>
                </a:gs>
              </a:gsLst>
              <a:lin ang="5400000" scaled="1"/>
              <a:tileRect/>
            </a:gradFill>
            <a:ln w="9525">
              <a:noFill/>
            </a:ln>
          </p:spPr>
          <p:txBody>
            <a:bodyPr/>
            <a:p>
              <a:endParaRPr lang="zh-CN" altLang="en-US"/>
            </a:p>
          </p:txBody>
        </p:sp>
        <p:sp>
          <p:nvSpPr>
            <p:cNvPr id="5132" name="Freeform 7"/>
            <p:cNvSpPr/>
            <p:nvPr/>
          </p:nvSpPr>
          <p:spPr>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close/>
                </a:path>
              </a:pathLst>
            </a:custGeom>
            <a:gradFill rotWithShape="0">
              <a:gsLst>
                <a:gs pos="0">
                  <a:schemeClr val="bg2">
                    <a:alpha val="100000"/>
                  </a:schemeClr>
                </a:gs>
                <a:gs pos="100000">
                  <a:schemeClr val="bg1">
                    <a:alpha val="100000"/>
                  </a:schemeClr>
                </a:gs>
              </a:gsLst>
              <a:lin ang="5400000" scaled="1"/>
              <a:tileRect/>
            </a:gradFill>
            <a:ln w="9525">
              <a:noFill/>
            </a:ln>
          </p:spPr>
          <p:txBody>
            <a:bodyPr/>
            <a:p>
              <a:endParaRPr lang="zh-CN" altLang="en-US"/>
            </a:p>
          </p:txBody>
        </p:sp>
        <p:sp>
          <p:nvSpPr>
            <p:cNvPr id="5133" name="Freeform 8"/>
            <p:cNvSpPr/>
            <p:nvPr/>
          </p:nvSpPr>
          <p:spPr>
            <a:xfrm>
              <a:off x="3525" y="1"/>
              <a:ext cx="2185" cy="1508"/>
            </a:xfrm>
            <a:custGeom>
              <a:avLst/>
              <a:gdLst/>
              <a:ahLst/>
              <a:cxnLst>
                <a:cxn ang="0">
                  <a:pos x="1054" y="777"/>
                </a:cxn>
                <a:cxn ang="0">
                  <a:pos x="1215" y="1245"/>
                </a:cxn>
                <a:cxn ang="0">
                  <a:pos x="976" y="1203"/>
                </a:cxn>
                <a:cxn ang="0">
                  <a:pos x="738" y="1137"/>
                </a:cxn>
                <a:cxn ang="0">
                  <a:pos x="452" y="1119"/>
                </a:cxn>
                <a:cxn ang="0">
                  <a:pos x="0" y="1089"/>
                </a:cxn>
                <a:cxn ang="0">
                  <a:pos x="30" y="1125"/>
                </a:cxn>
                <a:cxn ang="0">
                  <a:pos x="506" y="1143"/>
                </a:cxn>
                <a:cxn ang="0">
                  <a:pos x="792" y="1197"/>
                </a:cxn>
                <a:cxn ang="0">
                  <a:pos x="1155" y="1316"/>
                </a:cxn>
                <a:cxn ang="0">
                  <a:pos x="1090" y="1334"/>
                </a:cxn>
                <a:cxn ang="0">
                  <a:pos x="726" y="1520"/>
                </a:cxn>
                <a:cxn ang="0">
                  <a:pos x="780" y="1496"/>
                </a:cxn>
                <a:cxn ang="0">
                  <a:pos x="881" y="1454"/>
                </a:cxn>
                <a:cxn ang="0">
                  <a:pos x="1042" y="1370"/>
                </a:cxn>
                <a:cxn ang="0">
                  <a:pos x="1239" y="1310"/>
                </a:cxn>
                <a:cxn ang="0">
                  <a:pos x="1292" y="1233"/>
                </a:cxn>
                <a:cxn ang="0">
                  <a:pos x="1667" y="1053"/>
                </a:cxn>
                <a:cxn ang="0">
                  <a:pos x="1971" y="963"/>
                </a:cxn>
                <a:cxn ang="0">
                  <a:pos x="2221" y="831"/>
                </a:cxn>
                <a:cxn ang="0">
                  <a:pos x="2001" y="921"/>
                </a:cxn>
                <a:cxn ang="0">
                  <a:pos x="1691" y="999"/>
                </a:cxn>
                <a:cxn ang="0">
                  <a:pos x="1369" y="1161"/>
                </a:cxn>
                <a:cxn ang="0">
                  <a:pos x="1531" y="915"/>
                </a:cxn>
                <a:cxn ang="0">
                  <a:pos x="1655" y="550"/>
                </a:cxn>
                <a:cxn ang="0">
                  <a:pos x="1775" y="377"/>
                </a:cxn>
                <a:cxn ang="0">
                  <a:pos x="2019" y="60"/>
                </a:cxn>
                <a:cxn ang="0">
                  <a:pos x="2043" y="0"/>
                </a:cxn>
                <a:cxn ang="0">
                  <a:pos x="2013" y="0"/>
                </a:cxn>
                <a:cxn ang="0">
                  <a:pos x="1631" y="485"/>
                </a:cxn>
                <a:cxn ang="0">
                  <a:pos x="1507" y="897"/>
                </a:cxn>
                <a:cxn ang="0">
                  <a:pos x="1280" y="1185"/>
                </a:cxn>
                <a:cxn ang="0">
                  <a:pos x="1155" y="915"/>
                </a:cxn>
                <a:cxn ang="0">
                  <a:pos x="1030" y="545"/>
                </a:cxn>
                <a:cxn ang="0">
                  <a:pos x="905" y="222"/>
                </a:cxn>
                <a:cxn ang="0">
                  <a:pos x="804" y="0"/>
                </a:cxn>
                <a:cxn ang="0">
                  <a:pos x="768" y="0"/>
                </a:cxn>
                <a:cxn ang="0">
                  <a:pos x="923" y="359"/>
                </a:cxn>
                <a:cxn ang="0">
                  <a:pos x="1054" y="777"/>
                </a:cxn>
                <a:cxn ang="0">
                  <a:pos x="1054" y="777"/>
                </a:cxn>
              </a:cxnLst>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5134" name="Freeform 9"/>
            <p:cNvSpPr/>
            <p:nvPr/>
          </p:nvSpPr>
          <p:spPr>
            <a:xfrm>
              <a:off x="0" y="649"/>
              <a:ext cx="816" cy="806"/>
            </a:xfrm>
            <a:custGeom>
              <a:avLst/>
              <a:gdLst/>
              <a:ahLst/>
              <a:cxnLst>
                <a:cxn ang="0">
                  <a:pos x="166" y="569"/>
                </a:cxn>
                <a:cxn ang="0">
                  <a:pos x="334" y="443"/>
                </a:cxn>
                <a:cxn ang="0">
                  <a:pos x="656" y="221"/>
                </a:cxn>
                <a:cxn ang="0">
                  <a:pos x="828" y="0"/>
                </a:cxn>
                <a:cxn ang="0">
                  <a:pos x="690" y="150"/>
                </a:cxn>
                <a:cxn ang="0">
                  <a:pos x="149" y="509"/>
                </a:cxn>
                <a:cxn ang="0">
                  <a:pos x="0" y="742"/>
                </a:cxn>
                <a:cxn ang="0">
                  <a:pos x="0" y="814"/>
                </a:cxn>
                <a:cxn ang="0">
                  <a:pos x="166" y="569"/>
                </a:cxn>
                <a:cxn ang="0">
                  <a:pos x="166" y="569"/>
                </a:cxn>
              </a:cxnLst>
              <a:pathLst>
                <a:path w="813" h="804">
                  <a:moveTo>
                    <a:pt x="161" y="564"/>
                  </a:moveTo>
                  <a:lnTo>
                    <a:pt x="329" y="438"/>
                  </a:lnTo>
                  <a:lnTo>
                    <a:pt x="646" y="216"/>
                  </a:lnTo>
                  <a:lnTo>
                    <a:pt x="813" y="0"/>
                  </a:lnTo>
                  <a:lnTo>
                    <a:pt x="676" y="150"/>
                  </a:lnTo>
                  <a:lnTo>
                    <a:pt x="144" y="504"/>
                  </a:lnTo>
                  <a:lnTo>
                    <a:pt x="0" y="732"/>
                  </a:lnTo>
                  <a:lnTo>
                    <a:pt x="0" y="804"/>
                  </a:lnTo>
                  <a:lnTo>
                    <a:pt x="161" y="564"/>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5135" name="Freeform 10"/>
            <p:cNvSpPr/>
            <p:nvPr/>
          </p:nvSpPr>
          <p:spPr>
            <a:xfrm>
              <a:off x="0" y="1545"/>
              <a:ext cx="762" cy="107"/>
            </a:xfrm>
            <a:custGeom>
              <a:avLst/>
              <a:gdLst/>
              <a:ahLst/>
              <a:cxnLst>
                <a:cxn ang="0">
                  <a:pos x="470" y="66"/>
                </a:cxn>
                <a:cxn ang="0">
                  <a:pos x="774" y="0"/>
                </a:cxn>
                <a:cxn ang="0">
                  <a:pos x="506" y="36"/>
                </a:cxn>
                <a:cxn ang="0">
                  <a:pos x="143" y="48"/>
                </a:cxn>
                <a:cxn ang="0">
                  <a:pos x="0" y="78"/>
                </a:cxn>
                <a:cxn ang="0">
                  <a:pos x="0" y="107"/>
                </a:cxn>
                <a:cxn ang="0">
                  <a:pos x="96" y="89"/>
                </a:cxn>
                <a:cxn ang="0">
                  <a:pos x="470" y="66"/>
                </a:cxn>
                <a:cxn ang="0">
                  <a:pos x="470" y="66"/>
                </a:cxn>
              </a:cxnLst>
              <a:pathLst>
                <a:path w="759" h="107">
                  <a:moveTo>
                    <a:pt x="460" y="66"/>
                  </a:moveTo>
                  <a:lnTo>
                    <a:pt x="759" y="0"/>
                  </a:lnTo>
                  <a:lnTo>
                    <a:pt x="496" y="36"/>
                  </a:lnTo>
                  <a:lnTo>
                    <a:pt x="138" y="48"/>
                  </a:lnTo>
                  <a:lnTo>
                    <a:pt x="0" y="78"/>
                  </a:lnTo>
                  <a:lnTo>
                    <a:pt x="0" y="107"/>
                  </a:lnTo>
                  <a:lnTo>
                    <a:pt x="96" y="89"/>
                  </a:lnTo>
                  <a:lnTo>
                    <a:pt x="460" y="66"/>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5136" name="Freeform 11"/>
            <p:cNvSpPr/>
            <p:nvPr/>
          </p:nvSpPr>
          <p:spPr>
            <a:xfrm>
              <a:off x="2314" y="3431"/>
              <a:ext cx="3182" cy="745"/>
            </a:xfrm>
            <a:custGeom>
              <a:avLst/>
              <a:gdLst/>
              <a:ahLst/>
              <a:cxnLst>
                <a:cxn ang="0">
                  <a:pos x="1417" y="244"/>
                </a:cxn>
                <a:cxn ang="0">
                  <a:pos x="1769" y="238"/>
                </a:cxn>
                <a:cxn ang="0">
                  <a:pos x="2132" y="256"/>
                </a:cxn>
                <a:cxn ang="0">
                  <a:pos x="2555" y="238"/>
                </a:cxn>
                <a:cxn ang="0">
                  <a:pos x="3234" y="209"/>
                </a:cxn>
                <a:cxn ang="0">
                  <a:pos x="3180" y="191"/>
                </a:cxn>
                <a:cxn ang="0">
                  <a:pos x="2472" y="226"/>
                </a:cxn>
                <a:cxn ang="0">
                  <a:pos x="2043" y="226"/>
                </a:cxn>
                <a:cxn ang="0">
                  <a:pos x="1489" y="191"/>
                </a:cxn>
                <a:cxn ang="0">
                  <a:pos x="1573" y="168"/>
                </a:cxn>
                <a:cxn ang="0">
                  <a:pos x="2079" y="0"/>
                </a:cxn>
                <a:cxn ang="0">
                  <a:pos x="2001" y="24"/>
                </a:cxn>
                <a:cxn ang="0">
                  <a:pos x="1876" y="66"/>
                </a:cxn>
                <a:cxn ang="0">
                  <a:pos x="1637" y="138"/>
                </a:cxn>
                <a:cxn ang="0">
                  <a:pos x="1368" y="203"/>
                </a:cxn>
                <a:cxn ang="0">
                  <a:pos x="1293" y="256"/>
                </a:cxn>
                <a:cxn ang="0">
                  <a:pos x="780" y="418"/>
                </a:cxn>
                <a:cxn ang="0">
                  <a:pos x="340" y="508"/>
                </a:cxn>
                <a:cxn ang="0">
                  <a:pos x="0" y="627"/>
                </a:cxn>
                <a:cxn ang="0">
                  <a:pos x="304" y="544"/>
                </a:cxn>
                <a:cxn ang="0">
                  <a:pos x="750" y="454"/>
                </a:cxn>
                <a:cxn ang="0">
                  <a:pos x="1203" y="316"/>
                </a:cxn>
                <a:cxn ang="0">
                  <a:pos x="1001" y="496"/>
                </a:cxn>
                <a:cxn ang="0">
                  <a:pos x="887" y="753"/>
                </a:cxn>
                <a:cxn ang="0">
                  <a:pos x="881" y="753"/>
                </a:cxn>
                <a:cxn ang="0">
                  <a:pos x="953" y="753"/>
                </a:cxn>
                <a:cxn ang="0">
                  <a:pos x="1042" y="502"/>
                </a:cxn>
                <a:cxn ang="0">
                  <a:pos x="1322" y="286"/>
                </a:cxn>
                <a:cxn ang="0">
                  <a:pos x="1561" y="454"/>
                </a:cxn>
                <a:cxn ang="0">
                  <a:pos x="1805" y="687"/>
                </a:cxn>
                <a:cxn ang="0">
                  <a:pos x="1894" y="753"/>
                </a:cxn>
                <a:cxn ang="0">
                  <a:pos x="1959" y="753"/>
                </a:cxn>
                <a:cxn ang="0">
                  <a:pos x="1727" y="532"/>
                </a:cxn>
                <a:cxn ang="0">
                  <a:pos x="1417" y="244"/>
                </a:cxn>
                <a:cxn ang="0">
                  <a:pos x="1417" y="244"/>
                </a:cxn>
              </a:cxnLst>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close/>
                </a:path>
              </a:pathLst>
            </a:custGeom>
            <a:gradFill rotWithShape="0">
              <a:gsLst>
                <a:gs pos="0">
                  <a:schemeClr val="accent2">
                    <a:alpha val="100000"/>
                  </a:schemeClr>
                </a:gs>
                <a:gs pos="100000">
                  <a:schemeClr val="bg1">
                    <a:alpha val="100000"/>
                  </a:schemeClr>
                </a:gs>
              </a:gsLst>
              <a:lin ang="2700000" scaled="1"/>
              <a:tileRect/>
            </a:gradFill>
            <a:ln w="9525">
              <a:noFill/>
            </a:ln>
          </p:spPr>
          <p:txBody>
            <a:bodyPr/>
            <a:p>
              <a:endParaRPr lang="zh-CN" altLang="en-US"/>
            </a:p>
          </p:txBody>
        </p:sp>
        <p:sp>
          <p:nvSpPr>
            <p:cNvPr id="5137" name="Rectangle 12"/>
            <p:cNvSpPr/>
            <p:nvPr/>
          </p:nvSpPr>
          <p:spPr>
            <a:xfrm>
              <a:off x="192" y="127"/>
              <a:ext cx="1" cy="1"/>
            </a:xfrm>
            <a:prstGeom prst="rect">
              <a:avLst/>
            </a:prstGeom>
            <a:solidFill>
              <a:srgbClr val="9A1E8D"/>
            </a:solidFill>
            <a:ln w="9525">
              <a:noFill/>
            </a:ln>
          </p:spPr>
          <p:txBody>
            <a:bodyPr/>
            <a:p>
              <a:pPr lvl="0" eaLnBrk="1" hangingPunct="1"/>
              <a:endParaRPr lang="zh-CN" altLang="en-US" dirty="0">
                <a:solidFill>
                  <a:srgbClr val="FFFFFF"/>
                </a:solidFill>
                <a:latin typeface="Times New Roman" panose="02020603050405020304" pitchFamily="18" charset="0"/>
              </a:endParaRPr>
            </a:p>
          </p:txBody>
        </p:sp>
        <p:sp>
          <p:nvSpPr>
            <p:cNvPr id="5138" name="Rectangle 13"/>
            <p:cNvSpPr/>
            <p:nvPr/>
          </p:nvSpPr>
          <p:spPr>
            <a:xfrm>
              <a:off x="204" y="131"/>
              <a:ext cx="1" cy="1"/>
            </a:xfrm>
            <a:prstGeom prst="rect">
              <a:avLst/>
            </a:prstGeom>
            <a:solidFill>
              <a:srgbClr val="9A1E8D"/>
            </a:solidFill>
            <a:ln w="9525">
              <a:noFill/>
            </a:ln>
          </p:spPr>
          <p:txBody>
            <a:bodyPr/>
            <a:p>
              <a:pPr lvl="0" eaLnBrk="1" hangingPunct="1"/>
              <a:endParaRPr lang="zh-CN" altLang="en-US" dirty="0">
                <a:solidFill>
                  <a:srgbClr val="FFFFFF"/>
                </a:solidFill>
                <a:latin typeface="Times New Roman" panose="02020603050405020304" pitchFamily="18" charset="0"/>
              </a:endParaRPr>
            </a:p>
          </p:txBody>
        </p:sp>
        <p:sp>
          <p:nvSpPr>
            <p:cNvPr id="95246" name="Freeform 14"/>
            <p:cNvSpPr/>
            <p:nvPr/>
          </p:nvSpPr>
          <p:spPr bwMode="hidden">
            <a:xfrm>
              <a:off x="0" y="4032"/>
              <a:ext cx="5760" cy="288"/>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95247" name="Freeform 15"/>
            <p:cNvSpPr/>
            <p:nvPr/>
          </p:nvSpPr>
          <p:spPr bwMode="hidden">
            <a:xfrm>
              <a:off x="0" y="4032"/>
              <a:ext cx="5760" cy="336"/>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95248" name="Freeform 16"/>
            <p:cNvSpPr/>
            <p:nvPr/>
          </p:nvSpPr>
          <p:spPr bwMode="hidden">
            <a:xfrm>
              <a:off x="0" y="0"/>
              <a:ext cx="5760" cy="288"/>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5142" name="Freeform 17"/>
            <p:cNvSpPr/>
            <p:nvPr/>
          </p:nvSpPr>
          <p:spPr>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close/>
                </a:path>
              </a:pathLst>
            </a:custGeom>
            <a:gradFill rotWithShape="0">
              <a:gsLst>
                <a:gs pos="0">
                  <a:schemeClr val="bg2">
                    <a:alpha val="100000"/>
                  </a:schemeClr>
                </a:gs>
                <a:gs pos="100000">
                  <a:schemeClr val="bg1">
                    <a:alpha val="100000"/>
                  </a:schemeClr>
                </a:gs>
              </a:gsLst>
              <a:lin ang="2700000" scaled="1"/>
              <a:tileRect/>
            </a:gradFill>
            <a:ln w="9525">
              <a:noFill/>
            </a:ln>
          </p:spPr>
          <p:txBody>
            <a:bodyPr/>
            <a:p>
              <a:endParaRPr lang="zh-CN" altLang="en-US"/>
            </a:p>
          </p:txBody>
        </p:sp>
        <p:sp>
          <p:nvSpPr>
            <p:cNvPr id="5143" name="Freeform 18"/>
            <p:cNvSpPr/>
            <p:nvPr/>
          </p:nvSpPr>
          <p:spPr>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95251" name="Freeform 19"/>
            <p:cNvSpPr/>
            <p:nvPr/>
          </p:nvSpPr>
          <p:spPr bwMode="hidden">
            <a:xfrm>
              <a:off x="2932" y="1728"/>
              <a:ext cx="2828" cy="2366"/>
            </a:xfrm>
            <a:custGeom>
              <a:avLst/>
              <a:gdLst>
                <a:gd name="T0" fmla="*/ 1814 w 2828"/>
                <a:gd name="T1" fmla="*/ 606 h 2366"/>
                <a:gd name="T2" fmla="*/ 1615 w 2828"/>
                <a:gd name="T3" fmla="*/ 252 h 2366"/>
                <a:gd name="T4" fmla="*/ 1345 w 2828"/>
                <a:gd name="T5" fmla="*/ 132 h 2366"/>
                <a:gd name="T6" fmla="*/ 1381 w 2828"/>
                <a:gd name="T7" fmla="*/ 492 h 2366"/>
                <a:gd name="T8" fmla="*/ 955 w 2828"/>
                <a:gd name="T9" fmla="*/ 221 h 2366"/>
                <a:gd name="T10" fmla="*/ 877 w 2828"/>
                <a:gd name="T11" fmla="*/ 161 h 2366"/>
                <a:gd name="T12" fmla="*/ 841 w 2828"/>
                <a:gd name="T13" fmla="*/ 167 h 2366"/>
                <a:gd name="T14" fmla="*/ 720 w 2828"/>
                <a:gd name="T15" fmla="*/ 161 h 2366"/>
                <a:gd name="T16" fmla="*/ 613 w 2828"/>
                <a:gd name="T17" fmla="*/ 144 h 2366"/>
                <a:gd name="T18" fmla="*/ 492 w 2828"/>
                <a:gd name="T19" fmla="*/ 161 h 2366"/>
                <a:gd name="T20" fmla="*/ 432 w 2828"/>
                <a:gd name="T21" fmla="*/ 150 h 2366"/>
                <a:gd name="T22" fmla="*/ 342 w 2828"/>
                <a:gd name="T23" fmla="*/ 138 h 2366"/>
                <a:gd name="T24" fmla="*/ 246 w 2828"/>
                <a:gd name="T25" fmla="*/ 126 h 2366"/>
                <a:gd name="T26" fmla="*/ 174 w 2828"/>
                <a:gd name="T27" fmla="*/ 114 h 2366"/>
                <a:gd name="T28" fmla="*/ 216 w 2828"/>
                <a:gd name="T29" fmla="*/ 240 h 2366"/>
                <a:gd name="T30" fmla="*/ 607 w 2828"/>
                <a:gd name="T31" fmla="*/ 588 h 2366"/>
                <a:gd name="T32" fmla="*/ 1177 w 2828"/>
                <a:gd name="T33" fmla="*/ 817 h 2366"/>
                <a:gd name="T34" fmla="*/ 972 w 2828"/>
                <a:gd name="T35" fmla="*/ 871 h 2366"/>
                <a:gd name="T36" fmla="*/ 492 w 2828"/>
                <a:gd name="T37" fmla="*/ 1111 h 2366"/>
                <a:gd name="T38" fmla="*/ 276 w 2828"/>
                <a:gd name="T39" fmla="*/ 1441 h 2366"/>
                <a:gd name="T40" fmla="*/ 42 w 2828"/>
                <a:gd name="T41" fmla="*/ 1441 h 2366"/>
                <a:gd name="T42" fmla="*/ 367 w 2828"/>
                <a:gd name="T43" fmla="*/ 1585 h 2366"/>
                <a:gd name="T44" fmla="*/ 949 w 2828"/>
                <a:gd name="T45" fmla="*/ 1712 h 2366"/>
                <a:gd name="T46" fmla="*/ 1519 w 2828"/>
                <a:gd name="T47" fmla="*/ 1537 h 2366"/>
                <a:gd name="T48" fmla="*/ 1735 w 2828"/>
                <a:gd name="T49" fmla="*/ 1513 h 2366"/>
                <a:gd name="T50" fmla="*/ 1723 w 2828"/>
                <a:gd name="T51" fmla="*/ 1802 h 2366"/>
                <a:gd name="T52" fmla="*/ 2042 w 2828"/>
                <a:gd name="T53" fmla="*/ 2229 h 2366"/>
                <a:gd name="T54" fmla="*/ 2191 w 2828"/>
                <a:gd name="T55" fmla="*/ 2133 h 2366"/>
                <a:gd name="T56" fmla="*/ 2270 w 2828"/>
                <a:gd name="T57" fmla="*/ 1970 h 2366"/>
                <a:gd name="T58" fmla="*/ 2233 w 2828"/>
                <a:gd name="T59" fmla="*/ 1573 h 2366"/>
                <a:gd name="T60" fmla="*/ 2294 w 2828"/>
                <a:gd name="T61" fmla="*/ 1483 h 2366"/>
                <a:gd name="T62" fmla="*/ 2588 w 2828"/>
                <a:gd name="T63" fmla="*/ 1688 h 2366"/>
                <a:gd name="T64" fmla="*/ 2695 w 2828"/>
                <a:gd name="T65" fmla="*/ 1682 h 2366"/>
                <a:gd name="T66" fmla="*/ 2588 w 2828"/>
                <a:gd name="T67" fmla="*/ 1543 h 2366"/>
                <a:gd name="T68" fmla="*/ 2510 w 2828"/>
                <a:gd name="T69" fmla="*/ 1357 h 2366"/>
                <a:gd name="T70" fmla="*/ 2354 w 2828"/>
                <a:gd name="T71" fmla="*/ 1184 h 2366"/>
                <a:gd name="T72" fmla="*/ 2102 w 2828"/>
                <a:gd name="T73" fmla="*/ 931 h 2366"/>
                <a:gd name="T74" fmla="*/ 2137 w 2828"/>
                <a:gd name="T75" fmla="*/ 907 h 2366"/>
                <a:gd name="T76" fmla="*/ 2215 w 2828"/>
                <a:gd name="T77" fmla="*/ 871 h 2366"/>
                <a:gd name="T78" fmla="*/ 2324 w 2828"/>
                <a:gd name="T79" fmla="*/ 817 h 2366"/>
                <a:gd name="T80" fmla="*/ 2372 w 2828"/>
                <a:gd name="T81" fmla="*/ 787 h 2366"/>
                <a:gd name="T82" fmla="*/ 2078 w 2828"/>
                <a:gd name="T83" fmla="*/ 865 h 2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5145" name="Freeform 20"/>
            <p:cNvSpPr/>
            <p:nvPr/>
          </p:nvSpPr>
          <p:spPr>
            <a:xfrm>
              <a:off x="3160" y="1860"/>
              <a:ext cx="2162" cy="1934"/>
            </a:xfrm>
            <a:custGeom>
              <a:avLst/>
              <a:gdLst/>
              <a:ahLst/>
              <a:cxnLst>
                <a:cxn ang="0">
                  <a:pos x="1882" y="861"/>
                </a:cxn>
                <a:cxn ang="0">
                  <a:pos x="1977" y="1029"/>
                </a:cxn>
                <a:cxn ang="0">
                  <a:pos x="2096" y="1178"/>
                </a:cxn>
                <a:cxn ang="0">
                  <a:pos x="2162" y="1261"/>
                </a:cxn>
                <a:cxn ang="0">
                  <a:pos x="2198" y="1309"/>
                </a:cxn>
                <a:cxn ang="0">
                  <a:pos x="1929" y="987"/>
                </a:cxn>
                <a:cxn ang="0">
                  <a:pos x="1900" y="939"/>
                </a:cxn>
                <a:cxn ang="0">
                  <a:pos x="1820" y="1255"/>
                </a:cxn>
                <a:cxn ang="0">
                  <a:pos x="1806" y="1501"/>
                </a:cxn>
                <a:cxn ang="0">
                  <a:pos x="1858" y="1926"/>
                </a:cxn>
                <a:cxn ang="0">
                  <a:pos x="1827" y="1950"/>
                </a:cxn>
                <a:cxn ang="0">
                  <a:pos x="1781" y="1549"/>
                </a:cxn>
                <a:cxn ang="0">
                  <a:pos x="1763" y="1303"/>
                </a:cxn>
                <a:cxn ang="0">
                  <a:pos x="1799" y="1095"/>
                </a:cxn>
                <a:cxn ang="0">
                  <a:pos x="1806" y="885"/>
                </a:cxn>
                <a:cxn ang="0">
                  <a:pos x="1293" y="1017"/>
                </a:cxn>
                <a:cxn ang="0">
                  <a:pos x="840" y="1142"/>
                </a:cxn>
                <a:cxn ang="0">
                  <a:pos x="328" y="1327"/>
                </a:cxn>
                <a:cxn ang="0">
                  <a:pos x="18" y="1435"/>
                </a:cxn>
                <a:cxn ang="0">
                  <a:pos x="316" y="1297"/>
                </a:cxn>
                <a:cxn ang="0">
                  <a:pos x="697" y="1154"/>
                </a:cxn>
                <a:cxn ang="0">
                  <a:pos x="1042" y="1047"/>
                </a:cxn>
                <a:cxn ang="0">
                  <a:pos x="1441" y="939"/>
                </a:cxn>
                <a:cxn ang="0">
                  <a:pos x="1727" y="825"/>
                </a:cxn>
                <a:cxn ang="0">
                  <a:pos x="1363" y="628"/>
                </a:cxn>
                <a:cxn ang="0">
                  <a:pos x="881" y="520"/>
                </a:cxn>
                <a:cxn ang="0">
                  <a:pos x="232" y="161"/>
                </a:cxn>
                <a:cxn ang="0">
                  <a:pos x="0" y="83"/>
                </a:cxn>
                <a:cxn ang="0">
                  <a:pos x="334" y="179"/>
                </a:cxn>
                <a:cxn ang="0">
                  <a:pos x="727" y="388"/>
                </a:cxn>
                <a:cxn ang="0">
                  <a:pos x="953" y="496"/>
                </a:cxn>
                <a:cxn ang="0">
                  <a:pos x="1381" y="598"/>
                </a:cxn>
                <a:cxn ang="0">
                  <a:pos x="1685" y="753"/>
                </a:cxn>
                <a:cxn ang="0">
                  <a:pos x="1453" y="466"/>
                </a:cxn>
                <a:cxn ang="0">
                  <a:pos x="1311" y="191"/>
                </a:cxn>
                <a:cxn ang="0">
                  <a:pos x="1179" y="0"/>
                </a:cxn>
                <a:cxn ang="0">
                  <a:pos x="1369" y="215"/>
                </a:cxn>
                <a:cxn ang="0">
                  <a:pos x="1519" y="490"/>
                </a:cxn>
                <a:cxn ang="0">
                  <a:pos x="1781" y="813"/>
                </a:cxn>
                <a:cxn ang="0">
                  <a:pos x="1882" y="861"/>
                </a:cxn>
                <a:cxn ang="0">
                  <a:pos x="1882" y="861"/>
                </a:cxn>
              </a:cxnLst>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grpSp>
      <p:sp>
        <p:nvSpPr>
          <p:cNvPr id="95253" name="Rectangle 21"/>
          <p:cNvSpPr>
            <a:spLocks noGrp="1" noChangeArrowheads="1"/>
          </p:cNvSpPr>
          <p:nvPr>
            <p:ph type="title"/>
          </p:nvPr>
        </p:nvSpPr>
        <p:spPr bwMode="auto">
          <a:xfrm>
            <a:off x="457200" y="277813"/>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95254" name="Rectangle 22"/>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95255" name="Rectangle 23"/>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solidFill>
                  <a:srgbClr val="FFFFFF"/>
                </a:solidFill>
                <a:effectLst>
                  <a:outerShdw blurRad="38100" dist="38100" dir="2700000" algn="tl">
                    <a:srgbClr val="000000"/>
                  </a:outerShdw>
                </a:effectLst>
                <a:latin typeface="Times New Roman" panose="02020603050405020304" pitchFamily="18"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Times New Roman" panose="02020603050405020304" pitchFamily="18" charset="0"/>
              <a:ea typeface="宋体" panose="02010600030101010101" pitchFamily="2" charset="-122"/>
              <a:cs typeface="+mn-cs"/>
            </a:endParaRPr>
          </a:p>
        </p:txBody>
      </p:sp>
      <p:sp>
        <p:nvSpPr>
          <p:cNvPr id="95256" name="Rectangle 24"/>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solidFill>
                  <a:srgbClr val="FFFFFF"/>
                </a:solidFill>
                <a:effectLst>
                  <a:outerShdw blurRad="38100" dist="38100" dir="2700000" algn="tl">
                    <a:srgbClr val="000000"/>
                  </a:outerShdw>
                </a:effectLst>
                <a:latin typeface="Times New Roman" panose="02020603050405020304" pitchFamily="18"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Times New Roman" panose="02020603050405020304" pitchFamily="18" charset="0"/>
              <a:ea typeface="宋体" panose="02010600030101010101" pitchFamily="2" charset="-122"/>
              <a:cs typeface="+mn-cs"/>
            </a:endParaRPr>
          </a:p>
        </p:txBody>
      </p:sp>
      <p:sp>
        <p:nvSpPr>
          <p:cNvPr id="95257" name="Rectangle 25"/>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solidFill>
                  <a:srgbClr val="FFFFFF"/>
                </a:solidFill>
                <a:latin typeface="Times New Roman" panose="02020603050405020304" pitchFamily="18" charset="0"/>
              </a:defRPr>
            </a:lvl1pPr>
          </a:lstStyle>
          <a:p>
            <a:pPr lvl="0" eaLnBrk="1" hangingPunct="1"/>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 bg1="dk2" tx1="lt1" bg2="dk1"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Lst>
  <p:transition spd="med">
    <p:random/>
  </p:transition>
  <p:timing>
    <p:tnLst>
      <p:par>
        <p:cTn id="1" dur="indefinite" restart="never" nodeType="tmRoot"/>
      </p:par>
    </p:tnLst>
  </p:timing>
  <p:hf sldNum="0" hdr="0" ftr="0" dt="0"/>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SzPct val="60000"/>
        <a:buFont typeface="Wingdings" panose="05000000000000000000"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60000"/>
        <a:buFont typeface="Wingdings" panose="05000000000000000000" pitchFamily="2" charset="2"/>
        <a:buChar char="n"/>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folHlink"/>
        </a:buClr>
        <a:buSzPct val="60000"/>
        <a:buFont typeface="Wingdings" panose="05000000000000000000" pitchFamily="2" charset="2"/>
        <a:buChar char="n"/>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hlink"/>
        </a:buClr>
        <a:buSzPct val="6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hlink"/>
        </a:buClr>
        <a:buSzPct val="6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hlink"/>
        </a:buClr>
        <a:buSzPct val="6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hlink"/>
        </a:buClr>
        <a:buSzPct val="6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tileRect/>
        </a:gradFill>
        <a:effectLst/>
      </p:bgPr>
    </p:bg>
    <p:spTree>
      <p:nvGrpSpPr>
        <p:cNvPr id="1" name=""/>
        <p:cNvGrpSpPr/>
        <p:nvPr/>
      </p:nvGrpSpPr>
      <p:grpSpPr/>
      <p:grpSp>
        <p:nvGrpSpPr>
          <p:cNvPr id="6146" name="Group 2"/>
          <p:cNvGrpSpPr/>
          <p:nvPr/>
        </p:nvGrpSpPr>
        <p:grpSpPr>
          <a:xfrm>
            <a:off x="0" y="0"/>
            <a:ext cx="9144000" cy="6934200"/>
            <a:chOff x="0" y="0"/>
            <a:chExt cx="5760" cy="4368"/>
          </a:xfrm>
        </p:grpSpPr>
        <p:sp>
          <p:nvSpPr>
            <p:cNvPr id="95235" name="Freeform 3"/>
            <p:cNvSpPr/>
            <p:nvPr/>
          </p:nvSpPr>
          <p:spPr bwMode="hidden">
            <a:xfrm>
              <a:off x="0" y="2208"/>
              <a:ext cx="2515" cy="1970"/>
            </a:xfrm>
            <a:custGeom>
              <a:avLst/>
              <a:gdLst>
                <a:gd name="T0" fmla="*/ 744 w 2515"/>
                <a:gd name="T1" fmla="*/ 1669 h 1970"/>
                <a:gd name="T2" fmla="*/ 852 w 2515"/>
                <a:gd name="T3" fmla="*/ 1400 h 1970"/>
                <a:gd name="T4" fmla="*/ 876 w 2515"/>
                <a:gd name="T5" fmla="*/ 1171 h 1970"/>
                <a:gd name="T6" fmla="*/ 979 w 2515"/>
                <a:gd name="T7" fmla="*/ 1370 h 1970"/>
                <a:gd name="T8" fmla="*/ 1231 w 2515"/>
                <a:gd name="T9" fmla="*/ 1621 h 1970"/>
                <a:gd name="T10" fmla="*/ 1471 w 2515"/>
                <a:gd name="T11" fmla="*/ 1693 h 1970"/>
                <a:gd name="T12" fmla="*/ 1819 w 2515"/>
                <a:gd name="T13" fmla="*/ 1678 h 1970"/>
                <a:gd name="T14" fmla="*/ 1893 w 2515"/>
                <a:gd name="T15" fmla="*/ 1513 h 1970"/>
                <a:gd name="T16" fmla="*/ 1874 w 2515"/>
                <a:gd name="T17" fmla="*/ 1285 h 1970"/>
                <a:gd name="T18" fmla="*/ 1783 w 2515"/>
                <a:gd name="T19" fmla="*/ 967 h 1970"/>
                <a:gd name="T20" fmla="*/ 1289 w 2515"/>
                <a:gd name="T21" fmla="*/ 873 h 1970"/>
                <a:gd name="T22" fmla="*/ 1549 w 2515"/>
                <a:gd name="T23" fmla="*/ 745 h 1970"/>
                <a:gd name="T24" fmla="*/ 1753 w 2515"/>
                <a:gd name="T25" fmla="*/ 732 h 1970"/>
                <a:gd name="T26" fmla="*/ 2107 w 2515"/>
                <a:gd name="T27" fmla="*/ 618 h 1970"/>
                <a:gd name="T28" fmla="*/ 2377 w 2515"/>
                <a:gd name="T29" fmla="*/ 438 h 1970"/>
                <a:gd name="T30" fmla="*/ 2420 w 2515"/>
                <a:gd name="T31" fmla="*/ 343 h 1970"/>
                <a:gd name="T32" fmla="*/ 2077 w 2515"/>
                <a:gd name="T33" fmla="*/ 331 h 1970"/>
                <a:gd name="T34" fmla="*/ 1951 w 2515"/>
                <a:gd name="T35" fmla="*/ 301 h 1970"/>
                <a:gd name="T36" fmla="*/ 1645 w 2515"/>
                <a:gd name="T37" fmla="*/ 289 h 1970"/>
                <a:gd name="T38" fmla="*/ 1297 w 2515"/>
                <a:gd name="T39" fmla="*/ 408 h 1970"/>
                <a:gd name="T40" fmla="*/ 1308 w 2515"/>
                <a:gd name="T41" fmla="*/ 337 h 1970"/>
                <a:gd name="T42" fmla="*/ 1453 w 2515"/>
                <a:gd name="T43" fmla="*/ 168 h 1970"/>
                <a:gd name="T44" fmla="*/ 1477 w 2515"/>
                <a:gd name="T45" fmla="*/ 36 h 1970"/>
                <a:gd name="T46" fmla="*/ 1417 w 2515"/>
                <a:gd name="T47" fmla="*/ 24 h 1970"/>
                <a:gd name="T48" fmla="*/ 1189 w 2515"/>
                <a:gd name="T49" fmla="*/ 102 h 1970"/>
                <a:gd name="T50" fmla="*/ 1026 w 2515"/>
                <a:gd name="T51" fmla="*/ 144 h 1970"/>
                <a:gd name="T52" fmla="*/ 889 w 2515"/>
                <a:gd name="T53" fmla="*/ 331 h 1970"/>
                <a:gd name="T54" fmla="*/ 726 w 2515"/>
                <a:gd name="T55" fmla="*/ 480 h 1970"/>
                <a:gd name="T56" fmla="*/ 643 w 2515"/>
                <a:gd name="T57" fmla="*/ 540 h 1970"/>
                <a:gd name="T58" fmla="*/ 600 w 2515"/>
                <a:gd name="T59" fmla="*/ 516 h 1970"/>
                <a:gd name="T60" fmla="*/ 552 w 2515"/>
                <a:gd name="T61" fmla="*/ 486 h 1970"/>
                <a:gd name="T62" fmla="*/ 528 w 2515"/>
                <a:gd name="T63" fmla="*/ 462 h 1970"/>
                <a:gd name="T64" fmla="*/ 474 w 2515"/>
                <a:gd name="T65" fmla="*/ 426 h 1970"/>
                <a:gd name="T66" fmla="*/ 415 w 2515"/>
                <a:gd name="T67" fmla="*/ 390 h 1970"/>
                <a:gd name="T68" fmla="*/ 366 w 2515"/>
                <a:gd name="T69" fmla="*/ 366 h 1970"/>
                <a:gd name="T70" fmla="*/ 192 w 2515"/>
                <a:gd name="T71" fmla="*/ 234 h 1970"/>
                <a:gd name="T72" fmla="*/ 570 w 2515"/>
                <a:gd name="T73" fmla="*/ 564 h 1970"/>
                <a:gd name="T74" fmla="*/ 444 w 2515"/>
                <a:gd name="T75" fmla="*/ 732 h 1970"/>
                <a:gd name="T76" fmla="*/ 318 w 2515"/>
                <a:gd name="T77" fmla="*/ 787 h 1970"/>
                <a:gd name="T78" fmla="*/ 127 w 2515"/>
                <a:gd name="T79" fmla="*/ 853 h 1970"/>
                <a:gd name="T80" fmla="*/ 0 w 2515"/>
                <a:gd name="T81" fmla="*/ 1165 h 1970"/>
                <a:gd name="T82" fmla="*/ 372 w 2515"/>
                <a:gd name="T83" fmla="*/ 1015 h 1970"/>
                <a:gd name="T84" fmla="*/ 222 w 2515"/>
                <a:gd name="T85" fmla="*/ 1262 h 1970"/>
                <a:gd name="T86" fmla="*/ 139 w 2515"/>
                <a:gd name="T87" fmla="*/ 1459 h 1970"/>
                <a:gd name="T88" fmla="*/ 102 w 2515"/>
                <a:gd name="T89" fmla="*/ 1495 h 1970"/>
                <a:gd name="T90" fmla="*/ 84 w 2515"/>
                <a:gd name="T91" fmla="*/ 1519 h 1970"/>
                <a:gd name="T92" fmla="*/ 96 w 2515"/>
                <a:gd name="T93" fmla="*/ 1537 h 1970"/>
                <a:gd name="T94" fmla="*/ 127 w 2515"/>
                <a:gd name="T95" fmla="*/ 1567 h 1970"/>
                <a:gd name="T96" fmla="*/ 145 w 2515"/>
                <a:gd name="T97" fmla="*/ 1633 h 1970"/>
                <a:gd name="T98" fmla="*/ 156 w 2515"/>
                <a:gd name="T99" fmla="*/ 1693 h 1970"/>
                <a:gd name="T100" fmla="*/ 162 w 2515"/>
                <a:gd name="T101" fmla="*/ 1723 h 1970"/>
                <a:gd name="T102" fmla="*/ 216 w 2515"/>
                <a:gd name="T103" fmla="*/ 1802 h 1970"/>
                <a:gd name="T104" fmla="*/ 228 w 2515"/>
                <a:gd name="T105" fmla="*/ 1850 h 1970"/>
                <a:gd name="T106" fmla="*/ 240 w 2515"/>
                <a:gd name="T107" fmla="*/ 1904 h 1970"/>
                <a:gd name="T108" fmla="*/ 246 w 2515"/>
                <a:gd name="T109" fmla="*/ 1922 h 1970"/>
                <a:gd name="T110" fmla="*/ 258 w 2515"/>
                <a:gd name="T111" fmla="*/ 1970 h 1970"/>
                <a:gd name="T112" fmla="*/ 462 w 2515"/>
                <a:gd name="T113" fmla="*/ 1922 h 1970"/>
                <a:gd name="T114" fmla="*/ 624 w 2515"/>
                <a:gd name="T115" fmla="*/ 1778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6153" name="Freeform 4"/>
            <p:cNvSpPr/>
            <p:nvPr/>
          </p:nvSpPr>
          <p:spPr>
            <a:xfrm>
              <a:off x="0" y="2496"/>
              <a:ext cx="2112" cy="1604"/>
            </a:xfrm>
            <a:custGeom>
              <a:avLst/>
              <a:gdLst/>
              <a:ahLst/>
              <a:cxnLst>
                <a:cxn ang="0">
                  <a:pos x="565" y="789"/>
                </a:cxn>
                <a:cxn ang="0">
                  <a:pos x="529" y="517"/>
                </a:cxn>
                <a:cxn ang="0">
                  <a:pos x="655" y="300"/>
                </a:cxn>
                <a:cxn ang="0">
                  <a:pos x="902" y="445"/>
                </a:cxn>
                <a:cxn ang="0">
                  <a:pos x="1184" y="657"/>
                </a:cxn>
                <a:cxn ang="0">
                  <a:pos x="1443" y="839"/>
                </a:cxn>
                <a:cxn ang="0">
                  <a:pos x="1755" y="1029"/>
                </a:cxn>
                <a:cxn ang="0">
                  <a:pos x="1833" y="1069"/>
                </a:cxn>
                <a:cxn ang="0">
                  <a:pos x="1790" y="1025"/>
                </a:cxn>
                <a:cxn ang="0">
                  <a:pos x="1376" y="758"/>
                </a:cxn>
                <a:cxn ang="0">
                  <a:pos x="1058" y="517"/>
                </a:cxn>
                <a:cxn ang="0">
                  <a:pos x="703" y="249"/>
                </a:cxn>
                <a:cxn ang="0">
                  <a:pos x="974" y="235"/>
                </a:cxn>
                <a:cxn ang="0">
                  <a:pos x="1251" y="240"/>
                </a:cxn>
                <a:cxn ang="0">
                  <a:pos x="1574" y="203"/>
                </a:cxn>
                <a:cxn ang="0">
                  <a:pos x="2068" y="148"/>
                </a:cxn>
                <a:cxn ang="0">
                  <a:pos x="2020" y="131"/>
                </a:cxn>
                <a:cxn ang="0">
                  <a:pos x="1503" y="195"/>
                </a:cxn>
                <a:cxn ang="0">
                  <a:pos x="1178" y="208"/>
                </a:cxn>
                <a:cxn ang="0">
                  <a:pos x="739" y="195"/>
                </a:cxn>
                <a:cxn ang="0">
                  <a:pos x="799" y="172"/>
                </a:cxn>
                <a:cxn ang="0">
                  <a:pos x="1112" y="0"/>
                </a:cxn>
                <a:cxn ang="0">
                  <a:pos x="1058" y="23"/>
                </a:cxn>
                <a:cxn ang="0">
                  <a:pos x="985" y="63"/>
                </a:cxn>
                <a:cxn ang="0">
                  <a:pos x="835" y="145"/>
                </a:cxn>
                <a:cxn ang="0">
                  <a:pos x="655" y="213"/>
                </a:cxn>
                <a:cxn ang="0">
                  <a:pos x="619" y="272"/>
                </a:cxn>
                <a:cxn ang="0">
                  <a:pos x="295" y="445"/>
                </a:cxn>
                <a:cxn ang="0">
                  <a:pos x="0" y="549"/>
                </a:cxn>
                <a:cxn ang="0">
                  <a:pos x="0" y="553"/>
                </a:cxn>
                <a:cxn ang="0">
                  <a:pos x="0" y="581"/>
                </a:cxn>
                <a:cxn ang="0">
                  <a:pos x="289" y="480"/>
                </a:cxn>
                <a:cxn ang="0">
                  <a:pos x="577" y="326"/>
                </a:cxn>
                <a:cxn ang="0">
                  <a:pos x="493" y="508"/>
                </a:cxn>
                <a:cxn ang="0">
                  <a:pos x="511" y="753"/>
                </a:cxn>
                <a:cxn ang="0">
                  <a:pos x="450" y="883"/>
                </a:cxn>
                <a:cxn ang="0">
                  <a:pos x="319" y="1120"/>
                </a:cxn>
                <a:cxn ang="0">
                  <a:pos x="313" y="1283"/>
                </a:cxn>
                <a:cxn ang="0">
                  <a:pos x="319" y="1283"/>
                </a:cxn>
                <a:cxn ang="0">
                  <a:pos x="337" y="1175"/>
                </a:cxn>
                <a:cxn ang="0">
                  <a:pos x="565" y="789"/>
                </a:cxn>
                <a:cxn ang="0">
                  <a:pos x="565" y="789"/>
                </a:cxn>
              </a:cxnLst>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6154" name="Freeform 5"/>
            <p:cNvSpPr/>
            <p:nvPr/>
          </p:nvSpPr>
          <p:spPr>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close/>
                </a:path>
              </a:pathLst>
            </a:custGeom>
            <a:gradFill rotWithShape="0">
              <a:gsLst>
                <a:gs pos="0">
                  <a:schemeClr val="bg2">
                    <a:alpha val="100000"/>
                  </a:schemeClr>
                </a:gs>
                <a:gs pos="100000">
                  <a:schemeClr val="bg1">
                    <a:alpha val="100000"/>
                  </a:schemeClr>
                </a:gs>
              </a:gsLst>
              <a:lin ang="5400000" scaled="1"/>
              <a:tileRect/>
            </a:gradFill>
            <a:ln w="9525">
              <a:noFill/>
            </a:ln>
          </p:spPr>
          <p:txBody>
            <a:bodyPr/>
            <a:p>
              <a:endParaRPr lang="zh-CN" altLang="en-US"/>
            </a:p>
          </p:txBody>
        </p:sp>
        <p:sp>
          <p:nvSpPr>
            <p:cNvPr id="6155" name="Freeform 6"/>
            <p:cNvSpPr/>
            <p:nvPr/>
          </p:nvSpPr>
          <p:spPr>
            <a:xfrm>
              <a:off x="0" y="524"/>
              <a:ext cx="973" cy="1195"/>
            </a:xfrm>
            <a:custGeom>
              <a:avLst/>
              <a:gdLst/>
              <a:ahLst/>
              <a:cxnLst>
                <a:cxn ang="0">
                  <a:pos x="328" y="1201"/>
                </a:cxn>
                <a:cxn ang="0">
                  <a:pos x="500" y="1207"/>
                </a:cxn>
                <a:cxn ang="0">
                  <a:pos x="590" y="1165"/>
                </a:cxn>
                <a:cxn ang="0">
                  <a:pos x="828" y="1100"/>
                </a:cxn>
                <a:cxn ang="0">
                  <a:pos x="953" y="1070"/>
                </a:cxn>
                <a:cxn ang="0">
                  <a:pos x="774" y="1001"/>
                </a:cxn>
                <a:cxn ang="0">
                  <a:pos x="566" y="963"/>
                </a:cxn>
                <a:cxn ang="0">
                  <a:pos x="202" y="981"/>
                </a:cxn>
                <a:cxn ang="0">
                  <a:pos x="304" y="903"/>
                </a:cxn>
                <a:cxn ang="0">
                  <a:pos x="506" y="813"/>
                </a:cxn>
                <a:cxn ang="0">
                  <a:pos x="709" y="681"/>
                </a:cxn>
                <a:cxn ang="0">
                  <a:pos x="715" y="681"/>
                </a:cxn>
                <a:cxn ang="0">
                  <a:pos x="727" y="675"/>
                </a:cxn>
                <a:cxn ang="0">
                  <a:pos x="768" y="657"/>
                </a:cxn>
                <a:cxn ang="0">
                  <a:pos x="792" y="651"/>
                </a:cxn>
                <a:cxn ang="0">
                  <a:pos x="804" y="639"/>
                </a:cxn>
                <a:cxn ang="0">
                  <a:pos x="810" y="627"/>
                </a:cxn>
                <a:cxn ang="0">
                  <a:pos x="804" y="621"/>
                </a:cxn>
                <a:cxn ang="0">
                  <a:pos x="798" y="609"/>
                </a:cxn>
                <a:cxn ang="0">
                  <a:pos x="798" y="580"/>
                </a:cxn>
                <a:cxn ang="0">
                  <a:pos x="810" y="550"/>
                </a:cxn>
                <a:cxn ang="0">
                  <a:pos x="822" y="520"/>
                </a:cxn>
                <a:cxn ang="0">
                  <a:pos x="840" y="490"/>
                </a:cxn>
                <a:cxn ang="0">
                  <a:pos x="853" y="460"/>
                </a:cxn>
                <a:cxn ang="0">
                  <a:pos x="861" y="442"/>
                </a:cxn>
                <a:cxn ang="0">
                  <a:pos x="869" y="436"/>
                </a:cxn>
                <a:cxn ang="0">
                  <a:pos x="869" y="352"/>
                </a:cxn>
                <a:cxn ang="0">
                  <a:pos x="869" y="346"/>
                </a:cxn>
                <a:cxn ang="0">
                  <a:pos x="875" y="340"/>
                </a:cxn>
                <a:cxn ang="0">
                  <a:pos x="893" y="310"/>
                </a:cxn>
                <a:cxn ang="0">
                  <a:pos x="905" y="274"/>
                </a:cxn>
                <a:cxn ang="0">
                  <a:pos x="917" y="244"/>
                </a:cxn>
                <a:cxn ang="0">
                  <a:pos x="923" y="232"/>
                </a:cxn>
                <a:cxn ang="0">
                  <a:pos x="929" y="220"/>
                </a:cxn>
                <a:cxn ang="0">
                  <a:pos x="947" y="173"/>
                </a:cxn>
                <a:cxn ang="0">
                  <a:pos x="965" y="137"/>
                </a:cxn>
                <a:cxn ang="0">
                  <a:pos x="971" y="125"/>
                </a:cxn>
                <a:cxn ang="0">
                  <a:pos x="971" y="119"/>
                </a:cxn>
                <a:cxn ang="0">
                  <a:pos x="989" y="0"/>
                </a:cxn>
                <a:cxn ang="0">
                  <a:pos x="965" y="47"/>
                </a:cxn>
                <a:cxn ang="0">
                  <a:pos x="798" y="113"/>
                </a:cxn>
                <a:cxn ang="0">
                  <a:pos x="721" y="161"/>
                </a:cxn>
                <a:cxn ang="0">
                  <a:pos x="470" y="238"/>
                </a:cxn>
                <a:cxn ang="0">
                  <a:pos x="286" y="292"/>
                </a:cxn>
                <a:cxn ang="0">
                  <a:pos x="178" y="298"/>
                </a:cxn>
                <a:cxn ang="0">
                  <a:pos x="12" y="490"/>
                </a:cxn>
                <a:cxn ang="0">
                  <a:pos x="0" y="514"/>
                </a:cxn>
                <a:cxn ang="0">
                  <a:pos x="0" y="1201"/>
                </a:cxn>
                <a:cxn ang="0">
                  <a:pos x="96" y="1195"/>
                </a:cxn>
                <a:cxn ang="0">
                  <a:pos x="328" y="1201"/>
                </a:cxn>
                <a:cxn ang="0">
                  <a:pos x="328" y="1201"/>
                </a:cxn>
              </a:cxnLst>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close/>
                </a:path>
              </a:pathLst>
            </a:custGeom>
            <a:gradFill rotWithShape="0">
              <a:gsLst>
                <a:gs pos="0">
                  <a:schemeClr val="bg2">
                    <a:alpha val="100000"/>
                  </a:schemeClr>
                </a:gs>
                <a:gs pos="100000">
                  <a:schemeClr val="bg1">
                    <a:alpha val="100000"/>
                  </a:schemeClr>
                </a:gs>
              </a:gsLst>
              <a:lin ang="5400000" scaled="1"/>
              <a:tileRect/>
            </a:gradFill>
            <a:ln w="9525">
              <a:noFill/>
            </a:ln>
          </p:spPr>
          <p:txBody>
            <a:bodyPr/>
            <a:p>
              <a:endParaRPr lang="zh-CN" altLang="en-US"/>
            </a:p>
          </p:txBody>
        </p:sp>
        <p:sp>
          <p:nvSpPr>
            <p:cNvPr id="6156" name="Freeform 7"/>
            <p:cNvSpPr/>
            <p:nvPr/>
          </p:nvSpPr>
          <p:spPr>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close/>
                </a:path>
              </a:pathLst>
            </a:custGeom>
            <a:gradFill rotWithShape="0">
              <a:gsLst>
                <a:gs pos="0">
                  <a:schemeClr val="bg2">
                    <a:alpha val="100000"/>
                  </a:schemeClr>
                </a:gs>
                <a:gs pos="100000">
                  <a:schemeClr val="bg1">
                    <a:alpha val="100000"/>
                  </a:schemeClr>
                </a:gs>
              </a:gsLst>
              <a:lin ang="5400000" scaled="1"/>
              <a:tileRect/>
            </a:gradFill>
            <a:ln w="9525">
              <a:noFill/>
            </a:ln>
          </p:spPr>
          <p:txBody>
            <a:bodyPr/>
            <a:p>
              <a:endParaRPr lang="zh-CN" altLang="en-US"/>
            </a:p>
          </p:txBody>
        </p:sp>
        <p:sp>
          <p:nvSpPr>
            <p:cNvPr id="6157" name="Freeform 8"/>
            <p:cNvSpPr/>
            <p:nvPr/>
          </p:nvSpPr>
          <p:spPr>
            <a:xfrm>
              <a:off x="3525" y="1"/>
              <a:ext cx="2185" cy="1508"/>
            </a:xfrm>
            <a:custGeom>
              <a:avLst/>
              <a:gdLst/>
              <a:ahLst/>
              <a:cxnLst>
                <a:cxn ang="0">
                  <a:pos x="1054" y="777"/>
                </a:cxn>
                <a:cxn ang="0">
                  <a:pos x="1215" y="1245"/>
                </a:cxn>
                <a:cxn ang="0">
                  <a:pos x="976" y="1203"/>
                </a:cxn>
                <a:cxn ang="0">
                  <a:pos x="738" y="1137"/>
                </a:cxn>
                <a:cxn ang="0">
                  <a:pos x="452" y="1119"/>
                </a:cxn>
                <a:cxn ang="0">
                  <a:pos x="0" y="1089"/>
                </a:cxn>
                <a:cxn ang="0">
                  <a:pos x="30" y="1125"/>
                </a:cxn>
                <a:cxn ang="0">
                  <a:pos x="506" y="1143"/>
                </a:cxn>
                <a:cxn ang="0">
                  <a:pos x="792" y="1197"/>
                </a:cxn>
                <a:cxn ang="0">
                  <a:pos x="1155" y="1316"/>
                </a:cxn>
                <a:cxn ang="0">
                  <a:pos x="1090" y="1334"/>
                </a:cxn>
                <a:cxn ang="0">
                  <a:pos x="726" y="1520"/>
                </a:cxn>
                <a:cxn ang="0">
                  <a:pos x="780" y="1496"/>
                </a:cxn>
                <a:cxn ang="0">
                  <a:pos x="881" y="1454"/>
                </a:cxn>
                <a:cxn ang="0">
                  <a:pos x="1042" y="1370"/>
                </a:cxn>
                <a:cxn ang="0">
                  <a:pos x="1239" y="1310"/>
                </a:cxn>
                <a:cxn ang="0">
                  <a:pos x="1292" y="1233"/>
                </a:cxn>
                <a:cxn ang="0">
                  <a:pos x="1667" y="1053"/>
                </a:cxn>
                <a:cxn ang="0">
                  <a:pos x="1971" y="963"/>
                </a:cxn>
                <a:cxn ang="0">
                  <a:pos x="2221" y="831"/>
                </a:cxn>
                <a:cxn ang="0">
                  <a:pos x="2001" y="921"/>
                </a:cxn>
                <a:cxn ang="0">
                  <a:pos x="1691" y="999"/>
                </a:cxn>
                <a:cxn ang="0">
                  <a:pos x="1369" y="1161"/>
                </a:cxn>
                <a:cxn ang="0">
                  <a:pos x="1531" y="915"/>
                </a:cxn>
                <a:cxn ang="0">
                  <a:pos x="1655" y="550"/>
                </a:cxn>
                <a:cxn ang="0">
                  <a:pos x="1775" y="377"/>
                </a:cxn>
                <a:cxn ang="0">
                  <a:pos x="2019" y="60"/>
                </a:cxn>
                <a:cxn ang="0">
                  <a:pos x="2043" y="0"/>
                </a:cxn>
                <a:cxn ang="0">
                  <a:pos x="2013" y="0"/>
                </a:cxn>
                <a:cxn ang="0">
                  <a:pos x="1631" y="485"/>
                </a:cxn>
                <a:cxn ang="0">
                  <a:pos x="1507" y="897"/>
                </a:cxn>
                <a:cxn ang="0">
                  <a:pos x="1280" y="1185"/>
                </a:cxn>
                <a:cxn ang="0">
                  <a:pos x="1155" y="915"/>
                </a:cxn>
                <a:cxn ang="0">
                  <a:pos x="1030" y="545"/>
                </a:cxn>
                <a:cxn ang="0">
                  <a:pos x="905" y="222"/>
                </a:cxn>
                <a:cxn ang="0">
                  <a:pos x="804" y="0"/>
                </a:cxn>
                <a:cxn ang="0">
                  <a:pos x="768" y="0"/>
                </a:cxn>
                <a:cxn ang="0">
                  <a:pos x="923" y="359"/>
                </a:cxn>
                <a:cxn ang="0">
                  <a:pos x="1054" y="777"/>
                </a:cxn>
                <a:cxn ang="0">
                  <a:pos x="1054" y="777"/>
                </a:cxn>
              </a:cxnLst>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6158" name="Freeform 9"/>
            <p:cNvSpPr/>
            <p:nvPr/>
          </p:nvSpPr>
          <p:spPr>
            <a:xfrm>
              <a:off x="0" y="649"/>
              <a:ext cx="816" cy="806"/>
            </a:xfrm>
            <a:custGeom>
              <a:avLst/>
              <a:gdLst/>
              <a:ahLst/>
              <a:cxnLst>
                <a:cxn ang="0">
                  <a:pos x="166" y="569"/>
                </a:cxn>
                <a:cxn ang="0">
                  <a:pos x="334" y="443"/>
                </a:cxn>
                <a:cxn ang="0">
                  <a:pos x="656" y="221"/>
                </a:cxn>
                <a:cxn ang="0">
                  <a:pos x="828" y="0"/>
                </a:cxn>
                <a:cxn ang="0">
                  <a:pos x="690" y="150"/>
                </a:cxn>
                <a:cxn ang="0">
                  <a:pos x="149" y="509"/>
                </a:cxn>
                <a:cxn ang="0">
                  <a:pos x="0" y="742"/>
                </a:cxn>
                <a:cxn ang="0">
                  <a:pos x="0" y="814"/>
                </a:cxn>
                <a:cxn ang="0">
                  <a:pos x="166" y="569"/>
                </a:cxn>
                <a:cxn ang="0">
                  <a:pos x="166" y="569"/>
                </a:cxn>
              </a:cxnLst>
              <a:pathLst>
                <a:path w="813" h="804">
                  <a:moveTo>
                    <a:pt x="161" y="564"/>
                  </a:moveTo>
                  <a:lnTo>
                    <a:pt x="329" y="438"/>
                  </a:lnTo>
                  <a:lnTo>
                    <a:pt x="646" y="216"/>
                  </a:lnTo>
                  <a:lnTo>
                    <a:pt x="813" y="0"/>
                  </a:lnTo>
                  <a:lnTo>
                    <a:pt x="676" y="150"/>
                  </a:lnTo>
                  <a:lnTo>
                    <a:pt x="144" y="504"/>
                  </a:lnTo>
                  <a:lnTo>
                    <a:pt x="0" y="732"/>
                  </a:lnTo>
                  <a:lnTo>
                    <a:pt x="0" y="804"/>
                  </a:lnTo>
                  <a:lnTo>
                    <a:pt x="161" y="564"/>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6159" name="Freeform 10"/>
            <p:cNvSpPr/>
            <p:nvPr/>
          </p:nvSpPr>
          <p:spPr>
            <a:xfrm>
              <a:off x="0" y="1545"/>
              <a:ext cx="762" cy="107"/>
            </a:xfrm>
            <a:custGeom>
              <a:avLst/>
              <a:gdLst/>
              <a:ahLst/>
              <a:cxnLst>
                <a:cxn ang="0">
                  <a:pos x="470" y="66"/>
                </a:cxn>
                <a:cxn ang="0">
                  <a:pos x="774" y="0"/>
                </a:cxn>
                <a:cxn ang="0">
                  <a:pos x="506" y="36"/>
                </a:cxn>
                <a:cxn ang="0">
                  <a:pos x="143" y="48"/>
                </a:cxn>
                <a:cxn ang="0">
                  <a:pos x="0" y="78"/>
                </a:cxn>
                <a:cxn ang="0">
                  <a:pos x="0" y="107"/>
                </a:cxn>
                <a:cxn ang="0">
                  <a:pos x="96" y="89"/>
                </a:cxn>
                <a:cxn ang="0">
                  <a:pos x="470" y="66"/>
                </a:cxn>
                <a:cxn ang="0">
                  <a:pos x="470" y="66"/>
                </a:cxn>
              </a:cxnLst>
              <a:pathLst>
                <a:path w="759" h="107">
                  <a:moveTo>
                    <a:pt x="460" y="66"/>
                  </a:moveTo>
                  <a:lnTo>
                    <a:pt x="759" y="0"/>
                  </a:lnTo>
                  <a:lnTo>
                    <a:pt x="496" y="36"/>
                  </a:lnTo>
                  <a:lnTo>
                    <a:pt x="138" y="48"/>
                  </a:lnTo>
                  <a:lnTo>
                    <a:pt x="0" y="78"/>
                  </a:lnTo>
                  <a:lnTo>
                    <a:pt x="0" y="107"/>
                  </a:lnTo>
                  <a:lnTo>
                    <a:pt x="96" y="89"/>
                  </a:lnTo>
                  <a:lnTo>
                    <a:pt x="460" y="66"/>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6160" name="Freeform 11"/>
            <p:cNvSpPr/>
            <p:nvPr/>
          </p:nvSpPr>
          <p:spPr>
            <a:xfrm>
              <a:off x="2314" y="3431"/>
              <a:ext cx="3182" cy="745"/>
            </a:xfrm>
            <a:custGeom>
              <a:avLst/>
              <a:gdLst/>
              <a:ahLst/>
              <a:cxnLst>
                <a:cxn ang="0">
                  <a:pos x="1417" y="244"/>
                </a:cxn>
                <a:cxn ang="0">
                  <a:pos x="1769" y="238"/>
                </a:cxn>
                <a:cxn ang="0">
                  <a:pos x="2132" y="256"/>
                </a:cxn>
                <a:cxn ang="0">
                  <a:pos x="2555" y="238"/>
                </a:cxn>
                <a:cxn ang="0">
                  <a:pos x="3234" y="209"/>
                </a:cxn>
                <a:cxn ang="0">
                  <a:pos x="3180" y="191"/>
                </a:cxn>
                <a:cxn ang="0">
                  <a:pos x="2472" y="226"/>
                </a:cxn>
                <a:cxn ang="0">
                  <a:pos x="2043" y="226"/>
                </a:cxn>
                <a:cxn ang="0">
                  <a:pos x="1489" y="191"/>
                </a:cxn>
                <a:cxn ang="0">
                  <a:pos x="1573" y="168"/>
                </a:cxn>
                <a:cxn ang="0">
                  <a:pos x="2079" y="0"/>
                </a:cxn>
                <a:cxn ang="0">
                  <a:pos x="2001" y="24"/>
                </a:cxn>
                <a:cxn ang="0">
                  <a:pos x="1876" y="66"/>
                </a:cxn>
                <a:cxn ang="0">
                  <a:pos x="1637" y="138"/>
                </a:cxn>
                <a:cxn ang="0">
                  <a:pos x="1368" y="203"/>
                </a:cxn>
                <a:cxn ang="0">
                  <a:pos x="1293" y="256"/>
                </a:cxn>
                <a:cxn ang="0">
                  <a:pos x="780" y="418"/>
                </a:cxn>
                <a:cxn ang="0">
                  <a:pos x="340" y="508"/>
                </a:cxn>
                <a:cxn ang="0">
                  <a:pos x="0" y="627"/>
                </a:cxn>
                <a:cxn ang="0">
                  <a:pos x="304" y="544"/>
                </a:cxn>
                <a:cxn ang="0">
                  <a:pos x="750" y="454"/>
                </a:cxn>
                <a:cxn ang="0">
                  <a:pos x="1203" y="316"/>
                </a:cxn>
                <a:cxn ang="0">
                  <a:pos x="1001" y="496"/>
                </a:cxn>
                <a:cxn ang="0">
                  <a:pos x="887" y="753"/>
                </a:cxn>
                <a:cxn ang="0">
                  <a:pos x="881" y="753"/>
                </a:cxn>
                <a:cxn ang="0">
                  <a:pos x="953" y="753"/>
                </a:cxn>
                <a:cxn ang="0">
                  <a:pos x="1042" y="502"/>
                </a:cxn>
                <a:cxn ang="0">
                  <a:pos x="1322" y="286"/>
                </a:cxn>
                <a:cxn ang="0">
                  <a:pos x="1561" y="454"/>
                </a:cxn>
                <a:cxn ang="0">
                  <a:pos x="1805" y="687"/>
                </a:cxn>
                <a:cxn ang="0">
                  <a:pos x="1894" y="753"/>
                </a:cxn>
                <a:cxn ang="0">
                  <a:pos x="1959" y="753"/>
                </a:cxn>
                <a:cxn ang="0">
                  <a:pos x="1727" y="532"/>
                </a:cxn>
                <a:cxn ang="0">
                  <a:pos x="1417" y="244"/>
                </a:cxn>
                <a:cxn ang="0">
                  <a:pos x="1417" y="244"/>
                </a:cxn>
              </a:cxnLst>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close/>
                </a:path>
              </a:pathLst>
            </a:custGeom>
            <a:gradFill rotWithShape="0">
              <a:gsLst>
                <a:gs pos="0">
                  <a:schemeClr val="accent2">
                    <a:alpha val="100000"/>
                  </a:schemeClr>
                </a:gs>
                <a:gs pos="100000">
                  <a:schemeClr val="bg1">
                    <a:alpha val="100000"/>
                  </a:schemeClr>
                </a:gs>
              </a:gsLst>
              <a:lin ang="2700000" scaled="1"/>
              <a:tileRect/>
            </a:gradFill>
            <a:ln w="9525">
              <a:noFill/>
            </a:ln>
          </p:spPr>
          <p:txBody>
            <a:bodyPr/>
            <a:p>
              <a:endParaRPr lang="zh-CN" altLang="en-US"/>
            </a:p>
          </p:txBody>
        </p:sp>
        <p:sp>
          <p:nvSpPr>
            <p:cNvPr id="6161" name="Rectangle 12"/>
            <p:cNvSpPr/>
            <p:nvPr/>
          </p:nvSpPr>
          <p:spPr>
            <a:xfrm>
              <a:off x="192" y="127"/>
              <a:ext cx="1" cy="1"/>
            </a:xfrm>
            <a:prstGeom prst="rect">
              <a:avLst/>
            </a:prstGeom>
            <a:solidFill>
              <a:srgbClr val="9A1E8D"/>
            </a:solidFill>
            <a:ln w="9525">
              <a:noFill/>
            </a:ln>
          </p:spPr>
          <p:txBody>
            <a:bodyPr/>
            <a:p>
              <a:pPr lvl="0" eaLnBrk="1" hangingPunct="1"/>
              <a:endParaRPr lang="zh-CN" altLang="en-US" dirty="0">
                <a:solidFill>
                  <a:srgbClr val="FFFFFF"/>
                </a:solidFill>
                <a:latin typeface="Times New Roman" panose="02020603050405020304" pitchFamily="18" charset="0"/>
              </a:endParaRPr>
            </a:p>
          </p:txBody>
        </p:sp>
        <p:sp>
          <p:nvSpPr>
            <p:cNvPr id="6162" name="Rectangle 13"/>
            <p:cNvSpPr/>
            <p:nvPr/>
          </p:nvSpPr>
          <p:spPr>
            <a:xfrm>
              <a:off x="204" y="131"/>
              <a:ext cx="1" cy="1"/>
            </a:xfrm>
            <a:prstGeom prst="rect">
              <a:avLst/>
            </a:prstGeom>
            <a:solidFill>
              <a:srgbClr val="9A1E8D"/>
            </a:solidFill>
            <a:ln w="9525">
              <a:noFill/>
            </a:ln>
          </p:spPr>
          <p:txBody>
            <a:bodyPr/>
            <a:p>
              <a:pPr lvl="0" eaLnBrk="1" hangingPunct="1"/>
              <a:endParaRPr lang="zh-CN" altLang="en-US" dirty="0">
                <a:solidFill>
                  <a:srgbClr val="FFFFFF"/>
                </a:solidFill>
                <a:latin typeface="Times New Roman" panose="02020603050405020304" pitchFamily="18" charset="0"/>
              </a:endParaRPr>
            </a:p>
          </p:txBody>
        </p:sp>
        <p:sp>
          <p:nvSpPr>
            <p:cNvPr id="95246" name="Freeform 14"/>
            <p:cNvSpPr/>
            <p:nvPr/>
          </p:nvSpPr>
          <p:spPr bwMode="hidden">
            <a:xfrm>
              <a:off x="0" y="4032"/>
              <a:ext cx="5760" cy="288"/>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95247" name="Freeform 15"/>
            <p:cNvSpPr/>
            <p:nvPr/>
          </p:nvSpPr>
          <p:spPr bwMode="hidden">
            <a:xfrm>
              <a:off x="0" y="4032"/>
              <a:ext cx="5760" cy="336"/>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95248" name="Freeform 16"/>
            <p:cNvSpPr/>
            <p:nvPr/>
          </p:nvSpPr>
          <p:spPr bwMode="hidden">
            <a:xfrm>
              <a:off x="0" y="0"/>
              <a:ext cx="5760" cy="288"/>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6166" name="Freeform 17"/>
            <p:cNvSpPr/>
            <p:nvPr/>
          </p:nvSpPr>
          <p:spPr>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close/>
                </a:path>
              </a:pathLst>
            </a:custGeom>
            <a:gradFill rotWithShape="0">
              <a:gsLst>
                <a:gs pos="0">
                  <a:schemeClr val="bg2">
                    <a:alpha val="100000"/>
                  </a:schemeClr>
                </a:gs>
                <a:gs pos="100000">
                  <a:schemeClr val="bg1">
                    <a:alpha val="100000"/>
                  </a:schemeClr>
                </a:gs>
              </a:gsLst>
              <a:lin ang="2700000" scaled="1"/>
              <a:tileRect/>
            </a:gradFill>
            <a:ln w="9525">
              <a:noFill/>
            </a:ln>
          </p:spPr>
          <p:txBody>
            <a:bodyPr/>
            <a:p>
              <a:endParaRPr lang="zh-CN" altLang="en-US"/>
            </a:p>
          </p:txBody>
        </p:sp>
        <p:sp>
          <p:nvSpPr>
            <p:cNvPr id="6167" name="Freeform 18"/>
            <p:cNvSpPr/>
            <p:nvPr/>
          </p:nvSpPr>
          <p:spPr>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95251" name="Freeform 19"/>
            <p:cNvSpPr/>
            <p:nvPr/>
          </p:nvSpPr>
          <p:spPr bwMode="hidden">
            <a:xfrm>
              <a:off x="2932" y="1728"/>
              <a:ext cx="2828" cy="2366"/>
            </a:xfrm>
            <a:custGeom>
              <a:avLst/>
              <a:gdLst>
                <a:gd name="T0" fmla="*/ 1814 w 2828"/>
                <a:gd name="T1" fmla="*/ 606 h 2366"/>
                <a:gd name="T2" fmla="*/ 1615 w 2828"/>
                <a:gd name="T3" fmla="*/ 252 h 2366"/>
                <a:gd name="T4" fmla="*/ 1345 w 2828"/>
                <a:gd name="T5" fmla="*/ 132 h 2366"/>
                <a:gd name="T6" fmla="*/ 1381 w 2828"/>
                <a:gd name="T7" fmla="*/ 492 h 2366"/>
                <a:gd name="T8" fmla="*/ 955 w 2828"/>
                <a:gd name="T9" fmla="*/ 221 h 2366"/>
                <a:gd name="T10" fmla="*/ 877 w 2828"/>
                <a:gd name="T11" fmla="*/ 161 h 2366"/>
                <a:gd name="T12" fmla="*/ 841 w 2828"/>
                <a:gd name="T13" fmla="*/ 167 h 2366"/>
                <a:gd name="T14" fmla="*/ 720 w 2828"/>
                <a:gd name="T15" fmla="*/ 161 h 2366"/>
                <a:gd name="T16" fmla="*/ 613 w 2828"/>
                <a:gd name="T17" fmla="*/ 144 h 2366"/>
                <a:gd name="T18" fmla="*/ 492 w 2828"/>
                <a:gd name="T19" fmla="*/ 161 h 2366"/>
                <a:gd name="T20" fmla="*/ 432 w 2828"/>
                <a:gd name="T21" fmla="*/ 150 h 2366"/>
                <a:gd name="T22" fmla="*/ 342 w 2828"/>
                <a:gd name="T23" fmla="*/ 138 h 2366"/>
                <a:gd name="T24" fmla="*/ 246 w 2828"/>
                <a:gd name="T25" fmla="*/ 126 h 2366"/>
                <a:gd name="T26" fmla="*/ 174 w 2828"/>
                <a:gd name="T27" fmla="*/ 114 h 2366"/>
                <a:gd name="T28" fmla="*/ 216 w 2828"/>
                <a:gd name="T29" fmla="*/ 240 h 2366"/>
                <a:gd name="T30" fmla="*/ 607 w 2828"/>
                <a:gd name="T31" fmla="*/ 588 h 2366"/>
                <a:gd name="T32" fmla="*/ 1177 w 2828"/>
                <a:gd name="T33" fmla="*/ 817 h 2366"/>
                <a:gd name="T34" fmla="*/ 972 w 2828"/>
                <a:gd name="T35" fmla="*/ 871 h 2366"/>
                <a:gd name="T36" fmla="*/ 492 w 2828"/>
                <a:gd name="T37" fmla="*/ 1111 h 2366"/>
                <a:gd name="T38" fmla="*/ 276 w 2828"/>
                <a:gd name="T39" fmla="*/ 1441 h 2366"/>
                <a:gd name="T40" fmla="*/ 42 w 2828"/>
                <a:gd name="T41" fmla="*/ 1441 h 2366"/>
                <a:gd name="T42" fmla="*/ 367 w 2828"/>
                <a:gd name="T43" fmla="*/ 1585 h 2366"/>
                <a:gd name="T44" fmla="*/ 949 w 2828"/>
                <a:gd name="T45" fmla="*/ 1712 h 2366"/>
                <a:gd name="T46" fmla="*/ 1519 w 2828"/>
                <a:gd name="T47" fmla="*/ 1537 h 2366"/>
                <a:gd name="T48" fmla="*/ 1735 w 2828"/>
                <a:gd name="T49" fmla="*/ 1513 h 2366"/>
                <a:gd name="T50" fmla="*/ 1723 w 2828"/>
                <a:gd name="T51" fmla="*/ 1802 h 2366"/>
                <a:gd name="T52" fmla="*/ 2042 w 2828"/>
                <a:gd name="T53" fmla="*/ 2229 h 2366"/>
                <a:gd name="T54" fmla="*/ 2191 w 2828"/>
                <a:gd name="T55" fmla="*/ 2133 h 2366"/>
                <a:gd name="T56" fmla="*/ 2270 w 2828"/>
                <a:gd name="T57" fmla="*/ 1970 h 2366"/>
                <a:gd name="T58" fmla="*/ 2233 w 2828"/>
                <a:gd name="T59" fmla="*/ 1573 h 2366"/>
                <a:gd name="T60" fmla="*/ 2294 w 2828"/>
                <a:gd name="T61" fmla="*/ 1483 h 2366"/>
                <a:gd name="T62" fmla="*/ 2588 w 2828"/>
                <a:gd name="T63" fmla="*/ 1688 h 2366"/>
                <a:gd name="T64" fmla="*/ 2695 w 2828"/>
                <a:gd name="T65" fmla="*/ 1682 h 2366"/>
                <a:gd name="T66" fmla="*/ 2588 w 2828"/>
                <a:gd name="T67" fmla="*/ 1543 h 2366"/>
                <a:gd name="T68" fmla="*/ 2510 w 2828"/>
                <a:gd name="T69" fmla="*/ 1357 h 2366"/>
                <a:gd name="T70" fmla="*/ 2354 w 2828"/>
                <a:gd name="T71" fmla="*/ 1184 h 2366"/>
                <a:gd name="T72" fmla="*/ 2102 w 2828"/>
                <a:gd name="T73" fmla="*/ 931 h 2366"/>
                <a:gd name="T74" fmla="*/ 2137 w 2828"/>
                <a:gd name="T75" fmla="*/ 907 h 2366"/>
                <a:gd name="T76" fmla="*/ 2215 w 2828"/>
                <a:gd name="T77" fmla="*/ 871 h 2366"/>
                <a:gd name="T78" fmla="*/ 2324 w 2828"/>
                <a:gd name="T79" fmla="*/ 817 h 2366"/>
                <a:gd name="T80" fmla="*/ 2372 w 2828"/>
                <a:gd name="T81" fmla="*/ 787 h 2366"/>
                <a:gd name="T82" fmla="*/ 2078 w 2828"/>
                <a:gd name="T83" fmla="*/ 865 h 2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6169" name="Freeform 20"/>
            <p:cNvSpPr/>
            <p:nvPr/>
          </p:nvSpPr>
          <p:spPr>
            <a:xfrm>
              <a:off x="3160" y="1860"/>
              <a:ext cx="2162" cy="1934"/>
            </a:xfrm>
            <a:custGeom>
              <a:avLst/>
              <a:gdLst/>
              <a:ahLst/>
              <a:cxnLst>
                <a:cxn ang="0">
                  <a:pos x="1882" y="861"/>
                </a:cxn>
                <a:cxn ang="0">
                  <a:pos x="1977" y="1029"/>
                </a:cxn>
                <a:cxn ang="0">
                  <a:pos x="2096" y="1178"/>
                </a:cxn>
                <a:cxn ang="0">
                  <a:pos x="2162" y="1261"/>
                </a:cxn>
                <a:cxn ang="0">
                  <a:pos x="2198" y="1309"/>
                </a:cxn>
                <a:cxn ang="0">
                  <a:pos x="1929" y="987"/>
                </a:cxn>
                <a:cxn ang="0">
                  <a:pos x="1900" y="939"/>
                </a:cxn>
                <a:cxn ang="0">
                  <a:pos x="1820" y="1255"/>
                </a:cxn>
                <a:cxn ang="0">
                  <a:pos x="1806" y="1501"/>
                </a:cxn>
                <a:cxn ang="0">
                  <a:pos x="1858" y="1926"/>
                </a:cxn>
                <a:cxn ang="0">
                  <a:pos x="1827" y="1950"/>
                </a:cxn>
                <a:cxn ang="0">
                  <a:pos x="1781" y="1549"/>
                </a:cxn>
                <a:cxn ang="0">
                  <a:pos x="1763" y="1303"/>
                </a:cxn>
                <a:cxn ang="0">
                  <a:pos x="1799" y="1095"/>
                </a:cxn>
                <a:cxn ang="0">
                  <a:pos x="1806" y="885"/>
                </a:cxn>
                <a:cxn ang="0">
                  <a:pos x="1293" y="1017"/>
                </a:cxn>
                <a:cxn ang="0">
                  <a:pos x="840" y="1142"/>
                </a:cxn>
                <a:cxn ang="0">
                  <a:pos x="328" y="1327"/>
                </a:cxn>
                <a:cxn ang="0">
                  <a:pos x="18" y="1435"/>
                </a:cxn>
                <a:cxn ang="0">
                  <a:pos x="316" y="1297"/>
                </a:cxn>
                <a:cxn ang="0">
                  <a:pos x="697" y="1154"/>
                </a:cxn>
                <a:cxn ang="0">
                  <a:pos x="1042" y="1047"/>
                </a:cxn>
                <a:cxn ang="0">
                  <a:pos x="1441" y="939"/>
                </a:cxn>
                <a:cxn ang="0">
                  <a:pos x="1727" y="825"/>
                </a:cxn>
                <a:cxn ang="0">
                  <a:pos x="1363" y="628"/>
                </a:cxn>
                <a:cxn ang="0">
                  <a:pos x="881" y="520"/>
                </a:cxn>
                <a:cxn ang="0">
                  <a:pos x="232" y="161"/>
                </a:cxn>
                <a:cxn ang="0">
                  <a:pos x="0" y="83"/>
                </a:cxn>
                <a:cxn ang="0">
                  <a:pos x="334" y="179"/>
                </a:cxn>
                <a:cxn ang="0">
                  <a:pos x="727" y="388"/>
                </a:cxn>
                <a:cxn ang="0">
                  <a:pos x="953" y="496"/>
                </a:cxn>
                <a:cxn ang="0">
                  <a:pos x="1381" y="598"/>
                </a:cxn>
                <a:cxn ang="0">
                  <a:pos x="1685" y="753"/>
                </a:cxn>
                <a:cxn ang="0">
                  <a:pos x="1453" y="466"/>
                </a:cxn>
                <a:cxn ang="0">
                  <a:pos x="1311" y="191"/>
                </a:cxn>
                <a:cxn ang="0">
                  <a:pos x="1179" y="0"/>
                </a:cxn>
                <a:cxn ang="0">
                  <a:pos x="1369" y="215"/>
                </a:cxn>
                <a:cxn ang="0">
                  <a:pos x="1519" y="490"/>
                </a:cxn>
                <a:cxn ang="0">
                  <a:pos x="1781" y="813"/>
                </a:cxn>
                <a:cxn ang="0">
                  <a:pos x="1882" y="861"/>
                </a:cxn>
                <a:cxn ang="0">
                  <a:pos x="1882" y="861"/>
                </a:cxn>
              </a:cxnLst>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grpSp>
      <p:sp>
        <p:nvSpPr>
          <p:cNvPr id="95253" name="Rectangle 21"/>
          <p:cNvSpPr>
            <a:spLocks noGrp="1" noChangeArrowheads="1"/>
          </p:cNvSpPr>
          <p:nvPr>
            <p:ph type="title"/>
          </p:nvPr>
        </p:nvSpPr>
        <p:spPr bwMode="auto">
          <a:xfrm>
            <a:off x="457200" y="277813"/>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95254" name="Rectangle 22"/>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95255" name="Rectangle 23"/>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solidFill>
                  <a:srgbClr val="FFFFFF"/>
                </a:solidFill>
                <a:effectLst>
                  <a:outerShdw blurRad="38100" dist="38100" dir="2700000" algn="tl">
                    <a:srgbClr val="000000"/>
                  </a:outerShdw>
                </a:effectLst>
                <a:latin typeface="Times New Roman" panose="02020603050405020304" pitchFamily="18"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Times New Roman" panose="02020603050405020304" pitchFamily="18" charset="0"/>
              <a:ea typeface="宋体" panose="02010600030101010101" pitchFamily="2" charset="-122"/>
              <a:cs typeface="+mn-cs"/>
            </a:endParaRPr>
          </a:p>
        </p:txBody>
      </p:sp>
      <p:sp>
        <p:nvSpPr>
          <p:cNvPr id="95256" name="Rectangle 24"/>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solidFill>
                  <a:srgbClr val="FFFFFF"/>
                </a:solidFill>
                <a:effectLst>
                  <a:outerShdw blurRad="38100" dist="38100" dir="2700000" algn="tl">
                    <a:srgbClr val="000000"/>
                  </a:outerShdw>
                </a:effectLst>
                <a:latin typeface="Times New Roman" panose="02020603050405020304" pitchFamily="18"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Times New Roman" panose="02020603050405020304" pitchFamily="18" charset="0"/>
              <a:ea typeface="宋体" panose="02010600030101010101" pitchFamily="2" charset="-122"/>
              <a:cs typeface="+mn-cs"/>
            </a:endParaRPr>
          </a:p>
        </p:txBody>
      </p:sp>
      <p:sp>
        <p:nvSpPr>
          <p:cNvPr id="95257" name="Rectangle 25"/>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solidFill>
                  <a:srgbClr val="FFFFFF"/>
                </a:solidFill>
                <a:latin typeface="Times New Roman" panose="02020603050405020304" pitchFamily="18" charset="0"/>
              </a:defRPr>
            </a:lvl1pPr>
          </a:lstStyle>
          <a:p>
            <a:pPr lvl="0" eaLnBrk="1" hangingPunct="1"/>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 bg1="dk2" tx1="lt1" bg2="dk1" tx2="lt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Lst>
  <p:transition spd="med">
    <p:random/>
  </p:transition>
  <p:timing>
    <p:tnLst>
      <p:par>
        <p:cTn id="1" dur="indefinite" restart="never" nodeType="tmRoot"/>
      </p:par>
    </p:tnLst>
  </p:timing>
  <p:hf sldNum="0" hdr="0" ftr="0" dt="0"/>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SzPct val="60000"/>
        <a:buFont typeface="Wingdings" panose="05000000000000000000"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60000"/>
        <a:buFont typeface="Wingdings" panose="05000000000000000000" pitchFamily="2" charset="2"/>
        <a:buChar char="n"/>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folHlink"/>
        </a:buClr>
        <a:buSzPct val="60000"/>
        <a:buFont typeface="Wingdings" panose="05000000000000000000" pitchFamily="2" charset="2"/>
        <a:buChar char="n"/>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hlink"/>
        </a:buClr>
        <a:buSzPct val="6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hlink"/>
        </a:buClr>
        <a:buSzPct val="6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hlink"/>
        </a:buClr>
        <a:buSzPct val="6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hlink"/>
        </a:buClr>
        <a:buSzPct val="6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tileRect/>
        </a:gradFill>
        <a:effectLst/>
      </p:bgPr>
    </p:bg>
    <p:spTree>
      <p:nvGrpSpPr>
        <p:cNvPr id="1" name=""/>
        <p:cNvGrpSpPr/>
        <p:nvPr/>
      </p:nvGrpSpPr>
      <p:grpSpPr/>
      <p:grpSp>
        <p:nvGrpSpPr>
          <p:cNvPr id="7170" name="Group 2"/>
          <p:cNvGrpSpPr/>
          <p:nvPr/>
        </p:nvGrpSpPr>
        <p:grpSpPr>
          <a:xfrm>
            <a:off x="0" y="0"/>
            <a:ext cx="9144000" cy="6934200"/>
            <a:chOff x="0" y="0"/>
            <a:chExt cx="5760" cy="4368"/>
          </a:xfrm>
        </p:grpSpPr>
        <p:sp>
          <p:nvSpPr>
            <p:cNvPr id="95235" name="Freeform 3"/>
            <p:cNvSpPr/>
            <p:nvPr/>
          </p:nvSpPr>
          <p:spPr bwMode="hidden">
            <a:xfrm>
              <a:off x="0" y="2208"/>
              <a:ext cx="2515" cy="1970"/>
            </a:xfrm>
            <a:custGeom>
              <a:avLst/>
              <a:gdLst>
                <a:gd name="T0" fmla="*/ 744 w 2515"/>
                <a:gd name="T1" fmla="*/ 1669 h 1970"/>
                <a:gd name="T2" fmla="*/ 852 w 2515"/>
                <a:gd name="T3" fmla="*/ 1400 h 1970"/>
                <a:gd name="T4" fmla="*/ 876 w 2515"/>
                <a:gd name="T5" fmla="*/ 1171 h 1970"/>
                <a:gd name="T6" fmla="*/ 979 w 2515"/>
                <a:gd name="T7" fmla="*/ 1370 h 1970"/>
                <a:gd name="T8" fmla="*/ 1231 w 2515"/>
                <a:gd name="T9" fmla="*/ 1621 h 1970"/>
                <a:gd name="T10" fmla="*/ 1471 w 2515"/>
                <a:gd name="T11" fmla="*/ 1693 h 1970"/>
                <a:gd name="T12" fmla="*/ 1819 w 2515"/>
                <a:gd name="T13" fmla="*/ 1678 h 1970"/>
                <a:gd name="T14" fmla="*/ 1893 w 2515"/>
                <a:gd name="T15" fmla="*/ 1513 h 1970"/>
                <a:gd name="T16" fmla="*/ 1874 w 2515"/>
                <a:gd name="T17" fmla="*/ 1285 h 1970"/>
                <a:gd name="T18" fmla="*/ 1783 w 2515"/>
                <a:gd name="T19" fmla="*/ 967 h 1970"/>
                <a:gd name="T20" fmla="*/ 1289 w 2515"/>
                <a:gd name="T21" fmla="*/ 873 h 1970"/>
                <a:gd name="T22" fmla="*/ 1549 w 2515"/>
                <a:gd name="T23" fmla="*/ 745 h 1970"/>
                <a:gd name="T24" fmla="*/ 1753 w 2515"/>
                <a:gd name="T25" fmla="*/ 732 h 1970"/>
                <a:gd name="T26" fmla="*/ 2107 w 2515"/>
                <a:gd name="T27" fmla="*/ 618 h 1970"/>
                <a:gd name="T28" fmla="*/ 2377 w 2515"/>
                <a:gd name="T29" fmla="*/ 438 h 1970"/>
                <a:gd name="T30" fmla="*/ 2420 w 2515"/>
                <a:gd name="T31" fmla="*/ 343 h 1970"/>
                <a:gd name="T32" fmla="*/ 2077 w 2515"/>
                <a:gd name="T33" fmla="*/ 331 h 1970"/>
                <a:gd name="T34" fmla="*/ 1951 w 2515"/>
                <a:gd name="T35" fmla="*/ 301 h 1970"/>
                <a:gd name="T36" fmla="*/ 1645 w 2515"/>
                <a:gd name="T37" fmla="*/ 289 h 1970"/>
                <a:gd name="T38" fmla="*/ 1297 w 2515"/>
                <a:gd name="T39" fmla="*/ 408 h 1970"/>
                <a:gd name="T40" fmla="*/ 1308 w 2515"/>
                <a:gd name="T41" fmla="*/ 337 h 1970"/>
                <a:gd name="T42" fmla="*/ 1453 w 2515"/>
                <a:gd name="T43" fmla="*/ 168 h 1970"/>
                <a:gd name="T44" fmla="*/ 1477 w 2515"/>
                <a:gd name="T45" fmla="*/ 36 h 1970"/>
                <a:gd name="T46" fmla="*/ 1417 w 2515"/>
                <a:gd name="T47" fmla="*/ 24 h 1970"/>
                <a:gd name="T48" fmla="*/ 1189 w 2515"/>
                <a:gd name="T49" fmla="*/ 102 h 1970"/>
                <a:gd name="T50" fmla="*/ 1026 w 2515"/>
                <a:gd name="T51" fmla="*/ 144 h 1970"/>
                <a:gd name="T52" fmla="*/ 889 w 2515"/>
                <a:gd name="T53" fmla="*/ 331 h 1970"/>
                <a:gd name="T54" fmla="*/ 726 w 2515"/>
                <a:gd name="T55" fmla="*/ 480 h 1970"/>
                <a:gd name="T56" fmla="*/ 643 w 2515"/>
                <a:gd name="T57" fmla="*/ 540 h 1970"/>
                <a:gd name="T58" fmla="*/ 600 w 2515"/>
                <a:gd name="T59" fmla="*/ 516 h 1970"/>
                <a:gd name="T60" fmla="*/ 552 w 2515"/>
                <a:gd name="T61" fmla="*/ 486 h 1970"/>
                <a:gd name="T62" fmla="*/ 528 w 2515"/>
                <a:gd name="T63" fmla="*/ 462 h 1970"/>
                <a:gd name="T64" fmla="*/ 474 w 2515"/>
                <a:gd name="T65" fmla="*/ 426 h 1970"/>
                <a:gd name="T66" fmla="*/ 415 w 2515"/>
                <a:gd name="T67" fmla="*/ 390 h 1970"/>
                <a:gd name="T68" fmla="*/ 366 w 2515"/>
                <a:gd name="T69" fmla="*/ 366 h 1970"/>
                <a:gd name="T70" fmla="*/ 192 w 2515"/>
                <a:gd name="T71" fmla="*/ 234 h 1970"/>
                <a:gd name="T72" fmla="*/ 570 w 2515"/>
                <a:gd name="T73" fmla="*/ 564 h 1970"/>
                <a:gd name="T74" fmla="*/ 444 w 2515"/>
                <a:gd name="T75" fmla="*/ 732 h 1970"/>
                <a:gd name="T76" fmla="*/ 318 w 2515"/>
                <a:gd name="T77" fmla="*/ 787 h 1970"/>
                <a:gd name="T78" fmla="*/ 127 w 2515"/>
                <a:gd name="T79" fmla="*/ 853 h 1970"/>
                <a:gd name="T80" fmla="*/ 0 w 2515"/>
                <a:gd name="T81" fmla="*/ 1165 h 1970"/>
                <a:gd name="T82" fmla="*/ 372 w 2515"/>
                <a:gd name="T83" fmla="*/ 1015 h 1970"/>
                <a:gd name="T84" fmla="*/ 222 w 2515"/>
                <a:gd name="T85" fmla="*/ 1262 h 1970"/>
                <a:gd name="T86" fmla="*/ 139 w 2515"/>
                <a:gd name="T87" fmla="*/ 1459 h 1970"/>
                <a:gd name="T88" fmla="*/ 102 w 2515"/>
                <a:gd name="T89" fmla="*/ 1495 h 1970"/>
                <a:gd name="T90" fmla="*/ 84 w 2515"/>
                <a:gd name="T91" fmla="*/ 1519 h 1970"/>
                <a:gd name="T92" fmla="*/ 96 w 2515"/>
                <a:gd name="T93" fmla="*/ 1537 h 1970"/>
                <a:gd name="T94" fmla="*/ 127 w 2515"/>
                <a:gd name="T95" fmla="*/ 1567 h 1970"/>
                <a:gd name="T96" fmla="*/ 145 w 2515"/>
                <a:gd name="T97" fmla="*/ 1633 h 1970"/>
                <a:gd name="T98" fmla="*/ 156 w 2515"/>
                <a:gd name="T99" fmla="*/ 1693 h 1970"/>
                <a:gd name="T100" fmla="*/ 162 w 2515"/>
                <a:gd name="T101" fmla="*/ 1723 h 1970"/>
                <a:gd name="T102" fmla="*/ 216 w 2515"/>
                <a:gd name="T103" fmla="*/ 1802 h 1970"/>
                <a:gd name="T104" fmla="*/ 228 w 2515"/>
                <a:gd name="T105" fmla="*/ 1850 h 1970"/>
                <a:gd name="T106" fmla="*/ 240 w 2515"/>
                <a:gd name="T107" fmla="*/ 1904 h 1970"/>
                <a:gd name="T108" fmla="*/ 246 w 2515"/>
                <a:gd name="T109" fmla="*/ 1922 h 1970"/>
                <a:gd name="T110" fmla="*/ 258 w 2515"/>
                <a:gd name="T111" fmla="*/ 1970 h 1970"/>
                <a:gd name="T112" fmla="*/ 462 w 2515"/>
                <a:gd name="T113" fmla="*/ 1922 h 1970"/>
                <a:gd name="T114" fmla="*/ 624 w 2515"/>
                <a:gd name="T115" fmla="*/ 1778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7177" name="Freeform 4"/>
            <p:cNvSpPr/>
            <p:nvPr/>
          </p:nvSpPr>
          <p:spPr>
            <a:xfrm>
              <a:off x="0" y="2496"/>
              <a:ext cx="2112" cy="1604"/>
            </a:xfrm>
            <a:custGeom>
              <a:avLst/>
              <a:gdLst/>
              <a:ahLst/>
              <a:cxnLst>
                <a:cxn ang="0">
                  <a:pos x="565" y="789"/>
                </a:cxn>
                <a:cxn ang="0">
                  <a:pos x="529" y="517"/>
                </a:cxn>
                <a:cxn ang="0">
                  <a:pos x="655" y="300"/>
                </a:cxn>
                <a:cxn ang="0">
                  <a:pos x="902" y="445"/>
                </a:cxn>
                <a:cxn ang="0">
                  <a:pos x="1184" y="657"/>
                </a:cxn>
                <a:cxn ang="0">
                  <a:pos x="1443" y="839"/>
                </a:cxn>
                <a:cxn ang="0">
                  <a:pos x="1755" y="1029"/>
                </a:cxn>
                <a:cxn ang="0">
                  <a:pos x="1833" y="1069"/>
                </a:cxn>
                <a:cxn ang="0">
                  <a:pos x="1790" y="1025"/>
                </a:cxn>
                <a:cxn ang="0">
                  <a:pos x="1376" y="758"/>
                </a:cxn>
                <a:cxn ang="0">
                  <a:pos x="1058" y="517"/>
                </a:cxn>
                <a:cxn ang="0">
                  <a:pos x="703" y="249"/>
                </a:cxn>
                <a:cxn ang="0">
                  <a:pos x="974" y="235"/>
                </a:cxn>
                <a:cxn ang="0">
                  <a:pos x="1251" y="240"/>
                </a:cxn>
                <a:cxn ang="0">
                  <a:pos x="1574" y="203"/>
                </a:cxn>
                <a:cxn ang="0">
                  <a:pos x="2068" y="148"/>
                </a:cxn>
                <a:cxn ang="0">
                  <a:pos x="2020" y="131"/>
                </a:cxn>
                <a:cxn ang="0">
                  <a:pos x="1503" y="195"/>
                </a:cxn>
                <a:cxn ang="0">
                  <a:pos x="1178" y="208"/>
                </a:cxn>
                <a:cxn ang="0">
                  <a:pos x="739" y="195"/>
                </a:cxn>
                <a:cxn ang="0">
                  <a:pos x="799" y="172"/>
                </a:cxn>
                <a:cxn ang="0">
                  <a:pos x="1112" y="0"/>
                </a:cxn>
                <a:cxn ang="0">
                  <a:pos x="1058" y="23"/>
                </a:cxn>
                <a:cxn ang="0">
                  <a:pos x="985" y="63"/>
                </a:cxn>
                <a:cxn ang="0">
                  <a:pos x="835" y="145"/>
                </a:cxn>
                <a:cxn ang="0">
                  <a:pos x="655" y="213"/>
                </a:cxn>
                <a:cxn ang="0">
                  <a:pos x="619" y="272"/>
                </a:cxn>
                <a:cxn ang="0">
                  <a:pos x="295" y="445"/>
                </a:cxn>
                <a:cxn ang="0">
                  <a:pos x="0" y="549"/>
                </a:cxn>
                <a:cxn ang="0">
                  <a:pos x="0" y="553"/>
                </a:cxn>
                <a:cxn ang="0">
                  <a:pos x="0" y="581"/>
                </a:cxn>
                <a:cxn ang="0">
                  <a:pos x="289" y="480"/>
                </a:cxn>
                <a:cxn ang="0">
                  <a:pos x="577" y="326"/>
                </a:cxn>
                <a:cxn ang="0">
                  <a:pos x="493" y="508"/>
                </a:cxn>
                <a:cxn ang="0">
                  <a:pos x="511" y="753"/>
                </a:cxn>
                <a:cxn ang="0">
                  <a:pos x="450" y="883"/>
                </a:cxn>
                <a:cxn ang="0">
                  <a:pos x="319" y="1120"/>
                </a:cxn>
                <a:cxn ang="0">
                  <a:pos x="313" y="1283"/>
                </a:cxn>
                <a:cxn ang="0">
                  <a:pos x="319" y="1283"/>
                </a:cxn>
                <a:cxn ang="0">
                  <a:pos x="337" y="1175"/>
                </a:cxn>
                <a:cxn ang="0">
                  <a:pos x="565" y="789"/>
                </a:cxn>
                <a:cxn ang="0">
                  <a:pos x="565" y="789"/>
                </a:cxn>
              </a:cxnLst>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7178" name="Freeform 5"/>
            <p:cNvSpPr/>
            <p:nvPr/>
          </p:nvSpPr>
          <p:spPr>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close/>
                </a:path>
              </a:pathLst>
            </a:custGeom>
            <a:gradFill rotWithShape="0">
              <a:gsLst>
                <a:gs pos="0">
                  <a:schemeClr val="bg2">
                    <a:alpha val="100000"/>
                  </a:schemeClr>
                </a:gs>
                <a:gs pos="100000">
                  <a:schemeClr val="bg1">
                    <a:alpha val="100000"/>
                  </a:schemeClr>
                </a:gs>
              </a:gsLst>
              <a:lin ang="5400000" scaled="1"/>
              <a:tileRect/>
            </a:gradFill>
            <a:ln w="9525">
              <a:noFill/>
            </a:ln>
          </p:spPr>
          <p:txBody>
            <a:bodyPr/>
            <a:p>
              <a:endParaRPr lang="zh-CN" altLang="en-US"/>
            </a:p>
          </p:txBody>
        </p:sp>
        <p:sp>
          <p:nvSpPr>
            <p:cNvPr id="7179" name="Freeform 6"/>
            <p:cNvSpPr/>
            <p:nvPr/>
          </p:nvSpPr>
          <p:spPr>
            <a:xfrm>
              <a:off x="0" y="524"/>
              <a:ext cx="973" cy="1195"/>
            </a:xfrm>
            <a:custGeom>
              <a:avLst/>
              <a:gdLst/>
              <a:ahLst/>
              <a:cxnLst>
                <a:cxn ang="0">
                  <a:pos x="328" y="1201"/>
                </a:cxn>
                <a:cxn ang="0">
                  <a:pos x="500" y="1207"/>
                </a:cxn>
                <a:cxn ang="0">
                  <a:pos x="590" y="1165"/>
                </a:cxn>
                <a:cxn ang="0">
                  <a:pos x="828" y="1100"/>
                </a:cxn>
                <a:cxn ang="0">
                  <a:pos x="953" y="1070"/>
                </a:cxn>
                <a:cxn ang="0">
                  <a:pos x="774" y="1001"/>
                </a:cxn>
                <a:cxn ang="0">
                  <a:pos x="566" y="963"/>
                </a:cxn>
                <a:cxn ang="0">
                  <a:pos x="202" y="981"/>
                </a:cxn>
                <a:cxn ang="0">
                  <a:pos x="304" y="903"/>
                </a:cxn>
                <a:cxn ang="0">
                  <a:pos x="506" y="813"/>
                </a:cxn>
                <a:cxn ang="0">
                  <a:pos x="709" y="681"/>
                </a:cxn>
                <a:cxn ang="0">
                  <a:pos x="715" y="681"/>
                </a:cxn>
                <a:cxn ang="0">
                  <a:pos x="727" y="675"/>
                </a:cxn>
                <a:cxn ang="0">
                  <a:pos x="768" y="657"/>
                </a:cxn>
                <a:cxn ang="0">
                  <a:pos x="792" y="651"/>
                </a:cxn>
                <a:cxn ang="0">
                  <a:pos x="804" y="639"/>
                </a:cxn>
                <a:cxn ang="0">
                  <a:pos x="810" y="627"/>
                </a:cxn>
                <a:cxn ang="0">
                  <a:pos x="804" y="621"/>
                </a:cxn>
                <a:cxn ang="0">
                  <a:pos x="798" y="609"/>
                </a:cxn>
                <a:cxn ang="0">
                  <a:pos x="798" y="580"/>
                </a:cxn>
                <a:cxn ang="0">
                  <a:pos x="810" y="550"/>
                </a:cxn>
                <a:cxn ang="0">
                  <a:pos x="822" y="520"/>
                </a:cxn>
                <a:cxn ang="0">
                  <a:pos x="840" y="490"/>
                </a:cxn>
                <a:cxn ang="0">
                  <a:pos x="853" y="460"/>
                </a:cxn>
                <a:cxn ang="0">
                  <a:pos x="861" y="442"/>
                </a:cxn>
                <a:cxn ang="0">
                  <a:pos x="869" y="436"/>
                </a:cxn>
                <a:cxn ang="0">
                  <a:pos x="869" y="352"/>
                </a:cxn>
                <a:cxn ang="0">
                  <a:pos x="869" y="346"/>
                </a:cxn>
                <a:cxn ang="0">
                  <a:pos x="875" y="340"/>
                </a:cxn>
                <a:cxn ang="0">
                  <a:pos x="893" y="310"/>
                </a:cxn>
                <a:cxn ang="0">
                  <a:pos x="905" y="274"/>
                </a:cxn>
                <a:cxn ang="0">
                  <a:pos x="917" y="244"/>
                </a:cxn>
                <a:cxn ang="0">
                  <a:pos x="923" y="232"/>
                </a:cxn>
                <a:cxn ang="0">
                  <a:pos x="929" y="220"/>
                </a:cxn>
                <a:cxn ang="0">
                  <a:pos x="947" y="173"/>
                </a:cxn>
                <a:cxn ang="0">
                  <a:pos x="965" y="137"/>
                </a:cxn>
                <a:cxn ang="0">
                  <a:pos x="971" y="125"/>
                </a:cxn>
                <a:cxn ang="0">
                  <a:pos x="971" y="119"/>
                </a:cxn>
                <a:cxn ang="0">
                  <a:pos x="989" y="0"/>
                </a:cxn>
                <a:cxn ang="0">
                  <a:pos x="965" y="47"/>
                </a:cxn>
                <a:cxn ang="0">
                  <a:pos x="798" y="113"/>
                </a:cxn>
                <a:cxn ang="0">
                  <a:pos x="721" y="161"/>
                </a:cxn>
                <a:cxn ang="0">
                  <a:pos x="470" y="238"/>
                </a:cxn>
                <a:cxn ang="0">
                  <a:pos x="286" y="292"/>
                </a:cxn>
                <a:cxn ang="0">
                  <a:pos x="178" y="298"/>
                </a:cxn>
                <a:cxn ang="0">
                  <a:pos x="12" y="490"/>
                </a:cxn>
                <a:cxn ang="0">
                  <a:pos x="0" y="514"/>
                </a:cxn>
                <a:cxn ang="0">
                  <a:pos x="0" y="1201"/>
                </a:cxn>
                <a:cxn ang="0">
                  <a:pos x="96" y="1195"/>
                </a:cxn>
                <a:cxn ang="0">
                  <a:pos x="328" y="1201"/>
                </a:cxn>
                <a:cxn ang="0">
                  <a:pos x="328" y="1201"/>
                </a:cxn>
              </a:cxnLst>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close/>
                </a:path>
              </a:pathLst>
            </a:custGeom>
            <a:gradFill rotWithShape="0">
              <a:gsLst>
                <a:gs pos="0">
                  <a:schemeClr val="bg2">
                    <a:alpha val="100000"/>
                  </a:schemeClr>
                </a:gs>
                <a:gs pos="100000">
                  <a:schemeClr val="bg1">
                    <a:alpha val="100000"/>
                  </a:schemeClr>
                </a:gs>
              </a:gsLst>
              <a:lin ang="5400000" scaled="1"/>
              <a:tileRect/>
            </a:gradFill>
            <a:ln w="9525">
              <a:noFill/>
            </a:ln>
          </p:spPr>
          <p:txBody>
            <a:bodyPr/>
            <a:p>
              <a:endParaRPr lang="zh-CN" altLang="en-US"/>
            </a:p>
          </p:txBody>
        </p:sp>
        <p:sp>
          <p:nvSpPr>
            <p:cNvPr id="7180" name="Freeform 7"/>
            <p:cNvSpPr/>
            <p:nvPr/>
          </p:nvSpPr>
          <p:spPr>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close/>
                </a:path>
              </a:pathLst>
            </a:custGeom>
            <a:gradFill rotWithShape="0">
              <a:gsLst>
                <a:gs pos="0">
                  <a:schemeClr val="bg2">
                    <a:alpha val="100000"/>
                  </a:schemeClr>
                </a:gs>
                <a:gs pos="100000">
                  <a:schemeClr val="bg1">
                    <a:alpha val="100000"/>
                  </a:schemeClr>
                </a:gs>
              </a:gsLst>
              <a:lin ang="5400000" scaled="1"/>
              <a:tileRect/>
            </a:gradFill>
            <a:ln w="9525">
              <a:noFill/>
            </a:ln>
          </p:spPr>
          <p:txBody>
            <a:bodyPr/>
            <a:p>
              <a:endParaRPr lang="zh-CN" altLang="en-US"/>
            </a:p>
          </p:txBody>
        </p:sp>
        <p:sp>
          <p:nvSpPr>
            <p:cNvPr id="7181" name="Freeform 8"/>
            <p:cNvSpPr/>
            <p:nvPr/>
          </p:nvSpPr>
          <p:spPr>
            <a:xfrm>
              <a:off x="3525" y="1"/>
              <a:ext cx="2185" cy="1508"/>
            </a:xfrm>
            <a:custGeom>
              <a:avLst/>
              <a:gdLst/>
              <a:ahLst/>
              <a:cxnLst>
                <a:cxn ang="0">
                  <a:pos x="1054" y="777"/>
                </a:cxn>
                <a:cxn ang="0">
                  <a:pos x="1215" y="1245"/>
                </a:cxn>
                <a:cxn ang="0">
                  <a:pos x="976" y="1203"/>
                </a:cxn>
                <a:cxn ang="0">
                  <a:pos x="738" y="1137"/>
                </a:cxn>
                <a:cxn ang="0">
                  <a:pos x="452" y="1119"/>
                </a:cxn>
                <a:cxn ang="0">
                  <a:pos x="0" y="1089"/>
                </a:cxn>
                <a:cxn ang="0">
                  <a:pos x="30" y="1125"/>
                </a:cxn>
                <a:cxn ang="0">
                  <a:pos x="506" y="1143"/>
                </a:cxn>
                <a:cxn ang="0">
                  <a:pos x="792" y="1197"/>
                </a:cxn>
                <a:cxn ang="0">
                  <a:pos x="1155" y="1316"/>
                </a:cxn>
                <a:cxn ang="0">
                  <a:pos x="1090" y="1334"/>
                </a:cxn>
                <a:cxn ang="0">
                  <a:pos x="726" y="1520"/>
                </a:cxn>
                <a:cxn ang="0">
                  <a:pos x="780" y="1496"/>
                </a:cxn>
                <a:cxn ang="0">
                  <a:pos x="881" y="1454"/>
                </a:cxn>
                <a:cxn ang="0">
                  <a:pos x="1042" y="1370"/>
                </a:cxn>
                <a:cxn ang="0">
                  <a:pos x="1239" y="1310"/>
                </a:cxn>
                <a:cxn ang="0">
                  <a:pos x="1292" y="1233"/>
                </a:cxn>
                <a:cxn ang="0">
                  <a:pos x="1667" y="1053"/>
                </a:cxn>
                <a:cxn ang="0">
                  <a:pos x="1971" y="963"/>
                </a:cxn>
                <a:cxn ang="0">
                  <a:pos x="2221" y="831"/>
                </a:cxn>
                <a:cxn ang="0">
                  <a:pos x="2001" y="921"/>
                </a:cxn>
                <a:cxn ang="0">
                  <a:pos x="1691" y="999"/>
                </a:cxn>
                <a:cxn ang="0">
                  <a:pos x="1369" y="1161"/>
                </a:cxn>
                <a:cxn ang="0">
                  <a:pos x="1531" y="915"/>
                </a:cxn>
                <a:cxn ang="0">
                  <a:pos x="1655" y="550"/>
                </a:cxn>
                <a:cxn ang="0">
                  <a:pos x="1775" y="377"/>
                </a:cxn>
                <a:cxn ang="0">
                  <a:pos x="2019" y="60"/>
                </a:cxn>
                <a:cxn ang="0">
                  <a:pos x="2043" y="0"/>
                </a:cxn>
                <a:cxn ang="0">
                  <a:pos x="2013" y="0"/>
                </a:cxn>
                <a:cxn ang="0">
                  <a:pos x="1631" y="485"/>
                </a:cxn>
                <a:cxn ang="0">
                  <a:pos x="1507" y="897"/>
                </a:cxn>
                <a:cxn ang="0">
                  <a:pos x="1280" y="1185"/>
                </a:cxn>
                <a:cxn ang="0">
                  <a:pos x="1155" y="915"/>
                </a:cxn>
                <a:cxn ang="0">
                  <a:pos x="1030" y="545"/>
                </a:cxn>
                <a:cxn ang="0">
                  <a:pos x="905" y="222"/>
                </a:cxn>
                <a:cxn ang="0">
                  <a:pos x="804" y="0"/>
                </a:cxn>
                <a:cxn ang="0">
                  <a:pos x="768" y="0"/>
                </a:cxn>
                <a:cxn ang="0">
                  <a:pos x="923" y="359"/>
                </a:cxn>
                <a:cxn ang="0">
                  <a:pos x="1054" y="777"/>
                </a:cxn>
                <a:cxn ang="0">
                  <a:pos x="1054" y="777"/>
                </a:cxn>
              </a:cxnLst>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7182" name="Freeform 9"/>
            <p:cNvSpPr/>
            <p:nvPr/>
          </p:nvSpPr>
          <p:spPr>
            <a:xfrm>
              <a:off x="0" y="649"/>
              <a:ext cx="816" cy="806"/>
            </a:xfrm>
            <a:custGeom>
              <a:avLst/>
              <a:gdLst/>
              <a:ahLst/>
              <a:cxnLst>
                <a:cxn ang="0">
                  <a:pos x="166" y="569"/>
                </a:cxn>
                <a:cxn ang="0">
                  <a:pos x="334" y="443"/>
                </a:cxn>
                <a:cxn ang="0">
                  <a:pos x="656" y="221"/>
                </a:cxn>
                <a:cxn ang="0">
                  <a:pos x="828" y="0"/>
                </a:cxn>
                <a:cxn ang="0">
                  <a:pos x="690" y="150"/>
                </a:cxn>
                <a:cxn ang="0">
                  <a:pos x="149" y="509"/>
                </a:cxn>
                <a:cxn ang="0">
                  <a:pos x="0" y="742"/>
                </a:cxn>
                <a:cxn ang="0">
                  <a:pos x="0" y="814"/>
                </a:cxn>
                <a:cxn ang="0">
                  <a:pos x="166" y="569"/>
                </a:cxn>
                <a:cxn ang="0">
                  <a:pos x="166" y="569"/>
                </a:cxn>
              </a:cxnLst>
              <a:pathLst>
                <a:path w="813" h="804">
                  <a:moveTo>
                    <a:pt x="161" y="564"/>
                  </a:moveTo>
                  <a:lnTo>
                    <a:pt x="329" y="438"/>
                  </a:lnTo>
                  <a:lnTo>
                    <a:pt x="646" y="216"/>
                  </a:lnTo>
                  <a:lnTo>
                    <a:pt x="813" y="0"/>
                  </a:lnTo>
                  <a:lnTo>
                    <a:pt x="676" y="150"/>
                  </a:lnTo>
                  <a:lnTo>
                    <a:pt x="144" y="504"/>
                  </a:lnTo>
                  <a:lnTo>
                    <a:pt x="0" y="732"/>
                  </a:lnTo>
                  <a:lnTo>
                    <a:pt x="0" y="804"/>
                  </a:lnTo>
                  <a:lnTo>
                    <a:pt x="161" y="564"/>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7183" name="Freeform 10"/>
            <p:cNvSpPr/>
            <p:nvPr/>
          </p:nvSpPr>
          <p:spPr>
            <a:xfrm>
              <a:off x="0" y="1545"/>
              <a:ext cx="762" cy="107"/>
            </a:xfrm>
            <a:custGeom>
              <a:avLst/>
              <a:gdLst/>
              <a:ahLst/>
              <a:cxnLst>
                <a:cxn ang="0">
                  <a:pos x="470" y="66"/>
                </a:cxn>
                <a:cxn ang="0">
                  <a:pos x="774" y="0"/>
                </a:cxn>
                <a:cxn ang="0">
                  <a:pos x="506" y="36"/>
                </a:cxn>
                <a:cxn ang="0">
                  <a:pos x="143" y="48"/>
                </a:cxn>
                <a:cxn ang="0">
                  <a:pos x="0" y="78"/>
                </a:cxn>
                <a:cxn ang="0">
                  <a:pos x="0" y="107"/>
                </a:cxn>
                <a:cxn ang="0">
                  <a:pos x="96" y="89"/>
                </a:cxn>
                <a:cxn ang="0">
                  <a:pos x="470" y="66"/>
                </a:cxn>
                <a:cxn ang="0">
                  <a:pos x="470" y="66"/>
                </a:cxn>
              </a:cxnLst>
              <a:pathLst>
                <a:path w="759" h="107">
                  <a:moveTo>
                    <a:pt x="460" y="66"/>
                  </a:moveTo>
                  <a:lnTo>
                    <a:pt x="759" y="0"/>
                  </a:lnTo>
                  <a:lnTo>
                    <a:pt x="496" y="36"/>
                  </a:lnTo>
                  <a:lnTo>
                    <a:pt x="138" y="48"/>
                  </a:lnTo>
                  <a:lnTo>
                    <a:pt x="0" y="78"/>
                  </a:lnTo>
                  <a:lnTo>
                    <a:pt x="0" y="107"/>
                  </a:lnTo>
                  <a:lnTo>
                    <a:pt x="96" y="89"/>
                  </a:lnTo>
                  <a:lnTo>
                    <a:pt x="460" y="66"/>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7184" name="Freeform 11"/>
            <p:cNvSpPr/>
            <p:nvPr/>
          </p:nvSpPr>
          <p:spPr>
            <a:xfrm>
              <a:off x="2314" y="3431"/>
              <a:ext cx="3182" cy="745"/>
            </a:xfrm>
            <a:custGeom>
              <a:avLst/>
              <a:gdLst/>
              <a:ahLst/>
              <a:cxnLst>
                <a:cxn ang="0">
                  <a:pos x="1417" y="244"/>
                </a:cxn>
                <a:cxn ang="0">
                  <a:pos x="1769" y="238"/>
                </a:cxn>
                <a:cxn ang="0">
                  <a:pos x="2132" y="256"/>
                </a:cxn>
                <a:cxn ang="0">
                  <a:pos x="2555" y="238"/>
                </a:cxn>
                <a:cxn ang="0">
                  <a:pos x="3234" y="209"/>
                </a:cxn>
                <a:cxn ang="0">
                  <a:pos x="3180" y="191"/>
                </a:cxn>
                <a:cxn ang="0">
                  <a:pos x="2472" y="226"/>
                </a:cxn>
                <a:cxn ang="0">
                  <a:pos x="2043" y="226"/>
                </a:cxn>
                <a:cxn ang="0">
                  <a:pos x="1489" y="191"/>
                </a:cxn>
                <a:cxn ang="0">
                  <a:pos x="1573" y="168"/>
                </a:cxn>
                <a:cxn ang="0">
                  <a:pos x="2079" y="0"/>
                </a:cxn>
                <a:cxn ang="0">
                  <a:pos x="2001" y="24"/>
                </a:cxn>
                <a:cxn ang="0">
                  <a:pos x="1876" y="66"/>
                </a:cxn>
                <a:cxn ang="0">
                  <a:pos x="1637" y="138"/>
                </a:cxn>
                <a:cxn ang="0">
                  <a:pos x="1368" y="203"/>
                </a:cxn>
                <a:cxn ang="0">
                  <a:pos x="1293" y="256"/>
                </a:cxn>
                <a:cxn ang="0">
                  <a:pos x="780" y="418"/>
                </a:cxn>
                <a:cxn ang="0">
                  <a:pos x="340" y="508"/>
                </a:cxn>
                <a:cxn ang="0">
                  <a:pos x="0" y="627"/>
                </a:cxn>
                <a:cxn ang="0">
                  <a:pos x="304" y="544"/>
                </a:cxn>
                <a:cxn ang="0">
                  <a:pos x="750" y="454"/>
                </a:cxn>
                <a:cxn ang="0">
                  <a:pos x="1203" y="316"/>
                </a:cxn>
                <a:cxn ang="0">
                  <a:pos x="1001" y="496"/>
                </a:cxn>
                <a:cxn ang="0">
                  <a:pos x="887" y="753"/>
                </a:cxn>
                <a:cxn ang="0">
                  <a:pos x="881" y="753"/>
                </a:cxn>
                <a:cxn ang="0">
                  <a:pos x="953" y="753"/>
                </a:cxn>
                <a:cxn ang="0">
                  <a:pos x="1042" y="502"/>
                </a:cxn>
                <a:cxn ang="0">
                  <a:pos x="1322" y="286"/>
                </a:cxn>
                <a:cxn ang="0">
                  <a:pos x="1561" y="454"/>
                </a:cxn>
                <a:cxn ang="0">
                  <a:pos x="1805" y="687"/>
                </a:cxn>
                <a:cxn ang="0">
                  <a:pos x="1894" y="753"/>
                </a:cxn>
                <a:cxn ang="0">
                  <a:pos x="1959" y="753"/>
                </a:cxn>
                <a:cxn ang="0">
                  <a:pos x="1727" y="532"/>
                </a:cxn>
                <a:cxn ang="0">
                  <a:pos x="1417" y="244"/>
                </a:cxn>
                <a:cxn ang="0">
                  <a:pos x="1417" y="244"/>
                </a:cxn>
              </a:cxnLst>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close/>
                </a:path>
              </a:pathLst>
            </a:custGeom>
            <a:gradFill rotWithShape="0">
              <a:gsLst>
                <a:gs pos="0">
                  <a:schemeClr val="accent2">
                    <a:alpha val="100000"/>
                  </a:schemeClr>
                </a:gs>
                <a:gs pos="100000">
                  <a:schemeClr val="bg1">
                    <a:alpha val="100000"/>
                  </a:schemeClr>
                </a:gs>
              </a:gsLst>
              <a:lin ang="2700000" scaled="1"/>
              <a:tileRect/>
            </a:gradFill>
            <a:ln w="9525">
              <a:noFill/>
            </a:ln>
          </p:spPr>
          <p:txBody>
            <a:bodyPr/>
            <a:p>
              <a:endParaRPr lang="zh-CN" altLang="en-US"/>
            </a:p>
          </p:txBody>
        </p:sp>
        <p:sp>
          <p:nvSpPr>
            <p:cNvPr id="7185" name="Rectangle 12"/>
            <p:cNvSpPr/>
            <p:nvPr/>
          </p:nvSpPr>
          <p:spPr>
            <a:xfrm>
              <a:off x="192" y="127"/>
              <a:ext cx="1" cy="1"/>
            </a:xfrm>
            <a:prstGeom prst="rect">
              <a:avLst/>
            </a:prstGeom>
            <a:solidFill>
              <a:srgbClr val="9A1E8D"/>
            </a:solidFill>
            <a:ln w="9525">
              <a:noFill/>
            </a:ln>
          </p:spPr>
          <p:txBody>
            <a:bodyPr/>
            <a:p>
              <a:pPr lvl="0" eaLnBrk="1" hangingPunct="1"/>
              <a:endParaRPr lang="zh-CN" altLang="en-US" dirty="0">
                <a:solidFill>
                  <a:srgbClr val="FFFFFF"/>
                </a:solidFill>
                <a:latin typeface="Times New Roman" panose="02020603050405020304" pitchFamily="18" charset="0"/>
              </a:endParaRPr>
            </a:p>
          </p:txBody>
        </p:sp>
        <p:sp>
          <p:nvSpPr>
            <p:cNvPr id="7186" name="Rectangle 13"/>
            <p:cNvSpPr/>
            <p:nvPr/>
          </p:nvSpPr>
          <p:spPr>
            <a:xfrm>
              <a:off x="204" y="131"/>
              <a:ext cx="1" cy="1"/>
            </a:xfrm>
            <a:prstGeom prst="rect">
              <a:avLst/>
            </a:prstGeom>
            <a:solidFill>
              <a:srgbClr val="9A1E8D"/>
            </a:solidFill>
            <a:ln w="9525">
              <a:noFill/>
            </a:ln>
          </p:spPr>
          <p:txBody>
            <a:bodyPr/>
            <a:p>
              <a:pPr lvl="0" eaLnBrk="1" hangingPunct="1"/>
              <a:endParaRPr lang="zh-CN" altLang="en-US" dirty="0">
                <a:solidFill>
                  <a:srgbClr val="FFFFFF"/>
                </a:solidFill>
                <a:latin typeface="Times New Roman" panose="02020603050405020304" pitchFamily="18" charset="0"/>
              </a:endParaRPr>
            </a:p>
          </p:txBody>
        </p:sp>
        <p:sp>
          <p:nvSpPr>
            <p:cNvPr id="95246" name="Freeform 14"/>
            <p:cNvSpPr/>
            <p:nvPr/>
          </p:nvSpPr>
          <p:spPr bwMode="hidden">
            <a:xfrm>
              <a:off x="0" y="4032"/>
              <a:ext cx="5760" cy="288"/>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95247" name="Freeform 15"/>
            <p:cNvSpPr/>
            <p:nvPr/>
          </p:nvSpPr>
          <p:spPr bwMode="hidden">
            <a:xfrm>
              <a:off x="0" y="4032"/>
              <a:ext cx="5760" cy="336"/>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95248" name="Freeform 16"/>
            <p:cNvSpPr/>
            <p:nvPr/>
          </p:nvSpPr>
          <p:spPr bwMode="hidden">
            <a:xfrm>
              <a:off x="0" y="0"/>
              <a:ext cx="5760" cy="288"/>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7190" name="Freeform 17"/>
            <p:cNvSpPr/>
            <p:nvPr/>
          </p:nvSpPr>
          <p:spPr>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close/>
                </a:path>
              </a:pathLst>
            </a:custGeom>
            <a:gradFill rotWithShape="0">
              <a:gsLst>
                <a:gs pos="0">
                  <a:schemeClr val="bg2">
                    <a:alpha val="100000"/>
                  </a:schemeClr>
                </a:gs>
                <a:gs pos="100000">
                  <a:schemeClr val="bg1">
                    <a:alpha val="100000"/>
                  </a:schemeClr>
                </a:gs>
              </a:gsLst>
              <a:lin ang="2700000" scaled="1"/>
              <a:tileRect/>
            </a:gradFill>
            <a:ln w="9525">
              <a:noFill/>
            </a:ln>
          </p:spPr>
          <p:txBody>
            <a:bodyPr/>
            <a:p>
              <a:endParaRPr lang="zh-CN" altLang="en-US"/>
            </a:p>
          </p:txBody>
        </p:sp>
        <p:sp>
          <p:nvSpPr>
            <p:cNvPr id="7191" name="Freeform 18"/>
            <p:cNvSpPr/>
            <p:nvPr/>
          </p:nvSpPr>
          <p:spPr>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95251" name="Freeform 19"/>
            <p:cNvSpPr/>
            <p:nvPr/>
          </p:nvSpPr>
          <p:spPr bwMode="hidden">
            <a:xfrm>
              <a:off x="2932" y="1728"/>
              <a:ext cx="2828" cy="2366"/>
            </a:xfrm>
            <a:custGeom>
              <a:avLst/>
              <a:gdLst>
                <a:gd name="T0" fmla="*/ 1814 w 2828"/>
                <a:gd name="T1" fmla="*/ 606 h 2366"/>
                <a:gd name="T2" fmla="*/ 1615 w 2828"/>
                <a:gd name="T3" fmla="*/ 252 h 2366"/>
                <a:gd name="T4" fmla="*/ 1345 w 2828"/>
                <a:gd name="T5" fmla="*/ 132 h 2366"/>
                <a:gd name="T6" fmla="*/ 1381 w 2828"/>
                <a:gd name="T7" fmla="*/ 492 h 2366"/>
                <a:gd name="T8" fmla="*/ 955 w 2828"/>
                <a:gd name="T9" fmla="*/ 221 h 2366"/>
                <a:gd name="T10" fmla="*/ 877 w 2828"/>
                <a:gd name="T11" fmla="*/ 161 h 2366"/>
                <a:gd name="T12" fmla="*/ 841 w 2828"/>
                <a:gd name="T13" fmla="*/ 167 h 2366"/>
                <a:gd name="T14" fmla="*/ 720 w 2828"/>
                <a:gd name="T15" fmla="*/ 161 h 2366"/>
                <a:gd name="T16" fmla="*/ 613 w 2828"/>
                <a:gd name="T17" fmla="*/ 144 h 2366"/>
                <a:gd name="T18" fmla="*/ 492 w 2828"/>
                <a:gd name="T19" fmla="*/ 161 h 2366"/>
                <a:gd name="T20" fmla="*/ 432 w 2828"/>
                <a:gd name="T21" fmla="*/ 150 h 2366"/>
                <a:gd name="T22" fmla="*/ 342 w 2828"/>
                <a:gd name="T23" fmla="*/ 138 h 2366"/>
                <a:gd name="T24" fmla="*/ 246 w 2828"/>
                <a:gd name="T25" fmla="*/ 126 h 2366"/>
                <a:gd name="T26" fmla="*/ 174 w 2828"/>
                <a:gd name="T27" fmla="*/ 114 h 2366"/>
                <a:gd name="T28" fmla="*/ 216 w 2828"/>
                <a:gd name="T29" fmla="*/ 240 h 2366"/>
                <a:gd name="T30" fmla="*/ 607 w 2828"/>
                <a:gd name="T31" fmla="*/ 588 h 2366"/>
                <a:gd name="T32" fmla="*/ 1177 w 2828"/>
                <a:gd name="T33" fmla="*/ 817 h 2366"/>
                <a:gd name="T34" fmla="*/ 972 w 2828"/>
                <a:gd name="T35" fmla="*/ 871 h 2366"/>
                <a:gd name="T36" fmla="*/ 492 w 2828"/>
                <a:gd name="T37" fmla="*/ 1111 h 2366"/>
                <a:gd name="T38" fmla="*/ 276 w 2828"/>
                <a:gd name="T39" fmla="*/ 1441 h 2366"/>
                <a:gd name="T40" fmla="*/ 42 w 2828"/>
                <a:gd name="T41" fmla="*/ 1441 h 2366"/>
                <a:gd name="T42" fmla="*/ 367 w 2828"/>
                <a:gd name="T43" fmla="*/ 1585 h 2366"/>
                <a:gd name="T44" fmla="*/ 949 w 2828"/>
                <a:gd name="T45" fmla="*/ 1712 h 2366"/>
                <a:gd name="T46" fmla="*/ 1519 w 2828"/>
                <a:gd name="T47" fmla="*/ 1537 h 2366"/>
                <a:gd name="T48" fmla="*/ 1735 w 2828"/>
                <a:gd name="T49" fmla="*/ 1513 h 2366"/>
                <a:gd name="T50" fmla="*/ 1723 w 2828"/>
                <a:gd name="T51" fmla="*/ 1802 h 2366"/>
                <a:gd name="T52" fmla="*/ 2042 w 2828"/>
                <a:gd name="T53" fmla="*/ 2229 h 2366"/>
                <a:gd name="T54" fmla="*/ 2191 w 2828"/>
                <a:gd name="T55" fmla="*/ 2133 h 2366"/>
                <a:gd name="T56" fmla="*/ 2270 w 2828"/>
                <a:gd name="T57" fmla="*/ 1970 h 2366"/>
                <a:gd name="T58" fmla="*/ 2233 w 2828"/>
                <a:gd name="T59" fmla="*/ 1573 h 2366"/>
                <a:gd name="T60" fmla="*/ 2294 w 2828"/>
                <a:gd name="T61" fmla="*/ 1483 h 2366"/>
                <a:gd name="T62" fmla="*/ 2588 w 2828"/>
                <a:gd name="T63" fmla="*/ 1688 h 2366"/>
                <a:gd name="T64" fmla="*/ 2695 w 2828"/>
                <a:gd name="T65" fmla="*/ 1682 h 2366"/>
                <a:gd name="T66" fmla="*/ 2588 w 2828"/>
                <a:gd name="T67" fmla="*/ 1543 h 2366"/>
                <a:gd name="T68" fmla="*/ 2510 w 2828"/>
                <a:gd name="T69" fmla="*/ 1357 h 2366"/>
                <a:gd name="T70" fmla="*/ 2354 w 2828"/>
                <a:gd name="T71" fmla="*/ 1184 h 2366"/>
                <a:gd name="T72" fmla="*/ 2102 w 2828"/>
                <a:gd name="T73" fmla="*/ 931 h 2366"/>
                <a:gd name="T74" fmla="*/ 2137 w 2828"/>
                <a:gd name="T75" fmla="*/ 907 h 2366"/>
                <a:gd name="T76" fmla="*/ 2215 w 2828"/>
                <a:gd name="T77" fmla="*/ 871 h 2366"/>
                <a:gd name="T78" fmla="*/ 2324 w 2828"/>
                <a:gd name="T79" fmla="*/ 817 h 2366"/>
                <a:gd name="T80" fmla="*/ 2372 w 2828"/>
                <a:gd name="T81" fmla="*/ 787 h 2366"/>
                <a:gd name="T82" fmla="*/ 2078 w 2828"/>
                <a:gd name="T83" fmla="*/ 865 h 2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Times New Roman" panose="02020603050405020304" pitchFamily="18" charset="0"/>
                <a:ea typeface="宋体" panose="02010600030101010101" pitchFamily="2" charset="-122"/>
                <a:cs typeface="+mn-cs"/>
              </a:endParaRPr>
            </a:p>
          </p:txBody>
        </p:sp>
        <p:sp>
          <p:nvSpPr>
            <p:cNvPr id="7193" name="Freeform 20"/>
            <p:cNvSpPr/>
            <p:nvPr/>
          </p:nvSpPr>
          <p:spPr>
            <a:xfrm>
              <a:off x="3160" y="1860"/>
              <a:ext cx="2162" cy="1934"/>
            </a:xfrm>
            <a:custGeom>
              <a:avLst/>
              <a:gdLst/>
              <a:ahLst/>
              <a:cxnLst>
                <a:cxn ang="0">
                  <a:pos x="1882" y="861"/>
                </a:cxn>
                <a:cxn ang="0">
                  <a:pos x="1977" y="1029"/>
                </a:cxn>
                <a:cxn ang="0">
                  <a:pos x="2096" y="1178"/>
                </a:cxn>
                <a:cxn ang="0">
                  <a:pos x="2162" y="1261"/>
                </a:cxn>
                <a:cxn ang="0">
                  <a:pos x="2198" y="1309"/>
                </a:cxn>
                <a:cxn ang="0">
                  <a:pos x="1929" y="987"/>
                </a:cxn>
                <a:cxn ang="0">
                  <a:pos x="1900" y="939"/>
                </a:cxn>
                <a:cxn ang="0">
                  <a:pos x="1820" y="1255"/>
                </a:cxn>
                <a:cxn ang="0">
                  <a:pos x="1806" y="1501"/>
                </a:cxn>
                <a:cxn ang="0">
                  <a:pos x="1858" y="1926"/>
                </a:cxn>
                <a:cxn ang="0">
                  <a:pos x="1827" y="1950"/>
                </a:cxn>
                <a:cxn ang="0">
                  <a:pos x="1781" y="1549"/>
                </a:cxn>
                <a:cxn ang="0">
                  <a:pos x="1763" y="1303"/>
                </a:cxn>
                <a:cxn ang="0">
                  <a:pos x="1799" y="1095"/>
                </a:cxn>
                <a:cxn ang="0">
                  <a:pos x="1806" y="885"/>
                </a:cxn>
                <a:cxn ang="0">
                  <a:pos x="1293" y="1017"/>
                </a:cxn>
                <a:cxn ang="0">
                  <a:pos x="840" y="1142"/>
                </a:cxn>
                <a:cxn ang="0">
                  <a:pos x="328" y="1327"/>
                </a:cxn>
                <a:cxn ang="0">
                  <a:pos x="18" y="1435"/>
                </a:cxn>
                <a:cxn ang="0">
                  <a:pos x="316" y="1297"/>
                </a:cxn>
                <a:cxn ang="0">
                  <a:pos x="697" y="1154"/>
                </a:cxn>
                <a:cxn ang="0">
                  <a:pos x="1042" y="1047"/>
                </a:cxn>
                <a:cxn ang="0">
                  <a:pos x="1441" y="939"/>
                </a:cxn>
                <a:cxn ang="0">
                  <a:pos x="1727" y="825"/>
                </a:cxn>
                <a:cxn ang="0">
                  <a:pos x="1363" y="628"/>
                </a:cxn>
                <a:cxn ang="0">
                  <a:pos x="881" y="520"/>
                </a:cxn>
                <a:cxn ang="0">
                  <a:pos x="232" y="161"/>
                </a:cxn>
                <a:cxn ang="0">
                  <a:pos x="0" y="83"/>
                </a:cxn>
                <a:cxn ang="0">
                  <a:pos x="334" y="179"/>
                </a:cxn>
                <a:cxn ang="0">
                  <a:pos x="727" y="388"/>
                </a:cxn>
                <a:cxn ang="0">
                  <a:pos x="953" y="496"/>
                </a:cxn>
                <a:cxn ang="0">
                  <a:pos x="1381" y="598"/>
                </a:cxn>
                <a:cxn ang="0">
                  <a:pos x="1685" y="753"/>
                </a:cxn>
                <a:cxn ang="0">
                  <a:pos x="1453" y="466"/>
                </a:cxn>
                <a:cxn ang="0">
                  <a:pos x="1311" y="191"/>
                </a:cxn>
                <a:cxn ang="0">
                  <a:pos x="1179" y="0"/>
                </a:cxn>
                <a:cxn ang="0">
                  <a:pos x="1369" y="215"/>
                </a:cxn>
                <a:cxn ang="0">
                  <a:pos x="1519" y="490"/>
                </a:cxn>
                <a:cxn ang="0">
                  <a:pos x="1781" y="813"/>
                </a:cxn>
                <a:cxn ang="0">
                  <a:pos x="1882" y="861"/>
                </a:cxn>
                <a:cxn ang="0">
                  <a:pos x="1882" y="861"/>
                </a:cxn>
              </a:cxnLst>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grpSp>
      <p:sp>
        <p:nvSpPr>
          <p:cNvPr id="95253" name="Rectangle 21"/>
          <p:cNvSpPr>
            <a:spLocks noGrp="1" noChangeArrowheads="1"/>
          </p:cNvSpPr>
          <p:nvPr>
            <p:ph type="title"/>
          </p:nvPr>
        </p:nvSpPr>
        <p:spPr bwMode="auto">
          <a:xfrm>
            <a:off x="457200" y="277813"/>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95254" name="Rectangle 22"/>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95255" name="Rectangle 23"/>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solidFill>
                  <a:srgbClr val="FFFFFF"/>
                </a:solidFill>
                <a:effectLst>
                  <a:outerShdw blurRad="38100" dist="38100" dir="2700000" algn="tl">
                    <a:srgbClr val="000000"/>
                  </a:outerShdw>
                </a:effectLst>
                <a:latin typeface="Times New Roman" panose="02020603050405020304" pitchFamily="18"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Times New Roman" panose="02020603050405020304" pitchFamily="18" charset="0"/>
              <a:ea typeface="宋体" panose="02010600030101010101" pitchFamily="2" charset="-122"/>
              <a:cs typeface="+mn-cs"/>
            </a:endParaRPr>
          </a:p>
        </p:txBody>
      </p:sp>
      <p:sp>
        <p:nvSpPr>
          <p:cNvPr id="95256" name="Rectangle 24"/>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solidFill>
                  <a:srgbClr val="FFFFFF"/>
                </a:solidFill>
                <a:effectLst>
                  <a:outerShdw blurRad="38100" dist="38100" dir="2700000" algn="tl">
                    <a:srgbClr val="000000"/>
                  </a:outerShdw>
                </a:effectLst>
                <a:latin typeface="Times New Roman" panose="02020603050405020304" pitchFamily="18"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Times New Roman" panose="02020603050405020304" pitchFamily="18" charset="0"/>
              <a:ea typeface="宋体" panose="02010600030101010101" pitchFamily="2" charset="-122"/>
              <a:cs typeface="+mn-cs"/>
            </a:endParaRPr>
          </a:p>
        </p:txBody>
      </p:sp>
      <p:sp>
        <p:nvSpPr>
          <p:cNvPr id="95257" name="Rectangle 25"/>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solidFill>
                  <a:srgbClr val="FFFFFF"/>
                </a:solidFill>
                <a:latin typeface="Times New Roman" panose="02020603050405020304" pitchFamily="18" charset="0"/>
              </a:defRPr>
            </a:lvl1pPr>
          </a:lstStyle>
          <a:p>
            <a:pPr lvl="0" eaLnBrk="1" hangingPunct="1"/>
            <a:fld id="{9A0DB2DC-4C9A-4742-B13C-FB6460FD3503}" type="slidenum">
              <a:rPr lang="en-US" altLang="zh-CN" dirty="0">
                <a:effectLst>
                  <a:outerShdw blurRad="38100" dist="38100" dir="2700000">
                    <a:srgbClr val="C0C0C0"/>
                  </a:outerShdw>
                </a:effectLst>
              </a:rPr>
            </a:fld>
            <a:endParaRPr lang="en-US" altLang="zh-CN" dirty="0">
              <a:effectLst>
                <a:outerShdw blurRad="38100" dist="38100" dir="2700000">
                  <a:srgbClr val="C0C0C0"/>
                </a:outerShdw>
              </a:effectLst>
            </a:endParaRPr>
          </a:p>
        </p:txBody>
      </p:sp>
    </p:spTree>
  </p:cSld>
  <p:clrMap bg1="dk2" tx1="lt1" bg2="dk1" tx2="lt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Lst>
  <p:transition spd="med">
    <p:random/>
  </p:transition>
  <p:timing>
    <p:tnLst>
      <p:par>
        <p:cTn id="1" dur="indefinite" restart="never" nodeType="tmRoot"/>
      </p:par>
    </p:tnLst>
  </p:timing>
  <p:hf sldNum="0" hdr="0" ftr="0" dt="0"/>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SzPct val="60000"/>
        <a:buFont typeface="Wingdings" panose="05000000000000000000"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60000"/>
        <a:buFont typeface="Wingdings" panose="05000000000000000000" pitchFamily="2" charset="2"/>
        <a:buChar char="n"/>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folHlink"/>
        </a:buClr>
        <a:buSzPct val="60000"/>
        <a:buFont typeface="Wingdings" panose="05000000000000000000" pitchFamily="2" charset="2"/>
        <a:buChar char="n"/>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hlink"/>
        </a:buClr>
        <a:buSzPct val="6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hlink"/>
        </a:buClr>
        <a:buSzPct val="6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hlink"/>
        </a:buClr>
        <a:buSzPct val="6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hlink"/>
        </a:buClr>
        <a:buSzPct val="6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8194" name="Rectangle 2"/>
          <p:cNvSpPr>
            <a:spLocks noGrp="1"/>
          </p:cNvSpPr>
          <p:nvPr>
            <p:ph type="title"/>
          </p:nvPr>
        </p:nvSpPr>
        <p:spPr>
          <a:xfrm>
            <a:off x="685800" y="609600"/>
            <a:ext cx="77724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8195" name="Rectangle 3"/>
          <p:cNvSpPr>
            <a:spLocks noGrp="1"/>
          </p:cNvSpPr>
          <p:nvPr>
            <p:ph type="body" idx="1"/>
          </p:nvPr>
        </p:nvSpPr>
        <p:spPr>
          <a:xfrm>
            <a:off x="685800" y="1981200"/>
            <a:ext cx="7772400"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1" sz="1400">
                <a:solidFill>
                  <a:srgbClr val="000000"/>
                </a:solidFill>
                <a:latin typeface="Times New Roman" panose="02020603050405020304" pitchFamily="18"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mn-cs"/>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kumimoji="1" sz="1400">
                <a:solidFill>
                  <a:srgbClr val="000000"/>
                </a:solidFill>
                <a:latin typeface="Times New Roman" panose="02020603050405020304" pitchFamily="18"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mn-cs"/>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kumimoji="1" sz="1400">
                <a:solidFill>
                  <a:srgbClr val="000000"/>
                </a:solidFill>
                <a:latin typeface="Times New Roman" panose="02020603050405020304" pitchFamily="18"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1" lang="zh-CN" altLang="en-US" sz="14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mn-cs"/>
              </a:rPr>
              <a:t>作者：</a:t>
            </a:r>
            <a:r>
              <a:rPr kumimoji="1" lang="en-US" altLang="zh-CN" sz="14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mn-cs"/>
              </a:rPr>
              <a:t>XIAOYH</a:t>
            </a:r>
            <a:endParaRPr kumimoji="1" lang="en-US" altLang="zh-CN" sz="14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mn-cs"/>
            </a:endParaRPr>
          </a:p>
        </p:txBody>
      </p:sp>
      <p:sp>
        <p:nvSpPr>
          <p:cNvPr id="1031" name="Text Box 7"/>
          <p:cNvSpPr txBox="1">
            <a:spLocks noChangeArrowheads="1"/>
          </p:cNvSpPr>
          <p:nvPr/>
        </p:nvSpPr>
        <p:spPr bwMode="auto">
          <a:xfrm>
            <a:off x="7086600" y="0"/>
            <a:ext cx="2057400" cy="85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Tx/>
              <a:buNone/>
              <a:defRPr/>
            </a:pPr>
            <a:r>
              <a:rPr kumimoji="1" lang="zh-CN" altLang="en-US" sz="1400" b="1" i="0" u="none" strike="noStrike" kern="1200" cap="none" spc="0" normalizeH="0" baseline="0" noProof="0" smtClean="0">
                <a:ln>
                  <a:noFill/>
                </a:ln>
                <a:solidFill>
                  <a:srgbClr val="FF9933"/>
                </a:solidFill>
                <a:effectLst/>
                <a:uLnTx/>
                <a:uFillTx/>
                <a:latin typeface="Times New Roman" panose="02020603050405020304" pitchFamily="18" charset="0"/>
                <a:ea typeface="宋体" panose="02010600030101010101" pitchFamily="2" charset="-122"/>
                <a:cs typeface="+mn-cs"/>
              </a:rPr>
              <a:t>作者：</a:t>
            </a:r>
            <a:r>
              <a:rPr kumimoji="1" lang="en-US" altLang="zh-CN" sz="1400" b="1" i="0" u="none" strike="noStrike" kern="1200" cap="none" spc="0" normalizeH="0" baseline="0" noProof="0" smtClean="0">
                <a:ln>
                  <a:noFill/>
                </a:ln>
                <a:solidFill>
                  <a:srgbClr val="FF9933"/>
                </a:solidFill>
                <a:effectLst/>
                <a:uLnTx/>
                <a:uFillTx/>
                <a:latin typeface="Times New Roman" panose="02020603050405020304" pitchFamily="18" charset="0"/>
                <a:ea typeface="宋体" panose="02010600030101010101" pitchFamily="2" charset="-122"/>
                <a:cs typeface="+mn-cs"/>
              </a:rPr>
              <a:t>XIAOYH</a:t>
            </a:r>
            <a:endParaRPr kumimoji="1" lang="en-US" altLang="zh-CN" sz="1400" b="1" i="0" u="none" strike="noStrike" kern="1200" cap="none" spc="0" normalizeH="0" baseline="0" noProof="0" smtClean="0">
              <a:ln>
                <a:noFill/>
              </a:ln>
              <a:solidFill>
                <a:srgbClr val="FF9933"/>
              </a:solidFill>
              <a:effectLst/>
              <a:uLnTx/>
              <a:uFillTx/>
              <a:latin typeface="Times New Roman" panose="02020603050405020304" pitchFamily="18" charset="0"/>
              <a:ea typeface="宋体" panose="02010600030101010101" pitchFamily="2" charset="-122"/>
              <a:cs typeface="+mn-cs"/>
            </a:endParaRPr>
          </a:p>
          <a:p>
            <a:pPr marL="0" marR="0" lvl="0" indent="0" algn="l" defTabSz="914400" rtl="0" eaLnBrk="1" fontAlgn="base" latinLnBrk="0" hangingPunct="1">
              <a:lnSpc>
                <a:spcPct val="100000"/>
              </a:lnSpc>
              <a:spcBef>
                <a:spcPct val="50000"/>
              </a:spcBef>
              <a:spcAft>
                <a:spcPct val="0"/>
              </a:spcAft>
              <a:buClrTx/>
              <a:buSzTx/>
              <a:buFontTx/>
              <a:buNone/>
              <a:defRPr/>
            </a:pPr>
            <a:endParaRPr kumimoji="1" lang="en-US" altLang="zh-CN" sz="2400" b="1" i="0" u="none" strike="noStrike" kern="1200" cap="none" spc="0" normalizeH="0" baseline="0" noProof="0" smtClean="0">
              <a:ln>
                <a:noFill/>
              </a:ln>
              <a:solidFill>
                <a:srgbClr val="FF9933"/>
              </a:solidFill>
              <a:effectLst/>
              <a:uLnTx/>
              <a:uFillTx/>
              <a:latin typeface="Times New Roman" panose="02020603050405020304" pitchFamily="18"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 id="2147483747" r:id="rId12"/>
  </p:sldLayoutIdLst>
  <p:hf sldNum="0"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2pPr>
      <a:lvl3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3pPr>
      <a:lvl4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4pPr>
      <a:lvl5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9218" name="Rectangle 2"/>
          <p:cNvSpPr>
            <a:spLocks noGrp="1"/>
          </p:cNvSpPr>
          <p:nvPr>
            <p:ph type="title"/>
          </p:nvPr>
        </p:nvSpPr>
        <p:spPr>
          <a:xfrm>
            <a:off x="685800" y="609600"/>
            <a:ext cx="77724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9219" name="Rectangle 3"/>
          <p:cNvSpPr>
            <a:spLocks noGrp="1"/>
          </p:cNvSpPr>
          <p:nvPr>
            <p:ph type="body" idx="1"/>
          </p:nvPr>
        </p:nvSpPr>
        <p:spPr>
          <a:xfrm>
            <a:off x="685800" y="1981200"/>
            <a:ext cx="7772400"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kumimoji="1" sz="1400">
                <a:solidFill>
                  <a:srgbClr val="000000"/>
                </a:solidFill>
                <a:latin typeface="Times New Roman" panose="02020603050405020304" pitchFamily="18"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mn-cs"/>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kumimoji="1" sz="1400">
                <a:solidFill>
                  <a:srgbClr val="000000"/>
                </a:solidFill>
                <a:latin typeface="Times New Roman" panose="02020603050405020304" pitchFamily="18"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mn-cs"/>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kumimoji="1" sz="1400">
                <a:solidFill>
                  <a:srgbClr val="000000"/>
                </a:solidFill>
                <a:latin typeface="Times New Roman" panose="02020603050405020304" pitchFamily="18"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1" lang="zh-CN" altLang="en-US" sz="14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mn-cs"/>
              </a:rPr>
              <a:t>作者：</a:t>
            </a:r>
            <a:r>
              <a:rPr kumimoji="1" lang="en-US" altLang="zh-CN" sz="14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mn-cs"/>
              </a:rPr>
              <a:t>XIAOYH</a:t>
            </a:r>
            <a:endParaRPr kumimoji="1" lang="en-US" altLang="zh-CN" sz="14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mn-cs"/>
            </a:endParaRPr>
          </a:p>
        </p:txBody>
      </p:sp>
      <p:sp>
        <p:nvSpPr>
          <p:cNvPr id="1031" name="Text Box 7"/>
          <p:cNvSpPr txBox="1">
            <a:spLocks noChangeArrowheads="1"/>
          </p:cNvSpPr>
          <p:nvPr/>
        </p:nvSpPr>
        <p:spPr bwMode="auto">
          <a:xfrm>
            <a:off x="7086600" y="0"/>
            <a:ext cx="2057400" cy="85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Tx/>
              <a:buNone/>
              <a:defRPr/>
            </a:pPr>
            <a:r>
              <a:rPr kumimoji="1" lang="zh-CN" altLang="en-US" sz="1400" b="1" i="0" u="none" strike="noStrike" kern="1200" cap="none" spc="0" normalizeH="0" baseline="0" noProof="0" smtClean="0">
                <a:ln>
                  <a:noFill/>
                </a:ln>
                <a:solidFill>
                  <a:srgbClr val="FF9933"/>
                </a:solidFill>
                <a:effectLst/>
                <a:uLnTx/>
                <a:uFillTx/>
                <a:latin typeface="Times New Roman" panose="02020603050405020304" pitchFamily="18" charset="0"/>
                <a:ea typeface="宋体" panose="02010600030101010101" pitchFamily="2" charset="-122"/>
                <a:cs typeface="+mn-cs"/>
              </a:rPr>
              <a:t>作者：</a:t>
            </a:r>
            <a:r>
              <a:rPr kumimoji="1" lang="en-US" altLang="zh-CN" sz="1400" b="1" i="0" u="none" strike="noStrike" kern="1200" cap="none" spc="0" normalizeH="0" baseline="0" noProof="0" smtClean="0">
                <a:ln>
                  <a:noFill/>
                </a:ln>
                <a:solidFill>
                  <a:srgbClr val="FF9933"/>
                </a:solidFill>
                <a:effectLst/>
                <a:uLnTx/>
                <a:uFillTx/>
                <a:latin typeface="Times New Roman" panose="02020603050405020304" pitchFamily="18" charset="0"/>
                <a:ea typeface="宋体" panose="02010600030101010101" pitchFamily="2" charset="-122"/>
                <a:cs typeface="+mn-cs"/>
              </a:rPr>
              <a:t>XIAOYH</a:t>
            </a:r>
            <a:endParaRPr kumimoji="1" lang="en-US" altLang="zh-CN" sz="1400" b="1" i="0" u="none" strike="noStrike" kern="1200" cap="none" spc="0" normalizeH="0" baseline="0" noProof="0" smtClean="0">
              <a:ln>
                <a:noFill/>
              </a:ln>
              <a:solidFill>
                <a:srgbClr val="FF9933"/>
              </a:solidFill>
              <a:effectLst/>
              <a:uLnTx/>
              <a:uFillTx/>
              <a:latin typeface="Times New Roman" panose="02020603050405020304" pitchFamily="18" charset="0"/>
              <a:ea typeface="宋体" panose="02010600030101010101" pitchFamily="2" charset="-122"/>
              <a:cs typeface="+mn-cs"/>
            </a:endParaRPr>
          </a:p>
          <a:p>
            <a:pPr marL="0" marR="0" lvl="0" indent="0" algn="l" defTabSz="914400" rtl="0" eaLnBrk="1" fontAlgn="base" latinLnBrk="0" hangingPunct="1">
              <a:lnSpc>
                <a:spcPct val="100000"/>
              </a:lnSpc>
              <a:spcBef>
                <a:spcPct val="50000"/>
              </a:spcBef>
              <a:spcAft>
                <a:spcPct val="0"/>
              </a:spcAft>
              <a:buClrTx/>
              <a:buSzTx/>
              <a:buFontTx/>
              <a:buNone/>
              <a:defRPr/>
            </a:pPr>
            <a:endParaRPr kumimoji="1" lang="en-US" altLang="zh-CN" sz="2400" b="1" i="0" u="none" strike="noStrike" kern="1200" cap="none" spc="0" normalizeH="0" baseline="0" noProof="0" smtClean="0">
              <a:ln>
                <a:noFill/>
              </a:ln>
              <a:solidFill>
                <a:srgbClr val="FF9933"/>
              </a:solidFill>
              <a:effectLst/>
              <a:uLnTx/>
              <a:uFillTx/>
              <a:latin typeface="Times New Roman" panose="02020603050405020304" pitchFamily="18"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 id="2147483760" r:id="rId12"/>
  </p:sldLayoutIdLst>
  <p:hf sldNum="0"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2pPr>
      <a:lvl3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3pPr>
      <a:lvl4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4pPr>
      <a:lvl5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2.wmf"/></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1.GIF"/></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51.xml"/><Relationship Id="rId1"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51.xml"/><Relationship Id="rId1" Type="http://schemas.openxmlformats.org/officeDocument/2006/relationships/image" Target="../media/image13.GIF"/></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image" Target="../media/image14.jpe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28.xml"/><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image" Target="../media/image15.jpe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audio" Target="../media/audio4.wav"/><Relationship Id="rId2" Type="http://schemas.openxmlformats.org/officeDocument/2006/relationships/audio" Target="../media/audio3.wav"/><Relationship Id="rId1" Type="http://schemas.openxmlformats.org/officeDocument/2006/relationships/image" Target="../media/image16.jpe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audio" Target="../media/audio1.wav"/><Relationship Id="rId2" Type="http://schemas.openxmlformats.org/officeDocument/2006/relationships/audio" Target="../media/audio3.wav"/><Relationship Id="rId1" Type="http://schemas.openxmlformats.org/officeDocument/2006/relationships/image" Target="../media/image16.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5.GIF"/><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7.GIF"/></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82.xml"/><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hyperlink" Target="http://www.hongen.com/edu/shfz/clwq/sa012301.htm" TargetMode="External"/></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40.xml"/><Relationship Id="rId3" Type="http://schemas.openxmlformats.org/officeDocument/2006/relationships/image" Target="../media/image10.png"/><Relationship Id="rId2" Type="http://schemas.microsoft.com/office/2007/relationships/media" Target="file:///\\192.168.106.9\&#19977;&#20013;&#25945;&#24072;\&#35821;&#25991;&#31185;&#32452;\&#21476;&#23431;&#32418;\&#21021;&#20108;13&#35838;&#20214;\&#20843;&#19979;&#35838;&#20214;\&#31532;&#19977;&#21333;&#20803;\12&#12289;&#35799;&#32463;\&#20860;&#33901;.swf" TargetMode="External"/><Relationship Id="rId1" Type="http://schemas.openxmlformats.org/officeDocument/2006/relationships/video" Target="file:///\\192.168.106.9\&#19977;&#20013;&#25945;&#24072;\&#35821;&#25991;&#31185;&#32452;\&#21476;&#23431;&#32418;\&#21021;&#20108;13&#35838;&#20214;\&#20843;&#19979;&#35838;&#20214;\&#31532;&#19977;&#21333;&#20803;\12&#12289;&#35799;&#32463;\&#20860;&#33901;.swf" TargetMode="Externa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34.xml"/><Relationship Id="rId1" Type="http://schemas.openxmlformats.org/officeDocument/2006/relationships/image" Target="../media/image20.GIF"/></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1.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46.xml"/><Relationship Id="rId1" Type="http://schemas.openxmlformats.org/officeDocument/2006/relationships/image" Target="../media/image11.GI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80.xml"/><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63.xml"/><Relationship Id="rId1" Type="http://schemas.openxmlformats.org/officeDocument/2006/relationships/image" Target="../media/image22.GI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3.jpe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jpe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94.xml"/><Relationship Id="rId1" Type="http://schemas.openxmlformats.org/officeDocument/2006/relationships/image" Target="../media/image25.jpe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06.xml"/><Relationship Id="rId2" Type="http://schemas.openxmlformats.org/officeDocument/2006/relationships/audio" Target="../media/audio5.wav"/><Relationship Id="rId1" Type="http://schemas.openxmlformats.org/officeDocument/2006/relationships/image" Target="../media/image26.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6.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106.xml"/><Relationship Id="rId1" Type="http://schemas.openxmlformats.org/officeDocument/2006/relationships/image" Target="../media/image23.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jpe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63.xml"/><Relationship Id="rId1" Type="http://schemas.openxmlformats.org/officeDocument/2006/relationships/image" Target="../media/image27.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7.xml"/></Relationships>
</file>

<file path=ppt/slides/_rels/slide42.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06.xml"/><Relationship Id="rId4" Type="http://schemas.openxmlformats.org/officeDocument/2006/relationships/image" Target="../media/image31.GIF"/><Relationship Id="rId3" Type="http://schemas.openxmlformats.org/officeDocument/2006/relationships/image" Target="../media/image30.GIF"/><Relationship Id="rId2" Type="http://schemas.openxmlformats.org/officeDocument/2006/relationships/image" Target="../media/image29.GIF"/><Relationship Id="rId1" Type="http://schemas.openxmlformats.org/officeDocument/2006/relationships/image" Target="../media/image28.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4.xml.rels><?xml version="1.0" encoding="UTF-8" standalone="yes"?>
<Relationships xmlns="http://schemas.openxmlformats.org/package/2006/relationships"><Relationship Id="rId4" Type="http://schemas.openxmlformats.org/officeDocument/2006/relationships/slideLayout" Target="../slideLayouts/slideLayout123.xml"/><Relationship Id="rId3" Type="http://schemas.openxmlformats.org/officeDocument/2006/relationships/audio" Target="../media/audio1.wav"/><Relationship Id="rId2" Type="http://schemas.openxmlformats.org/officeDocument/2006/relationships/audio" Target="../media/audio6.wav"/><Relationship Id="rId1" Type="http://schemas.openxmlformats.org/officeDocument/2006/relationships/audio" Target="../media/audio3.wav"/></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0.png"/><Relationship Id="rId3" Type="http://schemas.microsoft.com/office/2007/relationships/media" Target="file:///\\192.168.106.9\&#19977;&#20013;&#25945;&#24072;\&#35821;&#25991;&#31185;&#32452;\&#21476;&#23431;&#32418;\&#21021;&#20108;13&#35838;&#20214;\&#20843;&#19979;&#35838;&#20214;\&#31532;&#19977;&#21333;&#20803;\12&#12289;&#35799;&#32463;\&#20851;.swf" TargetMode="External"/><Relationship Id="rId2" Type="http://schemas.openxmlformats.org/officeDocument/2006/relationships/video" Target="file:///\\192.168.106.9\&#19977;&#20013;&#25945;&#24072;\&#35821;&#25991;&#31185;&#32452;\&#21476;&#23431;&#32418;\&#21021;&#20108;13&#35838;&#20214;\&#20843;&#19979;&#35838;&#20214;\&#31532;&#19977;&#21333;&#20803;\12&#12289;&#35799;&#32463;\&#20851;.swf" TargetMode="External"/><Relationship Id="rId1" Type="http://schemas.openxmlformats.org/officeDocument/2006/relationships/image" Target="../media/image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pic>
        <p:nvPicPr>
          <p:cNvPr id="102402" name="Picture 2" descr="2004459532440740"/>
          <p:cNvPicPr>
            <a:picLocks noChangeAspect="1"/>
          </p:cNvPicPr>
          <p:nvPr/>
        </p:nvPicPr>
        <p:blipFill>
          <a:blip r:embed="rId2"/>
          <a:stretch>
            <a:fillRect/>
          </a:stretch>
        </p:blipFill>
        <p:spPr>
          <a:xfrm>
            <a:off x="6732588" y="404813"/>
            <a:ext cx="2152650" cy="609600"/>
          </a:xfrm>
          <a:prstGeom prst="rect">
            <a:avLst/>
          </a:prstGeom>
          <a:noFill/>
          <a:ln w="9525">
            <a:noFill/>
          </a:ln>
        </p:spPr>
      </p:pic>
      <p:sp>
        <p:nvSpPr>
          <p:cNvPr id="102403" name="Text Box 3"/>
          <p:cNvSpPr txBox="1"/>
          <p:nvPr/>
        </p:nvSpPr>
        <p:spPr>
          <a:xfrm>
            <a:off x="1403350" y="6673850"/>
            <a:ext cx="184150" cy="366713"/>
          </a:xfrm>
          <a:prstGeom prst="rect">
            <a:avLst/>
          </a:prstGeom>
          <a:noFill/>
          <a:ln w="9525">
            <a:noFill/>
          </a:ln>
        </p:spPr>
        <p:txBody>
          <a:bodyPr wrap="none">
            <a:spAutoFit/>
          </a:bodyPr>
          <a:p>
            <a:endParaRPr lang="zh-CN" altLang="zh-CN" dirty="0">
              <a:latin typeface="Arial" panose="020B0604020202020204" pitchFamily="34" charset="0"/>
            </a:endParaRPr>
          </a:p>
        </p:txBody>
      </p:sp>
      <p:sp>
        <p:nvSpPr>
          <p:cNvPr id="9220" name="Rectangle 4"/>
          <p:cNvSpPr/>
          <p:nvPr/>
        </p:nvSpPr>
        <p:spPr>
          <a:xfrm>
            <a:off x="0" y="2276475"/>
            <a:ext cx="9144000" cy="2287588"/>
          </a:xfrm>
          <a:prstGeom prst="rect">
            <a:avLst/>
          </a:prstGeom>
          <a:solidFill>
            <a:srgbClr val="000000">
              <a:alpha val="32156"/>
            </a:srgbClr>
          </a:solidFill>
          <a:ln w="9525">
            <a:noFill/>
          </a:ln>
        </p:spPr>
        <p:txBody>
          <a:bodyPr anchor="ctr">
            <a:spAutoFit/>
          </a:bodyPr>
          <a:p>
            <a:r>
              <a:rPr lang="zh-CN" altLang="zh-CN" sz="4800" b="1" dirty="0">
                <a:solidFill>
                  <a:schemeClr val="bg1"/>
                </a:solidFill>
                <a:latin typeface="华文楷体" pitchFamily="2" charset="-122"/>
                <a:ea typeface="楷体_GB2312" panose="02010609030101010101" pitchFamily="49" charset="-122"/>
              </a:rPr>
              <a:t>        </a:t>
            </a:r>
            <a:r>
              <a:rPr lang="zh-CN" altLang="en-US" sz="4800" b="1" dirty="0">
                <a:solidFill>
                  <a:schemeClr val="bg1"/>
                </a:solidFill>
                <a:latin typeface="华文楷体" pitchFamily="2" charset="-122"/>
                <a:ea typeface="楷体_GB2312" panose="02010609030101010101" pitchFamily="49" charset="-122"/>
              </a:rPr>
              <a:t>根据同学们对于中国的古典诗歌了解，大家能说出</a:t>
            </a:r>
            <a:r>
              <a:rPr lang="zh-CN" altLang="en-US" sz="4800" b="1" dirty="0">
                <a:solidFill>
                  <a:schemeClr val="bg1"/>
                </a:solidFill>
                <a:latin typeface="Arial" panose="020B0604020202020204" pitchFamily="34" charset="0"/>
                <a:ea typeface="楷体_GB2312" panose="02010609030101010101" pitchFamily="49" charset="-122"/>
              </a:rPr>
              <a:t>我国古典文学现实主义传统的源头</a:t>
            </a:r>
            <a:r>
              <a:rPr lang="zh-CN" altLang="en-US" sz="4800" b="1" dirty="0">
                <a:solidFill>
                  <a:schemeClr val="bg1"/>
                </a:solidFill>
                <a:latin typeface="华文楷体" pitchFamily="2" charset="-122"/>
                <a:ea typeface="华文楷体" pitchFamily="2" charset="-122"/>
              </a:rPr>
              <a:t>吗</a:t>
            </a:r>
            <a:r>
              <a:rPr lang="zh-CN" altLang="zh-CN" sz="4800" b="1" dirty="0">
                <a:solidFill>
                  <a:schemeClr val="bg1"/>
                </a:solidFill>
                <a:latin typeface="宋体" panose="02010600030101010101" pitchFamily="2" charset="-122"/>
              </a:rPr>
              <a:t>?</a:t>
            </a:r>
            <a:endParaRPr lang="zh-CN" altLang="zh-CN" sz="4800" b="1" dirty="0">
              <a:solidFill>
                <a:schemeClr val="bg1"/>
              </a:solidFill>
              <a:latin typeface="宋体" panose="02010600030101010101" pitchFamily="2" charset="-122"/>
            </a:endParaRPr>
          </a:p>
        </p:txBody>
      </p:sp>
      <p:sp>
        <p:nvSpPr>
          <p:cNvPr id="102405" name="Rectangle 5"/>
          <p:cNvSpPr/>
          <p:nvPr/>
        </p:nvSpPr>
        <p:spPr>
          <a:xfrm>
            <a:off x="6948488" y="352425"/>
            <a:ext cx="1809750" cy="579438"/>
          </a:xfrm>
          <a:prstGeom prst="rect">
            <a:avLst/>
          </a:prstGeom>
          <a:noFill/>
          <a:ln w="9525">
            <a:noFill/>
          </a:ln>
        </p:spPr>
        <p:txBody>
          <a:bodyPr wrap="none">
            <a:spAutoFit/>
          </a:bodyPr>
          <a:p>
            <a:r>
              <a:rPr lang="zh-CN" altLang="en-US" sz="3200" dirty="0">
                <a:solidFill>
                  <a:schemeClr val="bg1"/>
                </a:solidFill>
                <a:latin typeface="Arial" panose="020B0604020202020204" pitchFamily="34" charset="0"/>
                <a:ea typeface="隶书" pitchFamily="49" charset="-122"/>
              </a:rPr>
              <a:t>想想说说</a:t>
            </a:r>
            <a:endParaRPr lang="zh-CN" altLang="en-US" sz="3200" dirty="0">
              <a:solidFill>
                <a:schemeClr val="bg1"/>
              </a:solidFill>
              <a:latin typeface="Arial" panose="020B0604020202020204" pitchFamily="34" charset="0"/>
              <a:ea typeface="隶书" pitchFamily="49" charset="-122"/>
            </a:endParaRPr>
          </a:p>
        </p:txBody>
      </p:sp>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 calcmode="lin" valueType="num">
                                      <p:cBhvr additive="base">
                                        <p:cTn id="7" dur="5000" fill="hold"/>
                                        <p:tgtEl>
                                          <p:spTgt spid="9220"/>
                                        </p:tgtEl>
                                        <p:attrNameLst>
                                          <p:attrName>ppt_x</p:attrName>
                                        </p:attrNameLst>
                                      </p:cBhvr>
                                      <p:tavLst>
                                        <p:tav tm="0">
                                          <p:val>
                                            <p:strVal val="#ppt_x"/>
                                          </p:val>
                                        </p:tav>
                                        <p:tav tm="100000">
                                          <p:val>
                                            <p:strVal val="#ppt_x"/>
                                          </p:val>
                                        </p:tav>
                                      </p:tavLst>
                                    </p:anim>
                                    <p:anim calcmode="lin" valueType="num">
                                      <p:cBhvr additive="base">
                                        <p:cTn id="8" dur="5000" fill="hold"/>
                                        <p:tgtEl>
                                          <p:spTgt spid="92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111618" name="Text Box 2"/>
          <p:cNvSpPr txBox="1"/>
          <p:nvPr/>
        </p:nvSpPr>
        <p:spPr>
          <a:xfrm>
            <a:off x="3203575" y="2636838"/>
            <a:ext cx="2736850" cy="823912"/>
          </a:xfrm>
          <a:prstGeom prst="rect">
            <a:avLst/>
          </a:prstGeom>
          <a:noFill/>
          <a:ln w="9525">
            <a:noFill/>
          </a:ln>
        </p:spPr>
        <p:txBody>
          <a:bodyPr>
            <a:spAutoFit/>
          </a:bodyPr>
          <a:p>
            <a:pPr>
              <a:spcBef>
                <a:spcPct val="50000"/>
              </a:spcBef>
            </a:pPr>
            <a:r>
              <a:rPr lang="zh-CN" altLang="en-US" sz="4800" b="1" dirty="0">
                <a:latin typeface="Arial" panose="020B0604020202020204" pitchFamily="34" charset="0"/>
              </a:rPr>
              <a:t>欣赏体会</a:t>
            </a:r>
            <a:endParaRPr lang="zh-CN" altLang="en-US" sz="4800" b="1" dirty="0">
              <a:latin typeface="Arial" panose="020B0604020202020204" pitchFamily="34" charset="0"/>
            </a:endParaRPr>
          </a:p>
        </p:txBody>
      </p:sp>
      <p:sp>
        <p:nvSpPr>
          <p:cNvPr id="111619" name="Text Box 3"/>
          <p:cNvSpPr txBox="1"/>
          <p:nvPr/>
        </p:nvSpPr>
        <p:spPr>
          <a:xfrm>
            <a:off x="684213" y="1700213"/>
            <a:ext cx="1525587" cy="3384550"/>
          </a:xfrm>
          <a:prstGeom prst="rect">
            <a:avLst/>
          </a:prstGeom>
          <a:noFill/>
          <a:ln w="9525">
            <a:noFill/>
          </a:ln>
        </p:spPr>
        <p:txBody>
          <a:bodyPr vert="eaVert">
            <a:spAutoFit/>
          </a:bodyPr>
          <a:p>
            <a:pPr>
              <a:spcBef>
                <a:spcPct val="50000"/>
              </a:spcBef>
            </a:pPr>
            <a:r>
              <a:rPr lang="zh-CN" altLang="en-US" sz="8800" b="1" dirty="0">
                <a:latin typeface="Arial" panose="020B0604020202020204" pitchFamily="34" charset="0"/>
              </a:rPr>
              <a:t>三读</a:t>
            </a:r>
            <a:endParaRPr lang="zh-CN" altLang="en-US" sz="8800" b="1" dirty="0">
              <a:latin typeface="Arial" panose="020B060402020202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8" name="Rectangle 2"/>
          <p:cNvSpPr/>
          <p:nvPr/>
        </p:nvSpPr>
        <p:spPr>
          <a:xfrm>
            <a:off x="0" y="1746250"/>
            <a:ext cx="8991600" cy="5035550"/>
          </a:xfrm>
          <a:prstGeom prst="rect">
            <a:avLst/>
          </a:prstGeom>
          <a:noFill/>
          <a:ln w="9525">
            <a:noFill/>
          </a:ln>
          <a:effectLst>
            <a:outerShdw dist="35921" dir="2699999" algn="ctr" rotWithShape="0">
              <a:schemeClr val="bg2"/>
            </a:outerShdw>
          </a:effectLst>
        </p:spPr>
        <p:txBody>
          <a:bodyPr anchor="ctr">
            <a:spAutoFit/>
          </a:bodyPr>
          <a:p>
            <a:pPr indent="269875">
              <a:lnSpc>
                <a:spcPct val="150000"/>
              </a:lnSpc>
            </a:pPr>
            <a:r>
              <a:rPr lang="en-US" altLang="zh-CN" sz="3600" b="1" dirty="0">
                <a:solidFill>
                  <a:srgbClr val="FFFFFF"/>
                </a:solidFill>
                <a:latin typeface="楷体_GB2312" panose="02010609030101010101" pitchFamily="49" charset="-122"/>
                <a:ea typeface="楷体_GB2312" panose="02010609030101010101" pitchFamily="49" charset="-122"/>
              </a:rPr>
              <a:t>   </a:t>
            </a:r>
            <a:r>
              <a:rPr lang="zh-CN" altLang="en-US" sz="3600" b="1" dirty="0">
                <a:solidFill>
                  <a:srgbClr val="FFFFFF"/>
                </a:solidFill>
                <a:latin typeface="楷体_GB2312" panose="02010609030101010101" pitchFamily="49" charset="-122"/>
                <a:ea typeface="楷体_GB2312" panose="02010609030101010101" pitchFamily="49" charset="-122"/>
              </a:rPr>
              <a:t>这是</a:t>
            </a:r>
            <a:r>
              <a:rPr lang="en-US" altLang="zh-CN" sz="3600" b="1" dirty="0">
                <a:solidFill>
                  <a:srgbClr val="FFFFFF"/>
                </a:solidFill>
                <a:latin typeface="楷体_GB2312" panose="02010609030101010101" pitchFamily="49" charset="-122"/>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诗经</a:t>
            </a:r>
            <a:r>
              <a:rPr lang="en-US" altLang="zh-CN" sz="3600" b="1" dirty="0">
                <a:solidFill>
                  <a:srgbClr val="FFFFFF"/>
                </a:solidFill>
                <a:latin typeface="楷体_GB2312" panose="02010609030101010101" pitchFamily="49" charset="-122"/>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的第一篇，</a:t>
            </a:r>
            <a:endParaRPr lang="zh-CN" altLang="en-US" sz="3600" b="1" dirty="0">
              <a:solidFill>
                <a:srgbClr val="FFFFFF"/>
              </a:solidFill>
              <a:latin typeface="楷体_GB2312" panose="02010609030101010101" pitchFamily="49" charset="-122"/>
              <a:ea typeface="楷体_GB2312" panose="02010609030101010101" pitchFamily="49" charset="-122"/>
            </a:endParaRPr>
          </a:p>
          <a:p>
            <a:pPr indent="269875">
              <a:lnSpc>
                <a:spcPct val="150000"/>
              </a:lnSpc>
            </a:pPr>
            <a:r>
              <a:rPr lang="zh-CN" altLang="en-US" sz="3600" b="1" dirty="0">
                <a:solidFill>
                  <a:srgbClr val="FFFFFF"/>
                </a:solidFill>
                <a:latin typeface="楷体_GB2312" panose="02010609030101010101" pitchFamily="49" charset="-122"/>
                <a:ea typeface="楷体_GB2312" panose="02010609030101010101" pitchFamily="49" charset="-122"/>
              </a:rPr>
              <a:t>居</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三百篇</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之首，因此向来倍受重视。这是一首贵族青年的恋歌。所谓</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君子</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是对当时贵族男子的称呼。这位君子爱上了一位采荇菜的女子，却又</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求之不得</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，只能将恋爱与结婚的愿望寄托在想象中。</a:t>
            </a:r>
            <a:endParaRPr lang="zh-CN" altLang="en-US" sz="3600" b="1" dirty="0">
              <a:solidFill>
                <a:srgbClr val="FFFFFF"/>
              </a:solidFill>
              <a:latin typeface="楷体_GB2312" panose="02010609030101010101" pitchFamily="49" charset="-122"/>
              <a:ea typeface="楷体_GB2312" panose="02010609030101010101" pitchFamily="49" charset="-122"/>
            </a:endParaRPr>
          </a:p>
        </p:txBody>
      </p:sp>
      <p:pic>
        <p:nvPicPr>
          <p:cNvPr id="112643" name="Picture 3" descr="a man courts a good girl"/>
          <p:cNvPicPr>
            <a:picLocks noChangeAspect="1"/>
          </p:cNvPicPr>
          <p:nvPr/>
        </p:nvPicPr>
        <p:blipFill>
          <a:blip r:embed="rId1"/>
          <a:stretch>
            <a:fillRect/>
          </a:stretch>
        </p:blipFill>
        <p:spPr>
          <a:xfrm>
            <a:off x="6972300" y="0"/>
            <a:ext cx="2171700" cy="3006725"/>
          </a:xfrm>
          <a:prstGeom prst="rect">
            <a:avLst/>
          </a:prstGeom>
          <a:noFill/>
          <a:ln w="9525">
            <a:noFill/>
          </a:ln>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5058"/>
                                        </p:tgtEl>
                                        <p:attrNameLst>
                                          <p:attrName>style.visibility</p:attrName>
                                        </p:attrNameLst>
                                      </p:cBhvr>
                                      <p:to>
                                        <p:strVal val="visible"/>
                                      </p:to>
                                    </p:set>
                                    <p:anim calcmode="lin" valueType="num">
                                      <p:cBhvr>
                                        <p:cTn id="7" dur="500" fill="hold"/>
                                        <p:tgtEl>
                                          <p:spTgt spid="45058"/>
                                        </p:tgtEl>
                                        <p:attrNameLst>
                                          <p:attrName>ppt_w</p:attrName>
                                        </p:attrNameLst>
                                      </p:cBhvr>
                                      <p:tavLst>
                                        <p:tav tm="0">
                                          <p:val>
                                            <p:fltVal val="0.000000"/>
                                          </p:val>
                                        </p:tav>
                                        <p:tav tm="100000">
                                          <p:val>
                                            <p:strVal val="#ppt_w"/>
                                          </p:val>
                                        </p:tav>
                                      </p:tavLst>
                                    </p:anim>
                                    <p:anim calcmode="lin" valueType="num">
                                      <p:cBhvr>
                                        <p:cTn id="8" dur="500" fill="hold"/>
                                        <p:tgtEl>
                                          <p:spTgt spid="45058"/>
                                        </p:tgtEl>
                                        <p:attrNameLst>
                                          <p:attrName>ppt_h</p:attrName>
                                        </p:attrNameLst>
                                      </p:cBhvr>
                                      <p:tavLst>
                                        <p:tav tm="0">
                                          <p:val>
                                            <p:fltVal val="0.000000"/>
                                          </p:val>
                                        </p:tav>
                                        <p:tav tm="100000">
                                          <p:val>
                                            <p:strVal val="#ppt_h"/>
                                          </p:val>
                                        </p:tav>
                                      </p:tavLst>
                                    </p:anim>
                                    <p:animEffect transition="in" filter="fade">
                                      <p:cBhvr>
                                        <p:cTn id="9" dur="500"/>
                                        <p:tgtEl>
                                          <p:spTgt spid="450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Rectangle 2"/>
          <p:cNvSpPr/>
          <p:nvPr/>
        </p:nvSpPr>
        <p:spPr>
          <a:xfrm>
            <a:off x="468313" y="404813"/>
            <a:ext cx="8280400" cy="6134100"/>
          </a:xfrm>
          <a:prstGeom prst="rect">
            <a:avLst/>
          </a:prstGeom>
          <a:noFill/>
          <a:ln w="9525">
            <a:noFill/>
          </a:ln>
        </p:spPr>
        <p:txBody>
          <a:bodyPr>
            <a:spAutoFit/>
          </a:bodyPr>
          <a:p>
            <a:r>
              <a:rPr lang="en-US" altLang="zh-CN" sz="3600" b="1" dirty="0">
                <a:solidFill>
                  <a:srgbClr val="FFFFFF"/>
                </a:solidFill>
                <a:latin typeface="楷体_GB2312" panose="02010609030101010101" pitchFamily="49" charset="-122"/>
                <a:ea typeface="楷体_GB2312" panose="02010609030101010101" pitchFamily="49" charset="-122"/>
              </a:rPr>
              <a:t>    </a:t>
            </a:r>
            <a:r>
              <a:rPr lang="zh-CN" altLang="en-US" sz="3600" b="1" dirty="0">
                <a:solidFill>
                  <a:srgbClr val="FFFFFF"/>
                </a:solidFill>
                <a:latin typeface="楷体_GB2312" panose="02010609030101010101" pitchFamily="49" charset="-122"/>
                <a:ea typeface="楷体_GB2312" panose="02010609030101010101" pitchFamily="49" charset="-122"/>
              </a:rPr>
              <a:t>从</a:t>
            </a:r>
            <a:r>
              <a:rPr lang="en-US" altLang="zh-CN" sz="3600" b="1" dirty="0">
                <a:solidFill>
                  <a:srgbClr val="FFFFFF"/>
                </a:solidFill>
                <a:latin typeface="楷体_GB2312" panose="02010609030101010101" pitchFamily="49" charset="-122"/>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关雎</a:t>
            </a:r>
            <a:r>
              <a:rPr lang="en-US" altLang="zh-CN" sz="3600" b="1" dirty="0">
                <a:solidFill>
                  <a:srgbClr val="FFFFFF"/>
                </a:solidFill>
                <a:latin typeface="楷体_GB2312" panose="02010609030101010101" pitchFamily="49" charset="-122"/>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的内容看，它属男女言情之作，是写一个男子对女子爱情的热切追求。</a:t>
            </a:r>
            <a:endParaRPr lang="zh-CN" altLang="en-US" sz="3600" b="1" dirty="0">
              <a:solidFill>
                <a:srgbClr val="FFFFFF"/>
              </a:solidFill>
              <a:latin typeface="楷体_GB2312" panose="02010609030101010101" pitchFamily="49" charset="-122"/>
              <a:ea typeface="楷体_GB2312" panose="02010609030101010101" pitchFamily="49" charset="-122"/>
            </a:endParaRPr>
          </a:p>
          <a:p>
            <a:r>
              <a:rPr lang="zh-CN" altLang="en-US" sz="3600" b="1" dirty="0">
                <a:solidFill>
                  <a:srgbClr val="FFFFFF"/>
                </a:solidFill>
                <a:latin typeface="楷体_GB2312" panose="02010609030101010101" pitchFamily="49" charset="-122"/>
                <a:ea typeface="楷体_GB2312" panose="02010609030101010101" pitchFamily="49" charset="-122"/>
              </a:rPr>
              <a:t>    全诗可分三章。</a:t>
            </a:r>
            <a:endParaRPr lang="zh-CN" altLang="en-US" sz="3600" b="1" dirty="0">
              <a:solidFill>
                <a:srgbClr val="FFFFFF"/>
              </a:solidFill>
              <a:latin typeface="楷体_GB2312" panose="02010609030101010101" pitchFamily="49" charset="-122"/>
              <a:ea typeface="楷体_GB2312" panose="02010609030101010101" pitchFamily="49" charset="-122"/>
            </a:endParaRPr>
          </a:p>
          <a:p>
            <a:r>
              <a:rPr lang="zh-CN" altLang="en-US" sz="3600" b="1" dirty="0">
                <a:solidFill>
                  <a:srgbClr val="FFFFFF"/>
                </a:solidFill>
                <a:latin typeface="楷体_GB2312" panose="02010609030101010101" pitchFamily="49" charset="-122"/>
                <a:ea typeface="楷体_GB2312" panose="02010609030101010101" pitchFamily="49" charset="-122"/>
              </a:rPr>
              <a:t>    第一章</a:t>
            </a:r>
            <a:r>
              <a:rPr lang="en-US" altLang="zh-CN" sz="3600" b="1" dirty="0">
                <a:solidFill>
                  <a:srgbClr val="FFFFFF"/>
                </a:solidFill>
                <a:latin typeface="楷体_GB2312" panose="02010609030101010101" pitchFamily="49" charset="-122"/>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前四句</a:t>
            </a:r>
            <a:r>
              <a:rPr lang="en-US" altLang="zh-CN" sz="3600" b="1" dirty="0">
                <a:solidFill>
                  <a:srgbClr val="FFFFFF"/>
                </a:solidFill>
                <a:latin typeface="楷体_GB2312" panose="02010609030101010101" pitchFamily="49" charset="-122"/>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以</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关关雎鸠</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起兴，运用</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比</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的手法点出恋爱的主题，引出</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窈窕淑女，君子好逑</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的联想，且以</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窈窕淑女，君子好逑</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为纲目，统摄全诗的内容。前四句写的是一个男子在河边遇到一位美丽动人的姑娘，于是萌发了爱慕之情。</a:t>
            </a:r>
            <a:endParaRPr lang="zh-CN" altLang="en-US" sz="3600" b="1" dirty="0">
              <a:solidFill>
                <a:srgbClr val="FFFFFF"/>
              </a:solidFill>
              <a:latin typeface="楷体_GB2312" panose="02010609030101010101" pitchFamily="49" charset="-122"/>
              <a:ea typeface="楷体_GB2312" panose="02010609030101010101" pitchFamily="49"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674">
                                            <p:txEl>
                                              <p:charRg st="0" end="41"/>
                                            </p:txEl>
                                          </p:spTgt>
                                        </p:tgtEl>
                                        <p:attrNameLst>
                                          <p:attrName>style.visibility</p:attrName>
                                        </p:attrNameLst>
                                      </p:cBhvr>
                                      <p:to>
                                        <p:strVal val="visible"/>
                                      </p:to>
                                    </p:set>
                                    <p:anim calcmode="lin" valueType="num">
                                      <p:cBhvr>
                                        <p:cTn id="7" dur="500" fill="hold"/>
                                        <p:tgtEl>
                                          <p:spTgt spid="28674">
                                            <p:txEl>
                                              <p:charRg st="0" end="41"/>
                                            </p:txEl>
                                          </p:spTgt>
                                        </p:tgtEl>
                                        <p:attrNameLst>
                                          <p:attrName>ppt_w</p:attrName>
                                        </p:attrNameLst>
                                      </p:cBhvr>
                                      <p:tavLst>
                                        <p:tav tm="0">
                                          <p:val>
                                            <p:fltVal val="0.000000"/>
                                          </p:val>
                                        </p:tav>
                                        <p:tav tm="100000">
                                          <p:val>
                                            <p:strVal val="#ppt_w"/>
                                          </p:val>
                                        </p:tav>
                                      </p:tavLst>
                                    </p:anim>
                                    <p:anim calcmode="lin" valueType="num">
                                      <p:cBhvr>
                                        <p:cTn id="8" dur="500" fill="hold"/>
                                        <p:tgtEl>
                                          <p:spTgt spid="28674">
                                            <p:txEl>
                                              <p:charRg st="0" end="41"/>
                                            </p:txEl>
                                          </p:spTgt>
                                        </p:tgtEl>
                                        <p:attrNameLst>
                                          <p:attrName>ppt_h</p:attrName>
                                        </p:attrNameLst>
                                      </p:cBhvr>
                                      <p:tavLst>
                                        <p:tav tm="0">
                                          <p:val>
                                            <p:fltVal val="0.000000"/>
                                          </p:val>
                                        </p:tav>
                                        <p:tav tm="100000">
                                          <p:val>
                                            <p:strVal val="#ppt_h"/>
                                          </p:val>
                                        </p:tav>
                                      </p:tavLst>
                                    </p:anim>
                                    <p:animEffect transition="in" filter="fade">
                                      <p:cBhvr>
                                        <p:cTn id="9" dur="500"/>
                                        <p:tgtEl>
                                          <p:spTgt spid="28674">
                                            <p:txEl>
                                              <p:charRg st="0" end="4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4" presetClass="entr" presetSubtype="0" accel="100000" fill="hold" grpId="0" nodeType="clickEffect">
                                  <p:stCondLst>
                                    <p:cond delay="0"/>
                                  </p:stCondLst>
                                  <p:childTnLst>
                                    <p:set>
                                      <p:cBhvr>
                                        <p:cTn id="13" dur="1" fill="hold">
                                          <p:stCondLst>
                                            <p:cond delay="0"/>
                                          </p:stCondLst>
                                        </p:cTn>
                                        <p:tgtEl>
                                          <p:spTgt spid="28674">
                                            <p:txEl>
                                              <p:charRg st="41" end="53"/>
                                            </p:txEl>
                                          </p:spTgt>
                                        </p:tgtEl>
                                        <p:attrNameLst>
                                          <p:attrName>style.visibility</p:attrName>
                                        </p:attrNameLst>
                                      </p:cBhvr>
                                      <p:to>
                                        <p:strVal val="visible"/>
                                      </p:to>
                                    </p:set>
                                    <p:anim calcmode="lin" valueType="num">
                                      <p:cBhvr>
                                        <p:cTn id="14" dur="500" fill="hold"/>
                                        <p:tgtEl>
                                          <p:spTgt spid="28674">
                                            <p:txEl>
                                              <p:charRg st="41" end="53"/>
                                            </p:txEl>
                                          </p:spTgt>
                                        </p:tgtEl>
                                        <p:attrNameLst>
                                          <p:attrName>ppt_w</p:attrName>
                                        </p:attrNameLst>
                                      </p:cBhvr>
                                      <p:tavLst>
                                        <p:tav tm="0">
                                          <p:val>
                                            <p:strVal val="#ppt_w*0.05"/>
                                          </p:val>
                                        </p:tav>
                                        <p:tav tm="100000">
                                          <p:val>
                                            <p:strVal val="#ppt_w"/>
                                          </p:val>
                                        </p:tav>
                                      </p:tavLst>
                                    </p:anim>
                                    <p:anim calcmode="lin" valueType="num">
                                      <p:cBhvr>
                                        <p:cTn id="15" dur="500" fill="hold"/>
                                        <p:tgtEl>
                                          <p:spTgt spid="28674">
                                            <p:txEl>
                                              <p:charRg st="41" end="53"/>
                                            </p:txEl>
                                          </p:spTgt>
                                        </p:tgtEl>
                                        <p:attrNameLst>
                                          <p:attrName>ppt_h</p:attrName>
                                        </p:attrNameLst>
                                      </p:cBhvr>
                                      <p:tavLst>
                                        <p:tav tm="0">
                                          <p:val>
                                            <p:strVal val="#ppt_h"/>
                                          </p:val>
                                        </p:tav>
                                        <p:tav tm="100000">
                                          <p:val>
                                            <p:strVal val="#ppt_h"/>
                                          </p:val>
                                        </p:tav>
                                      </p:tavLst>
                                    </p:anim>
                                    <p:anim calcmode="lin" valueType="num">
                                      <p:cBhvr>
                                        <p:cTn id="16" dur="500" fill="hold"/>
                                        <p:tgtEl>
                                          <p:spTgt spid="28674">
                                            <p:txEl>
                                              <p:charRg st="41" end="53"/>
                                            </p:txEl>
                                          </p:spTgt>
                                        </p:tgtEl>
                                        <p:attrNameLst>
                                          <p:attrName>ppt_x</p:attrName>
                                        </p:attrNameLst>
                                      </p:cBhvr>
                                      <p:tavLst>
                                        <p:tav tm="0">
                                          <p:val>
                                            <p:strVal val="#ppt_x-.2"/>
                                          </p:val>
                                        </p:tav>
                                        <p:tav tm="100000">
                                          <p:val>
                                            <p:strVal val="#ppt_x"/>
                                          </p:val>
                                        </p:tav>
                                      </p:tavLst>
                                    </p:anim>
                                    <p:anim calcmode="lin" valueType="num">
                                      <p:cBhvr>
                                        <p:cTn id="17" dur="500" fill="hold"/>
                                        <p:tgtEl>
                                          <p:spTgt spid="28674">
                                            <p:txEl>
                                              <p:charRg st="41" end="53"/>
                                            </p:txEl>
                                          </p:spTgt>
                                        </p:tgtEl>
                                        <p:attrNameLst>
                                          <p:attrName>ppt_y</p:attrName>
                                        </p:attrNameLst>
                                      </p:cBhvr>
                                      <p:tavLst>
                                        <p:tav tm="0">
                                          <p:val>
                                            <p:strVal val="#ppt_y"/>
                                          </p:val>
                                        </p:tav>
                                        <p:tav tm="100000">
                                          <p:val>
                                            <p:strVal val="#ppt_y"/>
                                          </p:val>
                                        </p:tav>
                                      </p:tavLst>
                                    </p:anim>
                                    <p:animEffect transition="in" filter="fade">
                                      <p:cBhvr>
                                        <p:cTn id="18" dur="500"/>
                                        <p:tgtEl>
                                          <p:spTgt spid="28674">
                                            <p:txEl>
                                              <p:charRg st="41" end="5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28674">
                                            <p:txEl>
                                              <p:charRg st="53" end="169"/>
                                            </p:txEl>
                                          </p:spTgt>
                                        </p:tgtEl>
                                        <p:attrNameLst>
                                          <p:attrName>style.visibility</p:attrName>
                                        </p:attrNameLst>
                                      </p:cBhvr>
                                      <p:to>
                                        <p:strVal val="visible"/>
                                      </p:to>
                                    </p:set>
                                    <p:anim calcmode="lin" valueType="num">
                                      <p:cBhvr>
                                        <p:cTn id="23" dur="500" fill="hold"/>
                                        <p:tgtEl>
                                          <p:spTgt spid="28674">
                                            <p:txEl>
                                              <p:charRg st="53" end="169"/>
                                            </p:txEl>
                                          </p:spTgt>
                                        </p:tgtEl>
                                        <p:attrNameLst>
                                          <p:attrName>ppt_w</p:attrName>
                                        </p:attrNameLst>
                                      </p:cBhvr>
                                      <p:tavLst>
                                        <p:tav tm="0">
                                          <p:val>
                                            <p:fltVal val="0.000000"/>
                                          </p:val>
                                        </p:tav>
                                        <p:tav tm="100000">
                                          <p:val>
                                            <p:strVal val="#ppt_w"/>
                                          </p:val>
                                        </p:tav>
                                      </p:tavLst>
                                    </p:anim>
                                    <p:anim calcmode="lin" valueType="num">
                                      <p:cBhvr>
                                        <p:cTn id="24" dur="500" fill="hold"/>
                                        <p:tgtEl>
                                          <p:spTgt spid="28674">
                                            <p:txEl>
                                              <p:charRg st="53" end="169"/>
                                            </p:txEl>
                                          </p:spTgt>
                                        </p:tgtEl>
                                        <p:attrNameLst>
                                          <p:attrName>ppt_h</p:attrName>
                                        </p:attrNameLst>
                                      </p:cBhvr>
                                      <p:tavLst>
                                        <p:tav tm="0">
                                          <p:val>
                                            <p:fltVal val="0.000000"/>
                                          </p:val>
                                        </p:tav>
                                        <p:tav tm="100000">
                                          <p:val>
                                            <p:strVal val="#ppt_h"/>
                                          </p:val>
                                        </p:tav>
                                      </p:tavLst>
                                    </p:anim>
                                    <p:animEffect transition="in" filter="fade">
                                      <p:cBhvr>
                                        <p:cTn id="25" dur="500"/>
                                        <p:tgtEl>
                                          <p:spTgt spid="28674">
                                            <p:txEl>
                                              <p:charRg st="53" end="16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1" name="Rectangle 3"/>
          <p:cNvSpPr/>
          <p:nvPr/>
        </p:nvSpPr>
        <p:spPr>
          <a:xfrm>
            <a:off x="468313" y="260350"/>
            <a:ext cx="8351837" cy="6134100"/>
          </a:xfrm>
          <a:prstGeom prst="rect">
            <a:avLst/>
          </a:prstGeom>
          <a:noFill/>
          <a:ln w="9525">
            <a:noFill/>
          </a:ln>
        </p:spPr>
        <p:txBody>
          <a:bodyPr>
            <a:spAutoFit/>
          </a:bodyPr>
          <a:p>
            <a:r>
              <a:rPr lang="en-US" altLang="zh-CN" sz="3600" b="1" dirty="0">
                <a:solidFill>
                  <a:srgbClr val="FFFFFF"/>
                </a:solidFill>
                <a:latin typeface="楷体_GB2312" panose="02010609030101010101" pitchFamily="49" charset="-122"/>
                <a:ea typeface="楷体_GB2312" panose="02010609030101010101" pitchFamily="49" charset="-122"/>
              </a:rPr>
              <a:t>    </a:t>
            </a:r>
            <a:r>
              <a:rPr lang="zh-CN" altLang="en-US" sz="3600" b="1" dirty="0">
                <a:solidFill>
                  <a:srgbClr val="FFFFFF"/>
                </a:solidFill>
                <a:latin typeface="楷体_GB2312" panose="02010609030101010101" pitchFamily="49" charset="-122"/>
                <a:ea typeface="楷体_GB2312" panose="02010609030101010101" pitchFamily="49" charset="-122"/>
              </a:rPr>
              <a:t>第二章</a:t>
            </a:r>
            <a:r>
              <a:rPr lang="en-US" altLang="zh-CN" sz="3600" b="1" dirty="0">
                <a:solidFill>
                  <a:srgbClr val="FFFFFF"/>
                </a:solidFill>
                <a:latin typeface="楷体_GB2312" panose="02010609030101010101" pitchFamily="49" charset="-122"/>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中间八句</a:t>
            </a:r>
            <a:r>
              <a:rPr lang="en-US" altLang="zh-CN" sz="3600" b="1" dirty="0">
                <a:solidFill>
                  <a:srgbClr val="FFFFFF"/>
                </a:solidFill>
                <a:latin typeface="楷体_GB2312" panose="02010609030101010101" pitchFamily="49" charset="-122"/>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：抒写男子对姑娘极度思念，以至梦寐以求，辗转反侧。写出了</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好逑</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之苦。</a:t>
            </a:r>
            <a:endParaRPr lang="zh-CN" altLang="en-US" sz="3600" b="1" dirty="0">
              <a:solidFill>
                <a:srgbClr val="FFFFFF"/>
              </a:solidFill>
              <a:latin typeface="楷体_GB2312" panose="02010609030101010101" pitchFamily="49" charset="-122"/>
              <a:ea typeface="楷体_GB2312" panose="02010609030101010101" pitchFamily="49" charset="-122"/>
            </a:endParaRPr>
          </a:p>
          <a:p>
            <a:r>
              <a:rPr lang="zh-CN" altLang="en-US" sz="3600" b="1" dirty="0">
                <a:solidFill>
                  <a:srgbClr val="FFFFFF"/>
                </a:solidFill>
                <a:latin typeface="楷体_GB2312" panose="02010609030101010101" pitchFamily="49" charset="-122"/>
                <a:ea typeface="楷体_GB2312" panose="02010609030101010101" pitchFamily="49" charset="-122"/>
              </a:rPr>
              <a:t>    第三章</a:t>
            </a:r>
            <a:r>
              <a:rPr lang="en-US" altLang="zh-CN" sz="3600" b="1" dirty="0">
                <a:solidFill>
                  <a:srgbClr val="FFFFFF"/>
                </a:solidFill>
                <a:latin typeface="楷体_GB2312" panose="02010609030101010101" pitchFamily="49" charset="-122"/>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最后八句</a:t>
            </a:r>
            <a:r>
              <a:rPr lang="en-US" altLang="zh-CN" sz="3600" b="1" dirty="0">
                <a:solidFill>
                  <a:srgbClr val="FFFFFF"/>
                </a:solidFill>
                <a:latin typeface="楷体_GB2312" panose="02010609030101010101" pitchFamily="49" charset="-122"/>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：描写这位男子在想象中与姑娘相会的情景，抒写</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好逑</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之乐，表达了希望与姑娘成婚的美好愿望。</a:t>
            </a:r>
            <a:endParaRPr lang="zh-CN" altLang="en-US" sz="3600" b="1" dirty="0">
              <a:solidFill>
                <a:srgbClr val="FFFFFF"/>
              </a:solidFill>
              <a:latin typeface="楷体_GB2312" panose="02010609030101010101" pitchFamily="49" charset="-122"/>
              <a:ea typeface="楷体_GB2312" panose="02010609030101010101" pitchFamily="49" charset="-122"/>
            </a:endParaRPr>
          </a:p>
          <a:p>
            <a:r>
              <a:rPr lang="zh-CN" altLang="en-US" sz="3600" b="1" dirty="0">
                <a:solidFill>
                  <a:srgbClr val="FFFFFF"/>
                </a:solidFill>
                <a:latin typeface="楷体_GB2312" panose="02010609030101010101" pitchFamily="49" charset="-122"/>
                <a:ea typeface="楷体_GB2312" panose="02010609030101010101" pitchFamily="49" charset="-122"/>
              </a:rPr>
              <a:t>    这首诗写了一个男子对女子的爱慕思念、追求过程，写求之不得的焦虑忧思和求而得之的喜悦欢乐，表现了爱情追求中的苦与乐。</a:t>
            </a:r>
            <a:endParaRPr lang="zh-CN" altLang="en-US" sz="3600" b="1" dirty="0">
              <a:solidFill>
                <a:srgbClr val="FFFFFF"/>
              </a:solidFill>
              <a:latin typeface="楷体_GB2312" panose="02010609030101010101" pitchFamily="49" charset="-122"/>
              <a:ea typeface="楷体_GB2312" panose="02010609030101010101" pitchFamily="49"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grpId="0" nodeType="afterEffect">
                                  <p:stCondLst>
                                    <p:cond delay="0"/>
                                  </p:stCondLst>
                                  <p:childTnLst>
                                    <p:set>
                                      <p:cBhvr>
                                        <p:cTn id="6" dur="1" fill="hold">
                                          <p:stCondLst>
                                            <p:cond delay="0"/>
                                          </p:stCondLst>
                                        </p:cTn>
                                        <p:tgtEl>
                                          <p:spTgt spid="27651">
                                            <p:txEl>
                                              <p:charRg st="0" end="49"/>
                                            </p:txEl>
                                          </p:spTgt>
                                        </p:tgtEl>
                                        <p:attrNameLst>
                                          <p:attrName>style.visibility</p:attrName>
                                        </p:attrNameLst>
                                      </p:cBhvr>
                                      <p:to>
                                        <p:strVal val="visible"/>
                                      </p:to>
                                    </p:set>
                                    <p:anim calcmode="lin" valueType="num">
                                      <p:cBhvr>
                                        <p:cTn id="7" dur="500" fill="hold"/>
                                        <p:tgtEl>
                                          <p:spTgt spid="27651">
                                            <p:txEl>
                                              <p:charRg st="0" end="49"/>
                                            </p:txEl>
                                          </p:spTgt>
                                        </p:tgtEl>
                                        <p:attrNameLst>
                                          <p:attrName>ppt_w</p:attrName>
                                        </p:attrNameLst>
                                      </p:cBhvr>
                                      <p:tavLst>
                                        <p:tav tm="0">
                                          <p:val>
                                            <p:strVal val="#ppt_w*0.05"/>
                                          </p:val>
                                        </p:tav>
                                        <p:tav tm="100000">
                                          <p:val>
                                            <p:strVal val="#ppt_w"/>
                                          </p:val>
                                        </p:tav>
                                      </p:tavLst>
                                    </p:anim>
                                    <p:anim calcmode="lin" valueType="num">
                                      <p:cBhvr>
                                        <p:cTn id="8" dur="500" fill="hold"/>
                                        <p:tgtEl>
                                          <p:spTgt spid="27651">
                                            <p:txEl>
                                              <p:charRg st="0" end="49"/>
                                            </p:txEl>
                                          </p:spTgt>
                                        </p:tgtEl>
                                        <p:attrNameLst>
                                          <p:attrName>ppt_h</p:attrName>
                                        </p:attrNameLst>
                                      </p:cBhvr>
                                      <p:tavLst>
                                        <p:tav tm="0">
                                          <p:val>
                                            <p:strVal val="#ppt_h"/>
                                          </p:val>
                                        </p:tav>
                                        <p:tav tm="100000">
                                          <p:val>
                                            <p:strVal val="#ppt_h"/>
                                          </p:val>
                                        </p:tav>
                                      </p:tavLst>
                                    </p:anim>
                                    <p:anim calcmode="lin" valueType="num">
                                      <p:cBhvr>
                                        <p:cTn id="9" dur="500" fill="hold"/>
                                        <p:tgtEl>
                                          <p:spTgt spid="27651">
                                            <p:txEl>
                                              <p:charRg st="0" end="49"/>
                                            </p:txEl>
                                          </p:spTgt>
                                        </p:tgtEl>
                                        <p:attrNameLst>
                                          <p:attrName>ppt_x</p:attrName>
                                        </p:attrNameLst>
                                      </p:cBhvr>
                                      <p:tavLst>
                                        <p:tav tm="0">
                                          <p:val>
                                            <p:strVal val="#ppt_x-.2"/>
                                          </p:val>
                                        </p:tav>
                                        <p:tav tm="100000">
                                          <p:val>
                                            <p:strVal val="#ppt_x"/>
                                          </p:val>
                                        </p:tav>
                                      </p:tavLst>
                                    </p:anim>
                                    <p:anim calcmode="lin" valueType="num">
                                      <p:cBhvr>
                                        <p:cTn id="10" dur="500" fill="hold"/>
                                        <p:tgtEl>
                                          <p:spTgt spid="27651">
                                            <p:txEl>
                                              <p:charRg st="0" end="49"/>
                                            </p:txEl>
                                          </p:spTgt>
                                        </p:tgtEl>
                                        <p:attrNameLst>
                                          <p:attrName>ppt_y</p:attrName>
                                        </p:attrNameLst>
                                      </p:cBhvr>
                                      <p:tavLst>
                                        <p:tav tm="0">
                                          <p:val>
                                            <p:strVal val="#ppt_y"/>
                                          </p:val>
                                        </p:tav>
                                        <p:tav tm="100000">
                                          <p:val>
                                            <p:strVal val="#ppt_y"/>
                                          </p:val>
                                        </p:tav>
                                      </p:tavLst>
                                    </p:anim>
                                    <p:animEffect transition="in" filter="fade">
                                      <p:cBhvr>
                                        <p:cTn id="11" dur="500"/>
                                        <p:tgtEl>
                                          <p:spTgt spid="27651">
                                            <p:txEl>
                                              <p:charRg st="0" end="49"/>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27651">
                                            <p:txEl>
                                              <p:charRg st="49" end="108"/>
                                            </p:txEl>
                                          </p:spTgt>
                                        </p:tgtEl>
                                        <p:attrNameLst>
                                          <p:attrName>style.visibility</p:attrName>
                                        </p:attrNameLst>
                                      </p:cBhvr>
                                      <p:to>
                                        <p:strVal val="visible"/>
                                      </p:to>
                                    </p:set>
                                    <p:anim calcmode="lin" valueType="num">
                                      <p:cBhvr>
                                        <p:cTn id="16" dur="500" fill="hold"/>
                                        <p:tgtEl>
                                          <p:spTgt spid="27651">
                                            <p:txEl>
                                              <p:charRg st="49" end="108"/>
                                            </p:txEl>
                                          </p:spTgt>
                                        </p:tgtEl>
                                        <p:attrNameLst>
                                          <p:attrName>ppt_w</p:attrName>
                                        </p:attrNameLst>
                                      </p:cBhvr>
                                      <p:tavLst>
                                        <p:tav tm="0">
                                          <p:val>
                                            <p:strVal val="#ppt_w*0.05"/>
                                          </p:val>
                                        </p:tav>
                                        <p:tav tm="100000">
                                          <p:val>
                                            <p:strVal val="#ppt_w"/>
                                          </p:val>
                                        </p:tav>
                                      </p:tavLst>
                                    </p:anim>
                                    <p:anim calcmode="lin" valueType="num">
                                      <p:cBhvr>
                                        <p:cTn id="17" dur="500" fill="hold"/>
                                        <p:tgtEl>
                                          <p:spTgt spid="27651">
                                            <p:txEl>
                                              <p:charRg st="49" end="108"/>
                                            </p:txEl>
                                          </p:spTgt>
                                        </p:tgtEl>
                                        <p:attrNameLst>
                                          <p:attrName>ppt_h</p:attrName>
                                        </p:attrNameLst>
                                      </p:cBhvr>
                                      <p:tavLst>
                                        <p:tav tm="0">
                                          <p:val>
                                            <p:strVal val="#ppt_h"/>
                                          </p:val>
                                        </p:tav>
                                        <p:tav tm="100000">
                                          <p:val>
                                            <p:strVal val="#ppt_h"/>
                                          </p:val>
                                        </p:tav>
                                      </p:tavLst>
                                    </p:anim>
                                    <p:anim calcmode="lin" valueType="num">
                                      <p:cBhvr>
                                        <p:cTn id="18" dur="500" fill="hold"/>
                                        <p:tgtEl>
                                          <p:spTgt spid="27651">
                                            <p:txEl>
                                              <p:charRg st="49" end="108"/>
                                            </p:txEl>
                                          </p:spTgt>
                                        </p:tgtEl>
                                        <p:attrNameLst>
                                          <p:attrName>ppt_x</p:attrName>
                                        </p:attrNameLst>
                                      </p:cBhvr>
                                      <p:tavLst>
                                        <p:tav tm="0">
                                          <p:val>
                                            <p:strVal val="#ppt_x-.2"/>
                                          </p:val>
                                        </p:tav>
                                        <p:tav tm="100000">
                                          <p:val>
                                            <p:strVal val="#ppt_x"/>
                                          </p:val>
                                        </p:tav>
                                      </p:tavLst>
                                    </p:anim>
                                    <p:anim calcmode="lin" valueType="num">
                                      <p:cBhvr>
                                        <p:cTn id="19" dur="500" fill="hold"/>
                                        <p:tgtEl>
                                          <p:spTgt spid="27651">
                                            <p:txEl>
                                              <p:charRg st="49" end="108"/>
                                            </p:txEl>
                                          </p:spTgt>
                                        </p:tgtEl>
                                        <p:attrNameLst>
                                          <p:attrName>ppt_y</p:attrName>
                                        </p:attrNameLst>
                                      </p:cBhvr>
                                      <p:tavLst>
                                        <p:tav tm="0">
                                          <p:val>
                                            <p:strVal val="#ppt_y"/>
                                          </p:val>
                                        </p:tav>
                                        <p:tav tm="100000">
                                          <p:val>
                                            <p:strVal val="#ppt_y"/>
                                          </p:val>
                                        </p:tav>
                                      </p:tavLst>
                                    </p:anim>
                                    <p:animEffect transition="in" filter="fade">
                                      <p:cBhvr>
                                        <p:cTn id="20" dur="500"/>
                                        <p:tgtEl>
                                          <p:spTgt spid="27651">
                                            <p:txEl>
                                              <p:charRg st="49" end="108"/>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27651">
                                            <p:txEl>
                                              <p:charRg st="108" end="170"/>
                                            </p:txEl>
                                          </p:spTgt>
                                        </p:tgtEl>
                                        <p:attrNameLst>
                                          <p:attrName>style.visibility</p:attrName>
                                        </p:attrNameLst>
                                      </p:cBhvr>
                                      <p:to>
                                        <p:strVal val="visible"/>
                                      </p:to>
                                    </p:set>
                                    <p:anim calcmode="lin" valueType="num">
                                      <p:cBhvr>
                                        <p:cTn id="25" dur="500" fill="hold"/>
                                        <p:tgtEl>
                                          <p:spTgt spid="27651">
                                            <p:txEl>
                                              <p:charRg st="108" end="170"/>
                                            </p:txEl>
                                          </p:spTgt>
                                        </p:tgtEl>
                                        <p:attrNameLst>
                                          <p:attrName>ppt_w</p:attrName>
                                        </p:attrNameLst>
                                      </p:cBhvr>
                                      <p:tavLst>
                                        <p:tav tm="0">
                                          <p:val>
                                            <p:strVal val="#ppt_w*0.05"/>
                                          </p:val>
                                        </p:tav>
                                        <p:tav tm="100000">
                                          <p:val>
                                            <p:strVal val="#ppt_w"/>
                                          </p:val>
                                        </p:tav>
                                      </p:tavLst>
                                    </p:anim>
                                    <p:anim calcmode="lin" valueType="num">
                                      <p:cBhvr>
                                        <p:cTn id="26" dur="500" fill="hold"/>
                                        <p:tgtEl>
                                          <p:spTgt spid="27651">
                                            <p:txEl>
                                              <p:charRg st="108" end="170"/>
                                            </p:txEl>
                                          </p:spTgt>
                                        </p:tgtEl>
                                        <p:attrNameLst>
                                          <p:attrName>ppt_h</p:attrName>
                                        </p:attrNameLst>
                                      </p:cBhvr>
                                      <p:tavLst>
                                        <p:tav tm="0">
                                          <p:val>
                                            <p:strVal val="#ppt_h"/>
                                          </p:val>
                                        </p:tav>
                                        <p:tav tm="100000">
                                          <p:val>
                                            <p:strVal val="#ppt_h"/>
                                          </p:val>
                                        </p:tav>
                                      </p:tavLst>
                                    </p:anim>
                                    <p:anim calcmode="lin" valueType="num">
                                      <p:cBhvr>
                                        <p:cTn id="27" dur="500" fill="hold"/>
                                        <p:tgtEl>
                                          <p:spTgt spid="27651">
                                            <p:txEl>
                                              <p:charRg st="108" end="170"/>
                                            </p:txEl>
                                          </p:spTgt>
                                        </p:tgtEl>
                                        <p:attrNameLst>
                                          <p:attrName>ppt_x</p:attrName>
                                        </p:attrNameLst>
                                      </p:cBhvr>
                                      <p:tavLst>
                                        <p:tav tm="0">
                                          <p:val>
                                            <p:strVal val="#ppt_x-.2"/>
                                          </p:val>
                                        </p:tav>
                                        <p:tav tm="100000">
                                          <p:val>
                                            <p:strVal val="#ppt_x"/>
                                          </p:val>
                                        </p:tav>
                                      </p:tavLst>
                                    </p:anim>
                                    <p:anim calcmode="lin" valueType="num">
                                      <p:cBhvr>
                                        <p:cTn id="28" dur="500" fill="hold"/>
                                        <p:tgtEl>
                                          <p:spTgt spid="27651">
                                            <p:txEl>
                                              <p:charRg st="108" end="170"/>
                                            </p:txEl>
                                          </p:spTgt>
                                        </p:tgtEl>
                                        <p:attrNameLst>
                                          <p:attrName>ppt_y</p:attrName>
                                        </p:attrNameLst>
                                      </p:cBhvr>
                                      <p:tavLst>
                                        <p:tav tm="0">
                                          <p:val>
                                            <p:strVal val="#ppt_y"/>
                                          </p:val>
                                        </p:tav>
                                        <p:tav tm="100000">
                                          <p:val>
                                            <p:strVal val="#ppt_y"/>
                                          </p:val>
                                        </p:tav>
                                      </p:tavLst>
                                    </p:anim>
                                    <p:animEffect transition="in" filter="fade">
                                      <p:cBhvr>
                                        <p:cTn id="29" dur="500"/>
                                        <p:tgtEl>
                                          <p:spTgt spid="27651">
                                            <p:txEl>
                                              <p:charRg st="108" end="17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3" name="Rectangle 3"/>
          <p:cNvSpPr/>
          <p:nvPr/>
        </p:nvSpPr>
        <p:spPr>
          <a:xfrm>
            <a:off x="323850" y="260350"/>
            <a:ext cx="8569325" cy="5632450"/>
          </a:xfrm>
          <a:prstGeom prst="rect">
            <a:avLst/>
          </a:prstGeom>
          <a:noFill/>
          <a:ln w="9525">
            <a:noFill/>
          </a:ln>
        </p:spPr>
        <p:txBody>
          <a:bodyPr>
            <a:spAutoFit/>
          </a:bodyPr>
          <a:p>
            <a:pPr>
              <a:lnSpc>
                <a:spcPct val="125000"/>
              </a:lnSpc>
            </a:pPr>
            <a:r>
              <a:rPr lang="en-US" altLang="zh-CN" sz="3600" b="1" dirty="0">
                <a:solidFill>
                  <a:srgbClr val="FFFFFF"/>
                </a:solidFill>
                <a:latin typeface="楷体_GB2312" panose="02010609030101010101" pitchFamily="49" charset="-122"/>
                <a:ea typeface="楷体_GB2312" panose="02010609030101010101" pitchFamily="49" charset="-122"/>
              </a:rPr>
              <a:t>   《</a:t>
            </a:r>
            <a:r>
              <a:rPr lang="zh-CN" altLang="en-US" sz="3600" b="1" dirty="0">
                <a:solidFill>
                  <a:srgbClr val="FFFFFF"/>
                </a:solidFill>
                <a:latin typeface="楷体_GB2312" panose="02010609030101010101" pitchFamily="49" charset="-122"/>
                <a:ea typeface="楷体_GB2312" panose="02010609030101010101" pitchFamily="49" charset="-122"/>
              </a:rPr>
              <a:t>诗经</a:t>
            </a:r>
            <a:r>
              <a:rPr lang="en-US" altLang="zh-CN" sz="3600" b="1" dirty="0">
                <a:solidFill>
                  <a:srgbClr val="FFFFFF"/>
                </a:solidFill>
                <a:latin typeface="楷体_GB2312" panose="02010609030101010101" pitchFamily="49" charset="-122"/>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最重要的艺术手法是赋、比、兴。所谓</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赋</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，是铺陈其事或排比；所谓</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比</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，是比喻；所谓</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兴</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，是</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先言他物，以引起所咏之辞</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它是一首诗的发端。如本诗</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关关雎鸠，在河之洲</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，它原是诗人借眼前景物发端的话，但水鸟和鸣，也可以喻男女求偶，和下文</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窈窕淑女，君子好逑</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意义上发生关联。</a:t>
            </a:r>
            <a:endParaRPr lang="zh-CN" altLang="en-US" sz="3600" b="1" dirty="0">
              <a:solidFill>
                <a:srgbClr val="FFFFFF"/>
              </a:solidFill>
              <a:latin typeface="楷体_GB2312" panose="02010609030101010101" pitchFamily="49" charset="-122"/>
              <a:ea typeface="楷体_GB2312" panose="02010609030101010101" pitchFamily="49"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0723"/>
                                        </p:tgtEl>
                                        <p:attrNameLst>
                                          <p:attrName>style.visibility</p:attrName>
                                        </p:attrNameLst>
                                      </p:cBhvr>
                                      <p:to>
                                        <p:strVal val="visible"/>
                                      </p:to>
                                    </p:set>
                                    <p:animEffect transition="in" filter="wipe(up)">
                                      <p:cBhvr>
                                        <p:cTn id="7" dur="500"/>
                                        <p:tgtEl>
                                          <p:spTgt spid="307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9" name="Rectangle 3"/>
          <p:cNvSpPr/>
          <p:nvPr/>
        </p:nvSpPr>
        <p:spPr>
          <a:xfrm>
            <a:off x="755650" y="908050"/>
            <a:ext cx="7632700" cy="4873625"/>
          </a:xfrm>
          <a:prstGeom prst="rect">
            <a:avLst/>
          </a:prstGeom>
          <a:noFill/>
          <a:ln w="9525">
            <a:noFill/>
          </a:ln>
        </p:spPr>
        <p:txBody>
          <a:bodyPr>
            <a:spAutoFit/>
          </a:bodyPr>
          <a:p>
            <a:pPr>
              <a:lnSpc>
                <a:spcPct val="145000"/>
              </a:lnSpc>
            </a:pPr>
            <a:r>
              <a:rPr lang="en-US" altLang="zh-CN" sz="3600" b="1" dirty="0">
                <a:solidFill>
                  <a:srgbClr val="FFFFFF"/>
                </a:solidFill>
                <a:latin typeface="楷体_GB2312" panose="02010609030101010101" pitchFamily="49" charset="-122"/>
                <a:ea typeface="楷体_GB2312" panose="02010609030101010101" pitchFamily="49" charset="-122"/>
              </a:rPr>
              <a:t>   </a:t>
            </a:r>
            <a:r>
              <a:rPr lang="zh-CN" altLang="en-US" sz="3600" b="1" dirty="0">
                <a:solidFill>
                  <a:srgbClr val="FFFFFF"/>
                </a:solidFill>
                <a:latin typeface="楷体_GB2312" panose="02010609030101010101" pitchFamily="49" charset="-122"/>
                <a:ea typeface="楷体_GB2312" panose="02010609030101010101" pitchFamily="49" charset="-122"/>
              </a:rPr>
              <a:t>但</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兴</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有时与下文意义上无关，有时有情调上的联系，有时只是从韵脚上引出下文。本文的起兴之妙正在于诗人情趣与自然景物浑然一体的契合，也即一直为人们所乐道的情景交融的艺术境界。 </a:t>
            </a:r>
            <a:endParaRPr lang="zh-CN" altLang="en-US" sz="3600" b="1" dirty="0">
              <a:solidFill>
                <a:srgbClr val="FFFFFF"/>
              </a:solidFill>
              <a:latin typeface="楷体_GB2312" panose="02010609030101010101" pitchFamily="49" charset="-122"/>
              <a:ea typeface="楷体_GB2312" panose="02010609030101010101" pitchFamily="49" charset="-122"/>
            </a:endParaRPr>
          </a:p>
        </p:txBody>
      </p:sp>
      <p:pic>
        <p:nvPicPr>
          <p:cNvPr id="116739" name="Picture 6" descr="30-1">
            <a:hlinkClick r:id="" action="ppaction://noaction"/>
          </p:cNvPr>
          <p:cNvPicPr>
            <a:picLocks noChangeAspect="1"/>
          </p:cNvPicPr>
          <p:nvPr/>
        </p:nvPicPr>
        <p:blipFill>
          <a:blip r:embed="rId1"/>
          <a:stretch>
            <a:fillRect/>
          </a:stretch>
        </p:blipFill>
        <p:spPr>
          <a:xfrm>
            <a:off x="7667625" y="6419850"/>
            <a:ext cx="1476375" cy="438150"/>
          </a:xfrm>
          <a:prstGeom prst="rect">
            <a:avLst/>
          </a:prstGeom>
          <a:noFill/>
          <a:ln w="9525">
            <a:noFill/>
          </a:ln>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grpId="0" nodeType="afterEffect">
                                  <p:stCondLst>
                                    <p:cond delay="0"/>
                                  </p:stCondLst>
                                  <p:childTnLst>
                                    <p:set>
                                      <p:cBhvr>
                                        <p:cTn id="6" dur="1" fill="hold">
                                          <p:stCondLst>
                                            <p:cond delay="0"/>
                                          </p:stCondLst>
                                        </p:cTn>
                                        <p:tgtEl>
                                          <p:spTgt spid="29699"/>
                                        </p:tgtEl>
                                        <p:attrNameLst>
                                          <p:attrName>style.visibility</p:attrName>
                                        </p:attrNameLst>
                                      </p:cBhvr>
                                      <p:to>
                                        <p:strVal val="visible"/>
                                      </p:to>
                                    </p:set>
                                    <p:anim calcmode="lin" valueType="num">
                                      <p:cBhvr>
                                        <p:cTn id="7" dur="500" fill="hold"/>
                                        <p:tgtEl>
                                          <p:spTgt spid="29699"/>
                                        </p:tgtEl>
                                        <p:attrNameLst>
                                          <p:attrName>ppt_w</p:attrName>
                                        </p:attrNameLst>
                                      </p:cBhvr>
                                      <p:tavLst>
                                        <p:tav tm="0">
                                          <p:val>
                                            <p:strVal val="#ppt_w*0.05"/>
                                          </p:val>
                                        </p:tav>
                                        <p:tav tm="100000">
                                          <p:val>
                                            <p:strVal val="#ppt_w"/>
                                          </p:val>
                                        </p:tav>
                                      </p:tavLst>
                                    </p:anim>
                                    <p:anim calcmode="lin" valueType="num">
                                      <p:cBhvr>
                                        <p:cTn id="8" dur="500" fill="hold"/>
                                        <p:tgtEl>
                                          <p:spTgt spid="29699"/>
                                        </p:tgtEl>
                                        <p:attrNameLst>
                                          <p:attrName>ppt_h</p:attrName>
                                        </p:attrNameLst>
                                      </p:cBhvr>
                                      <p:tavLst>
                                        <p:tav tm="0">
                                          <p:val>
                                            <p:strVal val="#ppt_h"/>
                                          </p:val>
                                        </p:tav>
                                        <p:tav tm="100000">
                                          <p:val>
                                            <p:strVal val="#ppt_h"/>
                                          </p:val>
                                        </p:tav>
                                      </p:tavLst>
                                    </p:anim>
                                    <p:anim calcmode="lin" valueType="num">
                                      <p:cBhvr>
                                        <p:cTn id="9" dur="500" fill="hold"/>
                                        <p:tgtEl>
                                          <p:spTgt spid="29699"/>
                                        </p:tgtEl>
                                        <p:attrNameLst>
                                          <p:attrName>ppt_x</p:attrName>
                                        </p:attrNameLst>
                                      </p:cBhvr>
                                      <p:tavLst>
                                        <p:tav tm="0">
                                          <p:val>
                                            <p:strVal val="#ppt_x-.2"/>
                                          </p:val>
                                        </p:tav>
                                        <p:tav tm="100000">
                                          <p:val>
                                            <p:strVal val="#ppt_x"/>
                                          </p:val>
                                        </p:tav>
                                      </p:tavLst>
                                    </p:anim>
                                    <p:anim calcmode="lin" valueType="num">
                                      <p:cBhvr>
                                        <p:cTn id="10" dur="500" fill="hold"/>
                                        <p:tgtEl>
                                          <p:spTgt spid="29699"/>
                                        </p:tgtEl>
                                        <p:attrNameLst>
                                          <p:attrName>ppt_y</p:attrName>
                                        </p:attrNameLst>
                                      </p:cBhvr>
                                      <p:tavLst>
                                        <p:tav tm="0">
                                          <p:val>
                                            <p:strVal val="#ppt_y"/>
                                          </p:val>
                                        </p:tav>
                                        <p:tav tm="100000">
                                          <p:val>
                                            <p:strVal val="#ppt_y"/>
                                          </p:val>
                                        </p:tav>
                                      </p:tavLst>
                                    </p:anim>
                                    <p:animEffect transition="in" filter="fade">
                                      <p:cBhvr>
                                        <p:cTn id="11" dur="500"/>
                                        <p:tgtEl>
                                          <p:spTgt spid="296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117762" name="Picture 2" descr="0046"/>
          <p:cNvPicPr>
            <a:picLocks noChangeAspect="1"/>
          </p:cNvPicPr>
          <p:nvPr/>
        </p:nvPicPr>
        <p:blipFill>
          <a:blip r:embed="rId1"/>
          <a:stretch>
            <a:fillRect/>
          </a:stretch>
        </p:blipFill>
        <p:spPr>
          <a:xfrm>
            <a:off x="0" y="0"/>
            <a:ext cx="9144000" cy="6858000"/>
          </a:xfrm>
          <a:prstGeom prst="rect">
            <a:avLst/>
          </a:prstGeom>
          <a:noFill/>
          <a:ln w="9525">
            <a:noFill/>
          </a:ln>
        </p:spPr>
      </p:pic>
      <p:sp>
        <p:nvSpPr>
          <p:cNvPr id="19459" name="Rectangle 3"/>
          <p:cNvSpPr>
            <a:spLocks noChangeArrowheads="1"/>
          </p:cNvSpPr>
          <p:nvPr/>
        </p:nvSpPr>
        <p:spPr bwMode="auto">
          <a:xfrm>
            <a:off x="0" y="0"/>
            <a:ext cx="9144000" cy="6389688"/>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5400" b="0" i="1" u="sng" strike="noStrike" kern="1200" cap="none" spc="0" normalizeH="0" baseline="0" noProof="0" dirty="0">
                <a:ln>
                  <a:noFill/>
                </a:ln>
                <a:solidFill>
                  <a:srgbClr val="FF0000"/>
                </a:solidFill>
                <a:effectLst>
                  <a:outerShdw blurRad="38100" dist="38100" dir="2700000" algn="tl">
                    <a:srgbClr val="C0C0C0"/>
                  </a:outerShdw>
                </a:effectLst>
                <a:uLnTx/>
                <a:uFillTx/>
                <a:latin typeface="Arial" panose="020B0604020202020204" pitchFamily="34" charset="0"/>
                <a:ea typeface="华文彩云" pitchFamily="2" charset="-122"/>
                <a:cs typeface="+mn-cs"/>
              </a:rPr>
              <a:t>找找</a:t>
            </a:r>
            <a:r>
              <a:rPr kumimoji="0" lang="en-US" altLang="zh-CN" sz="5400" b="0" i="1" u="sng" strike="noStrike" kern="1200" cap="none" spc="0" normalizeH="0" baseline="0" noProof="0" dirty="0">
                <a:ln>
                  <a:noFill/>
                </a:ln>
                <a:solidFill>
                  <a:srgbClr val="FF0000"/>
                </a:solidFill>
                <a:effectLst>
                  <a:outerShdw blurRad="38100" dist="38100" dir="2700000" algn="tl">
                    <a:srgbClr val="C0C0C0"/>
                  </a:outerShdw>
                </a:effectLst>
                <a:uLnTx/>
                <a:uFillTx/>
                <a:latin typeface="Arial" panose="020B0604020202020204" pitchFamily="34" charset="0"/>
                <a:ea typeface="华文彩云" pitchFamily="2" charset="-122"/>
                <a:cs typeface="+mn-cs"/>
              </a:rPr>
              <a:t>《</a:t>
            </a:r>
            <a:r>
              <a:rPr kumimoji="0" lang="zh-CN" altLang="en-US" sz="5400" b="0" i="1" u="sng" strike="noStrike" kern="1200" cap="none" spc="0" normalizeH="0" baseline="0" noProof="0" dirty="0">
                <a:ln>
                  <a:noFill/>
                </a:ln>
                <a:solidFill>
                  <a:srgbClr val="FF0000"/>
                </a:solidFill>
                <a:effectLst>
                  <a:outerShdw blurRad="38100" dist="38100" dir="2700000" algn="tl">
                    <a:srgbClr val="C0C0C0"/>
                  </a:outerShdw>
                </a:effectLst>
                <a:uLnTx/>
                <a:uFillTx/>
                <a:latin typeface="Arial" panose="020B0604020202020204" pitchFamily="34" charset="0"/>
                <a:ea typeface="华文彩云" pitchFamily="2" charset="-122"/>
                <a:cs typeface="+mn-cs"/>
              </a:rPr>
              <a:t>关雎</a:t>
            </a:r>
            <a:r>
              <a:rPr kumimoji="0" lang="en-US" altLang="zh-CN" sz="5400" b="0" i="1" u="sng" strike="noStrike" kern="1200" cap="none" spc="0" normalizeH="0" baseline="0" noProof="0" dirty="0">
                <a:ln>
                  <a:noFill/>
                </a:ln>
                <a:solidFill>
                  <a:srgbClr val="FF0000"/>
                </a:solidFill>
                <a:effectLst>
                  <a:outerShdw blurRad="38100" dist="38100" dir="2700000" algn="tl">
                    <a:srgbClr val="C0C0C0"/>
                  </a:outerShdw>
                </a:effectLst>
                <a:uLnTx/>
                <a:uFillTx/>
                <a:latin typeface="Arial" panose="020B0604020202020204" pitchFamily="34" charset="0"/>
                <a:ea typeface="华文彩云" pitchFamily="2" charset="-122"/>
                <a:cs typeface="+mn-cs"/>
              </a:rPr>
              <a:t>》</a:t>
            </a:r>
            <a:r>
              <a:rPr kumimoji="0" lang="zh-CN" altLang="en-US" sz="5400" b="0" i="1" u="sng" strike="noStrike" kern="1200" cap="none" spc="0" normalizeH="0" baseline="0" noProof="0" dirty="0">
                <a:ln>
                  <a:noFill/>
                </a:ln>
                <a:solidFill>
                  <a:srgbClr val="FF0000"/>
                </a:solidFill>
                <a:effectLst>
                  <a:outerShdw blurRad="38100" dist="38100" dir="2700000" algn="tl">
                    <a:srgbClr val="C0C0C0"/>
                  </a:outerShdw>
                </a:effectLst>
                <a:uLnTx/>
                <a:uFillTx/>
                <a:latin typeface="Arial" panose="020B0604020202020204" pitchFamily="34" charset="0"/>
                <a:ea typeface="华文彩云" pitchFamily="2" charset="-122"/>
                <a:cs typeface="+mn-cs"/>
              </a:rPr>
              <a:t>的赋比兴</a:t>
            </a:r>
            <a:endParaRPr kumimoji="0" lang="zh-CN" sz="5400" b="0" i="1" u="sng" strike="noStrike" kern="1200" cap="none" spc="0" normalizeH="0" baseline="0" noProof="0" dirty="0">
              <a:ln>
                <a:noFill/>
              </a:ln>
              <a:solidFill>
                <a:srgbClr val="FF0000"/>
              </a:solidFill>
              <a:effectLst>
                <a:outerShdw blurRad="38100" dist="38100" dir="2700000" algn="tl">
                  <a:srgbClr val="C0C0C0"/>
                </a:outerShdw>
              </a:effectLst>
              <a:uLnTx/>
              <a:uFillTx/>
              <a:latin typeface="Arial" panose="020B0604020202020204" pitchFamily="34" charset="0"/>
              <a:ea typeface="华文彩云" pitchFamily="2" charset="-122"/>
              <a:cs typeface="+mn-cs"/>
            </a:endParaRPr>
          </a:p>
          <a:p>
            <a:pPr marL="0" marR="0" lvl="0" indent="0" algn="l" defTabSz="914400" rtl="0" eaLnBrk="1" fontAlgn="base" latinLnBrk="0" hangingPunct="1">
              <a:lnSpc>
                <a:spcPct val="90000"/>
              </a:lnSpc>
              <a:spcBef>
                <a:spcPct val="50000"/>
              </a:spcBef>
              <a:spcAft>
                <a:spcPct val="0"/>
              </a:spcAft>
              <a:buClr>
                <a:srgbClr val="00FFCC"/>
              </a:buClr>
              <a:buSzPct val="70000"/>
              <a:buFont typeface="Wingdings" panose="05000000000000000000" pitchFamily="2" charset="2"/>
              <a:buChar char="u"/>
              <a:defRPr/>
            </a:pPr>
            <a:r>
              <a:rPr kumimoji="0" lang="zh-CN" sz="3200" b="1" i="0" u="none" strike="noStrike" kern="1200" cap="none" spc="0" normalizeH="0" baseline="0" noProof="0" dirty="0">
                <a:ln>
                  <a:noFill/>
                </a:ln>
                <a:solidFill>
                  <a:srgbClr val="3333FF"/>
                </a:solidFill>
                <a:effectLst/>
                <a:uLnTx/>
                <a:uFillTx/>
                <a:latin typeface="Arial" panose="020B0604020202020204" pitchFamily="34" charset="0"/>
                <a:ea typeface="宋体" panose="02010600030101010101" pitchFamily="2" charset="-122"/>
                <a:cs typeface="+mn-cs"/>
              </a:rPr>
              <a:t>第</a:t>
            </a:r>
            <a:r>
              <a:rPr kumimoji="0" lang="en-US" altLang="zh-CN" sz="3200" b="1" i="0" u="none" strike="noStrike" kern="1200" cap="none" spc="0" normalizeH="0" baseline="0" noProof="0" dirty="0">
                <a:ln>
                  <a:noFill/>
                </a:ln>
                <a:solidFill>
                  <a:srgbClr val="3333FF"/>
                </a:solidFill>
                <a:effectLst/>
                <a:uLnTx/>
                <a:uFillTx/>
                <a:latin typeface="Arial" panose="020B0604020202020204" pitchFamily="34" charset="0"/>
                <a:ea typeface="宋体" panose="02010600030101010101" pitchFamily="2" charset="-122"/>
                <a:cs typeface="+mn-cs"/>
              </a:rPr>
              <a:t>1-4</a:t>
            </a:r>
            <a:r>
              <a:rPr kumimoji="0" lang="zh-CN" altLang="en-US" sz="3200" b="1" i="0" u="none" strike="noStrike" kern="1200" cap="none" spc="0" normalizeH="0" baseline="0" noProof="0" dirty="0">
                <a:ln>
                  <a:noFill/>
                </a:ln>
                <a:solidFill>
                  <a:srgbClr val="3333FF"/>
                </a:solidFill>
                <a:effectLst/>
                <a:uLnTx/>
                <a:uFillTx/>
                <a:latin typeface="Arial" panose="020B0604020202020204" pitchFamily="34" charset="0"/>
                <a:ea typeface="宋体" panose="02010600030101010101" pitchFamily="2" charset="-122"/>
                <a:cs typeface="+mn-cs"/>
              </a:rPr>
              <a:t>句</a:t>
            </a:r>
            <a:r>
              <a:rPr kumimoji="0" lang="zh-CN" sz="3200" b="1" i="0" u="none" strike="noStrike" kern="1200" cap="none" spc="0" normalizeH="0" baseline="0" noProof="0" dirty="0">
                <a:ln>
                  <a:noFill/>
                </a:ln>
                <a:solidFill>
                  <a:srgbClr val="3333FF"/>
                </a:solidFill>
                <a:effectLst/>
                <a:uLnTx/>
                <a:uFillTx/>
                <a:latin typeface="Arial" panose="020B0604020202020204" pitchFamily="34" charset="0"/>
                <a:ea typeface="宋体" panose="02010600030101010101" pitchFamily="2" charset="-122"/>
                <a:cs typeface="+mn-cs"/>
              </a:rPr>
              <a:t>：写诗人看到洲上一对</a:t>
            </a:r>
            <a:r>
              <a:rPr kumimoji="0" lang="zh-CN" sz="3200" b="1"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雎鸠</a:t>
            </a:r>
            <a:r>
              <a:rPr kumimoji="0" lang="zh-CN" sz="3200" b="1" i="0" u="none" strike="noStrike" kern="1200" cap="none" spc="0" normalizeH="0" baseline="0" noProof="0" dirty="0">
                <a:ln>
                  <a:noFill/>
                </a:ln>
                <a:solidFill>
                  <a:srgbClr val="3333FF"/>
                </a:solidFill>
                <a:effectLst/>
                <a:uLnTx/>
                <a:uFillTx/>
                <a:latin typeface="Arial" panose="020B0604020202020204" pitchFamily="34" charset="0"/>
                <a:ea typeface="宋体" panose="02010600030101010101" pitchFamily="2" charset="-122"/>
                <a:cs typeface="+mn-cs"/>
              </a:rPr>
              <a:t>，而想到那</a:t>
            </a:r>
            <a:endParaRPr kumimoji="0" lang="zh-CN" sz="3200" b="1" i="0" u="none" strike="noStrike" kern="1200" cap="none" spc="0" normalizeH="0" baseline="0" noProof="0" dirty="0">
              <a:ln>
                <a:noFill/>
              </a:ln>
              <a:solidFill>
                <a:srgbClr val="3333FF"/>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90000"/>
              </a:lnSpc>
              <a:spcBef>
                <a:spcPct val="50000"/>
              </a:spcBef>
              <a:spcAft>
                <a:spcPct val="0"/>
              </a:spcAft>
              <a:buClr>
                <a:srgbClr val="00FFCC"/>
              </a:buClr>
              <a:buSzPct val="70000"/>
              <a:buFont typeface="Wingdings" panose="05000000000000000000" pitchFamily="2" charset="2"/>
              <a:buNone/>
              <a:defRPr/>
            </a:pPr>
            <a:r>
              <a:rPr kumimoji="0" lang="zh-CN" sz="3200" b="1" i="0" u="none" strike="noStrike" kern="1200" cap="none" spc="0" normalizeH="0" baseline="0" noProof="0" dirty="0">
                <a:ln>
                  <a:noFill/>
                </a:ln>
                <a:solidFill>
                  <a:srgbClr val="3333FF"/>
                </a:solidFill>
                <a:effectLst/>
                <a:uLnTx/>
                <a:uFillTx/>
                <a:latin typeface="Arial" panose="020B0604020202020204" pitchFamily="34" charset="0"/>
                <a:ea typeface="宋体" panose="02010600030101010101" pitchFamily="2" charset="-122"/>
                <a:cs typeface="+mn-cs"/>
              </a:rPr>
              <a:t>                  美丽善良的</a:t>
            </a:r>
            <a:r>
              <a:rPr kumimoji="0" lang="zh-CN" sz="3200" b="1"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姑娘</a:t>
            </a:r>
            <a:r>
              <a:rPr kumimoji="0" lang="zh-CN" sz="3200" b="1" i="0" u="none" strike="noStrike" kern="1200" cap="none" spc="0" normalizeH="0" baseline="0" noProof="0" dirty="0">
                <a:ln>
                  <a:noFill/>
                </a:ln>
                <a:solidFill>
                  <a:srgbClr val="3333FF"/>
                </a:solidFill>
                <a:effectLst/>
                <a:uLnTx/>
                <a:uFillTx/>
                <a:latin typeface="Arial" panose="020B0604020202020204" pitchFamily="34" charset="0"/>
                <a:ea typeface="宋体" panose="02010600030101010101" pitchFamily="2" charset="-122"/>
                <a:cs typeface="+mn-cs"/>
              </a:rPr>
              <a:t>是自己理想的佳偶。</a:t>
            </a:r>
            <a:endParaRPr kumimoji="0" lang="zh-CN" sz="3200" b="1" i="0" u="none" strike="noStrike" kern="1200" cap="none" spc="0" normalizeH="0" baseline="0" noProof="0" dirty="0">
              <a:ln>
                <a:noFill/>
              </a:ln>
              <a:solidFill>
                <a:srgbClr val="3333FF"/>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90000"/>
              </a:lnSpc>
              <a:spcBef>
                <a:spcPct val="50000"/>
              </a:spcBef>
              <a:spcAft>
                <a:spcPct val="0"/>
              </a:spcAft>
              <a:buClr>
                <a:srgbClr val="00FFCC"/>
              </a:buClr>
              <a:buSzPct val="70000"/>
              <a:buFont typeface="Wingdings" panose="05000000000000000000" pitchFamily="2" charset="2"/>
              <a:buChar char="u"/>
              <a:defRPr/>
            </a:pPr>
            <a:r>
              <a:rPr kumimoji="0" lang="zh-CN" sz="3200" b="1" i="0" u="none" strike="noStrike" kern="1200" cap="none" spc="0" normalizeH="0" baseline="0" noProof="0" dirty="0">
                <a:ln>
                  <a:noFill/>
                </a:ln>
                <a:solidFill>
                  <a:srgbClr val="3333FF"/>
                </a:solidFill>
                <a:effectLst/>
                <a:uLnTx/>
                <a:uFillTx/>
                <a:latin typeface="Arial" panose="020B0604020202020204" pitchFamily="34" charset="0"/>
                <a:ea typeface="宋体" panose="02010600030101010101" pitchFamily="2" charset="-122"/>
                <a:cs typeface="+mn-cs"/>
              </a:rPr>
              <a:t>第</a:t>
            </a:r>
            <a:r>
              <a:rPr kumimoji="0" lang="en-US" altLang="zh-CN" sz="3200" b="1" i="0" u="none" strike="noStrike" kern="1200" cap="none" spc="0" normalizeH="0" baseline="0" noProof="0" dirty="0">
                <a:ln>
                  <a:noFill/>
                </a:ln>
                <a:solidFill>
                  <a:srgbClr val="3333FF"/>
                </a:solidFill>
                <a:effectLst/>
                <a:uLnTx/>
                <a:uFillTx/>
                <a:latin typeface="Arial" panose="020B0604020202020204" pitchFamily="34" charset="0"/>
                <a:ea typeface="宋体" panose="02010600030101010101" pitchFamily="2" charset="-122"/>
                <a:cs typeface="+mn-cs"/>
              </a:rPr>
              <a:t>5-8</a:t>
            </a:r>
            <a:r>
              <a:rPr kumimoji="0" lang="zh-CN" altLang="en-US" sz="3200" b="1" i="0" u="none" strike="noStrike" kern="1200" cap="none" spc="0" normalizeH="0" baseline="0" noProof="0" dirty="0">
                <a:ln>
                  <a:noFill/>
                </a:ln>
                <a:solidFill>
                  <a:srgbClr val="3333FF"/>
                </a:solidFill>
                <a:effectLst/>
                <a:uLnTx/>
                <a:uFillTx/>
                <a:latin typeface="Arial" panose="020B0604020202020204" pitchFamily="34" charset="0"/>
                <a:ea typeface="宋体" panose="02010600030101010101" pitchFamily="2" charset="-122"/>
                <a:cs typeface="+mn-cs"/>
              </a:rPr>
              <a:t>句</a:t>
            </a:r>
            <a:r>
              <a:rPr kumimoji="0" lang="zh-CN" sz="3200" b="1" i="0" u="none" strike="noStrike" kern="1200" cap="none" spc="0" normalizeH="0" baseline="0" noProof="0" dirty="0">
                <a:ln>
                  <a:noFill/>
                </a:ln>
                <a:solidFill>
                  <a:srgbClr val="3333FF"/>
                </a:solidFill>
                <a:effectLst/>
                <a:uLnTx/>
                <a:uFillTx/>
                <a:latin typeface="Arial" panose="020B0604020202020204" pitchFamily="34" charset="0"/>
                <a:ea typeface="宋体" panose="02010600030101010101" pitchFamily="2" charset="-122"/>
                <a:cs typeface="+mn-cs"/>
              </a:rPr>
              <a:t>：姑娘劳动的优美身姿，让诗人日夜追求。</a:t>
            </a:r>
            <a:endParaRPr kumimoji="0" lang="zh-CN" sz="3200" b="1" i="0" u="none" strike="noStrike" kern="1200" cap="none" spc="0" normalizeH="0" baseline="0" noProof="0" dirty="0">
              <a:ln>
                <a:noFill/>
              </a:ln>
              <a:solidFill>
                <a:srgbClr val="3333FF"/>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90000"/>
              </a:lnSpc>
              <a:spcBef>
                <a:spcPct val="50000"/>
              </a:spcBef>
              <a:spcAft>
                <a:spcPct val="0"/>
              </a:spcAft>
              <a:buClr>
                <a:srgbClr val="00FFCC"/>
              </a:buClr>
              <a:buSzPct val="70000"/>
              <a:buFont typeface="Wingdings" panose="05000000000000000000" pitchFamily="2" charset="2"/>
              <a:buChar char="u"/>
              <a:defRPr/>
            </a:pPr>
            <a:r>
              <a:rPr kumimoji="0" lang="zh-CN" sz="3200" b="1" i="0" u="none" strike="noStrike" kern="1200" cap="none" spc="0" normalizeH="0" baseline="0" noProof="0" dirty="0">
                <a:ln>
                  <a:noFill/>
                </a:ln>
                <a:solidFill>
                  <a:srgbClr val="3333FF"/>
                </a:solidFill>
                <a:effectLst/>
                <a:uLnTx/>
                <a:uFillTx/>
                <a:latin typeface="Arial" panose="020B0604020202020204" pitchFamily="34" charset="0"/>
                <a:ea typeface="宋体" panose="02010600030101010101" pitchFamily="2" charset="-122"/>
                <a:cs typeface="+mn-cs"/>
              </a:rPr>
              <a:t>第</a:t>
            </a:r>
            <a:r>
              <a:rPr kumimoji="0" lang="en-US" altLang="zh-CN" sz="3200" b="1" i="0" u="none" strike="noStrike" kern="1200" cap="none" spc="0" normalizeH="0" baseline="0" noProof="0" dirty="0">
                <a:ln>
                  <a:noFill/>
                </a:ln>
                <a:solidFill>
                  <a:srgbClr val="3333FF"/>
                </a:solidFill>
                <a:effectLst/>
                <a:uLnTx/>
                <a:uFillTx/>
                <a:latin typeface="Arial" panose="020B0604020202020204" pitchFamily="34" charset="0"/>
                <a:ea typeface="宋体" panose="02010600030101010101" pitchFamily="2" charset="-122"/>
                <a:cs typeface="+mn-cs"/>
              </a:rPr>
              <a:t>9-12</a:t>
            </a:r>
            <a:r>
              <a:rPr kumimoji="0" lang="zh-CN" altLang="en-US" sz="3200" b="1" i="0" u="none" strike="noStrike" kern="1200" cap="none" spc="0" normalizeH="0" baseline="0" noProof="0" dirty="0">
                <a:ln>
                  <a:noFill/>
                </a:ln>
                <a:solidFill>
                  <a:srgbClr val="3333FF"/>
                </a:solidFill>
                <a:effectLst/>
                <a:uLnTx/>
                <a:uFillTx/>
                <a:latin typeface="Arial" panose="020B0604020202020204" pitchFamily="34" charset="0"/>
                <a:ea typeface="宋体" panose="02010600030101010101" pitchFamily="2" charset="-122"/>
                <a:cs typeface="+mn-cs"/>
              </a:rPr>
              <a:t>句</a:t>
            </a:r>
            <a:r>
              <a:rPr kumimoji="0" lang="zh-CN" sz="3200" b="1" i="0" u="none" strike="noStrike" kern="1200" cap="none" spc="0" normalizeH="0" baseline="0" noProof="0" dirty="0">
                <a:ln>
                  <a:noFill/>
                </a:ln>
                <a:solidFill>
                  <a:srgbClr val="3333FF"/>
                </a:solidFill>
                <a:effectLst/>
                <a:uLnTx/>
                <a:uFillTx/>
                <a:latin typeface="Arial" panose="020B0604020202020204" pitchFamily="34" charset="0"/>
                <a:ea typeface="宋体" panose="02010600030101010101" pitchFamily="2" charset="-122"/>
                <a:cs typeface="+mn-cs"/>
              </a:rPr>
              <a:t>：诗人追求失败后忧思想念的情况。</a:t>
            </a:r>
            <a:endParaRPr kumimoji="0" lang="zh-CN" sz="3200" b="1" i="0" u="none" strike="noStrike" kern="1200" cap="none" spc="0" normalizeH="0" baseline="0" noProof="0" dirty="0">
              <a:ln>
                <a:noFill/>
              </a:ln>
              <a:solidFill>
                <a:srgbClr val="3333FF"/>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90000"/>
              </a:lnSpc>
              <a:spcBef>
                <a:spcPct val="50000"/>
              </a:spcBef>
              <a:spcAft>
                <a:spcPct val="0"/>
              </a:spcAft>
              <a:buClr>
                <a:srgbClr val="00FFCC"/>
              </a:buClr>
              <a:buSzPct val="70000"/>
              <a:buFont typeface="Wingdings" panose="05000000000000000000" pitchFamily="2" charset="2"/>
              <a:buChar char="u"/>
              <a:defRPr/>
            </a:pPr>
            <a:r>
              <a:rPr kumimoji="0" lang="zh-CN" sz="3200" b="1" i="0" u="none" strike="noStrike" kern="1200" cap="none" spc="0" normalizeH="0" baseline="0" noProof="0" dirty="0">
                <a:ln>
                  <a:noFill/>
                </a:ln>
                <a:solidFill>
                  <a:srgbClr val="3333FF"/>
                </a:solidFill>
                <a:effectLst/>
                <a:uLnTx/>
                <a:uFillTx/>
                <a:latin typeface="Arial" panose="020B0604020202020204" pitchFamily="34" charset="0"/>
                <a:ea typeface="宋体" panose="02010600030101010101" pitchFamily="2" charset="-122"/>
                <a:cs typeface="+mn-cs"/>
              </a:rPr>
              <a:t>第</a:t>
            </a:r>
            <a:r>
              <a:rPr kumimoji="0" lang="en-US" altLang="zh-CN" sz="3200" b="1" i="0" u="none" strike="noStrike" kern="1200" cap="none" spc="0" normalizeH="0" baseline="0" noProof="0" dirty="0">
                <a:ln>
                  <a:noFill/>
                </a:ln>
                <a:solidFill>
                  <a:srgbClr val="3333FF"/>
                </a:solidFill>
                <a:effectLst/>
                <a:uLnTx/>
                <a:uFillTx/>
                <a:latin typeface="Arial" panose="020B0604020202020204" pitchFamily="34" charset="0"/>
                <a:ea typeface="宋体" panose="02010600030101010101" pitchFamily="2" charset="-122"/>
                <a:cs typeface="+mn-cs"/>
              </a:rPr>
              <a:t>13-16</a:t>
            </a:r>
            <a:r>
              <a:rPr kumimoji="0" lang="zh-CN" altLang="en-US" sz="3200" b="1" i="0" u="none" strike="noStrike" kern="1200" cap="none" spc="0" normalizeH="0" baseline="0" noProof="0" dirty="0">
                <a:ln>
                  <a:noFill/>
                </a:ln>
                <a:solidFill>
                  <a:srgbClr val="3333FF"/>
                </a:solidFill>
                <a:effectLst/>
                <a:uLnTx/>
                <a:uFillTx/>
                <a:latin typeface="Arial" panose="020B0604020202020204" pitchFamily="34" charset="0"/>
                <a:ea typeface="宋体" panose="02010600030101010101" pitchFamily="2" charset="-122"/>
                <a:cs typeface="+mn-cs"/>
              </a:rPr>
              <a:t>句</a:t>
            </a:r>
            <a:r>
              <a:rPr kumimoji="0" lang="zh-CN" sz="3200" b="1" i="0" u="none" strike="noStrike" kern="1200" cap="none" spc="0" normalizeH="0" baseline="0" noProof="0" dirty="0">
                <a:ln>
                  <a:noFill/>
                </a:ln>
                <a:solidFill>
                  <a:srgbClr val="3333FF"/>
                </a:solidFill>
                <a:effectLst/>
                <a:uLnTx/>
                <a:uFillTx/>
                <a:latin typeface="Arial" panose="020B0604020202020204" pitchFamily="34" charset="0"/>
                <a:ea typeface="宋体" panose="02010600030101010101" pitchFamily="2" charset="-122"/>
                <a:cs typeface="+mn-cs"/>
              </a:rPr>
              <a:t>：姑娘劳动的身影，让诗人幻想能与心爱的姑娘欢聚。</a:t>
            </a:r>
            <a:endParaRPr kumimoji="0" lang="zh-CN" sz="3200" b="1" i="0" u="none" strike="noStrike" kern="1200" cap="none" spc="0" normalizeH="0" baseline="0" noProof="0" dirty="0">
              <a:ln>
                <a:noFill/>
              </a:ln>
              <a:solidFill>
                <a:srgbClr val="3333FF"/>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90000"/>
              </a:lnSpc>
              <a:spcBef>
                <a:spcPct val="50000"/>
              </a:spcBef>
              <a:spcAft>
                <a:spcPct val="0"/>
              </a:spcAft>
              <a:buClr>
                <a:srgbClr val="00FFCC"/>
              </a:buClr>
              <a:buSzPct val="70000"/>
              <a:buFont typeface="Wingdings" panose="05000000000000000000" pitchFamily="2" charset="2"/>
              <a:buChar char="u"/>
              <a:defRPr/>
            </a:pPr>
            <a:r>
              <a:rPr kumimoji="0" lang="zh-CN" sz="3200" b="1" i="0" u="none" strike="noStrike" kern="1200" cap="none" spc="0" normalizeH="0" baseline="0" noProof="0" dirty="0">
                <a:ln>
                  <a:noFill/>
                </a:ln>
                <a:solidFill>
                  <a:srgbClr val="3333FF"/>
                </a:solidFill>
                <a:effectLst/>
                <a:uLnTx/>
                <a:uFillTx/>
                <a:latin typeface="Arial" panose="020B0604020202020204" pitchFamily="34" charset="0"/>
                <a:ea typeface="宋体" panose="02010600030101010101" pitchFamily="2" charset="-122"/>
                <a:cs typeface="+mn-cs"/>
              </a:rPr>
              <a:t>第</a:t>
            </a:r>
            <a:r>
              <a:rPr kumimoji="0" lang="en-US" altLang="zh-CN" sz="3200" b="1" i="0" u="none" strike="noStrike" kern="1200" cap="none" spc="0" normalizeH="0" baseline="0" noProof="0" dirty="0">
                <a:ln>
                  <a:noFill/>
                </a:ln>
                <a:solidFill>
                  <a:srgbClr val="3333FF"/>
                </a:solidFill>
                <a:effectLst/>
                <a:uLnTx/>
                <a:uFillTx/>
                <a:latin typeface="Arial" panose="020B0604020202020204" pitchFamily="34" charset="0"/>
                <a:ea typeface="宋体" panose="02010600030101010101" pitchFamily="2" charset="-122"/>
                <a:cs typeface="+mn-cs"/>
              </a:rPr>
              <a:t>17-20</a:t>
            </a:r>
            <a:r>
              <a:rPr kumimoji="0" lang="zh-CN" altLang="en-US" sz="3200" b="1" i="0" u="none" strike="noStrike" kern="1200" cap="none" spc="0" normalizeH="0" baseline="0" noProof="0" dirty="0">
                <a:ln>
                  <a:noFill/>
                </a:ln>
                <a:solidFill>
                  <a:srgbClr val="3333FF"/>
                </a:solidFill>
                <a:effectLst/>
                <a:uLnTx/>
                <a:uFillTx/>
                <a:latin typeface="Arial" panose="020B0604020202020204" pitchFamily="34" charset="0"/>
                <a:ea typeface="宋体" panose="02010600030101010101" pitchFamily="2" charset="-122"/>
                <a:cs typeface="+mn-cs"/>
              </a:rPr>
              <a:t>句</a:t>
            </a:r>
            <a:r>
              <a:rPr kumimoji="0" lang="zh-CN" sz="3200" b="1" i="0" u="none" strike="noStrike" kern="1200" cap="none" spc="0" normalizeH="0" baseline="0" noProof="0" dirty="0">
                <a:ln>
                  <a:noFill/>
                </a:ln>
                <a:solidFill>
                  <a:srgbClr val="3333FF"/>
                </a:solidFill>
                <a:effectLst/>
                <a:uLnTx/>
                <a:uFillTx/>
                <a:latin typeface="Arial" panose="020B0604020202020204" pitchFamily="34" charset="0"/>
                <a:ea typeface="宋体" panose="02010600030101010101" pitchFamily="2" charset="-122"/>
                <a:cs typeface="+mn-cs"/>
              </a:rPr>
              <a:t>：姑娘劳动的身影，让诗人幻想能与美丽善良的姑娘成亲。</a:t>
            </a:r>
            <a:endParaRPr kumimoji="0" lang="zh-CN" sz="3200" b="1" i="0" u="none" strike="noStrike" kern="1200" cap="none" spc="0" normalizeH="0" baseline="0" noProof="0" dirty="0">
              <a:ln>
                <a:noFill/>
              </a:ln>
              <a:solidFill>
                <a:srgbClr val="3333FF"/>
              </a:solidFill>
              <a:effectLst/>
              <a:uLnTx/>
              <a:uFillTx/>
              <a:latin typeface="Arial" panose="020B0604020202020204" pitchFamily="34" charset="0"/>
              <a:ea typeface="宋体" panose="02010600030101010101" pitchFamily="2" charset="-122"/>
              <a:cs typeface="+mn-cs"/>
            </a:endParaRPr>
          </a:p>
        </p:txBody>
      </p:sp>
      <p:sp>
        <p:nvSpPr>
          <p:cNvPr id="117764" name="WordArt 4"/>
          <p:cNvSpPr/>
          <p:nvPr/>
        </p:nvSpPr>
        <p:spPr>
          <a:xfrm>
            <a:off x="555625" y="404813"/>
            <a:ext cx="1152525" cy="1584325"/>
          </a:xfrm>
          <a:prstGeom prst="rect">
            <a:avLst/>
          </a:prstGeom>
        </p:spPr>
        <p:txBody>
          <a:bodyPr wrap="none" fromWordArt="1">
            <a:prstTxWarp prst="textPlain">
              <a:avLst>
                <a:gd name="adj" fmla="val 50000"/>
              </a:avLst>
            </a:prstTxWarp>
            <a:normAutofit/>
          </a:bodyPr>
          <a:p>
            <a:pPr algn="ctr" eaLnBrk="0" hangingPunct="0"/>
            <a:endParaRPr lang="zh-CN" altLang="en-US" sz="3600" b="1">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隶书" charset="0"/>
              <a:ea typeface="隶书" charset="0"/>
            </a:endParaRPr>
          </a:p>
          <a:p>
            <a:pPr algn="ctr" eaLnBrk="0" hangingPunct="0"/>
            <a:r>
              <a:rPr lang="zh-CN" altLang="en-US" sz="3600" b="1">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隶书" charset="0"/>
                <a:ea typeface="隶书" charset="0"/>
              </a:rPr>
              <a:t>比兴</a:t>
            </a:r>
            <a:endParaRPr lang="zh-CN" altLang="en-US" sz="3600" b="1">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隶书" charset="0"/>
              <a:ea typeface="隶书" charset="0"/>
            </a:endParaRPr>
          </a:p>
        </p:txBody>
      </p:sp>
      <p:sp>
        <p:nvSpPr>
          <p:cNvPr id="117765" name="WordArt 5"/>
          <p:cNvSpPr/>
          <p:nvPr/>
        </p:nvSpPr>
        <p:spPr>
          <a:xfrm>
            <a:off x="8405813" y="2139950"/>
            <a:ext cx="719137" cy="2736850"/>
          </a:xfrm>
          <a:prstGeom prst="rect">
            <a:avLst/>
          </a:prstGeom>
        </p:spPr>
        <p:txBody>
          <a:bodyPr wrap="none" fromWordArt="1">
            <a:prstTxWarp prst="textPlain">
              <a:avLst>
                <a:gd name="adj" fmla="val 48648"/>
              </a:avLst>
            </a:prstTxWarp>
            <a:normAutofit/>
          </a:bodyPr>
          <a:p>
            <a:pPr algn="ctr" eaLnBrk="0" hangingPunct="0"/>
            <a:endParaRPr lang="zh-CN" altLang="en-US" sz="3600">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宋体" panose="02010600030101010101" pitchFamily="2" charset="-122"/>
              <a:ea typeface="宋体" panose="02010600030101010101" pitchFamily="2" charset="-122"/>
            </a:endParaRPr>
          </a:p>
          <a:p>
            <a:pPr algn="ctr" eaLnBrk="0" hangingPunct="0"/>
            <a:r>
              <a:rPr lang="zh-CN" altLang="en-US" sz="3600">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宋体" panose="02010600030101010101" pitchFamily="2" charset="-122"/>
                <a:ea typeface="宋体" panose="02010600030101010101" pitchFamily="2" charset="-122"/>
              </a:rPr>
              <a:t>赋</a:t>
            </a:r>
            <a:endParaRPr lang="zh-CN" altLang="en-US" sz="3600">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宋体" panose="02010600030101010101" pitchFamily="2" charset="-122"/>
              <a:ea typeface="宋体" panose="02010600030101010101" pitchFamily="2" charset="-122"/>
            </a:endParaRPr>
          </a:p>
        </p:txBody>
      </p:sp>
      <p:sp>
        <p:nvSpPr>
          <p:cNvPr id="2" name="右大括号 1"/>
          <p:cNvSpPr/>
          <p:nvPr/>
        </p:nvSpPr>
        <p:spPr>
          <a:xfrm>
            <a:off x="7954963" y="2636838"/>
            <a:ext cx="647700" cy="3384550"/>
          </a:xfrm>
          <a:prstGeom prst="rightBrace">
            <a:avLst/>
          </a:prstGeom>
          <a:ln w="69850" cmpd="sng"/>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7200"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459"/>
                                        </p:tgtEl>
                                        <p:attrNameLst>
                                          <p:attrName>style.visibility</p:attrName>
                                        </p:attrNameLst>
                                      </p:cBhvr>
                                      <p:to>
                                        <p:strVal val="visible"/>
                                      </p:to>
                                    </p:set>
                                    <p:anim calcmode="lin" valueType="num">
                                      <p:cBhvr additive="base">
                                        <p:cTn id="7" dur="500" fill="hold"/>
                                        <p:tgtEl>
                                          <p:spTgt spid="19459"/>
                                        </p:tgtEl>
                                        <p:attrNameLst>
                                          <p:attrName>ppt_x</p:attrName>
                                        </p:attrNameLst>
                                      </p:cBhvr>
                                      <p:tavLst>
                                        <p:tav tm="0">
                                          <p:val>
                                            <p:strVal val="#ppt_x"/>
                                          </p:val>
                                        </p:tav>
                                        <p:tav tm="100000">
                                          <p:val>
                                            <p:strVal val="#ppt_x"/>
                                          </p:val>
                                        </p:tav>
                                      </p:tavLst>
                                    </p:anim>
                                    <p:anim calcmode="lin" valueType="num">
                                      <p:cBhvr additive="base">
                                        <p:cTn id="8" dur="500" fill="hold"/>
                                        <p:tgtEl>
                                          <p:spTgt spid="1945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459">
                                            <p:txEl>
                                              <p:charRg st="0" end="11"/>
                                            </p:txEl>
                                          </p:spTgt>
                                        </p:tgtEl>
                                        <p:attrNameLst>
                                          <p:attrName>style.visibility</p:attrName>
                                        </p:attrNameLst>
                                      </p:cBhvr>
                                      <p:to>
                                        <p:strVal val="visible"/>
                                      </p:to>
                                    </p:set>
                                    <p:anim calcmode="lin" valueType="num">
                                      <p:cBhvr additive="base">
                                        <p:cTn id="13" dur="500" fill="hold"/>
                                        <p:tgtEl>
                                          <p:spTgt spid="19459">
                                            <p:txEl>
                                              <p:charRg st="0" end="1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459">
                                            <p:txEl>
                                              <p:charRg st="0" end="1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459">
                                            <p:txEl>
                                              <p:charRg st="11" end="34"/>
                                            </p:txEl>
                                          </p:spTgt>
                                        </p:tgtEl>
                                        <p:attrNameLst>
                                          <p:attrName>style.visibility</p:attrName>
                                        </p:attrNameLst>
                                      </p:cBhvr>
                                      <p:to>
                                        <p:strVal val="visible"/>
                                      </p:to>
                                    </p:set>
                                    <p:anim calcmode="lin" valueType="num">
                                      <p:cBhvr additive="base">
                                        <p:cTn id="19" dur="500" fill="hold"/>
                                        <p:tgtEl>
                                          <p:spTgt spid="19459">
                                            <p:txEl>
                                              <p:charRg st="11" end="3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459">
                                            <p:txEl>
                                              <p:charRg st="11" end="3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459">
                                            <p:txEl>
                                              <p:charRg st="34" end="69"/>
                                            </p:txEl>
                                          </p:spTgt>
                                        </p:tgtEl>
                                        <p:attrNameLst>
                                          <p:attrName>style.visibility</p:attrName>
                                        </p:attrNameLst>
                                      </p:cBhvr>
                                      <p:to>
                                        <p:strVal val="visible"/>
                                      </p:to>
                                    </p:set>
                                    <p:anim calcmode="lin" valueType="num">
                                      <p:cBhvr additive="base">
                                        <p:cTn id="25" dur="500" fill="hold"/>
                                        <p:tgtEl>
                                          <p:spTgt spid="19459">
                                            <p:txEl>
                                              <p:charRg st="34" end="69"/>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459">
                                            <p:txEl>
                                              <p:charRg st="34" end="69"/>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9459">
                                            <p:txEl>
                                              <p:charRg st="69" end="94"/>
                                            </p:txEl>
                                          </p:spTgt>
                                        </p:tgtEl>
                                        <p:attrNameLst>
                                          <p:attrName>style.visibility</p:attrName>
                                        </p:attrNameLst>
                                      </p:cBhvr>
                                      <p:to>
                                        <p:strVal val="visible"/>
                                      </p:to>
                                    </p:set>
                                    <p:anim calcmode="lin" valueType="num">
                                      <p:cBhvr additive="base">
                                        <p:cTn id="31" dur="500" fill="hold"/>
                                        <p:tgtEl>
                                          <p:spTgt spid="19459">
                                            <p:txEl>
                                              <p:charRg st="69" end="9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459">
                                            <p:txEl>
                                              <p:charRg st="69" end="9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9459">
                                            <p:txEl>
                                              <p:charRg st="94" end="117"/>
                                            </p:txEl>
                                          </p:spTgt>
                                        </p:tgtEl>
                                        <p:attrNameLst>
                                          <p:attrName>style.visibility</p:attrName>
                                        </p:attrNameLst>
                                      </p:cBhvr>
                                      <p:to>
                                        <p:strVal val="visible"/>
                                      </p:to>
                                    </p:set>
                                    <p:anim calcmode="lin" valueType="num">
                                      <p:cBhvr additive="base">
                                        <p:cTn id="37" dur="500" fill="hold"/>
                                        <p:tgtEl>
                                          <p:spTgt spid="19459">
                                            <p:txEl>
                                              <p:charRg st="94" end="11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9459">
                                            <p:txEl>
                                              <p:charRg st="94" end="11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9459">
                                            <p:txEl>
                                              <p:charRg st="117" end="149"/>
                                            </p:txEl>
                                          </p:spTgt>
                                        </p:tgtEl>
                                        <p:attrNameLst>
                                          <p:attrName>style.visibility</p:attrName>
                                        </p:attrNameLst>
                                      </p:cBhvr>
                                      <p:to>
                                        <p:strVal val="visible"/>
                                      </p:to>
                                    </p:set>
                                    <p:anim calcmode="lin" valueType="num">
                                      <p:cBhvr additive="base">
                                        <p:cTn id="43" dur="500" fill="hold"/>
                                        <p:tgtEl>
                                          <p:spTgt spid="19459">
                                            <p:txEl>
                                              <p:charRg st="117" end="14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9459">
                                            <p:txEl>
                                              <p:charRg st="117" end="149"/>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9459">
                                            <p:txEl>
                                              <p:charRg st="149" end="183"/>
                                            </p:txEl>
                                          </p:spTgt>
                                        </p:tgtEl>
                                        <p:attrNameLst>
                                          <p:attrName>style.visibility</p:attrName>
                                        </p:attrNameLst>
                                      </p:cBhvr>
                                      <p:to>
                                        <p:strVal val="visible"/>
                                      </p:to>
                                    </p:set>
                                    <p:anim calcmode="lin" valueType="num">
                                      <p:cBhvr additive="base">
                                        <p:cTn id="49" dur="500" fill="hold"/>
                                        <p:tgtEl>
                                          <p:spTgt spid="19459">
                                            <p:txEl>
                                              <p:charRg st="149" end="18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9459">
                                            <p:txEl>
                                              <p:charRg st="149" end="183"/>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117764"/>
                                        </p:tgtEl>
                                        <p:attrNameLst>
                                          <p:attrName>style.visibility</p:attrName>
                                        </p:attrNameLst>
                                      </p:cBhvr>
                                      <p:to>
                                        <p:strVal val="visible"/>
                                      </p:to>
                                    </p:set>
                                    <p:anim calcmode="lin" valueType="num">
                                      <p:cBhvr additive="base">
                                        <p:cTn id="55" dur="500" fill="hold"/>
                                        <p:tgtEl>
                                          <p:spTgt spid="117764"/>
                                        </p:tgtEl>
                                        <p:attrNameLst>
                                          <p:attrName>ppt_x</p:attrName>
                                        </p:attrNameLst>
                                      </p:cBhvr>
                                      <p:tavLst>
                                        <p:tav tm="0">
                                          <p:val>
                                            <p:strVal val="0-#ppt_w/2"/>
                                          </p:val>
                                        </p:tav>
                                        <p:tav tm="100000">
                                          <p:val>
                                            <p:strVal val="#ppt_x"/>
                                          </p:val>
                                        </p:tav>
                                      </p:tavLst>
                                    </p:anim>
                                    <p:anim calcmode="lin" valueType="num">
                                      <p:cBhvr additive="base">
                                        <p:cTn id="56" dur="500" fill="hold"/>
                                        <p:tgtEl>
                                          <p:spTgt spid="117764"/>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16" presetClass="entr" presetSubtype="21" fill="hold" grpId="0" nodeType="clickEffect">
                                  <p:stCondLst>
                                    <p:cond delay="0"/>
                                  </p:stCondLst>
                                  <p:childTnLst>
                                    <p:set>
                                      <p:cBhvr>
                                        <p:cTn id="60" dur="1" fill="hold">
                                          <p:stCondLst>
                                            <p:cond delay="0"/>
                                          </p:stCondLst>
                                        </p:cTn>
                                        <p:tgtEl>
                                          <p:spTgt spid="2"/>
                                        </p:tgtEl>
                                        <p:attrNameLst>
                                          <p:attrName>style.visibility</p:attrName>
                                        </p:attrNameLst>
                                      </p:cBhvr>
                                      <p:to>
                                        <p:strVal val="visible"/>
                                      </p:to>
                                    </p:set>
                                    <p:animEffect transition="in" filter="barn(inVertical)">
                                      <p:cBhvr>
                                        <p:cTn id="61" dur="500"/>
                                        <p:tgtEl>
                                          <p:spTgt spid="2"/>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8" fill="hold" nodeType="clickEffect">
                                  <p:stCondLst>
                                    <p:cond delay="0"/>
                                  </p:stCondLst>
                                  <p:childTnLst>
                                    <p:set>
                                      <p:cBhvr>
                                        <p:cTn id="65" dur="1" fill="hold">
                                          <p:stCondLst>
                                            <p:cond delay="0"/>
                                          </p:stCondLst>
                                        </p:cTn>
                                        <p:tgtEl>
                                          <p:spTgt spid="117765"/>
                                        </p:tgtEl>
                                        <p:attrNameLst>
                                          <p:attrName>style.visibility</p:attrName>
                                        </p:attrNameLst>
                                      </p:cBhvr>
                                      <p:to>
                                        <p:strVal val="visible"/>
                                      </p:to>
                                    </p:set>
                                    <p:anim calcmode="lin" valueType="num">
                                      <p:cBhvr additive="base">
                                        <p:cTn id="66" dur="500" fill="hold"/>
                                        <p:tgtEl>
                                          <p:spTgt spid="117765"/>
                                        </p:tgtEl>
                                        <p:attrNameLst>
                                          <p:attrName>ppt_x</p:attrName>
                                        </p:attrNameLst>
                                      </p:cBhvr>
                                      <p:tavLst>
                                        <p:tav tm="0">
                                          <p:val>
                                            <p:strVal val="0-#ppt_w/2"/>
                                          </p:val>
                                        </p:tav>
                                        <p:tav tm="100000">
                                          <p:val>
                                            <p:strVal val="#ppt_x"/>
                                          </p:val>
                                        </p:tav>
                                      </p:tavLst>
                                    </p:anim>
                                    <p:anim calcmode="lin" valueType="num">
                                      <p:cBhvr additive="base">
                                        <p:cTn id="67" dur="500" fill="hold"/>
                                        <p:tgtEl>
                                          <p:spTgt spid="117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animBg="1" build="p"/>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8786" name="Rectangle 2"/>
          <p:cNvSpPr>
            <a:spLocks noGrp="1"/>
          </p:cNvSpPr>
          <p:nvPr>
            <p:ph type="title"/>
          </p:nvPr>
        </p:nvSpPr>
        <p:spPr>
          <a:xfrm>
            <a:off x="228600" y="990600"/>
            <a:ext cx="7467600" cy="762000"/>
          </a:xfrm>
          <a:ln/>
        </p:spPr>
        <p:txBody>
          <a:bodyPr vert="horz" wrap="square" lIns="91440" tIns="45720" rIns="91440" bIns="45720" anchor="b">
            <a:spAutoFit/>
          </a:bodyPr>
          <a:p>
            <a:pPr eaLnBrk="1" hangingPunct="1"/>
            <a:r>
              <a:rPr lang="zh-CN" altLang="zh-CN" dirty="0"/>
              <a:t> </a:t>
            </a:r>
            <a:endParaRPr lang="zh-CN" altLang="zh-CN" dirty="0"/>
          </a:p>
        </p:txBody>
      </p:sp>
      <p:sp>
        <p:nvSpPr>
          <p:cNvPr id="118787" name="WordArt 3"/>
          <p:cNvSpPr/>
          <p:nvPr/>
        </p:nvSpPr>
        <p:spPr>
          <a:xfrm>
            <a:off x="1143000" y="228600"/>
            <a:ext cx="5715000" cy="1219200"/>
          </a:xfrm>
          <a:prstGeom prst="rect">
            <a:avLst/>
          </a:prstGeom>
        </p:spPr>
        <p:txBody>
          <a:bodyPr wrap="none" fromWordArt="1">
            <a:prstTxWarp prst="textSlantUp">
              <a:avLst>
                <a:gd name="adj" fmla="val 32056"/>
              </a:avLst>
            </a:prstTxWarp>
            <a:normAutofit/>
          </a:bodyPr>
          <a:p>
            <a:pPr algn="ctr" eaLnBrk="0" hangingPunct="0"/>
            <a:r>
              <a:rPr lang="zh-CN" altLang="en-US" sz="3600" b="1" i="1">
                <a:ln w="9525" cap="sq" cmpd="sng">
                  <a:solidFill>
                    <a:srgbClr val="CC99FF"/>
                  </a:solidFill>
                  <a:prstDash val="solid"/>
                  <a:headEnd type="none" w="med" len="med"/>
                  <a:tailEnd type="none" w="med" len="med"/>
                </a:ln>
                <a:gradFill rotWithShape="1">
                  <a:gsLst>
                    <a:gs pos="0">
                      <a:srgbClr val="6600CC"/>
                    </a:gs>
                    <a:gs pos="100000">
                      <a:srgbClr val="CC00CC"/>
                    </a:gs>
                  </a:gsLst>
                  <a:lin ang="5400000" scaled="1"/>
                  <a:tileRect/>
                </a:gradFill>
                <a:effectLst>
                  <a:outerShdw dist="53882" dir="2699999" algn="ctr" rotWithShape="0">
                    <a:srgbClr val="9999FF"/>
                  </a:outerShdw>
                </a:effectLst>
                <a:latin typeface="隶书" charset="0"/>
                <a:ea typeface="隶书" charset="0"/>
              </a:rPr>
              <a:t>诗人思想感情变化的过程</a:t>
            </a:r>
            <a:endParaRPr lang="zh-CN" altLang="en-US" sz="3600" b="1" i="1">
              <a:ln w="9525" cap="sq" cmpd="sng">
                <a:solidFill>
                  <a:srgbClr val="CC99FF"/>
                </a:solidFill>
                <a:prstDash val="solid"/>
                <a:headEnd type="none" w="med" len="med"/>
                <a:tailEnd type="none" w="med" len="med"/>
              </a:ln>
              <a:gradFill rotWithShape="1">
                <a:gsLst>
                  <a:gs pos="0">
                    <a:srgbClr val="6600CC"/>
                  </a:gs>
                  <a:gs pos="100000">
                    <a:srgbClr val="CC00CC"/>
                  </a:gs>
                </a:gsLst>
                <a:lin ang="5400000" scaled="1"/>
                <a:tileRect/>
              </a:gradFill>
              <a:effectLst>
                <a:outerShdw dist="53882" dir="2699999" algn="ctr" rotWithShape="0">
                  <a:srgbClr val="9999FF"/>
                </a:outerShdw>
              </a:effectLst>
              <a:latin typeface="隶书" charset="0"/>
              <a:ea typeface="隶书" charset="0"/>
            </a:endParaRPr>
          </a:p>
        </p:txBody>
      </p:sp>
      <p:sp>
        <p:nvSpPr>
          <p:cNvPr id="21508" name="WordArt 4"/>
          <p:cNvSpPr>
            <a:spLocks noChangeArrowheads="1" noChangeShapeType="1"/>
          </p:cNvSpPr>
          <p:nvPr/>
        </p:nvSpPr>
        <p:spPr bwMode="auto">
          <a:xfrm>
            <a:off x="304800" y="1828800"/>
            <a:ext cx="2286000" cy="1733550"/>
          </a:xfrm>
          <a:prstGeom prst="rect">
            <a:avLst/>
          </a:prstGeom>
        </p:spPr>
        <p:txBody>
          <a:bodyPr wrap="none" numCol="1" fromWordArt="1">
            <a:prstTxWarp prst="textPlain">
              <a:avLst>
                <a:gd name="adj" fmla="val 50000"/>
              </a:avLst>
            </a:prstTxWarp>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3600" b="0" i="0" u="none" strike="noStrike" kern="10" cap="none" spc="0" normalizeH="0" baseline="0" noProof="0" dirty="0">
              <a:ln w="12700" cap="sq" cmpd="sng">
                <a:solidFill>
                  <a:srgbClr val="EAEAEA"/>
                </a:solidFill>
                <a:rou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uLnTx/>
              <a:uFillTx/>
              <a:latin typeface="宋体" panose="02010600030101010101" pitchFamily="2" charset="-122"/>
              <a:ea typeface="宋体" panose="02010600030101010101" pitchFamily="2"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10" cap="none" spc="0" normalizeH="0" baseline="0" noProof="0" dirty="0">
                <a:ln w="12700" cap="sq" cmpd="sng">
                  <a:solidFill>
                    <a:srgbClr val="EAEAEA"/>
                  </a:solidFill>
                  <a:rou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uLnTx/>
                <a:uFillTx/>
                <a:latin typeface="黑体" panose="02010600030101010101" pitchFamily="49" charset="-122"/>
                <a:ea typeface="黑体" panose="02010600030101010101" pitchFamily="49" charset="-122"/>
                <a:cs typeface="+mn-cs"/>
              </a:rPr>
              <a:t>渴望与追求</a:t>
            </a:r>
            <a:endParaRPr kumimoji="0" lang="zh-CN" altLang="en-US" sz="3600" b="1" i="0" u="none" strike="noStrike" kern="10" cap="none" spc="0" normalizeH="0" baseline="0" noProof="0" dirty="0">
              <a:ln w="12700" cap="sq" cmpd="sng">
                <a:solidFill>
                  <a:srgbClr val="EAEAEA"/>
                </a:solidFill>
                <a:rou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uLnTx/>
              <a:uFillTx/>
              <a:latin typeface="黑体" panose="02010600030101010101" pitchFamily="49" charset="-122"/>
              <a:ea typeface="黑体" panose="02010600030101010101" pitchFamily="49" charset="-122"/>
              <a:cs typeface="+mn-cs"/>
            </a:endParaRPr>
          </a:p>
        </p:txBody>
      </p:sp>
      <p:sp>
        <p:nvSpPr>
          <p:cNvPr id="118789" name="WordArt 5"/>
          <p:cNvSpPr/>
          <p:nvPr/>
        </p:nvSpPr>
        <p:spPr>
          <a:xfrm>
            <a:off x="2819400" y="5105400"/>
            <a:ext cx="2286000" cy="971550"/>
          </a:xfrm>
          <a:prstGeom prst="rect">
            <a:avLst/>
          </a:prstGeom>
        </p:spPr>
        <p:txBody>
          <a:bodyPr wrap="none" fromWordArt="1">
            <a:prstTxWarp prst="textPlain">
              <a:avLst>
                <a:gd name="adj" fmla="val 50000"/>
              </a:avLst>
            </a:prstTxWarp>
            <a:normAutofit/>
          </a:bodyPr>
          <a:p>
            <a:pPr algn="ctr" eaLnBrk="0" hangingPunct="0"/>
            <a:r>
              <a:rPr lang="zh-CN" altLang="en-US" sz="3600">
                <a:ln w="12700" cap="flat" cmpd="sng">
                  <a:solidFill>
                    <a:srgbClr val="3333CC"/>
                  </a:solidFill>
                  <a:prstDash val="solid"/>
                  <a:headEnd type="none" w="med" len="med"/>
                  <a:tailEnd type="none" w="med" len="med"/>
                </a:ln>
                <a:solidFill>
                  <a:srgbClr val="B2B2B2">
                    <a:alpha val="50195"/>
                  </a:srgbClr>
                </a:solidFill>
                <a:effectLst>
                  <a:outerShdw dist="45791" dir="2021404" algn="ctr" rotWithShape="0">
                    <a:srgbClr val="9999FF"/>
                  </a:outerShdw>
                </a:effectLst>
                <a:latin typeface="宋体" panose="02010600030101010101" pitchFamily="2" charset="-122"/>
                <a:ea typeface="宋体" panose="02010600030101010101" pitchFamily="2" charset="-122"/>
              </a:rPr>
              <a:t>忧思与烦恼</a:t>
            </a:r>
            <a:endParaRPr lang="zh-CN" altLang="en-US" sz="3600">
              <a:ln w="12700" cap="flat" cmpd="sng">
                <a:solidFill>
                  <a:srgbClr val="3333CC"/>
                </a:solidFill>
                <a:prstDash val="solid"/>
                <a:headEnd type="none" w="med" len="med"/>
                <a:tailEnd type="none" w="med" len="med"/>
              </a:ln>
              <a:solidFill>
                <a:srgbClr val="B2B2B2">
                  <a:alpha val="50195"/>
                </a:srgbClr>
              </a:solidFill>
              <a:effectLst>
                <a:outerShdw dist="45791" dir="2021404" algn="ctr" rotWithShape="0">
                  <a:srgbClr val="9999FF"/>
                </a:outerShdw>
              </a:effectLst>
              <a:latin typeface="宋体" panose="02010600030101010101" pitchFamily="2" charset="-122"/>
              <a:ea typeface="宋体" panose="02010600030101010101" pitchFamily="2" charset="-122"/>
            </a:endParaRPr>
          </a:p>
        </p:txBody>
      </p:sp>
      <p:sp>
        <p:nvSpPr>
          <p:cNvPr id="21510" name="WordArt 6"/>
          <p:cNvSpPr>
            <a:spLocks noChangeArrowheads="1" noChangeShapeType="1"/>
          </p:cNvSpPr>
          <p:nvPr/>
        </p:nvSpPr>
        <p:spPr bwMode="auto">
          <a:xfrm>
            <a:off x="5562600" y="1066800"/>
            <a:ext cx="2362200" cy="2057400"/>
          </a:xfrm>
          <a:prstGeom prst="rect">
            <a:avLst/>
          </a:prstGeom>
          <a:extLst>
            <a:ext uri="{91240B29-F687-4F45-9708-019B960494DF}">
              <a14:hiddenLine xmlns:a14="http://schemas.microsoft.com/office/drawing/2010/main" w="9525">
                <a:solidFill>
                  <a:srgbClr val="000000"/>
                </a:solidFill>
                <a:round/>
              </a14:hiddenLine>
            </a:ext>
          </a:extLst>
        </p:spPr>
        <p:txBody>
          <a:bodyPr wrap="none" numCol="1" fromWordArt="1">
            <a:prstTxWarp prst="textPlain">
              <a:avLst>
                <a:gd name="adj" fmla="val 50000"/>
              </a:avLst>
            </a:prstTxWarp>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3600" b="0" i="0" u="none" strike="noStrike" kern="1200" cap="none" spc="0" normalizeH="0" baseline="0" noProof="0" dirty="0">
              <a:ln>
                <a:noFill/>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uLnTx/>
              <a:uFillTx/>
              <a:latin typeface="宋体" panose="02010600030101010101" pitchFamily="2" charset="-122"/>
              <a:ea typeface="宋体" panose="02010600030101010101" pitchFamily="2"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1200" cap="none" spc="0" normalizeH="0" baseline="0" noProof="0" dirty="0">
                <a:ln>
                  <a:noFill/>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uLnTx/>
                <a:uFillTx/>
                <a:latin typeface="黑体" panose="02010600030101010101" pitchFamily="49" charset="-122"/>
                <a:ea typeface="黑体" panose="02010600030101010101" pitchFamily="49" charset="-122"/>
                <a:cs typeface="+mn-cs"/>
              </a:rPr>
              <a:t>欢聚和成亲</a:t>
            </a:r>
            <a:endParaRPr kumimoji="0" lang="zh-CN" altLang="en-US" sz="3600" b="1" i="0" u="none" strike="noStrike" kern="1200" cap="none" spc="0" normalizeH="0" baseline="0" noProof="0" dirty="0">
              <a:ln>
                <a:noFill/>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uLnTx/>
              <a:uFillTx/>
              <a:latin typeface="黑体" panose="02010600030101010101" pitchFamily="49" charset="-122"/>
              <a:ea typeface="黑体" panose="02010600030101010101" pitchFamily="49" charset="-122"/>
              <a:cs typeface="+mn-cs"/>
            </a:endParaRPr>
          </a:p>
        </p:txBody>
      </p:sp>
      <p:sp>
        <p:nvSpPr>
          <p:cNvPr id="118791" name="Text Box 7"/>
          <p:cNvSpPr txBox="1"/>
          <p:nvPr/>
        </p:nvSpPr>
        <p:spPr>
          <a:xfrm>
            <a:off x="1600200" y="3886200"/>
            <a:ext cx="1447800" cy="457200"/>
          </a:xfrm>
          <a:prstGeom prst="rect">
            <a:avLst/>
          </a:prstGeom>
          <a:noFill/>
          <a:ln w="9525">
            <a:noFill/>
          </a:ln>
        </p:spPr>
        <p:txBody>
          <a:bodyPr>
            <a:spAutoFit/>
          </a:bodyPr>
          <a:p>
            <a:pPr algn="ctr">
              <a:spcBef>
                <a:spcPct val="50000"/>
              </a:spcBef>
            </a:pPr>
            <a:endParaRPr lang="zh-CN" altLang="zh-CN" dirty="0">
              <a:latin typeface="Arial" panose="020B0604020202020204" pitchFamily="34" charset="0"/>
            </a:endParaRPr>
          </a:p>
        </p:txBody>
      </p:sp>
      <p:sp>
        <p:nvSpPr>
          <p:cNvPr id="118792" name="Line 8"/>
          <p:cNvSpPr/>
          <p:nvPr/>
        </p:nvSpPr>
        <p:spPr>
          <a:xfrm>
            <a:off x="1905000" y="3886200"/>
            <a:ext cx="1219200" cy="1295400"/>
          </a:xfrm>
          <a:prstGeom prst="line">
            <a:avLst/>
          </a:prstGeom>
          <a:ln w="9525">
            <a:noFill/>
          </a:ln>
        </p:spPr>
      </p:sp>
      <p:cxnSp>
        <p:nvCxnSpPr>
          <p:cNvPr id="118793" name="AutoShape 9"/>
          <p:cNvCxnSpPr/>
          <p:nvPr/>
        </p:nvCxnSpPr>
        <p:spPr>
          <a:xfrm>
            <a:off x="1905000" y="3886200"/>
            <a:ext cx="1219200" cy="1295400"/>
          </a:xfrm>
          <a:prstGeom prst="straightConnector1">
            <a:avLst/>
          </a:prstGeom>
          <a:ln w="9525">
            <a:noFill/>
          </a:ln>
        </p:spPr>
      </p:cxnSp>
      <p:sp>
        <p:nvSpPr>
          <p:cNvPr id="118794" name="Line 10"/>
          <p:cNvSpPr/>
          <p:nvPr/>
        </p:nvSpPr>
        <p:spPr>
          <a:xfrm flipH="1">
            <a:off x="2971800" y="5334000"/>
            <a:ext cx="152400" cy="228600"/>
          </a:xfrm>
          <a:prstGeom prst="line">
            <a:avLst/>
          </a:prstGeom>
          <a:ln w="9525">
            <a:noFill/>
          </a:ln>
        </p:spPr>
      </p:sp>
      <p:sp>
        <p:nvSpPr>
          <p:cNvPr id="118795" name="Line 11"/>
          <p:cNvSpPr/>
          <p:nvPr/>
        </p:nvSpPr>
        <p:spPr>
          <a:xfrm flipH="1">
            <a:off x="5334000" y="3352800"/>
            <a:ext cx="1752600" cy="2209800"/>
          </a:xfrm>
          <a:prstGeom prst="line">
            <a:avLst/>
          </a:prstGeom>
          <a:ln w="9525">
            <a:noFill/>
          </a:ln>
        </p:spPr>
      </p:sp>
      <p:sp>
        <p:nvSpPr>
          <p:cNvPr id="21516" name="Line 12"/>
          <p:cNvSpPr/>
          <p:nvPr/>
        </p:nvSpPr>
        <p:spPr>
          <a:xfrm flipV="1">
            <a:off x="4876800" y="3124200"/>
            <a:ext cx="1600200" cy="2133600"/>
          </a:xfrm>
          <a:prstGeom prst="line">
            <a:avLst/>
          </a:prstGeom>
          <a:ln w="57150" cap="flat" cmpd="sng">
            <a:solidFill>
              <a:srgbClr val="FF0000"/>
            </a:solidFill>
            <a:prstDash val="solid"/>
            <a:headEnd type="none" w="med" len="med"/>
            <a:tailEnd type="triangle" w="med" len="med"/>
          </a:ln>
        </p:spPr>
      </p:sp>
      <p:sp>
        <p:nvSpPr>
          <p:cNvPr id="21517" name="Line 13"/>
          <p:cNvSpPr/>
          <p:nvPr/>
        </p:nvSpPr>
        <p:spPr>
          <a:xfrm>
            <a:off x="1676400" y="3505200"/>
            <a:ext cx="1447800" cy="1600200"/>
          </a:xfrm>
          <a:prstGeom prst="line">
            <a:avLst/>
          </a:prstGeom>
          <a:ln w="57150" cap="flat" cmpd="sng">
            <a:solidFill>
              <a:srgbClr val="FF0000"/>
            </a:solidFill>
            <a:prstDash val="solid"/>
            <a:headEnd type="none" w="med" len="med"/>
            <a:tailEnd type="triangle" w="med" len="med"/>
          </a:ln>
        </p:spPr>
      </p:sp>
      <p:sp>
        <p:nvSpPr>
          <p:cNvPr id="21518" name="WordArt 14" descr="白色大理石"/>
          <p:cNvSpPr>
            <a:spLocks noChangeArrowheads="1" noChangeShapeType="1"/>
          </p:cNvSpPr>
          <p:nvPr/>
        </p:nvSpPr>
        <p:spPr bwMode="auto">
          <a:xfrm>
            <a:off x="2627313" y="4005263"/>
            <a:ext cx="1066800" cy="533400"/>
          </a:xfrm>
          <a:prstGeom prst="rect">
            <a:avLst/>
          </a:prstGeom>
          <a:extLst>
            <a:ext uri="{AF507438-7753-43E0-B8FC-AC1667EBCBE1}">
              <a14:hiddenEffects xmlns:a14="http://schemas.microsoft.com/office/drawing/2010/main">
                <a:effectLst/>
              </a14:hiddenEffects>
            </a:ext>
          </a:extLst>
        </p:spPr>
        <p:txBody>
          <a:bodyPr wrap="none" numCol="1" fromWordArt="1">
            <a:prstTxWarp prst="textPlain">
              <a:avLst>
                <a:gd name="adj" fmla="val 50000"/>
              </a:avLst>
            </a:prstTxWarp>
            <a:scene3d>
              <a:camera prst="legacyObliqueRight"/>
              <a:lightRig rig="legacyFlat1" dir="r"/>
            </a:scene3d>
            <a:sp3d extrusionH="100000" prstMaterial="legacyMatte">
              <a:extrusionClr>
                <a:srgbClr val="663300"/>
              </a:extrusionClr>
            </a:sp3d>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a:ln w="9525" cmpd="sng">
                  <a:round/>
                </a:ln>
                <a:blipFill dpi="0" rotWithShape="0">
                  <a:blip r:embed="rId1"/>
                  <a:srcRect/>
                  <a:tile tx="0" ty="0" sx="100000" sy="100000" flip="none" algn="tl"/>
                </a:blipFill>
                <a:effectLst/>
                <a:uLnTx/>
                <a:uFillTx/>
                <a:latin typeface="宋体" panose="02010600030101010101" pitchFamily="2" charset="-122"/>
                <a:ea typeface="宋体" panose="02010600030101010101" pitchFamily="2" charset="-122"/>
                <a:cs typeface="+mn-cs"/>
              </a:rPr>
              <a:t>受挫</a:t>
            </a:r>
            <a:endParaRPr kumimoji="0" lang="zh-CN" altLang="en-US" sz="2800" b="0" i="0" u="none" strike="noStrike" kern="1200" cap="none" spc="0" normalizeH="0" baseline="0" noProof="0">
              <a:ln w="9525" cmpd="sng">
                <a:round/>
              </a:ln>
              <a:blipFill dpi="0" rotWithShape="0">
                <a:blip r:embed="rId1"/>
                <a:srcRect/>
                <a:tile tx="0" ty="0" sx="100000" sy="100000" flip="none" algn="tl"/>
              </a:blipFill>
              <a:effectLst/>
              <a:uLnTx/>
              <a:uFillTx/>
              <a:latin typeface="宋体" panose="02010600030101010101" pitchFamily="2" charset="-122"/>
              <a:ea typeface="宋体" panose="02010600030101010101" pitchFamily="2" charset="-122"/>
              <a:cs typeface="+mn-cs"/>
            </a:endParaRPr>
          </a:p>
        </p:txBody>
      </p:sp>
      <p:sp>
        <p:nvSpPr>
          <p:cNvPr id="21519" name="WordArt 15"/>
          <p:cNvSpPr>
            <a:spLocks noChangeArrowheads="1" noChangeShapeType="1"/>
          </p:cNvSpPr>
          <p:nvPr/>
        </p:nvSpPr>
        <p:spPr bwMode="auto">
          <a:xfrm>
            <a:off x="5829300" y="3124200"/>
            <a:ext cx="1517104" cy="1981200"/>
          </a:xfrm>
          <a:prstGeom prst="rect">
            <a:avLst/>
          </a:prstGeom>
        </p:spPr>
        <p:txBody>
          <a:bodyPr wrap="none" numCol="1" fromWordArt="1">
            <a:prstTxWarp prst="textDoubleWave1">
              <a:avLst>
                <a:gd name="adj1" fmla="val 6500"/>
                <a:gd name="adj2" fmla="val 0"/>
              </a:avLst>
            </a:prstTxWarp>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800" b="1" i="0" u="none" strike="noStrike" kern="10" cap="none" spc="-280" normalizeH="0" baseline="0" noProof="0" dirty="0">
              <a:ln w="12700" cmpd="sng">
                <a:solidFill>
                  <a:srgbClr val="000099"/>
                </a:solidFill>
                <a:round/>
              </a:ln>
              <a:solidFill>
                <a:srgbClr val="33CCFF"/>
              </a:solidFill>
              <a:effectLst>
                <a:outerShdw dist="125724" dir="18900000" algn="ctr" rotWithShape="0">
                  <a:srgbClr val="000099"/>
                </a:outerShdw>
              </a:effectLst>
              <a:uLnTx/>
              <a:uFillTx/>
              <a:latin typeface="华文行楷"/>
              <a:ea typeface="华文行楷"/>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0" cap="none" spc="-280" normalizeH="0" baseline="0" noProof="0" dirty="0">
                <a:ln w="12700" cmpd="sng">
                  <a:solidFill>
                    <a:srgbClr val="000099"/>
                  </a:solidFill>
                  <a:round/>
                </a:ln>
                <a:solidFill>
                  <a:srgbClr val="33CCFF"/>
                </a:solidFill>
                <a:effectLst>
                  <a:outerShdw dist="125724" dir="18900000" algn="ctr" rotWithShape="0">
                    <a:srgbClr val="000099"/>
                  </a:outerShdw>
                </a:effectLst>
                <a:uLnTx/>
                <a:uFillTx/>
                <a:latin typeface="黑体" panose="02010600030101010101" pitchFamily="49" charset="-122"/>
                <a:ea typeface="黑体" panose="02010600030101010101" pitchFamily="49" charset="-122"/>
                <a:cs typeface="+mn-cs"/>
              </a:rPr>
              <a:t>幻想</a:t>
            </a:r>
            <a:endParaRPr kumimoji="0" lang="zh-CN" altLang="en-US" sz="2800" b="1" i="0" u="none" strike="noStrike" kern="10" cap="none" spc="-280" normalizeH="0" baseline="0" noProof="0" dirty="0">
              <a:ln w="12700" cmpd="sng">
                <a:solidFill>
                  <a:srgbClr val="000099"/>
                </a:solidFill>
                <a:round/>
              </a:ln>
              <a:solidFill>
                <a:srgbClr val="33CCFF"/>
              </a:solidFill>
              <a:effectLst>
                <a:outerShdw dist="125724" dir="18900000" algn="ctr" rotWithShape="0">
                  <a:srgbClr val="000099"/>
                </a:outerShdw>
              </a:effectLst>
              <a:uLnTx/>
              <a:uFillTx/>
              <a:latin typeface="黑体" panose="02010600030101010101" pitchFamily="49" charset="-122"/>
              <a:ea typeface="黑体" panose="02010600030101010101" pitchFamily="49"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8787"/>
                                        </p:tgtEl>
                                        <p:attrNameLst>
                                          <p:attrName>style.visibility</p:attrName>
                                        </p:attrNameLst>
                                      </p:cBhvr>
                                      <p:to>
                                        <p:strVal val="visible"/>
                                      </p:to>
                                    </p:set>
                                    <p:anim calcmode="lin" valueType="num">
                                      <p:cBhvr additive="base">
                                        <p:cTn id="7" dur="500" fill="hold"/>
                                        <p:tgtEl>
                                          <p:spTgt spid="118787"/>
                                        </p:tgtEl>
                                        <p:attrNameLst>
                                          <p:attrName>ppt_x</p:attrName>
                                        </p:attrNameLst>
                                      </p:cBhvr>
                                      <p:tavLst>
                                        <p:tav tm="0">
                                          <p:val>
                                            <p:strVal val="#ppt_x"/>
                                          </p:val>
                                        </p:tav>
                                        <p:tav tm="100000">
                                          <p:val>
                                            <p:strVal val="#ppt_x"/>
                                          </p:val>
                                        </p:tav>
                                      </p:tavLst>
                                    </p:anim>
                                    <p:anim calcmode="lin" valueType="num">
                                      <p:cBhvr additive="base">
                                        <p:cTn id="8" dur="500" fill="hold"/>
                                        <p:tgtEl>
                                          <p:spTgt spid="11878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1508"/>
                                        </p:tgtEl>
                                        <p:attrNameLst>
                                          <p:attrName>style.visibility</p:attrName>
                                        </p:attrNameLst>
                                      </p:cBhvr>
                                      <p:to>
                                        <p:strVal val="visible"/>
                                      </p:to>
                                    </p:set>
                                    <p:anim calcmode="lin" valueType="num">
                                      <p:cBhvr additive="base">
                                        <p:cTn id="13" dur="500" fill="hold"/>
                                        <p:tgtEl>
                                          <p:spTgt spid="21508"/>
                                        </p:tgtEl>
                                        <p:attrNameLst>
                                          <p:attrName>ppt_x</p:attrName>
                                        </p:attrNameLst>
                                      </p:cBhvr>
                                      <p:tavLst>
                                        <p:tav tm="0">
                                          <p:val>
                                            <p:strVal val="0-#ppt_w/2"/>
                                          </p:val>
                                        </p:tav>
                                        <p:tav tm="100000">
                                          <p:val>
                                            <p:strVal val="#ppt_x"/>
                                          </p:val>
                                        </p:tav>
                                      </p:tavLst>
                                    </p:anim>
                                    <p:anim calcmode="lin" valueType="num">
                                      <p:cBhvr additive="base">
                                        <p:cTn id="14" dur="500" fill="hold"/>
                                        <p:tgtEl>
                                          <p:spTgt spid="2150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chimes.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1517"/>
                                        </p:tgtEl>
                                        <p:attrNameLst>
                                          <p:attrName>style.visibility</p:attrName>
                                        </p:attrNameLst>
                                      </p:cBhvr>
                                      <p:to>
                                        <p:strVal val="visible"/>
                                      </p:to>
                                    </p:set>
                                    <p:anim calcmode="lin" valueType="num">
                                      <p:cBhvr additive="base">
                                        <p:cTn id="19" dur="500" fill="hold"/>
                                        <p:tgtEl>
                                          <p:spTgt spid="21517"/>
                                        </p:tgtEl>
                                        <p:attrNameLst>
                                          <p:attrName>ppt_x</p:attrName>
                                        </p:attrNameLst>
                                      </p:cBhvr>
                                      <p:tavLst>
                                        <p:tav tm="0">
                                          <p:val>
                                            <p:strVal val="0-#ppt_w/2"/>
                                          </p:val>
                                        </p:tav>
                                        <p:tav tm="100000">
                                          <p:val>
                                            <p:strVal val="#ppt_x"/>
                                          </p:val>
                                        </p:tav>
                                      </p:tavLst>
                                    </p:anim>
                                    <p:anim calcmode="lin" valueType="num">
                                      <p:cBhvr additive="base">
                                        <p:cTn id="20" dur="500" fill="hold"/>
                                        <p:tgtEl>
                                          <p:spTgt spid="2151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1518"/>
                                        </p:tgtEl>
                                        <p:attrNameLst>
                                          <p:attrName>style.visibility</p:attrName>
                                        </p:attrNameLst>
                                      </p:cBhvr>
                                      <p:to>
                                        <p:strVal val="visible"/>
                                      </p:to>
                                    </p:set>
                                    <p:anim calcmode="lin" valueType="num">
                                      <p:cBhvr additive="base">
                                        <p:cTn id="25" dur="500" fill="hold"/>
                                        <p:tgtEl>
                                          <p:spTgt spid="21518"/>
                                        </p:tgtEl>
                                        <p:attrNameLst>
                                          <p:attrName>ppt_x</p:attrName>
                                        </p:attrNameLst>
                                      </p:cBhvr>
                                      <p:tavLst>
                                        <p:tav tm="0">
                                          <p:val>
                                            <p:strVal val="#ppt_x"/>
                                          </p:val>
                                        </p:tav>
                                        <p:tav tm="100000">
                                          <p:val>
                                            <p:strVal val="#ppt_x"/>
                                          </p:val>
                                        </p:tav>
                                      </p:tavLst>
                                    </p:anim>
                                    <p:anim calcmode="lin" valueType="num">
                                      <p:cBhvr additive="base">
                                        <p:cTn id="26" dur="500" fill="hold"/>
                                        <p:tgtEl>
                                          <p:spTgt spid="2151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18789"/>
                                        </p:tgtEl>
                                        <p:attrNameLst>
                                          <p:attrName>style.visibility</p:attrName>
                                        </p:attrNameLst>
                                      </p:cBhvr>
                                      <p:to>
                                        <p:strVal val="visible"/>
                                      </p:to>
                                    </p:set>
                                    <p:anim calcmode="lin" valueType="num">
                                      <p:cBhvr additive="base">
                                        <p:cTn id="31" dur="500" fill="hold"/>
                                        <p:tgtEl>
                                          <p:spTgt spid="118789"/>
                                        </p:tgtEl>
                                        <p:attrNameLst>
                                          <p:attrName>ppt_x</p:attrName>
                                        </p:attrNameLst>
                                      </p:cBhvr>
                                      <p:tavLst>
                                        <p:tav tm="0">
                                          <p:val>
                                            <p:strVal val="#ppt_x"/>
                                          </p:val>
                                        </p:tav>
                                        <p:tav tm="100000">
                                          <p:val>
                                            <p:strVal val="#ppt_x"/>
                                          </p:val>
                                        </p:tav>
                                      </p:tavLst>
                                    </p:anim>
                                    <p:anim calcmode="lin" valueType="num">
                                      <p:cBhvr additive="base">
                                        <p:cTn id="32" dur="500" fill="hold"/>
                                        <p:tgtEl>
                                          <p:spTgt spid="11878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21516"/>
                                        </p:tgtEl>
                                        <p:attrNameLst>
                                          <p:attrName>style.visibility</p:attrName>
                                        </p:attrNameLst>
                                      </p:cBhvr>
                                      <p:to>
                                        <p:strVal val="visible"/>
                                      </p:to>
                                    </p:set>
                                    <p:anim calcmode="lin" valueType="num">
                                      <p:cBhvr additive="base">
                                        <p:cTn id="37" dur="500" fill="hold"/>
                                        <p:tgtEl>
                                          <p:spTgt spid="21516"/>
                                        </p:tgtEl>
                                        <p:attrNameLst>
                                          <p:attrName>ppt_x</p:attrName>
                                        </p:attrNameLst>
                                      </p:cBhvr>
                                      <p:tavLst>
                                        <p:tav tm="0">
                                          <p:val>
                                            <p:strVal val="0-#ppt_w/2"/>
                                          </p:val>
                                        </p:tav>
                                        <p:tav tm="100000">
                                          <p:val>
                                            <p:strVal val="#ppt_x"/>
                                          </p:val>
                                        </p:tav>
                                      </p:tavLst>
                                    </p:anim>
                                    <p:anim calcmode="lin" valueType="num">
                                      <p:cBhvr additive="base">
                                        <p:cTn id="38" dur="500" fill="hold"/>
                                        <p:tgtEl>
                                          <p:spTgt spid="21516"/>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1" fill="hold" nodeType="clickEffect">
                                  <p:stCondLst>
                                    <p:cond delay="0"/>
                                  </p:stCondLst>
                                  <p:childTnLst>
                                    <p:set>
                                      <p:cBhvr>
                                        <p:cTn id="42" dur="1" fill="hold">
                                          <p:stCondLst>
                                            <p:cond delay="0"/>
                                          </p:stCondLst>
                                        </p:cTn>
                                        <p:tgtEl>
                                          <p:spTgt spid="21510"/>
                                        </p:tgtEl>
                                        <p:attrNameLst>
                                          <p:attrName>style.visibility</p:attrName>
                                        </p:attrNameLst>
                                      </p:cBhvr>
                                      <p:to>
                                        <p:strVal val="visible"/>
                                      </p:to>
                                    </p:set>
                                    <p:anim calcmode="lin" valueType="num">
                                      <p:cBhvr additive="base">
                                        <p:cTn id="43" dur="500" fill="hold"/>
                                        <p:tgtEl>
                                          <p:spTgt spid="21510"/>
                                        </p:tgtEl>
                                        <p:attrNameLst>
                                          <p:attrName>ppt_x</p:attrName>
                                        </p:attrNameLst>
                                      </p:cBhvr>
                                      <p:tavLst>
                                        <p:tav tm="0">
                                          <p:val>
                                            <p:strVal val="#ppt_x"/>
                                          </p:val>
                                        </p:tav>
                                        <p:tav tm="100000">
                                          <p:val>
                                            <p:strVal val="#ppt_x"/>
                                          </p:val>
                                        </p:tav>
                                      </p:tavLst>
                                    </p:anim>
                                    <p:anim calcmode="lin" valueType="num">
                                      <p:cBhvr additive="base">
                                        <p:cTn id="44" dur="500" fill="hold"/>
                                        <p:tgtEl>
                                          <p:spTgt spid="21510"/>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drumroll.wav"/>
                                        </p:tgtEl>
                                      </p:cMediaNode>
                                    </p:audio>
                                  </p:sub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1519"/>
                                        </p:tgtEl>
                                        <p:attrNameLst>
                                          <p:attrName>style.visibility</p:attrName>
                                        </p:attrNameLst>
                                      </p:cBhvr>
                                      <p:to>
                                        <p:strVal val="visible"/>
                                      </p:to>
                                    </p:set>
                                    <p:anim calcmode="lin" valueType="num">
                                      <p:cBhvr additive="base">
                                        <p:cTn id="49" dur="500" fill="hold"/>
                                        <p:tgtEl>
                                          <p:spTgt spid="21519"/>
                                        </p:tgtEl>
                                        <p:attrNameLst>
                                          <p:attrName>ppt_x</p:attrName>
                                        </p:attrNameLst>
                                      </p:cBhvr>
                                      <p:tavLst>
                                        <p:tav tm="0">
                                          <p:val>
                                            <p:strVal val="#ppt_x"/>
                                          </p:val>
                                        </p:tav>
                                        <p:tav tm="100000">
                                          <p:val>
                                            <p:strVal val="#ppt_x"/>
                                          </p:val>
                                        </p:tav>
                                      </p:tavLst>
                                    </p:anim>
                                    <p:anim calcmode="lin" valueType="num">
                                      <p:cBhvr additive="base">
                                        <p:cTn id="50" dur="500" fill="hold"/>
                                        <p:tgtEl>
                                          <p:spTgt spid="215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22530" name="Text Box 2"/>
          <p:cNvSpPr txBox="1"/>
          <p:nvPr/>
        </p:nvSpPr>
        <p:spPr>
          <a:xfrm>
            <a:off x="838200" y="990600"/>
            <a:ext cx="8305800" cy="823913"/>
          </a:xfrm>
          <a:prstGeom prst="rect">
            <a:avLst/>
          </a:prstGeom>
          <a:noFill/>
          <a:ln w="9525">
            <a:noFill/>
          </a:ln>
        </p:spPr>
        <p:txBody>
          <a:bodyPr>
            <a:spAutoFit/>
          </a:bodyPr>
          <a:p>
            <a:pPr>
              <a:spcBef>
                <a:spcPct val="50000"/>
              </a:spcBef>
            </a:pPr>
            <a:r>
              <a:rPr lang="zh-CN" altLang="en-US" sz="4800" b="1" i="1" dirty="0">
                <a:solidFill>
                  <a:schemeClr val="accent2"/>
                </a:solidFill>
                <a:latin typeface="Arial" panose="020B0604020202020204" pitchFamily="34" charset="0"/>
                <a:ea typeface="隶书" pitchFamily="49" charset="-122"/>
              </a:rPr>
              <a:t>整体感知本诗的主要内容：</a:t>
            </a:r>
            <a:endParaRPr lang="zh-CN" altLang="en-US" sz="4800" b="1" i="1" dirty="0">
              <a:solidFill>
                <a:schemeClr val="accent2"/>
              </a:solidFill>
              <a:latin typeface="Arial" panose="020B0604020202020204" pitchFamily="34" charset="0"/>
              <a:ea typeface="隶书" pitchFamily="49" charset="-122"/>
            </a:endParaRPr>
          </a:p>
        </p:txBody>
      </p:sp>
      <p:sp>
        <p:nvSpPr>
          <p:cNvPr id="22531" name="Text Box 3"/>
          <p:cNvSpPr txBox="1"/>
          <p:nvPr/>
        </p:nvSpPr>
        <p:spPr>
          <a:xfrm>
            <a:off x="304800" y="2362200"/>
            <a:ext cx="8839200" cy="1311275"/>
          </a:xfrm>
          <a:prstGeom prst="rect">
            <a:avLst/>
          </a:prstGeom>
          <a:solidFill>
            <a:schemeClr val="bg1"/>
          </a:solidFill>
          <a:ln w="9525">
            <a:noFill/>
          </a:ln>
        </p:spPr>
        <p:txBody>
          <a:bodyPr>
            <a:spAutoFit/>
          </a:bodyPr>
          <a:p>
            <a:pPr>
              <a:spcBef>
                <a:spcPct val="50000"/>
              </a:spcBef>
            </a:pPr>
            <a:r>
              <a:rPr lang="zh-CN" altLang="en-US" sz="4000" i="1" dirty="0">
                <a:solidFill>
                  <a:srgbClr val="FF3300"/>
                </a:solidFill>
                <a:latin typeface="Arial Unicode MS" pitchFamily="34" charset="-122"/>
                <a:ea typeface="黑体" panose="02010600030101010101" pitchFamily="49" charset="-122"/>
              </a:rPr>
              <a:t>这是一首爱情恋歌，描写一位痴情小伙子对心上人朝思暮想的 执着追求。</a:t>
            </a:r>
            <a:r>
              <a:rPr lang="zh-CN" altLang="en-US" sz="4000" i="1" dirty="0">
                <a:solidFill>
                  <a:srgbClr val="FFFF00"/>
                </a:solidFill>
                <a:latin typeface="Arial Unicode MS" pitchFamily="34" charset="-122"/>
                <a:ea typeface="黑体" panose="02010600030101010101" pitchFamily="49" charset="-122"/>
              </a:rPr>
              <a:t> </a:t>
            </a:r>
            <a:endParaRPr lang="zh-CN" altLang="en-US" sz="4000" i="1" dirty="0">
              <a:solidFill>
                <a:srgbClr val="FFFF00"/>
              </a:solidFill>
              <a:latin typeface="Arial Unicode MS" pitchFamily="34" charset="-122"/>
              <a:ea typeface="黑体" panose="0201060003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dissolve">
                                      <p:cBhvr>
                                        <p:cTn id="7" dur="500"/>
                                        <p:tgtEl>
                                          <p:spTgt spid="22530"/>
                                        </p:tgtEl>
                                      </p:cBhvr>
                                    </p:animEffect>
                                  </p:childTnLst>
                                  <p:subTnLst>
                                    <p:audio>
                                      <p:cMediaNode>
                                        <p:cTn display="0" masterRel="sameClick">
                                          <p:stCondLst>
                                            <p:cond evt="begin" delay="0">
                                              <p:tn val="5"/>
                                            </p:cond>
                                          </p:stCondLst>
                                          <p:endCondLst>
                                            <p:cond evt="onStopAudio" delay="0">
                                              <p:tgtEl>
                                                <p:sldTgt/>
                                              </p:tgtEl>
                                            </p:cond>
                                          </p:endCondLst>
                                        </p:cTn>
                                        <p:tgtEl>
                                          <p:sndTgt r:embed="rId2" name="projctor.wav"/>
                                        </p:tgtEl>
                                      </p:cMediaNode>
                                    </p:audio>
                                  </p:subTnLst>
                                </p:cTn>
                              </p:par>
                            </p:childTnLst>
                          </p:cTn>
                        </p:par>
                      </p:childTnLst>
                    </p:cTn>
                  </p:par>
                  <p:par>
                    <p:cTn id="8" fill="hold">
                      <p:stCondLst>
                        <p:cond delay="indefinite"/>
                      </p:stCondLst>
                      <p:childTnLst>
                        <p:par>
                          <p:cTn id="9" fill="hold">
                            <p:stCondLst>
                              <p:cond delay="0"/>
                            </p:stCondLst>
                            <p:childTnLst>
                              <p:par>
                                <p:cTn id="10" presetID="12" presetClass="entr" presetSubtype="2" fill="hold" grpId="0" nodeType="clickEffect">
                                  <p:stCondLst>
                                    <p:cond delay="0"/>
                                  </p:stCondLst>
                                  <p:childTnLst>
                                    <p:set>
                                      <p:cBhvr>
                                        <p:cTn id="11" dur="1" fill="hold">
                                          <p:stCondLst>
                                            <p:cond delay="0"/>
                                          </p:stCondLst>
                                        </p:cTn>
                                        <p:tgtEl>
                                          <p:spTgt spid="22531"/>
                                        </p:tgtEl>
                                        <p:attrNameLst>
                                          <p:attrName>style.visibility</p:attrName>
                                        </p:attrNameLst>
                                      </p:cBhvr>
                                      <p:to>
                                        <p:strVal val="visible"/>
                                      </p:to>
                                    </p:set>
                                    <p:animEffect transition="in" filter="slide(fromRight)">
                                      <p:cBhvr>
                                        <p:cTn id="12" dur="500"/>
                                        <p:tgtEl>
                                          <p:spTgt spid="22531"/>
                                        </p:tgtEl>
                                      </p:cBhvr>
                                    </p:animEffect>
                                  </p:childTnLst>
                                  <p:subTnLst>
                                    <p:audio>
                                      <p:cMediaNode>
                                        <p:cTn display="0" masterRel="sameClick">
                                          <p:stCondLst>
                                            <p:cond evt="begin" delay="0">
                                              <p:tn val="10"/>
                                            </p:cond>
                                          </p:stCondLst>
                                          <p:endCondLst>
                                            <p:cond evt="onStopAudio" delay="0">
                                              <p:tgtEl>
                                                <p:sldTgt/>
                                              </p:tgtEl>
                                            </p:cond>
                                          </p:endCondLst>
                                        </p:cTn>
                                        <p:tgtEl>
                                          <p:sndTgt r:embed="rId3"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nimBg="1"/>
      <p:bldP spid="22531"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23554" name="Text Box 2"/>
          <p:cNvSpPr txBox="1"/>
          <p:nvPr/>
        </p:nvSpPr>
        <p:spPr>
          <a:xfrm>
            <a:off x="1143000" y="0"/>
            <a:ext cx="8001000" cy="1922463"/>
          </a:xfrm>
          <a:prstGeom prst="rect">
            <a:avLst/>
          </a:prstGeom>
          <a:noFill/>
          <a:ln w="9525">
            <a:noFill/>
          </a:ln>
        </p:spPr>
        <p:txBody>
          <a:bodyPr>
            <a:spAutoFit/>
          </a:bodyPr>
          <a:p>
            <a:pPr>
              <a:spcBef>
                <a:spcPct val="50000"/>
              </a:spcBef>
            </a:pPr>
            <a:r>
              <a:rPr lang="zh-CN" altLang="en-US" sz="4800" b="1" i="1" dirty="0">
                <a:solidFill>
                  <a:schemeClr val="accent2"/>
                </a:solidFill>
                <a:latin typeface="Arial" panose="020B0604020202020204" pitchFamily="34" charset="0"/>
                <a:ea typeface="隶书" pitchFamily="49" charset="-122"/>
              </a:rPr>
              <a:t>合作、探究</a:t>
            </a:r>
            <a:endParaRPr lang="zh-CN" altLang="en-US" sz="4800" b="1" i="1" dirty="0">
              <a:solidFill>
                <a:schemeClr val="accent2"/>
              </a:solidFill>
              <a:latin typeface="Arial" panose="020B0604020202020204" pitchFamily="34" charset="0"/>
              <a:ea typeface="隶书" pitchFamily="49" charset="-122"/>
            </a:endParaRPr>
          </a:p>
          <a:p>
            <a:pPr>
              <a:spcBef>
                <a:spcPct val="50000"/>
              </a:spcBef>
            </a:pPr>
            <a:r>
              <a:rPr lang="zh-CN" altLang="en-US" sz="4800" b="1" i="1" dirty="0">
                <a:solidFill>
                  <a:schemeClr val="accent2"/>
                </a:solidFill>
                <a:latin typeface="Arial" panose="020B0604020202020204" pitchFamily="34" charset="0"/>
                <a:ea typeface="隶书" pitchFamily="49" charset="-122"/>
              </a:rPr>
              <a:t>二、感知主人公的形象</a:t>
            </a:r>
            <a:endParaRPr lang="zh-CN" altLang="en-US" sz="4800" b="1" i="1" dirty="0">
              <a:solidFill>
                <a:schemeClr val="accent2"/>
              </a:solidFill>
              <a:latin typeface="Arial" panose="020B0604020202020204" pitchFamily="34" charset="0"/>
              <a:ea typeface="隶书" pitchFamily="49" charset="-122"/>
            </a:endParaRPr>
          </a:p>
        </p:txBody>
      </p:sp>
      <p:sp>
        <p:nvSpPr>
          <p:cNvPr id="23555" name="Text Box 3"/>
          <p:cNvSpPr txBox="1"/>
          <p:nvPr/>
        </p:nvSpPr>
        <p:spPr>
          <a:xfrm>
            <a:off x="381000" y="2133600"/>
            <a:ext cx="8229600" cy="2101850"/>
          </a:xfrm>
          <a:prstGeom prst="rect">
            <a:avLst/>
          </a:prstGeom>
          <a:solidFill>
            <a:schemeClr val="bg1"/>
          </a:solidFill>
          <a:ln w="9525">
            <a:noFill/>
          </a:ln>
        </p:spPr>
        <p:txBody>
          <a:bodyPr>
            <a:spAutoFit/>
          </a:bodyPr>
          <a:p>
            <a:pPr>
              <a:spcBef>
                <a:spcPct val="50000"/>
              </a:spcBef>
            </a:pPr>
            <a:r>
              <a:rPr lang="zh-CN" altLang="en-US" sz="4400" b="1" dirty="0">
                <a:solidFill>
                  <a:srgbClr val="FF3300"/>
                </a:solidFill>
                <a:latin typeface="Arial" panose="020B0604020202020204" pitchFamily="34" charset="0"/>
              </a:rPr>
              <a:t>情真意切、敢于真实大胆地表露自己的感情、向往美好的爱情生活。</a:t>
            </a:r>
            <a:endParaRPr lang="zh-CN" altLang="en-US" sz="4400" b="1" dirty="0">
              <a:solidFill>
                <a:srgbClr val="FF3300"/>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barn(outVertical)">
                                      <p:cBhvr>
                                        <p:cTn id="7" dur="500"/>
                                        <p:tgtEl>
                                          <p:spTgt spid="23554"/>
                                        </p:tgtEl>
                                      </p:cBhvr>
                                    </p:animEffect>
                                  </p:childTnLst>
                                  <p:subTnLst>
                                    <p:audio>
                                      <p:cMediaNode>
                                        <p:cTn display="0" masterRel="sameClick">
                                          <p:stCondLst>
                                            <p:cond evt="begin" delay="0">
                                              <p:tn val="5"/>
                                            </p:cond>
                                          </p:stCondLst>
                                          <p:endCondLst>
                                            <p:cond evt="onStopAudio" delay="0">
                                              <p:tgtEl>
                                                <p:sldTgt/>
                                              </p:tgtEl>
                                            </p:cond>
                                          </p:endCondLst>
                                        </p:cTn>
                                        <p:tgtEl>
                                          <p:sndTgt r:embed="rId2" name="projctor.wav"/>
                                        </p:tgtEl>
                                      </p:cMediaNode>
                                    </p:audio>
                                  </p:subTnLst>
                                </p:cTn>
                              </p:par>
                            </p:childTnLst>
                          </p:cTn>
                        </p:par>
                      </p:childTnLst>
                    </p:cTn>
                  </p:par>
                  <p:par>
                    <p:cTn id="8" fill="hold">
                      <p:stCondLst>
                        <p:cond delay="indefinite"/>
                      </p:stCondLst>
                      <p:childTnLst>
                        <p:par>
                          <p:cTn id="9" fill="hold">
                            <p:stCondLst>
                              <p:cond delay="0"/>
                            </p:stCondLst>
                            <p:childTnLst>
                              <p:par>
                                <p:cTn id="10" presetID="15" presetClass="entr" presetSubtype="0" fill="hold" grpId="0" nodeType="clickEffect">
                                  <p:stCondLst>
                                    <p:cond delay="0"/>
                                  </p:stCondLst>
                                  <p:iterate type="wd">
                                    <p:tmPct val="100000"/>
                                  </p:iterate>
                                  <p:childTnLst>
                                    <p:set>
                                      <p:cBhvr>
                                        <p:cTn id="11" dur="1" fill="hold">
                                          <p:stCondLst>
                                            <p:cond delay="0"/>
                                          </p:stCondLst>
                                        </p:cTn>
                                        <p:tgtEl>
                                          <p:spTgt spid="23555"/>
                                        </p:tgtEl>
                                        <p:attrNameLst>
                                          <p:attrName>style.visibility</p:attrName>
                                        </p:attrNameLst>
                                      </p:cBhvr>
                                      <p:to>
                                        <p:strVal val="visible"/>
                                      </p:to>
                                    </p:set>
                                    <p:anim calcmode="lin" valueType="num">
                                      <p:cBhvr additive="base">
                                        <p:cTn id="12" dur="1000" fill="hold"/>
                                        <p:tgtEl>
                                          <p:spTgt spid="23555"/>
                                        </p:tgtEl>
                                        <p:attrNameLst>
                                          <p:attrName>ppt_w</p:attrName>
                                        </p:attrNameLst>
                                      </p:cBhvr>
                                      <p:tavLst>
                                        <p:tav tm="0">
                                          <p:val>
                                            <p:fltVal val="0.000000"/>
                                          </p:val>
                                        </p:tav>
                                        <p:tav tm="100000">
                                          <p:val>
                                            <p:strVal val="#ppt_w"/>
                                          </p:val>
                                        </p:tav>
                                      </p:tavLst>
                                    </p:anim>
                                    <p:anim calcmode="lin" valueType="num">
                                      <p:cBhvr additive="base">
                                        <p:cTn id="13" dur="1000" fill="hold"/>
                                        <p:tgtEl>
                                          <p:spTgt spid="23555"/>
                                        </p:tgtEl>
                                        <p:attrNameLst>
                                          <p:attrName>ppt_h</p:attrName>
                                        </p:attrNameLst>
                                      </p:cBhvr>
                                      <p:tavLst>
                                        <p:tav tm="0">
                                          <p:val>
                                            <p:fltVal val="0.000000"/>
                                          </p:val>
                                        </p:tav>
                                        <p:tav tm="100000">
                                          <p:val>
                                            <p:strVal val="#ppt_h"/>
                                          </p:val>
                                        </p:tav>
                                      </p:tavLst>
                                    </p:anim>
                                    <p:anim calcmode="lin" valueType="num">
                                      <p:cBhvr additive="base">
                                        <p:cTn id="14" dur="1000" fill="hold"/>
                                        <p:tgtEl>
                                          <p:spTgt spid="23555"/>
                                        </p:tgtEl>
                                        <p:attrNameLst>
                                          <p:attrName>ppt_x</p:attrName>
                                        </p:attrNameLst>
                                      </p:cBhvr>
                                      <p:tavLst>
                                        <p:tav tm="0" fmla="#ppt_x+(cos(-2*pi*(1-$))*-#ppt_x-sin(-2*pi*(1-$))*(1-#ppt_y))*(1-$)">
                                          <p:val>
                                            <p:fltVal val="0.000000"/>
                                          </p:val>
                                        </p:tav>
                                        <p:tav tm="100000">
                                          <p:val>
                                            <p:fltVal val="1.000000"/>
                                          </p:val>
                                        </p:tav>
                                      </p:tavLst>
                                    </p:anim>
                                    <p:anim calcmode="lin" valueType="num">
                                      <p:cBhvr additive="base">
                                        <p:cTn id="15" dur="1000" fill="hold"/>
                                        <p:tgtEl>
                                          <p:spTgt spid="23555"/>
                                        </p:tgtEl>
                                        <p:attrNameLst>
                                          <p:attrName>ppt_y</p:attrName>
                                        </p:attrNameLst>
                                      </p:cBhvr>
                                      <p:tavLst>
                                        <p:tav tm="0" fmla="#ppt_y+(sin(-2*pi*(1-$))*-#ppt_x+cos(-2*pi*(1-$))*(1-#ppt_y))*(1-$)">
                                          <p:val>
                                            <p:fltVal val="0.000000"/>
                                          </p:val>
                                        </p:tav>
                                        <p:tav tm="100000">
                                          <p:val>
                                            <p:fltVal val="1.000000"/>
                                          </p:val>
                                        </p:tav>
                                      </p:tavLst>
                                    </p:anim>
                                  </p:childTnLst>
                                  <p:subTnLst>
                                    <p:audio>
                                      <p:cMediaNode>
                                        <p:cTn display="0" masterRel="sameClick">
                                          <p:stCondLst>
                                            <p:cond evt="begin" delay="0">
                                              <p:tn val="10"/>
                                            </p:cond>
                                          </p:stCondLst>
                                          <p:endCondLst>
                                            <p:cond evt="onStopAudio" delay="0">
                                              <p:tgtEl>
                                                <p:sldTgt/>
                                              </p:tgtEl>
                                            </p:cond>
                                          </p:endCondLst>
                                        </p:cTn>
                                        <p:tgtEl>
                                          <p:sndTgt r:embed="rId3"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nimBg="1"/>
      <p:bldP spid="23555"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3426" name="Picture 2" descr="BACKGRND"/>
          <p:cNvPicPr>
            <a:picLocks noChangeAspect="1"/>
          </p:cNvPicPr>
          <p:nvPr/>
        </p:nvPicPr>
        <p:blipFill>
          <a:blip r:embed="rId1"/>
          <a:stretch>
            <a:fillRect/>
          </a:stretch>
        </p:blipFill>
        <p:spPr>
          <a:xfrm>
            <a:off x="0" y="0"/>
            <a:ext cx="9144000" cy="6858000"/>
          </a:xfrm>
          <a:prstGeom prst="rect">
            <a:avLst/>
          </a:prstGeom>
          <a:noFill/>
          <a:ln w="9525">
            <a:noFill/>
          </a:ln>
        </p:spPr>
      </p:pic>
      <p:sp>
        <p:nvSpPr>
          <p:cNvPr id="10243" name="Rectangle 3"/>
          <p:cNvSpPr>
            <a:spLocks noChangeArrowheads="1"/>
          </p:cNvSpPr>
          <p:nvPr/>
        </p:nvSpPr>
        <p:spPr bwMode="auto">
          <a:xfrm>
            <a:off x="0" y="381000"/>
            <a:ext cx="8712200" cy="274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zh-CN" sz="3600" b="1" i="0" u="none" strike="noStrike" kern="1200" cap="none" spc="0" normalizeH="0" baseline="0" noProof="0">
                <a:ln>
                  <a:noFill/>
                </a:ln>
                <a:solidFill>
                  <a:schemeClr val="accent2"/>
                </a:solidFill>
                <a:effectLst>
                  <a:outerShdw blurRad="38100" dist="38100" dir="2700000" algn="tl">
                    <a:srgbClr val="C0C0C0"/>
                  </a:outerShdw>
                </a:effectLst>
                <a:uLnTx/>
                <a:uFillTx/>
                <a:latin typeface="方正楷体简体" pitchFamily="2" charset="-122"/>
                <a:ea typeface="方正楷体简体" pitchFamily="2" charset="-122"/>
                <a:cs typeface="+mn-cs"/>
              </a:rPr>
              <a:t>   </a:t>
            </a:r>
            <a:r>
              <a:rPr kumimoji="0" lang="zh-CN" altLang="zh-CN" sz="4800" b="1" i="0" u="none" strike="noStrike" kern="1200" cap="none" spc="0" normalizeH="0" baseline="0" noProof="0">
                <a:ln>
                  <a:noFill/>
                </a:ln>
                <a:solidFill>
                  <a:srgbClr val="EE1302"/>
                </a:solidFill>
                <a:effectLst>
                  <a:outerShdw blurRad="38100" dist="38100" dir="2700000" algn="tl">
                    <a:srgbClr val="C0C0C0"/>
                  </a:outerShdw>
                </a:effectLst>
                <a:uLnTx/>
                <a:uFillTx/>
                <a:latin typeface="方正楷体简体" pitchFamily="2" charset="-122"/>
                <a:ea typeface="方正楷体简体" pitchFamily="2" charset="-122"/>
                <a:cs typeface="+mn-cs"/>
              </a:rPr>
              <a:t>《</a:t>
            </a:r>
            <a:r>
              <a:rPr kumimoji="0" lang="zh-CN" sz="4800" b="1" i="0" u="none" strike="noStrike" kern="1200" cap="none" spc="0" normalizeH="0" baseline="0" noProof="0">
                <a:ln>
                  <a:noFill/>
                </a:ln>
                <a:solidFill>
                  <a:srgbClr val="EE1302"/>
                </a:solidFill>
                <a:effectLst>
                  <a:outerShdw blurRad="38100" dist="38100" dir="2700000" algn="tl">
                    <a:srgbClr val="C0C0C0"/>
                  </a:outerShdw>
                </a:effectLst>
                <a:uLnTx/>
                <a:uFillTx/>
                <a:latin typeface="方正楷体简体" pitchFamily="2" charset="-122"/>
                <a:ea typeface="方正楷体简体" pitchFamily="2" charset="-122"/>
                <a:cs typeface="+mn-cs"/>
              </a:rPr>
              <a:t>诗经</a:t>
            </a:r>
            <a:r>
              <a:rPr kumimoji="0" lang="zh-CN" altLang="zh-CN" sz="4800" b="1" i="0" u="none" strike="noStrike" kern="1200" cap="none" spc="0" normalizeH="0" baseline="0" noProof="0">
                <a:ln>
                  <a:noFill/>
                </a:ln>
                <a:solidFill>
                  <a:srgbClr val="EE1302"/>
                </a:solidFill>
                <a:effectLst>
                  <a:outerShdw blurRad="38100" dist="38100" dir="2700000" algn="tl">
                    <a:srgbClr val="C0C0C0"/>
                  </a:outerShdw>
                </a:effectLst>
                <a:uLnTx/>
                <a:uFillTx/>
                <a:latin typeface="方正楷体简体" pitchFamily="2" charset="-122"/>
                <a:ea typeface="方正楷体简体" pitchFamily="2" charset="-122"/>
                <a:cs typeface="+mn-cs"/>
              </a:rPr>
              <a:t>》</a:t>
            </a:r>
            <a:r>
              <a:rPr kumimoji="0" lang="zh-CN" sz="3600" b="1" i="0" u="none" strike="noStrike" kern="1200" cap="none" spc="0" normalizeH="0" baseline="0" noProof="0">
                <a:ln>
                  <a:noFill/>
                </a:ln>
                <a:solidFill>
                  <a:schemeClr val="accent2"/>
                </a:solidFill>
                <a:effectLst>
                  <a:outerShdw blurRad="38100" dist="38100" dir="2700000" algn="tl">
                    <a:srgbClr val="C0C0C0"/>
                  </a:outerShdw>
                </a:effectLst>
                <a:uLnTx/>
                <a:uFillTx/>
                <a:latin typeface="方正楷体简体" pitchFamily="2" charset="-122"/>
                <a:ea typeface="方正楷体简体" pitchFamily="2" charset="-122"/>
                <a:cs typeface="+mn-cs"/>
              </a:rPr>
              <a:t>是我国第一部诗歌总集</a:t>
            </a:r>
            <a:r>
              <a:rPr kumimoji="0" lang="zh-CN" altLang="zh-CN" sz="3600" b="1" i="0" u="none" strike="noStrike" kern="1200" cap="none" spc="0" normalizeH="0" baseline="0" noProof="0">
                <a:ln>
                  <a:noFill/>
                </a:ln>
                <a:solidFill>
                  <a:schemeClr val="accent2"/>
                </a:solidFill>
                <a:effectLst>
                  <a:outerShdw blurRad="38100" dist="38100" dir="2700000" algn="tl">
                    <a:srgbClr val="C0C0C0"/>
                  </a:outerShdw>
                </a:effectLst>
                <a:uLnTx/>
                <a:uFillTx/>
                <a:latin typeface="方正楷体简体" pitchFamily="2" charset="-122"/>
                <a:ea typeface="方正楷体简体" pitchFamily="2" charset="-122"/>
                <a:cs typeface="+mn-cs"/>
              </a:rPr>
              <a:t>,</a:t>
            </a:r>
            <a:r>
              <a:rPr kumimoji="0" lang="zh-CN" sz="3600" b="1" i="0" u="none" strike="noStrike" kern="1200" cap="none" spc="0" normalizeH="0" baseline="0" noProof="0">
                <a:ln>
                  <a:noFill/>
                </a:ln>
                <a:solidFill>
                  <a:schemeClr val="accent2"/>
                </a:solidFill>
                <a:effectLst>
                  <a:outerShdw blurRad="38100" dist="38100" dir="2700000" algn="tl">
                    <a:srgbClr val="C0C0C0"/>
                  </a:outerShdw>
                </a:effectLst>
                <a:uLnTx/>
                <a:uFillTx/>
                <a:latin typeface="方正楷体简体" pitchFamily="2" charset="-122"/>
                <a:ea typeface="方正楷体简体" pitchFamily="2" charset="-122"/>
                <a:cs typeface="+mn-cs"/>
              </a:rPr>
              <a:t>共收入自西周初年至春秋中叶大约五百年的诗歌</a:t>
            </a:r>
            <a:r>
              <a:rPr kumimoji="0" lang="zh-CN" altLang="zh-CN" sz="3600" b="1" i="0" u="none" strike="noStrike" kern="1200" cap="none" spc="0" normalizeH="0" baseline="0" noProof="0">
                <a:ln>
                  <a:noFill/>
                </a:ln>
                <a:solidFill>
                  <a:srgbClr val="FF3300"/>
                </a:solidFill>
                <a:effectLst>
                  <a:outerShdw blurRad="38100" dist="38100" dir="2700000" algn="tl">
                    <a:srgbClr val="C0C0C0"/>
                  </a:outerShdw>
                </a:effectLst>
                <a:uLnTx/>
                <a:uFillTx/>
                <a:latin typeface="方正楷体简体" pitchFamily="2" charset="-122"/>
                <a:ea typeface="方正楷体简体" pitchFamily="2" charset="-122"/>
                <a:cs typeface="+mn-cs"/>
              </a:rPr>
              <a:t>305</a:t>
            </a:r>
            <a:r>
              <a:rPr kumimoji="0" lang="zh-CN" sz="3600" b="1" i="0" u="none" strike="noStrike" kern="1200" cap="none" spc="0" normalizeH="0" baseline="0" noProof="0">
                <a:ln>
                  <a:noFill/>
                </a:ln>
                <a:solidFill>
                  <a:schemeClr val="accent2"/>
                </a:solidFill>
                <a:effectLst>
                  <a:outerShdw blurRad="38100" dist="38100" dir="2700000" algn="tl">
                    <a:srgbClr val="C0C0C0"/>
                  </a:outerShdw>
                </a:effectLst>
                <a:uLnTx/>
                <a:uFillTx/>
                <a:latin typeface="方正楷体简体" pitchFamily="2" charset="-122"/>
                <a:ea typeface="方正楷体简体" pitchFamily="2" charset="-122"/>
                <a:cs typeface="+mn-cs"/>
              </a:rPr>
              <a:t>篇，又称</a:t>
            </a:r>
            <a:r>
              <a:rPr kumimoji="0" lang="zh-CN" sz="3600" b="1" i="0" u="none" strike="noStrike" kern="1200" cap="none" spc="0" normalizeH="0" baseline="0" noProof="0">
                <a:ln>
                  <a:noFill/>
                </a:ln>
                <a:solidFill>
                  <a:schemeClr val="accent2"/>
                </a:solidFill>
                <a:effectLst>
                  <a:outerShdw blurRad="38100" dist="38100" dir="2700000" algn="tl">
                    <a:srgbClr val="C0C0C0"/>
                  </a:outerShdw>
                </a:effectLst>
                <a:uLnTx/>
                <a:uFillTx/>
                <a:latin typeface="Times New Roman" panose="02020603050405020304"/>
                <a:ea typeface="方正楷体简体" pitchFamily="2" charset="-122"/>
                <a:cs typeface="+mn-cs"/>
              </a:rPr>
              <a:t>“</a:t>
            </a:r>
            <a:r>
              <a:rPr kumimoji="0" lang="zh-CN" sz="3600" b="1" i="0" u="none" strike="noStrike" kern="1200" cap="none" spc="0" normalizeH="0" baseline="0" noProof="0">
                <a:ln>
                  <a:noFill/>
                </a:ln>
                <a:solidFill>
                  <a:srgbClr val="FF3300"/>
                </a:solidFill>
                <a:effectLst>
                  <a:outerShdw blurRad="38100" dist="38100" dir="2700000" algn="tl">
                    <a:srgbClr val="C0C0C0"/>
                  </a:outerShdw>
                </a:effectLst>
                <a:uLnTx/>
                <a:uFillTx/>
                <a:latin typeface="方正楷体简体" pitchFamily="2" charset="-122"/>
                <a:ea typeface="方正楷体简体" pitchFamily="2" charset="-122"/>
                <a:cs typeface="+mn-cs"/>
              </a:rPr>
              <a:t>诗三百</a:t>
            </a:r>
            <a:r>
              <a:rPr kumimoji="0" lang="zh-CN" sz="3600" b="1" i="0" u="none" strike="noStrike" kern="1200" cap="none" spc="0" normalizeH="0" baseline="0" noProof="0">
                <a:ln>
                  <a:noFill/>
                </a:ln>
                <a:solidFill>
                  <a:schemeClr val="accent2"/>
                </a:solidFill>
                <a:effectLst>
                  <a:outerShdw blurRad="38100" dist="38100" dir="2700000" algn="tl">
                    <a:srgbClr val="C0C0C0"/>
                  </a:outerShdw>
                </a:effectLst>
                <a:uLnTx/>
                <a:uFillTx/>
                <a:latin typeface="Times New Roman" panose="02020603050405020304"/>
                <a:ea typeface="方正楷体简体" pitchFamily="2" charset="-122"/>
                <a:cs typeface="+mn-cs"/>
              </a:rPr>
              <a:t>”</a:t>
            </a:r>
            <a:r>
              <a:rPr kumimoji="0" lang="zh-CN" sz="3600" b="1" i="0" u="none" strike="noStrike" kern="1200" cap="none" spc="0" normalizeH="0" baseline="0" noProof="0">
                <a:ln>
                  <a:noFill/>
                </a:ln>
                <a:solidFill>
                  <a:schemeClr val="accent2"/>
                </a:solidFill>
                <a:effectLst>
                  <a:outerShdw blurRad="38100" dist="38100" dir="2700000" algn="tl">
                    <a:srgbClr val="C0C0C0"/>
                  </a:outerShdw>
                </a:effectLst>
                <a:uLnTx/>
                <a:uFillTx/>
                <a:latin typeface="方正楷体简体" pitchFamily="2" charset="-122"/>
                <a:ea typeface="方正楷体简体" pitchFamily="2" charset="-122"/>
                <a:cs typeface="+mn-cs"/>
              </a:rPr>
              <a:t> 。</a:t>
            </a:r>
            <a:endParaRPr kumimoji="0" lang="zh-CN" sz="3600" b="1" i="0" u="none" strike="noStrike" kern="1200" cap="none" spc="0" normalizeH="0" baseline="0" noProof="0">
              <a:ln>
                <a:noFill/>
              </a:ln>
              <a:solidFill>
                <a:schemeClr val="accent2"/>
              </a:solidFill>
              <a:effectLst>
                <a:outerShdw blurRad="38100" dist="38100" dir="2700000" algn="tl">
                  <a:srgbClr val="C0C0C0"/>
                </a:outerShdw>
              </a:effectLst>
              <a:uLnTx/>
              <a:uFillTx/>
              <a:latin typeface="方正楷体简体" pitchFamily="2" charset="-122"/>
              <a:ea typeface="方正楷体简体" pitchFamily="2" charset="-122"/>
              <a:cs typeface="+mn-cs"/>
            </a:endParaRPr>
          </a:p>
          <a:p>
            <a:pPr marL="0" marR="0" lvl="0" indent="0" algn="l" defTabSz="914400" rtl="0" eaLnBrk="1" fontAlgn="base" latinLnBrk="0" hangingPunct="1">
              <a:lnSpc>
                <a:spcPct val="100000"/>
              </a:lnSpc>
              <a:spcBef>
                <a:spcPct val="50000"/>
              </a:spcBef>
              <a:spcAft>
                <a:spcPct val="0"/>
              </a:spcAft>
              <a:buClrTx/>
              <a:buSzTx/>
              <a:buFontTx/>
              <a:buNone/>
              <a:defRPr/>
            </a:pPr>
            <a:r>
              <a:rPr kumimoji="0" lang="zh-CN" sz="3600" b="1" i="0" u="none" strike="noStrike" kern="1200" cap="none" spc="0" normalizeH="0" baseline="0" noProof="0">
                <a:ln>
                  <a:noFill/>
                </a:ln>
                <a:solidFill>
                  <a:schemeClr val="accent2"/>
                </a:solidFill>
                <a:effectLst>
                  <a:outerShdw blurRad="38100" dist="38100" dir="2700000" algn="tl">
                    <a:srgbClr val="C0C0C0"/>
                  </a:outerShdw>
                </a:effectLst>
                <a:uLnTx/>
                <a:uFillTx/>
                <a:latin typeface="方正楷体简体" pitchFamily="2" charset="-122"/>
                <a:ea typeface="方正楷体简体" pitchFamily="2" charset="-122"/>
                <a:cs typeface="+mn-cs"/>
              </a:rPr>
              <a:t>     </a:t>
            </a:r>
            <a:endParaRPr kumimoji="0" lang="zh-CN" sz="3600" b="1" i="0" u="none" strike="noStrike" kern="1200" cap="none" spc="0" normalizeH="0" baseline="0" noProof="0">
              <a:ln>
                <a:noFill/>
              </a:ln>
              <a:solidFill>
                <a:schemeClr val="tx1"/>
              </a:solidFill>
              <a:effectLst>
                <a:outerShdw blurRad="38100" dist="38100" dir="2700000" algn="tl">
                  <a:srgbClr val="C0C0C0"/>
                </a:outerShdw>
              </a:effectLst>
              <a:uLnTx/>
              <a:uFillTx/>
              <a:latin typeface="方正楷体简体" pitchFamily="2" charset="-122"/>
              <a:ea typeface="方正楷体简体" pitchFamily="2" charset="-122"/>
              <a:cs typeface="+mn-cs"/>
            </a:endParaRPr>
          </a:p>
        </p:txBody>
      </p:sp>
      <p:sp>
        <p:nvSpPr>
          <p:cNvPr id="10244" name="Text Box 4"/>
          <p:cNvSpPr txBox="1">
            <a:spLocks noChangeArrowheads="1"/>
          </p:cNvSpPr>
          <p:nvPr/>
        </p:nvSpPr>
        <p:spPr bwMode="auto">
          <a:xfrm>
            <a:off x="0" y="2590800"/>
            <a:ext cx="9037638" cy="338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R="0" defTabSz="914400">
              <a:spcBef>
                <a:spcPct val="50000"/>
              </a:spcBef>
              <a:buClrTx/>
              <a:buSzTx/>
              <a:buFontTx/>
              <a:buNone/>
              <a:defRPr/>
            </a:pPr>
            <a:r>
              <a:rPr kumimoji="0" lang="zh-CN" altLang="zh-CN" sz="3600" b="1" kern="1200" cap="none" spc="0" normalizeH="0" baseline="0" noProof="0">
                <a:solidFill>
                  <a:schemeClr val="accent2"/>
                </a:solidFill>
                <a:effectLst>
                  <a:outerShdw blurRad="38100" dist="38100" dir="2700000" algn="tl">
                    <a:srgbClr val="C0C0C0"/>
                  </a:outerShdw>
                </a:effectLst>
                <a:latin typeface="方正楷体简体" pitchFamily="2" charset="-122"/>
                <a:ea typeface="方正楷体简体" pitchFamily="2" charset="-122"/>
                <a:cs typeface="+mn-cs"/>
              </a:rPr>
              <a:t>   </a:t>
            </a:r>
            <a:r>
              <a:rPr kumimoji="0" lang="zh-CN" sz="3600" b="1" kern="1200" cap="none" spc="0" normalizeH="0" baseline="0" noProof="0">
                <a:solidFill>
                  <a:schemeClr val="accent2"/>
                </a:solidFill>
                <a:effectLst>
                  <a:outerShdw blurRad="38100" dist="38100" dir="2700000" algn="tl">
                    <a:srgbClr val="C0C0C0"/>
                  </a:outerShdw>
                </a:effectLst>
                <a:latin typeface="方正楷体简体" pitchFamily="2" charset="-122"/>
                <a:ea typeface="方正楷体简体" pitchFamily="2" charset="-122"/>
                <a:cs typeface="+mn-cs"/>
              </a:rPr>
              <a:t>诗经</a:t>
            </a:r>
            <a:r>
              <a:rPr kumimoji="0" lang="zh-CN" sz="3600" b="1" kern="1200" cap="none" spc="0" normalizeH="0" baseline="0" noProof="0">
                <a:solidFill>
                  <a:srgbClr val="EE1302"/>
                </a:solidFill>
                <a:effectLst>
                  <a:outerShdw blurRad="38100" dist="38100" dir="2700000" algn="tl">
                    <a:srgbClr val="C0C0C0"/>
                  </a:outerShdw>
                </a:effectLst>
                <a:latin typeface="Times New Roman" panose="02020603050405020304"/>
                <a:ea typeface="方正楷体简体" pitchFamily="2" charset="-122"/>
                <a:cs typeface="+mn-cs"/>
              </a:rPr>
              <a:t>“</a:t>
            </a:r>
            <a:r>
              <a:rPr kumimoji="0" lang="zh-CN" sz="3600" b="1" kern="1200" cap="none" spc="0" normalizeH="0" baseline="0" noProof="0">
                <a:solidFill>
                  <a:srgbClr val="EE1302"/>
                </a:solidFill>
                <a:effectLst>
                  <a:outerShdw blurRad="38100" dist="38100" dir="2700000" algn="tl">
                    <a:srgbClr val="C0C0C0"/>
                  </a:outerShdw>
                </a:effectLst>
                <a:latin typeface="方正楷体简体" pitchFamily="2" charset="-122"/>
                <a:ea typeface="方正楷体简体" pitchFamily="2" charset="-122"/>
                <a:cs typeface="+mn-cs"/>
              </a:rPr>
              <a:t>六义</a:t>
            </a:r>
            <a:r>
              <a:rPr kumimoji="0" lang="zh-CN" sz="3600" b="1" kern="1200" cap="none" spc="0" normalizeH="0" baseline="0" noProof="0">
                <a:solidFill>
                  <a:srgbClr val="EE1302"/>
                </a:solidFill>
                <a:effectLst>
                  <a:outerShdw blurRad="38100" dist="38100" dir="2700000" algn="tl">
                    <a:srgbClr val="C0C0C0"/>
                  </a:outerShdw>
                </a:effectLst>
                <a:latin typeface="Times New Roman" panose="02020603050405020304"/>
                <a:ea typeface="方正楷体简体" pitchFamily="2" charset="-122"/>
                <a:cs typeface="+mn-cs"/>
              </a:rPr>
              <a:t>”</a:t>
            </a:r>
            <a:r>
              <a:rPr kumimoji="0" lang="zh-CN" altLang="zh-CN" sz="3600" b="1" kern="1200" cap="none" spc="0" normalizeH="0" baseline="0" noProof="0">
                <a:solidFill>
                  <a:srgbClr val="EE1302"/>
                </a:solidFill>
                <a:effectLst>
                  <a:outerShdw blurRad="38100" dist="38100" dir="2700000" algn="tl">
                    <a:srgbClr val="C0C0C0"/>
                  </a:outerShdw>
                </a:effectLst>
                <a:latin typeface="方正楷体简体" pitchFamily="2" charset="-122"/>
                <a:ea typeface="方正楷体简体" pitchFamily="2" charset="-122"/>
                <a:cs typeface="+mn-cs"/>
              </a:rPr>
              <a:t>:</a:t>
            </a:r>
            <a:r>
              <a:rPr kumimoji="0" lang="zh-CN" sz="3600" b="1" kern="1200" cap="none" spc="0" normalizeH="0" baseline="0" noProof="0">
                <a:solidFill>
                  <a:schemeClr val="accent2"/>
                </a:solidFill>
                <a:effectLst>
                  <a:outerShdw blurRad="38100" dist="38100" dir="2700000" algn="tl">
                    <a:srgbClr val="C0C0C0"/>
                  </a:outerShdw>
                </a:effectLst>
                <a:latin typeface="方正楷体简体" pitchFamily="2" charset="-122"/>
                <a:ea typeface="方正楷体简体" pitchFamily="2" charset="-122"/>
                <a:cs typeface="+mn-cs"/>
              </a:rPr>
              <a:t>指</a:t>
            </a:r>
            <a:r>
              <a:rPr kumimoji="0" lang="zh-CN" sz="3600" b="1" kern="1200" cap="none" spc="0" normalizeH="0" baseline="0" noProof="0">
                <a:solidFill>
                  <a:srgbClr val="FF3300"/>
                </a:solidFill>
                <a:effectLst>
                  <a:outerShdw blurRad="38100" dist="38100" dir="2700000" algn="tl">
                    <a:srgbClr val="C0C0C0"/>
                  </a:outerShdw>
                </a:effectLst>
                <a:latin typeface="方正楷体简体" pitchFamily="2" charset="-122"/>
                <a:ea typeface="方正楷体简体" pitchFamily="2" charset="-122"/>
                <a:cs typeface="+mn-cs"/>
              </a:rPr>
              <a:t>风、雅、颂、赋、比、兴</a:t>
            </a:r>
            <a:r>
              <a:rPr kumimoji="0" lang="zh-CN" sz="3600" b="1" kern="1200" cap="none" spc="0" normalizeH="0" baseline="0" noProof="0">
                <a:solidFill>
                  <a:schemeClr val="accent2"/>
                </a:solidFill>
                <a:effectLst>
                  <a:outerShdw blurRad="38100" dist="38100" dir="2700000" algn="tl">
                    <a:srgbClr val="C0C0C0"/>
                  </a:outerShdw>
                </a:effectLst>
                <a:latin typeface="方正楷体简体" pitchFamily="2" charset="-122"/>
                <a:ea typeface="方正楷体简体" pitchFamily="2" charset="-122"/>
                <a:cs typeface="+mn-cs"/>
              </a:rPr>
              <a:t>。</a:t>
            </a:r>
            <a:endParaRPr kumimoji="0" lang="zh-CN" sz="3600" b="1" kern="1200" cap="none" spc="0" normalizeH="0" baseline="0" noProof="0">
              <a:solidFill>
                <a:schemeClr val="accent2"/>
              </a:solidFill>
              <a:effectLst>
                <a:outerShdw blurRad="38100" dist="38100" dir="2700000" algn="tl">
                  <a:srgbClr val="C0C0C0"/>
                </a:outerShdw>
              </a:effectLst>
              <a:latin typeface="方正楷体简体" pitchFamily="2" charset="-122"/>
              <a:ea typeface="方正楷体简体" pitchFamily="2" charset="-122"/>
              <a:cs typeface="+mn-cs"/>
            </a:endParaRPr>
          </a:p>
          <a:p>
            <a:pPr marR="0" defTabSz="914400">
              <a:spcBef>
                <a:spcPct val="50000"/>
              </a:spcBef>
              <a:buClrTx/>
              <a:buSzTx/>
              <a:buFontTx/>
              <a:buNone/>
              <a:defRPr/>
            </a:pPr>
            <a:r>
              <a:rPr kumimoji="0" lang="zh-CN" sz="3600" b="1" kern="1200" cap="none" spc="0" normalizeH="0" baseline="0" noProof="0">
                <a:solidFill>
                  <a:schemeClr val="accent2"/>
                </a:solidFill>
                <a:effectLst>
                  <a:outerShdw blurRad="38100" dist="38100" dir="2700000" algn="tl">
                    <a:srgbClr val="C0C0C0"/>
                  </a:outerShdw>
                </a:effectLst>
                <a:latin typeface="方正楷体简体" pitchFamily="2" charset="-122"/>
                <a:ea typeface="方正楷体简体" pitchFamily="2" charset="-122"/>
                <a:cs typeface="+mn-cs"/>
              </a:rPr>
              <a:t>  </a:t>
            </a:r>
            <a:r>
              <a:rPr kumimoji="0" lang="zh-CN" altLang="zh-CN" sz="3600" b="1" kern="1200" cap="none" spc="0" normalizeH="0" baseline="0" noProof="0">
                <a:solidFill>
                  <a:schemeClr val="accent2"/>
                </a:solidFill>
                <a:effectLst>
                  <a:outerShdw blurRad="38100" dist="38100" dir="2700000" algn="tl">
                    <a:srgbClr val="C0C0C0"/>
                  </a:outerShdw>
                </a:effectLst>
                <a:latin typeface="方正楷体简体" pitchFamily="2" charset="-122"/>
                <a:ea typeface="方正楷体简体" pitchFamily="2" charset="-122"/>
                <a:cs typeface="+mn-cs"/>
              </a:rPr>
              <a:t>《</a:t>
            </a:r>
            <a:r>
              <a:rPr kumimoji="0" lang="zh-CN" sz="3600" b="1" kern="1200" cap="none" spc="0" normalizeH="0" baseline="0" noProof="0">
                <a:solidFill>
                  <a:schemeClr val="accent2"/>
                </a:solidFill>
                <a:effectLst>
                  <a:outerShdw blurRad="38100" dist="38100" dir="2700000" algn="tl">
                    <a:srgbClr val="C0C0C0"/>
                  </a:outerShdw>
                </a:effectLst>
                <a:latin typeface="方正楷体简体" pitchFamily="2" charset="-122"/>
                <a:ea typeface="方正楷体简体" pitchFamily="2" charset="-122"/>
                <a:cs typeface="+mn-cs"/>
              </a:rPr>
              <a:t>诗经</a:t>
            </a:r>
            <a:r>
              <a:rPr kumimoji="0" lang="zh-CN" altLang="zh-CN" sz="3600" b="1" kern="1200" cap="none" spc="0" normalizeH="0" baseline="0" noProof="0">
                <a:solidFill>
                  <a:schemeClr val="accent2"/>
                </a:solidFill>
                <a:effectLst>
                  <a:outerShdw blurRad="38100" dist="38100" dir="2700000" algn="tl">
                    <a:srgbClr val="C0C0C0"/>
                  </a:outerShdw>
                </a:effectLst>
                <a:latin typeface="方正楷体简体" pitchFamily="2" charset="-122"/>
                <a:ea typeface="方正楷体简体" pitchFamily="2" charset="-122"/>
                <a:cs typeface="+mn-cs"/>
              </a:rPr>
              <a:t>》</a:t>
            </a:r>
            <a:r>
              <a:rPr kumimoji="0" lang="zh-CN" sz="3600" b="1" kern="1200" cap="none" spc="0" normalizeH="0" baseline="0" noProof="0">
                <a:solidFill>
                  <a:schemeClr val="accent2"/>
                </a:solidFill>
                <a:effectLst>
                  <a:outerShdw blurRad="38100" dist="38100" dir="2700000" algn="tl">
                    <a:srgbClr val="C0C0C0"/>
                  </a:outerShdw>
                </a:effectLst>
                <a:latin typeface="方正楷体简体" pitchFamily="2" charset="-122"/>
                <a:ea typeface="方正楷体简体" pitchFamily="2" charset="-122"/>
                <a:cs typeface="+mn-cs"/>
              </a:rPr>
              <a:t>共分</a:t>
            </a:r>
            <a:r>
              <a:rPr kumimoji="0" lang="zh-CN" sz="3600" b="1" kern="1200" cap="none" spc="0" normalizeH="0" baseline="0" noProof="0">
                <a:solidFill>
                  <a:srgbClr val="FF3300"/>
                </a:solidFill>
                <a:effectLst>
                  <a:outerShdw blurRad="38100" dist="38100" dir="2700000" algn="tl">
                    <a:srgbClr val="C0C0C0"/>
                  </a:outerShdw>
                </a:effectLst>
                <a:latin typeface="方正楷体简体" pitchFamily="2" charset="-122"/>
                <a:ea typeface="方正楷体简体" pitchFamily="2" charset="-122"/>
                <a:cs typeface="+mn-cs"/>
              </a:rPr>
              <a:t>风、雅、颂</a:t>
            </a:r>
            <a:r>
              <a:rPr kumimoji="0" lang="zh-CN" sz="3600" b="1" kern="1200" cap="none" spc="0" normalizeH="0" baseline="0" noProof="0">
                <a:solidFill>
                  <a:schemeClr val="accent2"/>
                </a:solidFill>
                <a:effectLst>
                  <a:outerShdw blurRad="38100" dist="38100" dir="2700000" algn="tl">
                    <a:srgbClr val="C0C0C0"/>
                  </a:outerShdw>
                </a:effectLst>
                <a:latin typeface="方正楷体简体" pitchFamily="2" charset="-122"/>
                <a:ea typeface="方正楷体简体" pitchFamily="2" charset="-122"/>
                <a:cs typeface="+mn-cs"/>
              </a:rPr>
              <a:t>三个部分。</a:t>
            </a:r>
            <a:r>
              <a:rPr kumimoji="0" lang="zh-CN" altLang="zh-CN" sz="3600" b="1" kern="1200" cap="none" spc="0" normalizeH="0" baseline="0" noProof="0">
                <a:solidFill>
                  <a:schemeClr val="accent2"/>
                </a:solidFill>
                <a:effectLst>
                  <a:outerShdw blurRad="38100" dist="38100" dir="2700000" algn="tl">
                    <a:srgbClr val="C0C0C0"/>
                  </a:outerShdw>
                </a:effectLst>
                <a:latin typeface="方正楷体简体" pitchFamily="2" charset="-122"/>
                <a:ea typeface="方正楷体简体" pitchFamily="2" charset="-122"/>
                <a:cs typeface="+mn-cs"/>
              </a:rPr>
              <a:t>(</a:t>
            </a:r>
            <a:r>
              <a:rPr kumimoji="0" lang="zh-CN" sz="3600" b="1" kern="1200" cap="none" spc="0" normalizeH="0" baseline="0" noProof="0">
                <a:solidFill>
                  <a:schemeClr val="accent2"/>
                </a:solidFill>
                <a:effectLst>
                  <a:outerShdw blurRad="38100" dist="38100" dir="2700000" algn="tl">
                    <a:srgbClr val="C0C0C0"/>
                  </a:outerShdw>
                </a:effectLst>
                <a:latin typeface="方正楷体简体" pitchFamily="2" charset="-122"/>
                <a:ea typeface="方正楷体简体" pitchFamily="2" charset="-122"/>
                <a:cs typeface="+mn-cs"/>
              </a:rPr>
              <a:t>包括十五国风</a:t>
            </a:r>
            <a:r>
              <a:rPr kumimoji="0" lang="zh-CN" altLang="zh-CN" sz="3600" b="1" kern="1200" cap="none" spc="0" normalizeH="0" baseline="0" noProof="0">
                <a:solidFill>
                  <a:schemeClr val="accent2"/>
                </a:solidFill>
                <a:effectLst>
                  <a:outerShdw blurRad="38100" dist="38100" dir="2700000" algn="tl">
                    <a:srgbClr val="C0C0C0"/>
                  </a:outerShdw>
                </a:effectLst>
                <a:latin typeface="方正楷体简体" pitchFamily="2" charset="-122"/>
                <a:ea typeface="方正楷体简体" pitchFamily="2" charset="-122"/>
                <a:cs typeface="+mn-cs"/>
              </a:rPr>
              <a:t>,</a:t>
            </a:r>
            <a:r>
              <a:rPr kumimoji="0" lang="zh-CN" sz="3600" b="1" kern="1200" cap="none" spc="0" normalizeH="0" baseline="0" noProof="0">
                <a:solidFill>
                  <a:schemeClr val="accent2"/>
                </a:solidFill>
                <a:effectLst>
                  <a:outerShdw blurRad="38100" dist="38100" dir="2700000" algn="tl">
                    <a:srgbClr val="C0C0C0"/>
                  </a:outerShdw>
                </a:effectLst>
                <a:latin typeface="方正楷体简体" pitchFamily="2" charset="-122"/>
                <a:ea typeface="方正楷体简体" pitchFamily="2" charset="-122"/>
                <a:cs typeface="+mn-cs"/>
              </a:rPr>
              <a:t>大雅、小雅</a:t>
            </a:r>
            <a:r>
              <a:rPr kumimoji="0" lang="zh-CN" altLang="zh-CN" sz="3600" b="1" kern="1200" cap="none" spc="0" normalizeH="0" baseline="0" noProof="0">
                <a:solidFill>
                  <a:schemeClr val="accent2"/>
                </a:solidFill>
                <a:effectLst>
                  <a:outerShdw blurRad="38100" dist="38100" dir="2700000" algn="tl">
                    <a:srgbClr val="C0C0C0"/>
                  </a:outerShdw>
                </a:effectLst>
                <a:latin typeface="方正楷体简体" pitchFamily="2" charset="-122"/>
                <a:ea typeface="方正楷体简体" pitchFamily="2" charset="-122"/>
                <a:cs typeface="+mn-cs"/>
              </a:rPr>
              <a:t>,</a:t>
            </a:r>
            <a:r>
              <a:rPr kumimoji="0" lang="zh-CN" sz="3600" b="1" kern="1200" cap="none" spc="0" normalizeH="0" baseline="0" noProof="0">
                <a:solidFill>
                  <a:schemeClr val="accent2"/>
                </a:solidFill>
                <a:effectLst>
                  <a:outerShdw blurRad="38100" dist="38100" dir="2700000" algn="tl">
                    <a:srgbClr val="C0C0C0"/>
                  </a:outerShdw>
                </a:effectLst>
                <a:latin typeface="方正楷体简体" pitchFamily="2" charset="-122"/>
                <a:ea typeface="方正楷体简体" pitchFamily="2" charset="-122"/>
                <a:cs typeface="+mn-cs"/>
              </a:rPr>
              <a:t>周、鲁、商颂</a:t>
            </a:r>
            <a:r>
              <a:rPr kumimoji="0" lang="zh-CN" altLang="zh-CN" sz="3600" b="1" kern="1200" cap="none" spc="0" normalizeH="0" baseline="0" noProof="0">
                <a:solidFill>
                  <a:schemeClr val="accent2"/>
                </a:solidFill>
                <a:effectLst>
                  <a:outerShdw blurRad="38100" dist="38100" dir="2700000" algn="tl">
                    <a:srgbClr val="C0C0C0"/>
                  </a:outerShdw>
                </a:effectLst>
                <a:latin typeface="方正楷体简体" pitchFamily="2" charset="-122"/>
                <a:ea typeface="方正楷体简体" pitchFamily="2" charset="-122"/>
                <a:cs typeface="+mn-cs"/>
              </a:rPr>
              <a:t>)</a:t>
            </a:r>
            <a:endParaRPr kumimoji="0" lang="zh-CN" altLang="zh-CN" sz="3600" b="1" kern="1200" cap="none" spc="0" normalizeH="0" baseline="0" noProof="0">
              <a:solidFill>
                <a:schemeClr val="accent2"/>
              </a:solidFill>
              <a:effectLst>
                <a:outerShdw blurRad="38100" dist="38100" dir="2700000" algn="tl">
                  <a:srgbClr val="C0C0C0"/>
                </a:outerShdw>
              </a:effectLst>
              <a:latin typeface="方正楷体简体" pitchFamily="2" charset="-122"/>
              <a:ea typeface="方正楷体简体" pitchFamily="2" charset="-122"/>
              <a:cs typeface="+mn-cs"/>
            </a:endParaRPr>
          </a:p>
          <a:p>
            <a:pPr marR="0" defTabSz="914400">
              <a:spcBef>
                <a:spcPct val="50000"/>
              </a:spcBef>
              <a:buClrTx/>
              <a:buSzTx/>
              <a:buFontTx/>
              <a:buNone/>
              <a:defRPr/>
            </a:pPr>
            <a:r>
              <a:rPr kumimoji="0" lang="zh-CN" sz="3600" b="1" kern="1200" cap="none" spc="0" normalizeH="0" baseline="0" noProof="0">
                <a:solidFill>
                  <a:srgbClr val="EE1302"/>
                </a:solidFill>
                <a:effectLst>
                  <a:outerShdw blurRad="38100" dist="38100" dir="2700000" algn="tl">
                    <a:srgbClr val="C0C0C0"/>
                  </a:outerShdw>
                </a:effectLst>
                <a:latin typeface="方正楷体简体" pitchFamily="2" charset="-122"/>
                <a:ea typeface="方正楷体简体" pitchFamily="2" charset="-122"/>
                <a:cs typeface="+mn-cs"/>
              </a:rPr>
              <a:t>风</a:t>
            </a:r>
            <a:r>
              <a:rPr kumimoji="0" lang="zh-CN" sz="3600" b="1" kern="1200" cap="none" spc="0" normalizeH="0" baseline="0" noProof="0">
                <a:solidFill>
                  <a:schemeClr val="accent2"/>
                </a:solidFill>
                <a:effectLst>
                  <a:outerShdw blurRad="38100" dist="38100" dir="2700000" algn="tl">
                    <a:srgbClr val="C0C0C0"/>
                  </a:outerShdw>
                </a:effectLst>
                <a:latin typeface="方正楷体简体" pitchFamily="2" charset="-122"/>
                <a:ea typeface="方正楷体简体" pitchFamily="2" charset="-122"/>
                <a:cs typeface="+mn-cs"/>
              </a:rPr>
              <a:t>多是各地民歌</a:t>
            </a:r>
            <a:r>
              <a:rPr kumimoji="0" lang="zh-CN" altLang="zh-CN" sz="3600" b="1" kern="1200" cap="none" spc="0" normalizeH="0" baseline="0" noProof="0">
                <a:solidFill>
                  <a:schemeClr val="accent2"/>
                </a:solidFill>
                <a:effectLst>
                  <a:outerShdw blurRad="38100" dist="38100" dir="2700000" algn="tl">
                    <a:srgbClr val="C0C0C0"/>
                  </a:outerShdw>
                </a:effectLst>
                <a:latin typeface="方正楷体简体" pitchFamily="2" charset="-122"/>
                <a:ea typeface="方正楷体简体" pitchFamily="2" charset="-122"/>
                <a:cs typeface="+mn-cs"/>
              </a:rPr>
              <a:t>;</a:t>
            </a:r>
            <a:r>
              <a:rPr kumimoji="0" lang="zh-CN" sz="3600" b="1" kern="1200" cap="none" spc="0" normalizeH="0" baseline="0" noProof="0">
                <a:solidFill>
                  <a:srgbClr val="EE1302"/>
                </a:solidFill>
                <a:effectLst>
                  <a:outerShdw blurRad="38100" dist="38100" dir="2700000" algn="tl">
                    <a:srgbClr val="C0C0C0"/>
                  </a:outerShdw>
                </a:effectLst>
                <a:latin typeface="方正楷体简体" pitchFamily="2" charset="-122"/>
                <a:ea typeface="方正楷体简体" pitchFamily="2" charset="-122"/>
                <a:cs typeface="+mn-cs"/>
              </a:rPr>
              <a:t>雅</a:t>
            </a:r>
            <a:r>
              <a:rPr kumimoji="0" lang="zh-CN" sz="3600" b="1" kern="1200" cap="none" spc="0" normalizeH="0" baseline="0" noProof="0">
                <a:solidFill>
                  <a:schemeClr val="accent2"/>
                </a:solidFill>
                <a:effectLst>
                  <a:outerShdw blurRad="38100" dist="38100" dir="2700000" algn="tl">
                    <a:srgbClr val="C0C0C0"/>
                  </a:outerShdw>
                </a:effectLst>
                <a:latin typeface="方正楷体简体" pitchFamily="2" charset="-122"/>
                <a:ea typeface="方正楷体简体" pitchFamily="2" charset="-122"/>
                <a:cs typeface="+mn-cs"/>
              </a:rPr>
              <a:t>是西周王城区域朝会宴饮所用诗歌</a:t>
            </a:r>
            <a:r>
              <a:rPr kumimoji="0" lang="zh-CN" altLang="zh-CN" sz="3600" b="1" kern="1200" cap="none" spc="0" normalizeH="0" baseline="0" noProof="0">
                <a:solidFill>
                  <a:schemeClr val="accent2"/>
                </a:solidFill>
                <a:effectLst>
                  <a:outerShdw blurRad="38100" dist="38100" dir="2700000" algn="tl">
                    <a:srgbClr val="C0C0C0"/>
                  </a:outerShdw>
                </a:effectLst>
                <a:latin typeface="方正楷体简体" pitchFamily="2" charset="-122"/>
                <a:ea typeface="方正楷体简体" pitchFamily="2" charset="-122"/>
                <a:cs typeface="+mn-cs"/>
              </a:rPr>
              <a:t>;</a:t>
            </a:r>
            <a:r>
              <a:rPr kumimoji="0" lang="zh-CN" sz="3600" b="1" kern="1200" cap="none" spc="0" normalizeH="0" baseline="0" noProof="0">
                <a:solidFill>
                  <a:srgbClr val="EE1302"/>
                </a:solidFill>
                <a:effectLst>
                  <a:outerShdw blurRad="38100" dist="38100" dir="2700000" algn="tl">
                    <a:srgbClr val="C0C0C0"/>
                  </a:outerShdw>
                </a:effectLst>
                <a:latin typeface="方正楷体简体" pitchFamily="2" charset="-122"/>
                <a:ea typeface="方正楷体简体" pitchFamily="2" charset="-122"/>
                <a:cs typeface="+mn-cs"/>
              </a:rPr>
              <a:t>颂</a:t>
            </a:r>
            <a:r>
              <a:rPr kumimoji="0" lang="zh-CN" sz="3600" b="1" kern="1200" cap="none" spc="0" normalizeH="0" baseline="0" noProof="0">
                <a:solidFill>
                  <a:schemeClr val="accent2"/>
                </a:solidFill>
                <a:effectLst>
                  <a:outerShdw blurRad="38100" dist="38100" dir="2700000" algn="tl">
                    <a:srgbClr val="C0C0C0"/>
                  </a:outerShdw>
                </a:effectLst>
                <a:latin typeface="方正楷体简体" pitchFamily="2" charset="-122"/>
                <a:ea typeface="方正楷体简体" pitchFamily="2" charset="-122"/>
                <a:cs typeface="+mn-cs"/>
              </a:rPr>
              <a:t>多为宗庙祭祀的舞曲歌辞。</a:t>
            </a:r>
            <a:endParaRPr kumimoji="0" lang="zh-CN" sz="4000" kern="1200" cap="none" spc="0" normalizeH="0" baseline="0" noProof="0">
              <a:solidFill>
                <a:schemeClr val="accent2"/>
              </a:solidFill>
              <a:latin typeface="Times New Roman" panose="02020603050405020304" pitchFamily="18" charset="0"/>
              <a:ea typeface="宋体" panose="02010600030101010101" pitchFamily="2" charset="-122"/>
              <a:cs typeface="+mn-cs"/>
            </a:endParaRPr>
          </a:p>
        </p:txBody>
      </p:sp>
      <p:sp>
        <p:nvSpPr>
          <p:cNvPr id="103429" name="Text Box 5"/>
          <p:cNvSpPr txBox="1"/>
          <p:nvPr/>
        </p:nvSpPr>
        <p:spPr>
          <a:xfrm>
            <a:off x="-104775" y="3733800"/>
            <a:ext cx="790575" cy="2667000"/>
          </a:xfrm>
          <a:prstGeom prst="rect">
            <a:avLst/>
          </a:prstGeom>
          <a:noFill/>
          <a:ln w="9525">
            <a:noFill/>
          </a:ln>
        </p:spPr>
        <p:txBody>
          <a:bodyPr vert="eaVert">
            <a:spAutoFit/>
          </a:bodyPr>
          <a:p>
            <a:pPr>
              <a:spcBef>
                <a:spcPct val="50000"/>
              </a:spcBef>
            </a:pPr>
            <a:endParaRPr lang="zh-CN" altLang="zh-CN" sz="4000" dirty="0">
              <a:solidFill>
                <a:schemeClr val="accent2"/>
              </a:solidFill>
              <a:latin typeface="Times New Roman" panose="02020603050405020304" pitchFamily="18" charset="0"/>
            </a:endParaRPr>
          </a:p>
        </p:txBody>
      </p:sp>
      <p:pic>
        <p:nvPicPr>
          <p:cNvPr id="103430" name="Picture 6" descr="cnimg_net_062"/>
          <p:cNvPicPr>
            <a:picLocks noChangeAspect="1"/>
          </p:cNvPicPr>
          <p:nvPr/>
        </p:nvPicPr>
        <p:blipFill>
          <a:blip r:embed="rId2"/>
          <a:stretch>
            <a:fillRect/>
          </a:stretch>
        </p:blipFill>
        <p:spPr>
          <a:xfrm>
            <a:off x="8159750" y="5715000"/>
            <a:ext cx="984250" cy="1143000"/>
          </a:xfrm>
          <a:prstGeom prst="rect">
            <a:avLst/>
          </a:prstGeom>
          <a:noFill/>
          <a:ln w="9525">
            <a:noFill/>
          </a:ln>
        </p:spPr>
      </p:pic>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4"/>
                                        </p:tgtEl>
                                        <p:attrNameLst>
                                          <p:attrName>style.visibility</p:attrName>
                                        </p:attrNameLst>
                                      </p:cBhvr>
                                      <p:to>
                                        <p:strVal val="visible"/>
                                      </p:to>
                                    </p:set>
                                    <p:anim calcmode="lin" valueType="num">
                                      <p:cBhvr additive="base">
                                        <p:cTn id="13" dur="500" fill="hold"/>
                                        <p:tgtEl>
                                          <p:spTgt spid="10244"/>
                                        </p:tgtEl>
                                        <p:attrNameLst>
                                          <p:attrName>ppt_x</p:attrName>
                                        </p:attrNameLst>
                                      </p:cBhvr>
                                      <p:tavLst>
                                        <p:tav tm="0">
                                          <p:val>
                                            <p:strVal val="0-#ppt_w/2"/>
                                          </p:val>
                                        </p:tav>
                                        <p:tav tm="100000">
                                          <p:val>
                                            <p:strVal val="#ppt_x"/>
                                          </p:val>
                                        </p:tav>
                                      </p:tavLst>
                                    </p:anim>
                                    <p:anim calcmode="lin" valueType="num">
                                      <p:cBhvr additive="base">
                                        <p:cTn id="14" dur="500" fill="hold"/>
                                        <p:tgtEl>
                                          <p:spTgt spid="102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10244"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121858" name="Text Box 2"/>
          <p:cNvSpPr txBox="1"/>
          <p:nvPr/>
        </p:nvSpPr>
        <p:spPr>
          <a:xfrm>
            <a:off x="1371600" y="304800"/>
            <a:ext cx="6324600" cy="1311275"/>
          </a:xfrm>
          <a:prstGeom prst="rect">
            <a:avLst/>
          </a:prstGeom>
          <a:noFill/>
          <a:ln w="9525">
            <a:noFill/>
          </a:ln>
        </p:spPr>
        <p:txBody>
          <a:bodyPr>
            <a:spAutoFit/>
          </a:bodyPr>
          <a:p>
            <a:pPr>
              <a:spcBef>
                <a:spcPct val="50000"/>
              </a:spcBef>
            </a:pPr>
            <a:r>
              <a:rPr lang="zh-CN" altLang="en-US" sz="8000" b="1" dirty="0">
                <a:solidFill>
                  <a:srgbClr val="92D050"/>
                </a:solidFill>
                <a:latin typeface="Arial" panose="020B0604020202020204" pitchFamily="34" charset="0"/>
                <a:ea typeface="隶书" pitchFamily="49" charset="-122"/>
              </a:rPr>
              <a:t>作业一</a:t>
            </a:r>
            <a:endParaRPr lang="zh-CN" altLang="en-US" sz="8000" b="1" dirty="0">
              <a:solidFill>
                <a:srgbClr val="92D050"/>
              </a:solidFill>
              <a:latin typeface="Arial" panose="020B0604020202020204" pitchFamily="34" charset="0"/>
              <a:ea typeface="隶书" pitchFamily="49" charset="-122"/>
            </a:endParaRPr>
          </a:p>
        </p:txBody>
      </p:sp>
      <p:sp>
        <p:nvSpPr>
          <p:cNvPr id="121859" name="Text Box 3"/>
          <p:cNvSpPr txBox="1"/>
          <p:nvPr/>
        </p:nvSpPr>
        <p:spPr>
          <a:xfrm>
            <a:off x="323850" y="1614488"/>
            <a:ext cx="8077200" cy="1322387"/>
          </a:xfrm>
          <a:prstGeom prst="rect">
            <a:avLst/>
          </a:prstGeom>
          <a:noFill/>
          <a:ln w="9525">
            <a:noFill/>
          </a:ln>
        </p:spPr>
        <p:txBody>
          <a:bodyPr>
            <a:spAutoFit/>
          </a:bodyPr>
          <a:p>
            <a:pPr>
              <a:spcBef>
                <a:spcPct val="50000"/>
              </a:spcBef>
            </a:pPr>
            <a:r>
              <a:rPr lang="zh-CN" altLang="en-US" sz="4000" b="1" dirty="0">
                <a:solidFill>
                  <a:srgbClr val="FFFF00"/>
                </a:solidFill>
                <a:latin typeface="黑体" panose="02010600030101010101" pitchFamily="49" charset="-122"/>
                <a:ea typeface="黑体" panose="02010600030101010101" pitchFamily="49" charset="-122"/>
              </a:rPr>
              <a:t>模仿</a:t>
            </a:r>
            <a:r>
              <a:rPr lang="zh-CN" altLang="zh-CN" sz="4000" b="1" dirty="0">
                <a:solidFill>
                  <a:srgbClr val="FFFF00"/>
                </a:solidFill>
                <a:latin typeface="黑体" panose="02010600030101010101" pitchFamily="49" charset="-122"/>
                <a:ea typeface="黑体" panose="02010600030101010101" pitchFamily="49" charset="-122"/>
              </a:rPr>
              <a:t>《</a:t>
            </a:r>
            <a:r>
              <a:rPr lang="zh-CN" altLang="en-US" sz="4000" b="1" dirty="0">
                <a:solidFill>
                  <a:srgbClr val="FFFF00"/>
                </a:solidFill>
                <a:latin typeface="黑体" panose="02010600030101010101" pitchFamily="49" charset="-122"/>
                <a:ea typeface="黑体" panose="02010600030101010101" pitchFamily="49" charset="-122"/>
              </a:rPr>
              <a:t>关雎</a:t>
            </a:r>
            <a:r>
              <a:rPr lang="zh-CN" altLang="zh-CN" sz="4000" b="1" dirty="0">
                <a:solidFill>
                  <a:srgbClr val="FFFF00"/>
                </a:solidFill>
                <a:latin typeface="黑体" panose="02010600030101010101" pitchFamily="49" charset="-122"/>
                <a:ea typeface="黑体" panose="02010600030101010101" pitchFamily="49" charset="-122"/>
              </a:rPr>
              <a:t>》</a:t>
            </a:r>
            <a:r>
              <a:rPr lang="zh-CN" altLang="en-US" sz="4000" b="1" dirty="0">
                <a:solidFill>
                  <a:srgbClr val="FFFF00"/>
                </a:solidFill>
                <a:latin typeface="黑体" panose="02010600030101010101" pitchFamily="49" charset="-122"/>
                <a:ea typeface="黑体" panose="02010600030101010101" pitchFamily="49" charset="-122"/>
              </a:rPr>
              <a:t>手法刻画一下你对某个异性最纯朴的喜爱之情。（</a:t>
            </a:r>
            <a:r>
              <a:rPr lang="en-US" altLang="zh-CN" sz="4000" b="1" dirty="0">
                <a:solidFill>
                  <a:srgbClr val="FFFF00"/>
                </a:solidFill>
                <a:latin typeface="黑体" panose="02010600030101010101" pitchFamily="49" charset="-122"/>
                <a:ea typeface="黑体" panose="02010600030101010101" pitchFamily="49" charset="-122"/>
              </a:rPr>
              <a:t>50</a:t>
            </a:r>
            <a:r>
              <a:rPr lang="zh-CN" altLang="en-US" sz="4000" b="1" dirty="0">
                <a:solidFill>
                  <a:srgbClr val="FFFF00"/>
                </a:solidFill>
                <a:latin typeface="黑体" panose="02010600030101010101" pitchFamily="49" charset="-122"/>
                <a:ea typeface="黑体" panose="02010600030101010101" pitchFamily="49" charset="-122"/>
              </a:rPr>
              <a:t>字）</a:t>
            </a:r>
            <a:endParaRPr lang="zh-CN" altLang="en-US" sz="4000" b="1" dirty="0">
              <a:solidFill>
                <a:srgbClr val="FFFF00"/>
              </a:solidFill>
              <a:latin typeface="黑体" panose="02010600030101010101" pitchFamily="49" charset="-122"/>
              <a:ea typeface="黑体" panose="02010600030101010101" pitchFamily="49" charset="-122"/>
            </a:endParaRPr>
          </a:p>
        </p:txBody>
      </p:sp>
      <p:sp>
        <p:nvSpPr>
          <p:cNvPr id="121860" name="TextBox 1"/>
          <p:cNvSpPr txBox="1"/>
          <p:nvPr/>
        </p:nvSpPr>
        <p:spPr>
          <a:xfrm>
            <a:off x="611188" y="3573463"/>
            <a:ext cx="7921625" cy="1446212"/>
          </a:xfrm>
          <a:prstGeom prst="rect">
            <a:avLst/>
          </a:prstGeom>
          <a:solidFill>
            <a:schemeClr val="bg1"/>
          </a:solidFill>
          <a:ln w="9525">
            <a:noFill/>
          </a:ln>
        </p:spPr>
        <p:txBody>
          <a:bodyPr>
            <a:spAutoFit/>
          </a:bodyPr>
          <a:p>
            <a:r>
              <a:rPr lang="zh-CN" altLang="en-US" sz="4400" b="1" dirty="0">
                <a:solidFill>
                  <a:srgbClr val="92D050"/>
                </a:solidFill>
                <a:latin typeface="黑体" panose="02010600030101010101" pitchFamily="49" charset="-122"/>
                <a:ea typeface="黑体" panose="02010600030101010101" pitchFamily="49" charset="-122"/>
              </a:rPr>
              <a:t>作业二</a:t>
            </a:r>
            <a:r>
              <a:rPr lang="zh-CN" altLang="en-US" sz="4400" b="1" dirty="0">
                <a:solidFill>
                  <a:srgbClr val="FFFF00"/>
                </a:solidFill>
                <a:latin typeface="黑体" panose="02010600030101010101" pitchFamily="49" charset="-122"/>
                <a:ea typeface="黑体" panose="02010600030101010101" pitchFamily="49" charset="-122"/>
              </a:rPr>
              <a:t>：</a:t>
            </a:r>
            <a:r>
              <a:rPr lang="zh-CN" altLang="en-US" sz="4400" b="1" dirty="0">
                <a:solidFill>
                  <a:srgbClr val="002060"/>
                </a:solidFill>
                <a:latin typeface="黑体" panose="02010600030101010101" pitchFamily="49" charset="-122"/>
                <a:ea typeface="黑体" panose="02010600030101010101" pitchFamily="49" charset="-122"/>
              </a:rPr>
              <a:t>将</a:t>
            </a:r>
            <a:r>
              <a:rPr lang="en-US" altLang="zh-CN" sz="4400" b="1" dirty="0">
                <a:solidFill>
                  <a:srgbClr val="002060"/>
                </a:solidFill>
                <a:latin typeface="黑体" panose="02010600030101010101" pitchFamily="49" charset="-122"/>
                <a:ea typeface="黑体" panose="02010600030101010101" pitchFamily="49" charset="-122"/>
              </a:rPr>
              <a:t>《</a:t>
            </a:r>
            <a:r>
              <a:rPr lang="zh-CN" altLang="en-US" sz="4400" b="1" dirty="0">
                <a:solidFill>
                  <a:srgbClr val="002060"/>
                </a:solidFill>
                <a:latin typeface="黑体" panose="02010600030101010101" pitchFamily="49" charset="-122"/>
                <a:ea typeface="黑体" panose="02010600030101010101" pitchFamily="49" charset="-122"/>
              </a:rPr>
              <a:t>关雎</a:t>
            </a:r>
            <a:r>
              <a:rPr lang="en-US" altLang="zh-CN" sz="4400" b="1" dirty="0">
                <a:solidFill>
                  <a:srgbClr val="002060"/>
                </a:solidFill>
                <a:latin typeface="黑体" panose="02010600030101010101" pitchFamily="49" charset="-122"/>
                <a:ea typeface="黑体" panose="02010600030101010101" pitchFamily="49" charset="-122"/>
              </a:rPr>
              <a:t>》</a:t>
            </a:r>
            <a:r>
              <a:rPr lang="zh-CN" altLang="en-US" sz="4400" b="1" dirty="0">
                <a:solidFill>
                  <a:srgbClr val="002060"/>
                </a:solidFill>
                <a:latin typeface="黑体" panose="02010600030101010101" pitchFamily="49" charset="-122"/>
                <a:ea typeface="黑体" panose="02010600030101010101" pitchFamily="49" charset="-122"/>
              </a:rPr>
              <a:t>翻译成白话诗</a:t>
            </a:r>
            <a:endParaRPr lang="zh-CN" altLang="en-US" sz="4400" b="1" dirty="0">
              <a:solidFill>
                <a:srgbClr val="002060"/>
              </a:solidFill>
              <a:latin typeface="黑体" panose="02010600030101010101" pitchFamily="49" charset="-122"/>
              <a:ea typeface="黑体" panose="02010600030101010101" pitchFamily="49"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82" name="Rectangle 4"/>
          <p:cNvSpPr>
            <a:spLocks noGrp="1"/>
          </p:cNvSpPr>
          <p:nvPr>
            <p:ph idx="1"/>
          </p:nvPr>
        </p:nvSpPr>
        <p:spPr>
          <a:xfrm>
            <a:off x="-252412" y="1484313"/>
            <a:ext cx="6138862" cy="4114800"/>
          </a:xfrm>
          <a:ln/>
        </p:spPr>
        <p:txBody>
          <a:bodyPr vert="horz" wrap="square" lIns="91440" tIns="45720" rIns="91440" bIns="45720" anchor="t"/>
          <a:p>
            <a:pPr eaLnBrk="1" hangingPunct="1"/>
            <a:r>
              <a:rPr lang="zh-CN" altLang="en-US" sz="2800" b="1" dirty="0">
                <a:latin typeface="黑体" panose="02010600030101010101" pitchFamily="49" charset="-122"/>
                <a:ea typeface="黑体" panose="02010600030101010101" pitchFamily="49" charset="-122"/>
              </a:rPr>
              <a:t>雎鸠关关相对唱，双栖河里小岛上。</a:t>
            </a:r>
            <a:br>
              <a:rPr lang="zh-CN" altLang="en-US" sz="2800" b="1" dirty="0">
                <a:latin typeface="黑体" panose="02010600030101010101" pitchFamily="49" charset="-122"/>
                <a:ea typeface="黑体" panose="02010600030101010101" pitchFamily="49" charset="-122"/>
              </a:rPr>
            </a:br>
            <a:r>
              <a:rPr lang="zh-CN" altLang="en-US" sz="2800" b="1" dirty="0">
                <a:latin typeface="黑体" panose="02010600030101010101" pitchFamily="49" charset="-122"/>
                <a:ea typeface="黑体" panose="02010600030101010101" pitchFamily="49" charset="-122"/>
              </a:rPr>
              <a:t>纯洁美丽好姑娘，真是我的好对象。</a:t>
            </a:r>
            <a:br>
              <a:rPr lang="zh-CN" altLang="en-US" sz="2800" b="1" dirty="0">
                <a:latin typeface="黑体" panose="02010600030101010101" pitchFamily="49" charset="-122"/>
                <a:ea typeface="黑体" panose="02010600030101010101" pitchFamily="49" charset="-122"/>
              </a:rPr>
            </a:br>
            <a:r>
              <a:rPr lang="zh-CN" altLang="en-US" sz="2800" b="1" dirty="0">
                <a:latin typeface="黑体" panose="02010600030101010101" pitchFamily="49" charset="-122"/>
                <a:ea typeface="黑体" panose="02010600030101010101" pitchFamily="49" charset="-122"/>
              </a:rPr>
              <a:t>长长短短鲜荇菜，左手右手顺手采。</a:t>
            </a:r>
            <a:br>
              <a:rPr lang="zh-CN" altLang="en-US" sz="2800" b="1" dirty="0">
                <a:latin typeface="黑体" panose="02010600030101010101" pitchFamily="49" charset="-122"/>
                <a:ea typeface="黑体" panose="02010600030101010101" pitchFamily="49" charset="-122"/>
              </a:rPr>
            </a:br>
            <a:r>
              <a:rPr lang="zh-CN" altLang="en-US" sz="2800" b="1" dirty="0">
                <a:latin typeface="黑体" panose="02010600030101010101" pitchFamily="49" charset="-122"/>
                <a:ea typeface="黑体" panose="02010600030101010101" pitchFamily="49" charset="-122"/>
              </a:rPr>
              <a:t>纯洁美丽好姑娘，醒着相思梦里爱。</a:t>
            </a:r>
            <a:br>
              <a:rPr lang="zh-CN" altLang="en-US" sz="2800" b="1" dirty="0">
                <a:latin typeface="黑体" panose="02010600030101010101" pitchFamily="49" charset="-122"/>
                <a:ea typeface="黑体" panose="02010600030101010101" pitchFamily="49" charset="-122"/>
              </a:rPr>
            </a:br>
            <a:r>
              <a:rPr lang="zh-CN" altLang="en-US" sz="2800" b="1" dirty="0">
                <a:latin typeface="黑体" panose="02010600030101010101" pitchFamily="49" charset="-122"/>
                <a:ea typeface="黑体" panose="02010600030101010101" pitchFamily="49" charset="-122"/>
              </a:rPr>
              <a:t>追求姑娘难实现，醒来梦里意常牵。</a:t>
            </a:r>
            <a:br>
              <a:rPr lang="zh-CN" altLang="en-US" sz="2800" b="1" dirty="0">
                <a:latin typeface="黑体" panose="02010600030101010101" pitchFamily="49" charset="-122"/>
                <a:ea typeface="黑体" panose="02010600030101010101" pitchFamily="49" charset="-122"/>
              </a:rPr>
            </a:br>
            <a:r>
              <a:rPr lang="zh-CN" altLang="en-US" sz="2800" b="1" dirty="0">
                <a:latin typeface="黑体" panose="02010600030101010101" pitchFamily="49" charset="-122"/>
                <a:ea typeface="黑体" panose="02010600030101010101" pitchFamily="49" charset="-122"/>
              </a:rPr>
              <a:t>一片深情悠悠长，翻来覆去难成眠。</a:t>
            </a:r>
            <a:br>
              <a:rPr lang="zh-CN" altLang="en-US" sz="2800" b="1" dirty="0">
                <a:latin typeface="黑体" panose="02010600030101010101" pitchFamily="49" charset="-122"/>
                <a:ea typeface="黑体" panose="02010600030101010101" pitchFamily="49" charset="-122"/>
              </a:rPr>
            </a:br>
            <a:r>
              <a:rPr lang="zh-CN" altLang="en-US" sz="2800" b="1" dirty="0">
                <a:latin typeface="黑体" panose="02010600030101010101" pitchFamily="49" charset="-122"/>
                <a:ea typeface="黑体" panose="02010600030101010101" pitchFamily="49" charset="-122"/>
              </a:rPr>
              <a:t>长长短短荇菜鲜，左手采来右手拣。</a:t>
            </a:r>
            <a:br>
              <a:rPr lang="zh-CN" altLang="en-US" sz="2800" b="1" dirty="0">
                <a:latin typeface="黑体" panose="02010600030101010101" pitchFamily="49" charset="-122"/>
                <a:ea typeface="黑体" panose="02010600030101010101" pitchFamily="49" charset="-122"/>
              </a:rPr>
            </a:br>
            <a:r>
              <a:rPr lang="zh-CN" altLang="en-US" sz="2800" b="1" dirty="0">
                <a:latin typeface="黑体" panose="02010600030101010101" pitchFamily="49" charset="-122"/>
                <a:ea typeface="黑体" panose="02010600030101010101" pitchFamily="49" charset="-122"/>
              </a:rPr>
              <a:t>纯洁美丽好姑娘，弹琴奏瑟表爱怜。</a:t>
            </a:r>
            <a:br>
              <a:rPr lang="zh-CN" altLang="en-US" sz="2800" b="1" dirty="0">
                <a:latin typeface="黑体" panose="02010600030101010101" pitchFamily="49" charset="-122"/>
                <a:ea typeface="黑体" panose="02010600030101010101" pitchFamily="49" charset="-122"/>
              </a:rPr>
            </a:br>
            <a:r>
              <a:rPr lang="zh-CN" altLang="en-US" sz="2800" b="1" dirty="0">
                <a:latin typeface="黑体" panose="02010600030101010101" pitchFamily="49" charset="-122"/>
                <a:ea typeface="黑体" panose="02010600030101010101" pitchFamily="49" charset="-122"/>
              </a:rPr>
              <a:t>长长短短鲜荇菜，左手右手拣拣开。</a:t>
            </a:r>
            <a:br>
              <a:rPr lang="zh-CN" altLang="en-US" sz="2800" b="1" dirty="0">
                <a:latin typeface="黑体" panose="02010600030101010101" pitchFamily="49" charset="-122"/>
                <a:ea typeface="黑体" panose="02010600030101010101" pitchFamily="49" charset="-122"/>
              </a:rPr>
            </a:br>
            <a:r>
              <a:rPr lang="zh-CN" altLang="en-US" sz="2800" b="1" dirty="0">
                <a:latin typeface="黑体" panose="02010600030101010101" pitchFamily="49" charset="-122"/>
                <a:ea typeface="黑体" panose="02010600030101010101" pitchFamily="49" charset="-122"/>
              </a:rPr>
              <a:t>纯洁美丽好姑娘，敲钟打鼓娶过来。</a:t>
            </a:r>
            <a:br>
              <a:rPr lang="zh-CN" altLang="en-US" sz="2800" b="1" dirty="0">
                <a:latin typeface="黑体" panose="02010600030101010101" pitchFamily="49" charset="-122"/>
                <a:ea typeface="黑体" panose="02010600030101010101" pitchFamily="49" charset="-122"/>
              </a:rPr>
            </a:br>
            <a:endParaRPr lang="zh-CN" altLang="en-US" sz="2800" b="1" dirty="0">
              <a:latin typeface="黑体" panose="02010600030101010101" pitchFamily="49" charset="-122"/>
              <a:ea typeface="黑体" panose="02010600030101010101" pitchFamily="49" charset="-122"/>
            </a:endParaRPr>
          </a:p>
          <a:p>
            <a:pPr eaLnBrk="1" hangingPunct="1"/>
            <a:endParaRPr lang="en-US" altLang="zh-CN" sz="2400" b="1" dirty="0"/>
          </a:p>
        </p:txBody>
      </p:sp>
      <p:pic>
        <p:nvPicPr>
          <p:cNvPr id="122883" name="Picture 6" descr="http://www.hongen.com/edu/shfz/clwq/img/guan.jpg">
            <a:hlinkClick r:id="rId1"/>
          </p:cNvPr>
          <p:cNvPicPr>
            <a:picLocks noChangeAspect="1"/>
          </p:cNvPicPr>
          <p:nvPr/>
        </p:nvPicPr>
        <p:blipFill>
          <a:blip r:embed="rId2"/>
          <a:stretch>
            <a:fillRect/>
          </a:stretch>
        </p:blipFill>
        <p:spPr>
          <a:xfrm>
            <a:off x="5562600" y="0"/>
            <a:ext cx="3384550" cy="6858000"/>
          </a:xfrm>
          <a:prstGeom prst="rect">
            <a:avLst/>
          </a:prstGeom>
          <a:noFill/>
          <a:ln w="9525">
            <a:noFill/>
          </a:ln>
        </p:spPr>
      </p:pic>
      <p:sp>
        <p:nvSpPr>
          <p:cNvPr id="11268" name="WordArt 7" descr="纸袋"/>
          <p:cNvSpPr>
            <a:spLocks noChangeArrowheads="1" noChangeShapeType="1" noTextEdit="1"/>
          </p:cNvSpPr>
          <p:nvPr/>
        </p:nvSpPr>
        <p:spPr bwMode="auto">
          <a:xfrm>
            <a:off x="1475656" y="428978"/>
            <a:ext cx="3315072" cy="762000"/>
          </a:xfrm>
          <a:prstGeom prst="rect">
            <a:avLst/>
          </a:prstGeom>
        </p:spPr>
        <p:txBody>
          <a:bodyPr wrap="none" numCol="1" fromWordArt="1">
            <a:prstTxWarp prst="textPlain">
              <a:avLst>
                <a:gd name="adj" fmla="val 50000"/>
              </a:avLst>
            </a:prstTxWarp>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1" lang="en-US" altLang="zh-CN" sz="3600" b="0" i="0" u="none" strike="noStrike" kern="10" cap="none" spc="0" normalizeH="0" baseline="0" noProof="0" dirty="0">
                <a:ln w="9525">
                  <a:solidFill>
                    <a:srgbClr val="008000"/>
                  </a:solidFill>
                  <a:round/>
                </a:ln>
                <a:blipFill dpi="0" rotWithShape="0">
                  <a:blip r:embed="rId3"/>
                  <a:srcRect/>
                  <a:tile tx="0" ty="0" sx="100000" sy="100000" flip="none" algn="tl"/>
                </a:blipFill>
                <a:effectLst>
                  <a:outerShdw dist="563972" dir="14049741" sx="125000" sy="125000" algn="tl" rotWithShape="0">
                    <a:srgbClr val="C7DFD3"/>
                  </a:outerShdw>
                </a:effectLst>
                <a:uLnTx/>
                <a:uFillTx/>
                <a:latin typeface="宋体" panose="02010600030101010101" pitchFamily="2" charset="-122"/>
                <a:ea typeface="宋体" panose="02010600030101010101" pitchFamily="2" charset="-122"/>
                <a:cs typeface="+mn-cs"/>
              </a:rPr>
              <a:t>《</a:t>
            </a:r>
            <a:r>
              <a:rPr kumimoji="1" lang="zh-CN" altLang="en-US" sz="3600" b="0" i="0" u="none" strike="noStrike" kern="10" cap="none" spc="0" normalizeH="0" baseline="0" noProof="0" dirty="0">
                <a:ln w="9525">
                  <a:solidFill>
                    <a:srgbClr val="008000"/>
                  </a:solidFill>
                  <a:round/>
                </a:ln>
                <a:blipFill dpi="0" rotWithShape="0">
                  <a:blip r:embed="rId3"/>
                  <a:srcRect/>
                  <a:tile tx="0" ty="0" sx="100000" sy="100000" flip="none" algn="tl"/>
                </a:blipFill>
                <a:effectLst>
                  <a:outerShdw dist="563972" dir="14049741" sx="125000" sy="125000" algn="tl" rotWithShape="0">
                    <a:srgbClr val="C7DFD3"/>
                  </a:outerShdw>
                </a:effectLst>
                <a:uLnTx/>
                <a:uFillTx/>
                <a:latin typeface="宋体" panose="02010600030101010101" pitchFamily="2" charset="-122"/>
                <a:ea typeface="宋体" panose="02010600030101010101" pitchFamily="2" charset="-122"/>
                <a:cs typeface="+mn-cs"/>
              </a:rPr>
              <a:t>关雎</a:t>
            </a:r>
            <a:r>
              <a:rPr kumimoji="1" lang="en-US" altLang="zh-CN" sz="3600" b="0" i="0" u="none" strike="noStrike" kern="10" cap="none" spc="0" normalizeH="0" baseline="0" noProof="0" dirty="0">
                <a:ln w="9525">
                  <a:solidFill>
                    <a:srgbClr val="008000"/>
                  </a:solidFill>
                  <a:round/>
                </a:ln>
                <a:blipFill dpi="0" rotWithShape="0">
                  <a:blip r:embed="rId3"/>
                  <a:srcRect/>
                  <a:tile tx="0" ty="0" sx="100000" sy="100000" flip="none" algn="tl"/>
                </a:blipFill>
                <a:effectLst>
                  <a:outerShdw dist="563972" dir="14049741" sx="125000" sy="125000" algn="tl" rotWithShape="0">
                    <a:srgbClr val="C7DFD3"/>
                  </a:outerShdw>
                </a:effectLst>
                <a:uLnTx/>
                <a:uFillTx/>
                <a:latin typeface="宋体" panose="02010600030101010101" pitchFamily="2" charset="-122"/>
                <a:ea typeface="宋体" panose="02010600030101010101" pitchFamily="2" charset="-122"/>
                <a:cs typeface="+mn-cs"/>
              </a:rPr>
              <a:t>》</a:t>
            </a:r>
            <a:r>
              <a:rPr kumimoji="1" lang="zh-CN" altLang="en-US" sz="3600" b="0" i="0" u="none" strike="noStrike" kern="10" cap="none" spc="0" normalizeH="0" baseline="0" noProof="0" dirty="0">
                <a:ln w="9525">
                  <a:solidFill>
                    <a:srgbClr val="008000"/>
                  </a:solidFill>
                  <a:round/>
                </a:ln>
                <a:blipFill dpi="0" rotWithShape="0">
                  <a:blip r:embed="rId3"/>
                  <a:srcRect/>
                  <a:tile tx="0" ty="0" sx="100000" sy="100000" flip="none" algn="tl"/>
                </a:blipFill>
                <a:effectLst>
                  <a:outerShdw dist="563972" dir="14049741" sx="125000" sy="125000" algn="tl" rotWithShape="0">
                    <a:srgbClr val="C7DFD3"/>
                  </a:outerShdw>
                </a:effectLst>
                <a:uLnTx/>
                <a:uFillTx/>
                <a:latin typeface="宋体" panose="02010600030101010101" pitchFamily="2" charset="-122"/>
                <a:ea typeface="宋体" panose="02010600030101010101" pitchFamily="2" charset="-122"/>
                <a:cs typeface="+mn-cs"/>
              </a:rPr>
              <a:t>翻译赏 析</a:t>
            </a:r>
            <a:endParaRPr kumimoji="1" lang="zh-CN" altLang="en-US" sz="3600" b="0" i="0" u="none" strike="noStrike" kern="10" cap="none" spc="0" normalizeH="0" baseline="0" noProof="0" dirty="0">
              <a:ln w="9525">
                <a:solidFill>
                  <a:srgbClr val="008000"/>
                </a:solidFill>
                <a:round/>
              </a:ln>
              <a:blipFill dpi="0" rotWithShape="0">
                <a:blip r:embed="rId3"/>
                <a:srcRect/>
                <a:tile tx="0" ty="0" sx="100000" sy="100000" flip="none" algn="tl"/>
              </a:blipFill>
              <a:effectLst>
                <a:outerShdw dist="563972" dir="14049741" sx="125000" sy="125000" algn="tl" rotWithShape="0">
                  <a:srgbClr val="C7DFD3"/>
                </a:outerShdw>
              </a:effectLst>
              <a:uLnTx/>
              <a:uFillTx/>
              <a:latin typeface="宋体" panose="02010600030101010101" pitchFamily="2" charset="-122"/>
              <a:ea typeface="宋体" panose="02010600030101010101" pitchFamily="2" charset="-122"/>
              <a:cs typeface="+mn-cs"/>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3906" name="标题 1"/>
          <p:cNvSpPr>
            <a:spLocks noGrp="1"/>
          </p:cNvSpPr>
          <p:nvPr>
            <p:ph type="ctrTitle"/>
          </p:nvPr>
        </p:nvSpPr>
        <p:spPr>
          <a:xfrm>
            <a:off x="900113" y="0"/>
            <a:ext cx="7772400" cy="1470025"/>
          </a:xfrm>
          <a:ln/>
        </p:spPr>
        <p:txBody>
          <a:bodyPr vert="horz" wrap="square" lIns="91440" tIns="45720" rIns="91440" bIns="45720" anchor="ctr"/>
          <a:lstStyle>
            <a:lvl1pPr lvl="0">
              <a:defRPr/>
            </a:lvl1pPr>
          </a:lstStyle>
          <a:p>
            <a:pPr lvl="0"/>
            <a:r>
              <a:rPr lang="en-US" altLang="zh-CN" sz="11500" b="1" dirty="0">
                <a:solidFill>
                  <a:srgbClr val="FF0000"/>
                </a:solidFill>
              </a:rPr>
              <a:t>《</a:t>
            </a:r>
            <a:r>
              <a:rPr lang="zh-CN" altLang="en-US" sz="11500" b="1" dirty="0">
                <a:solidFill>
                  <a:srgbClr val="FF0000"/>
                </a:solidFill>
              </a:rPr>
              <a:t>蒹葭</a:t>
            </a:r>
            <a:r>
              <a:rPr lang="en-US" altLang="zh-CN" sz="11500" b="1" dirty="0">
                <a:solidFill>
                  <a:srgbClr val="FF0000"/>
                </a:solidFill>
              </a:rPr>
              <a:t>》</a:t>
            </a:r>
            <a:endParaRPr lang="zh-CN" altLang="en-US" sz="11500" b="1" dirty="0">
              <a:solidFill>
                <a:srgbClr val="FF0000"/>
              </a:solidFill>
            </a:endParaRPr>
          </a:p>
        </p:txBody>
      </p:sp>
      <p:sp>
        <p:nvSpPr>
          <p:cNvPr id="123907" name="副标题 2"/>
          <p:cNvSpPr>
            <a:spLocks noGrp="1"/>
          </p:cNvSpPr>
          <p:nvPr>
            <p:ph type="subTitle"/>
          </p:nvPr>
        </p:nvSpPr>
        <p:spPr>
          <a:xfrm>
            <a:off x="1476375" y="1773238"/>
            <a:ext cx="6400800" cy="1752600"/>
          </a:xfrm>
          <a:ln/>
        </p:spPr>
        <p:txBody>
          <a:bodyPr vert="horz" wrap="square" lIns="91440" tIns="45720" rIns="91440" bIns="45720" anchor="t"/>
          <a:lstStyle>
            <a:lvl1pPr marL="0" lvl="0" indent="0" algn="ctr">
              <a:buNone/>
              <a:defRPr/>
            </a:lvl1pPr>
            <a:lvl2pPr marL="457200" lvl="1" indent="0" algn="ctr">
              <a:buNone/>
              <a:defRPr/>
            </a:lvl2pPr>
            <a:lvl3pPr marL="914400" lvl="2" indent="0" algn="ctr">
              <a:buNone/>
              <a:defRPr/>
            </a:lvl3pPr>
            <a:lvl4pPr marL="1371600" lvl="3" indent="0" algn="ctr">
              <a:buNone/>
              <a:defRPr/>
            </a:lvl4pPr>
            <a:lvl5pPr marL="1828800" lvl="4" indent="0" algn="ctr">
              <a:buNone/>
              <a:defRPr/>
            </a:lvl5pPr>
          </a:lstStyle>
          <a:p>
            <a:pPr lvl="0"/>
            <a:endParaRPr lang="zh-CN" altLang="zh-CN" dirty="0"/>
          </a:p>
        </p:txBody>
      </p:sp>
      <p:pic>
        <p:nvPicPr>
          <p:cNvPr id="2" name="兼葭.swf"/>
          <p:cNvPicPr>
            <a:picLocks noRot="1" noChangeAspect="1"/>
          </p:cNvPicPr>
          <p:nvPr>
            <a:videoFile r:link="rId1"/>
            <p:extLst>
              <p:ext uri="{DAA4B4D4-6D71-4841-9C94-3DE7FCFB9230}">
                <p14:media xmlns:p14="http://schemas.microsoft.com/office/powerpoint/2010/main" r:link="rId2"/>
              </p:ext>
            </p:extLst>
          </p:nvPr>
        </p:nvPicPr>
        <p:blipFill>
          <a:blip r:embed="rId3"/>
          <a:stretch>
            <a:fillRect/>
          </a:stretch>
        </p:blipFill>
        <p:spPr>
          <a:xfrm>
            <a:off x="468313" y="1628775"/>
            <a:ext cx="8496300" cy="5329238"/>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4930" name="Rectangle 6"/>
          <p:cNvSpPr/>
          <p:nvPr/>
        </p:nvSpPr>
        <p:spPr>
          <a:xfrm>
            <a:off x="107950" y="1428750"/>
            <a:ext cx="8893175" cy="3832225"/>
          </a:xfrm>
          <a:prstGeom prst="rect">
            <a:avLst/>
          </a:prstGeom>
          <a:noFill/>
          <a:ln w="9525">
            <a:noFill/>
          </a:ln>
          <a:effectLst>
            <a:outerShdw dist="35921" dir="2699999" algn="ctr" rotWithShape="0">
              <a:schemeClr val="bg2"/>
            </a:outerShdw>
          </a:effectLst>
        </p:spPr>
        <p:txBody>
          <a:bodyPr anchor="ctr">
            <a:spAutoFit/>
          </a:bodyPr>
          <a:p>
            <a:pPr indent="269875">
              <a:lnSpc>
                <a:spcPct val="135000"/>
              </a:lnSpc>
            </a:pPr>
            <a:r>
              <a:rPr lang="zh-CN" altLang="en-US" sz="3600" b="1" dirty="0">
                <a:solidFill>
                  <a:srgbClr val="FFFFFF"/>
                </a:solidFill>
                <a:latin typeface="楷体_GB2312" panose="02010609030101010101" pitchFamily="49" charset="-122"/>
                <a:ea typeface="楷体_GB2312" panose="02010609030101010101" pitchFamily="49" charset="-122"/>
              </a:rPr>
              <a:t>读准字音</a:t>
            </a:r>
            <a:endParaRPr lang="zh-CN" altLang="en-US" sz="3600" b="1" dirty="0">
              <a:solidFill>
                <a:srgbClr val="FFFFFF"/>
              </a:solidFill>
              <a:latin typeface="楷体_GB2312" panose="02010609030101010101" pitchFamily="49" charset="-122"/>
              <a:ea typeface="楷体_GB2312" panose="02010609030101010101" pitchFamily="49" charset="-122"/>
            </a:endParaRPr>
          </a:p>
          <a:p>
            <a:pPr indent="269875">
              <a:lnSpc>
                <a:spcPct val="135000"/>
              </a:lnSpc>
            </a:pPr>
            <a:r>
              <a:rPr lang="zh-CN" altLang="en-US" sz="3600" b="1" dirty="0">
                <a:solidFill>
                  <a:srgbClr val="FFFFFF"/>
                </a:solidFill>
                <a:latin typeface="楷体_GB2312" panose="02010609030101010101" pitchFamily="49" charset="-122"/>
                <a:ea typeface="楷体_GB2312" panose="02010609030101010101" pitchFamily="49" charset="-122"/>
              </a:rPr>
              <a:t>蒹葭（          ）  溯洄（      ）</a:t>
            </a:r>
            <a:endParaRPr lang="zh-CN" altLang="en-US" sz="3600" b="1" dirty="0">
              <a:solidFill>
                <a:srgbClr val="FFFFFF"/>
              </a:solidFill>
              <a:latin typeface="楷体_GB2312" panose="02010609030101010101" pitchFamily="49" charset="-122"/>
              <a:ea typeface="楷体_GB2312" panose="02010609030101010101" pitchFamily="49" charset="-122"/>
            </a:endParaRPr>
          </a:p>
          <a:p>
            <a:pPr indent="269875">
              <a:lnSpc>
                <a:spcPct val="135000"/>
              </a:lnSpc>
            </a:pPr>
            <a:r>
              <a:rPr lang="zh-CN" altLang="en-US" sz="3600" b="1" dirty="0">
                <a:solidFill>
                  <a:srgbClr val="FFFFFF"/>
                </a:solidFill>
                <a:latin typeface="楷体_GB2312" panose="02010609030101010101" pitchFamily="49" charset="-122"/>
                <a:ea typeface="楷体_GB2312" panose="02010609030101010101" pitchFamily="49" charset="-122"/>
              </a:rPr>
              <a:t>晞</a:t>
            </a:r>
            <a:r>
              <a:rPr lang="en-US" altLang="zh-CN" sz="3600" b="1" dirty="0">
                <a:solidFill>
                  <a:srgbClr val="FFFFFF"/>
                </a:solidFill>
                <a:latin typeface="楷体_GB2312" panose="02010609030101010101" pitchFamily="49" charset="-122"/>
                <a:ea typeface="楷体_GB2312" panose="02010609030101010101" pitchFamily="49" charset="-122"/>
              </a:rPr>
              <a:t>(    )    </a:t>
            </a:r>
            <a:r>
              <a:rPr lang="zh-CN" altLang="en-US" sz="3600" b="1" dirty="0">
                <a:solidFill>
                  <a:srgbClr val="FFFFFF"/>
                </a:solidFill>
                <a:latin typeface="楷体_GB2312" panose="02010609030101010101" pitchFamily="49" charset="-122"/>
                <a:ea typeface="楷体_GB2312" panose="02010609030101010101" pitchFamily="49" charset="-122"/>
              </a:rPr>
              <a:t>湄（    ）  跻（     ）</a:t>
            </a:r>
            <a:endParaRPr lang="zh-CN" altLang="en-US" sz="3600" b="1" dirty="0">
              <a:solidFill>
                <a:srgbClr val="FFFFFF"/>
              </a:solidFill>
              <a:latin typeface="楷体_GB2312" panose="02010609030101010101" pitchFamily="49" charset="-122"/>
              <a:ea typeface="楷体_GB2312" panose="02010609030101010101" pitchFamily="49" charset="-122"/>
            </a:endParaRPr>
          </a:p>
          <a:p>
            <a:pPr indent="269875">
              <a:lnSpc>
                <a:spcPct val="135000"/>
              </a:lnSpc>
            </a:pPr>
            <a:r>
              <a:rPr lang="zh-CN" altLang="en-US" sz="3600" b="1" dirty="0">
                <a:solidFill>
                  <a:srgbClr val="FFFFFF"/>
                </a:solidFill>
                <a:latin typeface="楷体_GB2312" panose="02010609030101010101" pitchFamily="49" charset="-122"/>
                <a:ea typeface="楷体_GB2312" panose="02010609030101010101" pitchFamily="49" charset="-122"/>
              </a:rPr>
              <a:t>坻（    ）  涘（    ）  沚（     ）</a:t>
            </a:r>
            <a:endParaRPr lang="zh-CN" altLang="en-US" sz="3600" b="1" dirty="0">
              <a:solidFill>
                <a:srgbClr val="FFFFFF"/>
              </a:solidFill>
              <a:latin typeface="楷体_GB2312" panose="02010609030101010101" pitchFamily="49" charset="-122"/>
              <a:ea typeface="楷体_GB2312" panose="02010609030101010101" pitchFamily="49" charset="-122"/>
            </a:endParaRPr>
          </a:p>
          <a:p>
            <a:pPr indent="269875">
              <a:lnSpc>
                <a:spcPct val="135000"/>
              </a:lnSpc>
            </a:pPr>
            <a:endParaRPr lang="en-US" altLang="zh-CN" sz="3600" b="1" dirty="0">
              <a:solidFill>
                <a:srgbClr val="FFFFFF"/>
              </a:solidFill>
              <a:latin typeface="楷体_GB2312" panose="02010609030101010101" pitchFamily="49" charset="-122"/>
              <a:ea typeface="楷体_GB2312" panose="02010609030101010101" pitchFamily="49" charset="-122"/>
            </a:endParaRPr>
          </a:p>
        </p:txBody>
      </p:sp>
      <p:sp>
        <p:nvSpPr>
          <p:cNvPr id="49166" name="Rectangle 14"/>
          <p:cNvSpPr/>
          <p:nvPr/>
        </p:nvSpPr>
        <p:spPr>
          <a:xfrm>
            <a:off x="1931988" y="2133600"/>
            <a:ext cx="2474912" cy="641350"/>
          </a:xfrm>
          <a:prstGeom prst="rect">
            <a:avLst/>
          </a:prstGeom>
          <a:noFill/>
          <a:ln w="9525">
            <a:noFill/>
          </a:ln>
          <a:effectLst>
            <a:outerShdw dist="35921" dir="2699999" algn="ctr" rotWithShape="0">
              <a:srgbClr val="FF0000"/>
            </a:outerShdw>
          </a:effectLst>
        </p:spPr>
        <p:txBody>
          <a:bodyPr>
            <a:spAutoFit/>
          </a:bodyPr>
          <a:p>
            <a:r>
              <a:rPr lang="en-US" altLang="zh-CN" sz="3600" b="1" i="1" dirty="0">
                <a:solidFill>
                  <a:srgbClr val="FFFFFF"/>
                </a:solidFill>
                <a:latin typeface="华文细黑" pitchFamily="2" charset="-122"/>
                <a:ea typeface="华文细黑" pitchFamily="2" charset="-122"/>
              </a:rPr>
              <a:t>jiān  jiā</a:t>
            </a:r>
            <a:endParaRPr lang="en-US" altLang="zh-CN" sz="3600" b="1" i="1" dirty="0">
              <a:solidFill>
                <a:srgbClr val="FFFFFF"/>
              </a:solidFill>
              <a:latin typeface="华文细黑" pitchFamily="2" charset="-122"/>
              <a:ea typeface="华文细黑" pitchFamily="2" charset="-122"/>
            </a:endParaRPr>
          </a:p>
        </p:txBody>
      </p:sp>
      <p:sp>
        <p:nvSpPr>
          <p:cNvPr id="49167" name="Rectangle 15"/>
          <p:cNvSpPr/>
          <p:nvPr/>
        </p:nvSpPr>
        <p:spPr>
          <a:xfrm>
            <a:off x="6445250" y="2276475"/>
            <a:ext cx="2159000" cy="641350"/>
          </a:xfrm>
          <a:prstGeom prst="rect">
            <a:avLst/>
          </a:prstGeom>
          <a:noFill/>
          <a:ln w="9525">
            <a:noFill/>
          </a:ln>
          <a:effectLst>
            <a:outerShdw dist="35921" dir="2699999" algn="ctr" rotWithShape="0">
              <a:srgbClr val="FF0000"/>
            </a:outerShdw>
          </a:effectLst>
        </p:spPr>
        <p:txBody>
          <a:bodyPr>
            <a:spAutoFit/>
          </a:bodyPr>
          <a:p>
            <a:r>
              <a:rPr lang="en-US" altLang="zh-CN" sz="3600" b="1" i="1" dirty="0">
                <a:solidFill>
                  <a:srgbClr val="FFFFFF"/>
                </a:solidFill>
                <a:latin typeface="华文细黑" pitchFamily="2" charset="-122"/>
                <a:ea typeface="华文细黑" pitchFamily="2" charset="-122"/>
              </a:rPr>
              <a:t>sù  huí</a:t>
            </a:r>
            <a:endParaRPr lang="en-US" altLang="zh-CN" sz="3600" b="1" i="1" dirty="0">
              <a:solidFill>
                <a:srgbClr val="FFFFFF"/>
              </a:solidFill>
              <a:latin typeface="华文细黑" pitchFamily="2" charset="-122"/>
              <a:ea typeface="华文细黑" pitchFamily="2" charset="-122"/>
            </a:endParaRPr>
          </a:p>
        </p:txBody>
      </p:sp>
      <p:sp>
        <p:nvSpPr>
          <p:cNvPr id="49168" name="Rectangle 16"/>
          <p:cNvSpPr/>
          <p:nvPr/>
        </p:nvSpPr>
        <p:spPr>
          <a:xfrm>
            <a:off x="1258888" y="3024188"/>
            <a:ext cx="1152525" cy="641350"/>
          </a:xfrm>
          <a:prstGeom prst="rect">
            <a:avLst/>
          </a:prstGeom>
          <a:noFill/>
          <a:ln w="9525">
            <a:noFill/>
          </a:ln>
          <a:effectLst>
            <a:outerShdw dist="35921" dir="2699999" algn="ctr" rotWithShape="0">
              <a:srgbClr val="FF0000"/>
            </a:outerShdw>
          </a:effectLst>
        </p:spPr>
        <p:txBody>
          <a:bodyPr>
            <a:spAutoFit/>
          </a:bodyPr>
          <a:p>
            <a:r>
              <a:rPr lang="en-US" altLang="zh-CN" sz="3600" b="1" i="1" dirty="0">
                <a:solidFill>
                  <a:srgbClr val="FFFFFF"/>
                </a:solidFill>
                <a:latin typeface="华文细黑" pitchFamily="2" charset="-122"/>
                <a:ea typeface="华文细黑" pitchFamily="2" charset="-122"/>
              </a:rPr>
              <a:t>xī</a:t>
            </a:r>
            <a:endParaRPr lang="en-US" altLang="zh-CN" sz="3600" b="1" i="1" dirty="0">
              <a:solidFill>
                <a:srgbClr val="FFFFFF"/>
              </a:solidFill>
              <a:latin typeface="华文细黑" pitchFamily="2" charset="-122"/>
              <a:ea typeface="华文细黑" pitchFamily="2" charset="-122"/>
            </a:endParaRPr>
          </a:p>
        </p:txBody>
      </p:sp>
      <p:sp>
        <p:nvSpPr>
          <p:cNvPr id="49169" name="Rectangle 17"/>
          <p:cNvSpPr/>
          <p:nvPr/>
        </p:nvSpPr>
        <p:spPr>
          <a:xfrm>
            <a:off x="4097338" y="3021013"/>
            <a:ext cx="1849437" cy="641350"/>
          </a:xfrm>
          <a:prstGeom prst="rect">
            <a:avLst/>
          </a:prstGeom>
          <a:noFill/>
          <a:ln w="9525">
            <a:noFill/>
          </a:ln>
          <a:effectLst>
            <a:outerShdw dist="35921" dir="2699999" algn="ctr" rotWithShape="0">
              <a:srgbClr val="FF0000"/>
            </a:outerShdw>
          </a:effectLst>
        </p:spPr>
        <p:txBody>
          <a:bodyPr>
            <a:spAutoFit/>
          </a:bodyPr>
          <a:p>
            <a:r>
              <a:rPr lang="en-US" altLang="zh-CN" sz="3600" b="1" i="1" dirty="0">
                <a:solidFill>
                  <a:srgbClr val="FFFFFF"/>
                </a:solidFill>
                <a:latin typeface="华文细黑" pitchFamily="2" charset="-122"/>
                <a:ea typeface="华文细黑" pitchFamily="2" charset="-122"/>
              </a:rPr>
              <a:t>méi</a:t>
            </a:r>
            <a:endParaRPr lang="en-US" altLang="zh-CN" sz="3600" b="1" i="1" dirty="0">
              <a:solidFill>
                <a:srgbClr val="FFFFFF"/>
              </a:solidFill>
              <a:latin typeface="华文细黑" pitchFamily="2" charset="-122"/>
              <a:ea typeface="华文细黑" pitchFamily="2" charset="-122"/>
            </a:endParaRPr>
          </a:p>
        </p:txBody>
      </p:sp>
      <p:sp>
        <p:nvSpPr>
          <p:cNvPr id="49170" name="Rectangle 18"/>
          <p:cNvSpPr/>
          <p:nvPr/>
        </p:nvSpPr>
        <p:spPr>
          <a:xfrm>
            <a:off x="7115175" y="3040063"/>
            <a:ext cx="627063" cy="641350"/>
          </a:xfrm>
          <a:prstGeom prst="rect">
            <a:avLst/>
          </a:prstGeom>
          <a:noFill/>
          <a:ln w="9525">
            <a:noFill/>
          </a:ln>
          <a:effectLst>
            <a:outerShdw dist="35921" dir="2699999" algn="ctr" rotWithShape="0">
              <a:srgbClr val="FF0000"/>
            </a:outerShdw>
          </a:effectLst>
        </p:spPr>
        <p:txBody>
          <a:bodyPr>
            <a:spAutoFit/>
          </a:bodyPr>
          <a:p>
            <a:r>
              <a:rPr lang="en-US" altLang="zh-CN" sz="3600" b="1" i="1" dirty="0">
                <a:solidFill>
                  <a:srgbClr val="FFFFFF"/>
                </a:solidFill>
                <a:latin typeface="华文细黑" pitchFamily="2" charset="-122"/>
                <a:ea typeface="华文细黑" pitchFamily="2" charset="-122"/>
              </a:rPr>
              <a:t>jī</a:t>
            </a:r>
            <a:endParaRPr lang="en-US" altLang="zh-CN" sz="3600" b="1" i="1" dirty="0">
              <a:solidFill>
                <a:srgbClr val="FFFFFF"/>
              </a:solidFill>
              <a:latin typeface="华文细黑" pitchFamily="2" charset="-122"/>
              <a:ea typeface="华文细黑" pitchFamily="2" charset="-122"/>
            </a:endParaRPr>
          </a:p>
        </p:txBody>
      </p:sp>
      <p:sp>
        <p:nvSpPr>
          <p:cNvPr id="49171" name="Rectangle 19"/>
          <p:cNvSpPr/>
          <p:nvPr/>
        </p:nvSpPr>
        <p:spPr>
          <a:xfrm>
            <a:off x="1325563" y="3681413"/>
            <a:ext cx="1230312" cy="641350"/>
          </a:xfrm>
          <a:prstGeom prst="rect">
            <a:avLst/>
          </a:prstGeom>
          <a:noFill/>
          <a:ln w="9525">
            <a:noFill/>
          </a:ln>
          <a:effectLst>
            <a:outerShdw dist="35921" dir="2699999" algn="ctr" rotWithShape="0">
              <a:srgbClr val="FF0000"/>
            </a:outerShdw>
          </a:effectLst>
        </p:spPr>
        <p:txBody>
          <a:bodyPr>
            <a:spAutoFit/>
          </a:bodyPr>
          <a:p>
            <a:r>
              <a:rPr lang="en-US" altLang="zh-CN" sz="3600" b="1" i="1" dirty="0">
                <a:solidFill>
                  <a:srgbClr val="FFFFFF"/>
                </a:solidFill>
                <a:latin typeface="华文细黑" pitchFamily="2" charset="-122"/>
                <a:ea typeface="华文细黑" pitchFamily="2" charset="-122"/>
              </a:rPr>
              <a:t>chí</a:t>
            </a:r>
            <a:endParaRPr lang="en-US" altLang="zh-CN" sz="3600" b="1" i="1" dirty="0">
              <a:solidFill>
                <a:srgbClr val="FFFFFF"/>
              </a:solidFill>
              <a:latin typeface="华文细黑" pitchFamily="2" charset="-122"/>
              <a:ea typeface="华文细黑" pitchFamily="2" charset="-122"/>
            </a:endParaRPr>
          </a:p>
        </p:txBody>
      </p:sp>
      <p:sp>
        <p:nvSpPr>
          <p:cNvPr id="49172" name="Rectangle 20"/>
          <p:cNvSpPr/>
          <p:nvPr/>
        </p:nvSpPr>
        <p:spPr>
          <a:xfrm>
            <a:off x="4129088" y="3819525"/>
            <a:ext cx="1200150" cy="641350"/>
          </a:xfrm>
          <a:prstGeom prst="rect">
            <a:avLst/>
          </a:prstGeom>
          <a:noFill/>
          <a:ln w="9525">
            <a:noFill/>
          </a:ln>
          <a:effectLst>
            <a:outerShdw dist="35921" dir="2699999" algn="ctr" rotWithShape="0">
              <a:srgbClr val="FF0000"/>
            </a:outerShdw>
          </a:effectLst>
        </p:spPr>
        <p:txBody>
          <a:bodyPr>
            <a:spAutoFit/>
          </a:bodyPr>
          <a:p>
            <a:r>
              <a:rPr lang="en-US" altLang="zh-CN" sz="3600" b="1" i="1" dirty="0">
                <a:solidFill>
                  <a:srgbClr val="FFFFFF"/>
                </a:solidFill>
                <a:latin typeface="华文细黑" pitchFamily="2" charset="-122"/>
                <a:ea typeface="华文细黑" pitchFamily="2" charset="-122"/>
              </a:rPr>
              <a:t>sì</a:t>
            </a:r>
            <a:endParaRPr lang="en-US" altLang="zh-CN" sz="3600" b="1" i="1" dirty="0">
              <a:solidFill>
                <a:srgbClr val="FFFFFF"/>
              </a:solidFill>
              <a:latin typeface="华文细黑" pitchFamily="2" charset="-122"/>
              <a:ea typeface="华文细黑" pitchFamily="2" charset="-122"/>
            </a:endParaRPr>
          </a:p>
        </p:txBody>
      </p:sp>
      <p:sp>
        <p:nvSpPr>
          <p:cNvPr id="49173" name="Rectangle 21"/>
          <p:cNvSpPr/>
          <p:nvPr/>
        </p:nvSpPr>
        <p:spPr>
          <a:xfrm>
            <a:off x="6948488" y="3819525"/>
            <a:ext cx="1563687" cy="641350"/>
          </a:xfrm>
          <a:prstGeom prst="rect">
            <a:avLst/>
          </a:prstGeom>
          <a:noFill/>
          <a:ln w="9525">
            <a:noFill/>
          </a:ln>
          <a:effectLst>
            <a:outerShdw dist="35921" dir="2699999" algn="ctr" rotWithShape="0">
              <a:srgbClr val="FF0000"/>
            </a:outerShdw>
          </a:effectLst>
        </p:spPr>
        <p:txBody>
          <a:bodyPr>
            <a:spAutoFit/>
          </a:bodyPr>
          <a:p>
            <a:r>
              <a:rPr lang="en-US" altLang="zh-CN" sz="3600" b="1" i="1" dirty="0">
                <a:solidFill>
                  <a:srgbClr val="FFFFFF"/>
                </a:solidFill>
                <a:latin typeface="华文细黑" pitchFamily="2" charset="-122"/>
                <a:ea typeface="华文细黑" pitchFamily="2" charset="-122"/>
              </a:rPr>
              <a:t>zhǐ</a:t>
            </a:r>
            <a:endParaRPr lang="en-US" altLang="zh-CN" sz="3600" b="1" i="1" dirty="0">
              <a:solidFill>
                <a:srgbClr val="FFFFFF"/>
              </a:solidFill>
              <a:latin typeface="华文细黑" pitchFamily="2" charset="-122"/>
              <a:ea typeface="华文细黑" pitchFamily="2" charset="-122"/>
            </a:endParaRPr>
          </a:p>
        </p:txBody>
      </p:sp>
      <p:pic>
        <p:nvPicPr>
          <p:cNvPr id="124939" name="Picture 25" descr="30">
            <a:hlinkClick r:id="" action="ppaction://noaction"/>
          </p:cNvPr>
          <p:cNvPicPr>
            <a:picLocks noChangeAspect="1"/>
          </p:cNvPicPr>
          <p:nvPr/>
        </p:nvPicPr>
        <p:blipFill>
          <a:blip r:embed="rId1"/>
          <a:stretch>
            <a:fillRect/>
          </a:stretch>
        </p:blipFill>
        <p:spPr>
          <a:xfrm>
            <a:off x="7524750" y="6443663"/>
            <a:ext cx="1619250" cy="414337"/>
          </a:xfrm>
          <a:prstGeom prst="rect">
            <a:avLst/>
          </a:prstGeom>
          <a:noFill/>
          <a:ln w="9525">
            <a:noFill/>
          </a:ln>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9166"/>
                                        </p:tgtEl>
                                        <p:attrNameLst>
                                          <p:attrName>style.visibility</p:attrName>
                                        </p:attrNameLst>
                                      </p:cBhvr>
                                      <p:to>
                                        <p:strVal val="visible"/>
                                      </p:to>
                                    </p:set>
                                    <p:anim calcmode="lin" valueType="num">
                                      <p:cBhvr>
                                        <p:cTn id="7" dur="1000" fill="hold"/>
                                        <p:tgtEl>
                                          <p:spTgt spid="49166"/>
                                        </p:tgtEl>
                                        <p:attrNameLst>
                                          <p:attrName>ppt_x</p:attrName>
                                        </p:attrNameLst>
                                      </p:cBhvr>
                                      <p:tavLst>
                                        <p:tav tm="0">
                                          <p:val>
                                            <p:strVal val="#ppt_x-.2"/>
                                          </p:val>
                                        </p:tav>
                                        <p:tav tm="100000">
                                          <p:val>
                                            <p:strVal val="#ppt_x"/>
                                          </p:val>
                                        </p:tav>
                                      </p:tavLst>
                                    </p:anim>
                                    <p:anim calcmode="lin" valueType="num">
                                      <p:cBhvr>
                                        <p:cTn id="8" dur="1000" fill="hold"/>
                                        <p:tgtEl>
                                          <p:spTgt spid="49166"/>
                                        </p:tgtEl>
                                        <p:attrNameLst>
                                          <p:attrName>ppt_y</p:attrName>
                                        </p:attrNameLst>
                                      </p:cBhvr>
                                      <p:tavLst>
                                        <p:tav tm="0">
                                          <p:val>
                                            <p:strVal val="#ppt_y"/>
                                          </p:val>
                                        </p:tav>
                                        <p:tav tm="100000">
                                          <p:val>
                                            <p:strVal val="#ppt_y"/>
                                          </p:val>
                                        </p:tav>
                                      </p:tavLst>
                                    </p:anim>
                                    <p:animEffect transition="in" filter="wipe(right)" prLst="gradientSize: 0.1">
                                      <p:cBhvr>
                                        <p:cTn id="9" dur="1000"/>
                                        <p:tgtEl>
                                          <p:spTgt spid="49166"/>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49167"/>
                                        </p:tgtEl>
                                        <p:attrNameLst>
                                          <p:attrName>style.visibility</p:attrName>
                                        </p:attrNameLst>
                                      </p:cBhvr>
                                      <p:to>
                                        <p:strVal val="visible"/>
                                      </p:to>
                                    </p:set>
                                    <p:anim calcmode="lin" valueType="num">
                                      <p:cBhvr>
                                        <p:cTn id="14" dur="1000" fill="hold"/>
                                        <p:tgtEl>
                                          <p:spTgt spid="49167"/>
                                        </p:tgtEl>
                                        <p:attrNameLst>
                                          <p:attrName>ppt_x</p:attrName>
                                        </p:attrNameLst>
                                      </p:cBhvr>
                                      <p:tavLst>
                                        <p:tav tm="0">
                                          <p:val>
                                            <p:strVal val="#ppt_x-.2"/>
                                          </p:val>
                                        </p:tav>
                                        <p:tav tm="100000">
                                          <p:val>
                                            <p:strVal val="#ppt_x"/>
                                          </p:val>
                                        </p:tav>
                                      </p:tavLst>
                                    </p:anim>
                                    <p:anim calcmode="lin" valueType="num">
                                      <p:cBhvr>
                                        <p:cTn id="15" dur="1000" fill="hold"/>
                                        <p:tgtEl>
                                          <p:spTgt spid="49167"/>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9167"/>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49168"/>
                                        </p:tgtEl>
                                        <p:attrNameLst>
                                          <p:attrName>style.visibility</p:attrName>
                                        </p:attrNameLst>
                                      </p:cBhvr>
                                      <p:to>
                                        <p:strVal val="visible"/>
                                      </p:to>
                                    </p:set>
                                    <p:anim calcmode="lin" valueType="num">
                                      <p:cBhvr>
                                        <p:cTn id="21" dur="1000" fill="hold"/>
                                        <p:tgtEl>
                                          <p:spTgt spid="49168"/>
                                        </p:tgtEl>
                                        <p:attrNameLst>
                                          <p:attrName>ppt_x</p:attrName>
                                        </p:attrNameLst>
                                      </p:cBhvr>
                                      <p:tavLst>
                                        <p:tav tm="0">
                                          <p:val>
                                            <p:strVal val="#ppt_x-.2"/>
                                          </p:val>
                                        </p:tav>
                                        <p:tav tm="100000">
                                          <p:val>
                                            <p:strVal val="#ppt_x"/>
                                          </p:val>
                                        </p:tav>
                                      </p:tavLst>
                                    </p:anim>
                                    <p:anim calcmode="lin" valueType="num">
                                      <p:cBhvr>
                                        <p:cTn id="22" dur="1000" fill="hold"/>
                                        <p:tgtEl>
                                          <p:spTgt spid="49168"/>
                                        </p:tgtEl>
                                        <p:attrNameLst>
                                          <p:attrName>ppt_y</p:attrName>
                                        </p:attrNameLst>
                                      </p:cBhvr>
                                      <p:tavLst>
                                        <p:tav tm="0">
                                          <p:val>
                                            <p:strVal val="#ppt_y"/>
                                          </p:val>
                                        </p:tav>
                                        <p:tav tm="100000">
                                          <p:val>
                                            <p:strVal val="#ppt_y"/>
                                          </p:val>
                                        </p:tav>
                                      </p:tavLst>
                                    </p:anim>
                                    <p:animEffect transition="in" filter="wipe(right)" prLst="gradientSize: 0.1">
                                      <p:cBhvr>
                                        <p:cTn id="23" dur="1000"/>
                                        <p:tgtEl>
                                          <p:spTgt spid="49168"/>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49169"/>
                                        </p:tgtEl>
                                        <p:attrNameLst>
                                          <p:attrName>style.visibility</p:attrName>
                                        </p:attrNameLst>
                                      </p:cBhvr>
                                      <p:to>
                                        <p:strVal val="visible"/>
                                      </p:to>
                                    </p:set>
                                    <p:anim calcmode="lin" valueType="num">
                                      <p:cBhvr>
                                        <p:cTn id="28" dur="1000" fill="hold"/>
                                        <p:tgtEl>
                                          <p:spTgt spid="49169"/>
                                        </p:tgtEl>
                                        <p:attrNameLst>
                                          <p:attrName>ppt_x</p:attrName>
                                        </p:attrNameLst>
                                      </p:cBhvr>
                                      <p:tavLst>
                                        <p:tav tm="0">
                                          <p:val>
                                            <p:strVal val="#ppt_x-.2"/>
                                          </p:val>
                                        </p:tav>
                                        <p:tav tm="100000">
                                          <p:val>
                                            <p:strVal val="#ppt_x"/>
                                          </p:val>
                                        </p:tav>
                                      </p:tavLst>
                                    </p:anim>
                                    <p:anim calcmode="lin" valueType="num">
                                      <p:cBhvr>
                                        <p:cTn id="29" dur="1000" fill="hold"/>
                                        <p:tgtEl>
                                          <p:spTgt spid="49169"/>
                                        </p:tgtEl>
                                        <p:attrNameLst>
                                          <p:attrName>ppt_y</p:attrName>
                                        </p:attrNameLst>
                                      </p:cBhvr>
                                      <p:tavLst>
                                        <p:tav tm="0">
                                          <p:val>
                                            <p:strVal val="#ppt_y"/>
                                          </p:val>
                                        </p:tav>
                                        <p:tav tm="100000">
                                          <p:val>
                                            <p:strVal val="#ppt_y"/>
                                          </p:val>
                                        </p:tav>
                                      </p:tavLst>
                                    </p:anim>
                                    <p:animEffect transition="in" filter="wipe(right)" prLst="gradientSize: 0.1">
                                      <p:cBhvr>
                                        <p:cTn id="30" dur="1000"/>
                                        <p:tgtEl>
                                          <p:spTgt spid="49169"/>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49170"/>
                                        </p:tgtEl>
                                        <p:attrNameLst>
                                          <p:attrName>style.visibility</p:attrName>
                                        </p:attrNameLst>
                                      </p:cBhvr>
                                      <p:to>
                                        <p:strVal val="visible"/>
                                      </p:to>
                                    </p:set>
                                    <p:anim calcmode="lin" valueType="num">
                                      <p:cBhvr>
                                        <p:cTn id="35" dur="1000" fill="hold"/>
                                        <p:tgtEl>
                                          <p:spTgt spid="49170"/>
                                        </p:tgtEl>
                                        <p:attrNameLst>
                                          <p:attrName>ppt_x</p:attrName>
                                        </p:attrNameLst>
                                      </p:cBhvr>
                                      <p:tavLst>
                                        <p:tav tm="0">
                                          <p:val>
                                            <p:strVal val="#ppt_x-.2"/>
                                          </p:val>
                                        </p:tav>
                                        <p:tav tm="100000">
                                          <p:val>
                                            <p:strVal val="#ppt_x"/>
                                          </p:val>
                                        </p:tav>
                                      </p:tavLst>
                                    </p:anim>
                                    <p:anim calcmode="lin" valueType="num">
                                      <p:cBhvr>
                                        <p:cTn id="36" dur="1000" fill="hold"/>
                                        <p:tgtEl>
                                          <p:spTgt spid="49170"/>
                                        </p:tgtEl>
                                        <p:attrNameLst>
                                          <p:attrName>ppt_y</p:attrName>
                                        </p:attrNameLst>
                                      </p:cBhvr>
                                      <p:tavLst>
                                        <p:tav tm="0">
                                          <p:val>
                                            <p:strVal val="#ppt_y"/>
                                          </p:val>
                                        </p:tav>
                                        <p:tav tm="100000">
                                          <p:val>
                                            <p:strVal val="#ppt_y"/>
                                          </p:val>
                                        </p:tav>
                                      </p:tavLst>
                                    </p:anim>
                                    <p:animEffect transition="in" filter="wipe(right)" prLst="gradientSize: 0.1">
                                      <p:cBhvr>
                                        <p:cTn id="37" dur="1000"/>
                                        <p:tgtEl>
                                          <p:spTgt spid="49170"/>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grpId="0" nodeType="clickEffect">
                                  <p:stCondLst>
                                    <p:cond delay="0"/>
                                  </p:stCondLst>
                                  <p:childTnLst>
                                    <p:set>
                                      <p:cBhvr>
                                        <p:cTn id="41" dur="1" fill="hold">
                                          <p:stCondLst>
                                            <p:cond delay="0"/>
                                          </p:stCondLst>
                                        </p:cTn>
                                        <p:tgtEl>
                                          <p:spTgt spid="49171"/>
                                        </p:tgtEl>
                                        <p:attrNameLst>
                                          <p:attrName>style.visibility</p:attrName>
                                        </p:attrNameLst>
                                      </p:cBhvr>
                                      <p:to>
                                        <p:strVal val="visible"/>
                                      </p:to>
                                    </p:set>
                                    <p:anim calcmode="lin" valueType="num">
                                      <p:cBhvr>
                                        <p:cTn id="42" dur="1000" fill="hold"/>
                                        <p:tgtEl>
                                          <p:spTgt spid="49171"/>
                                        </p:tgtEl>
                                        <p:attrNameLst>
                                          <p:attrName>ppt_x</p:attrName>
                                        </p:attrNameLst>
                                      </p:cBhvr>
                                      <p:tavLst>
                                        <p:tav tm="0">
                                          <p:val>
                                            <p:strVal val="#ppt_x-.2"/>
                                          </p:val>
                                        </p:tav>
                                        <p:tav tm="100000">
                                          <p:val>
                                            <p:strVal val="#ppt_x"/>
                                          </p:val>
                                        </p:tav>
                                      </p:tavLst>
                                    </p:anim>
                                    <p:anim calcmode="lin" valueType="num">
                                      <p:cBhvr>
                                        <p:cTn id="43" dur="1000" fill="hold"/>
                                        <p:tgtEl>
                                          <p:spTgt spid="49171"/>
                                        </p:tgtEl>
                                        <p:attrNameLst>
                                          <p:attrName>ppt_y</p:attrName>
                                        </p:attrNameLst>
                                      </p:cBhvr>
                                      <p:tavLst>
                                        <p:tav tm="0">
                                          <p:val>
                                            <p:strVal val="#ppt_y"/>
                                          </p:val>
                                        </p:tav>
                                        <p:tav tm="100000">
                                          <p:val>
                                            <p:strVal val="#ppt_y"/>
                                          </p:val>
                                        </p:tav>
                                      </p:tavLst>
                                    </p:anim>
                                    <p:animEffect transition="in" filter="wipe(right)" prLst="gradientSize: 0.1">
                                      <p:cBhvr>
                                        <p:cTn id="44" dur="1000"/>
                                        <p:tgtEl>
                                          <p:spTgt spid="49171"/>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grpId="0" nodeType="clickEffect">
                                  <p:stCondLst>
                                    <p:cond delay="0"/>
                                  </p:stCondLst>
                                  <p:childTnLst>
                                    <p:set>
                                      <p:cBhvr>
                                        <p:cTn id="48" dur="1" fill="hold">
                                          <p:stCondLst>
                                            <p:cond delay="0"/>
                                          </p:stCondLst>
                                        </p:cTn>
                                        <p:tgtEl>
                                          <p:spTgt spid="49172"/>
                                        </p:tgtEl>
                                        <p:attrNameLst>
                                          <p:attrName>style.visibility</p:attrName>
                                        </p:attrNameLst>
                                      </p:cBhvr>
                                      <p:to>
                                        <p:strVal val="visible"/>
                                      </p:to>
                                    </p:set>
                                    <p:anim calcmode="lin" valueType="num">
                                      <p:cBhvr>
                                        <p:cTn id="49" dur="1000" fill="hold"/>
                                        <p:tgtEl>
                                          <p:spTgt spid="49172"/>
                                        </p:tgtEl>
                                        <p:attrNameLst>
                                          <p:attrName>ppt_x</p:attrName>
                                        </p:attrNameLst>
                                      </p:cBhvr>
                                      <p:tavLst>
                                        <p:tav tm="0">
                                          <p:val>
                                            <p:strVal val="#ppt_x-.2"/>
                                          </p:val>
                                        </p:tav>
                                        <p:tav tm="100000">
                                          <p:val>
                                            <p:strVal val="#ppt_x"/>
                                          </p:val>
                                        </p:tav>
                                      </p:tavLst>
                                    </p:anim>
                                    <p:anim calcmode="lin" valueType="num">
                                      <p:cBhvr>
                                        <p:cTn id="50" dur="1000" fill="hold"/>
                                        <p:tgtEl>
                                          <p:spTgt spid="49172"/>
                                        </p:tgtEl>
                                        <p:attrNameLst>
                                          <p:attrName>ppt_y</p:attrName>
                                        </p:attrNameLst>
                                      </p:cBhvr>
                                      <p:tavLst>
                                        <p:tav tm="0">
                                          <p:val>
                                            <p:strVal val="#ppt_y"/>
                                          </p:val>
                                        </p:tav>
                                        <p:tav tm="100000">
                                          <p:val>
                                            <p:strVal val="#ppt_y"/>
                                          </p:val>
                                        </p:tav>
                                      </p:tavLst>
                                    </p:anim>
                                    <p:animEffect transition="in" filter="wipe(right)" prLst="gradientSize: 0.1">
                                      <p:cBhvr>
                                        <p:cTn id="51" dur="1000"/>
                                        <p:tgtEl>
                                          <p:spTgt spid="49172"/>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grpId="0" nodeType="clickEffect">
                                  <p:stCondLst>
                                    <p:cond delay="0"/>
                                  </p:stCondLst>
                                  <p:childTnLst>
                                    <p:set>
                                      <p:cBhvr>
                                        <p:cTn id="55" dur="1" fill="hold">
                                          <p:stCondLst>
                                            <p:cond delay="0"/>
                                          </p:stCondLst>
                                        </p:cTn>
                                        <p:tgtEl>
                                          <p:spTgt spid="49173"/>
                                        </p:tgtEl>
                                        <p:attrNameLst>
                                          <p:attrName>style.visibility</p:attrName>
                                        </p:attrNameLst>
                                      </p:cBhvr>
                                      <p:to>
                                        <p:strVal val="visible"/>
                                      </p:to>
                                    </p:set>
                                    <p:anim calcmode="lin" valueType="num">
                                      <p:cBhvr>
                                        <p:cTn id="56" dur="1000" fill="hold"/>
                                        <p:tgtEl>
                                          <p:spTgt spid="49173"/>
                                        </p:tgtEl>
                                        <p:attrNameLst>
                                          <p:attrName>ppt_x</p:attrName>
                                        </p:attrNameLst>
                                      </p:cBhvr>
                                      <p:tavLst>
                                        <p:tav tm="0">
                                          <p:val>
                                            <p:strVal val="#ppt_x-.2"/>
                                          </p:val>
                                        </p:tav>
                                        <p:tav tm="100000">
                                          <p:val>
                                            <p:strVal val="#ppt_x"/>
                                          </p:val>
                                        </p:tav>
                                      </p:tavLst>
                                    </p:anim>
                                    <p:anim calcmode="lin" valueType="num">
                                      <p:cBhvr>
                                        <p:cTn id="57" dur="1000" fill="hold"/>
                                        <p:tgtEl>
                                          <p:spTgt spid="49173"/>
                                        </p:tgtEl>
                                        <p:attrNameLst>
                                          <p:attrName>ppt_y</p:attrName>
                                        </p:attrNameLst>
                                      </p:cBhvr>
                                      <p:tavLst>
                                        <p:tav tm="0">
                                          <p:val>
                                            <p:strVal val="#ppt_y"/>
                                          </p:val>
                                        </p:tav>
                                        <p:tav tm="100000">
                                          <p:val>
                                            <p:strVal val="#ppt_y"/>
                                          </p:val>
                                        </p:tav>
                                      </p:tavLst>
                                    </p:anim>
                                    <p:animEffect transition="in" filter="wipe(right)" prLst="gradientSize: 0.1">
                                      <p:cBhvr>
                                        <p:cTn id="58" dur="1000"/>
                                        <p:tgtEl>
                                          <p:spTgt spid="49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66" grpId="0"/>
      <p:bldP spid="49167" grpId="0"/>
      <p:bldP spid="49168" grpId="0"/>
      <p:bldP spid="49169" grpId="0"/>
      <p:bldP spid="49170" grpId="0"/>
      <p:bldP spid="49171" grpId="0"/>
      <p:bldP spid="49172" grpId="0"/>
      <p:bldP spid="4917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25954" name="Picture 2" descr="夕阳芦苇"/>
          <p:cNvPicPr>
            <a:picLocks noChangeAspect="1"/>
          </p:cNvPicPr>
          <p:nvPr/>
        </p:nvPicPr>
        <p:blipFill>
          <a:blip r:embed="rId1">
            <a:lum bright="70001" contrast="-70000"/>
          </a:blip>
          <a:stretch>
            <a:fillRect/>
          </a:stretch>
        </p:blipFill>
        <p:spPr>
          <a:xfrm>
            <a:off x="0" y="0"/>
            <a:ext cx="9144000" cy="6858000"/>
          </a:xfrm>
          <a:prstGeom prst="rect">
            <a:avLst/>
          </a:prstGeom>
          <a:noFill/>
          <a:ln w="9525">
            <a:noFill/>
          </a:ln>
        </p:spPr>
      </p:pic>
      <p:sp>
        <p:nvSpPr>
          <p:cNvPr id="125955" name="Text Box 3"/>
          <p:cNvSpPr txBox="1"/>
          <p:nvPr/>
        </p:nvSpPr>
        <p:spPr>
          <a:xfrm>
            <a:off x="1547813" y="2187575"/>
            <a:ext cx="8077200" cy="768350"/>
          </a:xfrm>
          <a:prstGeom prst="rect">
            <a:avLst/>
          </a:prstGeom>
          <a:noFill/>
          <a:ln w="9525">
            <a:noFill/>
          </a:ln>
        </p:spPr>
        <p:txBody>
          <a:bodyPr>
            <a:spAutoFit/>
          </a:bodyPr>
          <a:p>
            <a:pPr>
              <a:spcBef>
                <a:spcPct val="50000"/>
              </a:spcBef>
            </a:pPr>
            <a:r>
              <a:rPr lang="zh-CN" altLang="en-US" sz="4400" b="1" dirty="0">
                <a:solidFill>
                  <a:srgbClr val="0000FF"/>
                </a:solidFill>
                <a:latin typeface="Arial" panose="020B0604020202020204" pitchFamily="34" charset="0"/>
                <a:ea typeface="楷体_GB2312" panose="02010609030101010101" pitchFamily="49" charset="-122"/>
              </a:rPr>
              <a:t>翻译全诗</a:t>
            </a:r>
            <a:endParaRPr lang="en-US" altLang="zh-CN" sz="4400" b="1" dirty="0">
              <a:solidFill>
                <a:srgbClr val="0000FF"/>
              </a:solidFill>
              <a:latin typeface="Arial" panose="020B0604020202020204" pitchFamily="34" charset="0"/>
              <a:ea typeface="楷体_GB2312" panose="02010609030101010101" pitchFamily="49" charset="-122"/>
            </a:endParaRPr>
          </a:p>
        </p:txBody>
      </p:sp>
    </p:spTree>
  </p:cSld>
  <p:clrMapOvr>
    <a:masterClrMapping/>
  </p:clrMapOvr>
  <p:transition>
    <p:zoom dir="in"/>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6978" name="矩形 1"/>
          <p:cNvSpPr/>
          <p:nvPr/>
        </p:nvSpPr>
        <p:spPr>
          <a:xfrm>
            <a:off x="250825" y="188913"/>
            <a:ext cx="8642350" cy="5262562"/>
          </a:xfrm>
          <a:prstGeom prst="rect">
            <a:avLst/>
          </a:prstGeom>
          <a:noFill/>
          <a:ln w="9525">
            <a:noFill/>
          </a:ln>
        </p:spPr>
        <p:txBody>
          <a:bodyPr>
            <a:spAutoFit/>
          </a:bodyPr>
          <a:p>
            <a:r>
              <a:rPr lang="zh-CN" altLang="en-US" dirty="0">
                <a:latin typeface="Arial" panose="020B0604020202020204" pitchFamily="34" charset="0"/>
              </a:rPr>
              <a:t>         </a:t>
            </a:r>
            <a:r>
              <a:rPr lang="zh-CN" altLang="en-US" sz="2800" b="1" dirty="0">
                <a:solidFill>
                  <a:srgbClr val="FF0000"/>
                </a:solidFill>
                <a:latin typeface="Arial" panose="020B0604020202020204" pitchFamily="34" charset="0"/>
              </a:rPr>
              <a:t>河畔芦苇苍苍碧色，那是白露凝结成霜。 </a:t>
            </a:r>
            <a:endParaRPr lang="zh-CN" altLang="en-US" sz="2800" b="1" dirty="0">
              <a:solidFill>
                <a:srgbClr val="FF0000"/>
              </a:solidFill>
              <a:latin typeface="Arial" panose="020B0604020202020204" pitchFamily="34" charset="0"/>
            </a:endParaRPr>
          </a:p>
          <a:p>
            <a:r>
              <a:rPr lang="zh-CN" altLang="en-US" sz="2800" b="1" dirty="0">
                <a:solidFill>
                  <a:srgbClr val="FF0000"/>
                </a:solidFill>
                <a:latin typeface="Arial" panose="020B0604020202020204" pitchFamily="34" charset="0"/>
              </a:rPr>
              <a:t>　　我那日思夜想的人啊，她就在河水对岸一方。 </a:t>
            </a:r>
            <a:endParaRPr lang="zh-CN" altLang="en-US" sz="2800" b="1" dirty="0">
              <a:solidFill>
                <a:srgbClr val="FF0000"/>
              </a:solidFill>
              <a:latin typeface="Arial" panose="020B0604020202020204" pitchFamily="34" charset="0"/>
            </a:endParaRPr>
          </a:p>
          <a:p>
            <a:r>
              <a:rPr lang="zh-CN" altLang="en-US" sz="2800" b="1" dirty="0">
                <a:solidFill>
                  <a:srgbClr val="FF0000"/>
                </a:solidFill>
                <a:latin typeface="Arial" panose="020B0604020202020204" pitchFamily="34" charset="0"/>
              </a:rPr>
              <a:t>　　</a:t>
            </a:r>
            <a:r>
              <a:rPr lang="zh-CN" altLang="en-US" sz="2800" b="1" dirty="0">
                <a:solidFill>
                  <a:srgbClr val="0000FF"/>
                </a:solidFill>
                <a:latin typeface="Arial" panose="020B0604020202020204" pitchFamily="34" charset="0"/>
              </a:rPr>
              <a:t>逆流而上去追寻她，那道路却是险阻而又漫长。 </a:t>
            </a:r>
            <a:endParaRPr lang="zh-CN" altLang="en-US" sz="2800" b="1" dirty="0">
              <a:solidFill>
                <a:srgbClr val="0000FF"/>
              </a:solidFill>
              <a:latin typeface="Arial" panose="020B0604020202020204" pitchFamily="34" charset="0"/>
            </a:endParaRPr>
          </a:p>
          <a:p>
            <a:r>
              <a:rPr lang="zh-CN" altLang="en-US" sz="2800" b="1" dirty="0">
                <a:solidFill>
                  <a:srgbClr val="0000FF"/>
                </a:solidFill>
                <a:latin typeface="Arial" panose="020B0604020202020204" pitchFamily="34" charset="0"/>
              </a:rPr>
              <a:t>　　顺流而下寻寻觅觅，她仿佛就在水的中央。 </a:t>
            </a:r>
            <a:endParaRPr lang="zh-CN" altLang="en-US" sz="2800" b="1" dirty="0">
              <a:solidFill>
                <a:srgbClr val="0000FF"/>
              </a:solidFill>
              <a:latin typeface="Arial" panose="020B0604020202020204" pitchFamily="34" charset="0"/>
            </a:endParaRPr>
          </a:p>
          <a:p>
            <a:r>
              <a:rPr lang="zh-CN" altLang="en-US" sz="2800" b="1" dirty="0">
                <a:solidFill>
                  <a:srgbClr val="FF0000"/>
                </a:solidFill>
                <a:latin typeface="Arial" panose="020B0604020202020204" pitchFamily="34" charset="0"/>
              </a:rPr>
              <a:t>　　河畔芦苇茂盛一片，清晨露水尚未晒干。 </a:t>
            </a:r>
            <a:endParaRPr lang="zh-CN" altLang="en-US" sz="2800" b="1" dirty="0">
              <a:solidFill>
                <a:srgbClr val="FF0000"/>
              </a:solidFill>
              <a:latin typeface="Arial" panose="020B0604020202020204" pitchFamily="34" charset="0"/>
            </a:endParaRPr>
          </a:p>
          <a:p>
            <a:r>
              <a:rPr lang="zh-CN" altLang="en-US" sz="2800" b="1" dirty="0">
                <a:solidFill>
                  <a:srgbClr val="FF0000"/>
                </a:solidFill>
                <a:latin typeface="Arial" panose="020B0604020202020204" pitchFamily="34" charset="0"/>
              </a:rPr>
              <a:t>　　我那魂牵梦绕的人啊，她就在河水对岸一边。 </a:t>
            </a:r>
            <a:endParaRPr lang="zh-CN" altLang="en-US" sz="2800" b="1" dirty="0">
              <a:solidFill>
                <a:srgbClr val="FF0000"/>
              </a:solidFill>
              <a:latin typeface="Arial" panose="020B0604020202020204" pitchFamily="34" charset="0"/>
            </a:endParaRPr>
          </a:p>
          <a:p>
            <a:r>
              <a:rPr lang="zh-CN" altLang="en-US" sz="2800" b="1" dirty="0">
                <a:solidFill>
                  <a:srgbClr val="FF0000"/>
                </a:solidFill>
                <a:latin typeface="Arial" panose="020B0604020202020204" pitchFamily="34" charset="0"/>
              </a:rPr>
              <a:t>　　</a:t>
            </a:r>
            <a:r>
              <a:rPr lang="zh-CN" altLang="en-US" sz="2800" b="1" dirty="0">
                <a:solidFill>
                  <a:srgbClr val="0000FF"/>
                </a:solidFill>
                <a:latin typeface="Arial" panose="020B0604020202020204" pitchFamily="34" charset="0"/>
              </a:rPr>
              <a:t>逆流而上去追寻她，那道路坎坷艰险难攀。 </a:t>
            </a:r>
            <a:endParaRPr lang="zh-CN" altLang="en-US" sz="2800" b="1" dirty="0">
              <a:solidFill>
                <a:srgbClr val="0000FF"/>
              </a:solidFill>
              <a:latin typeface="Arial" panose="020B0604020202020204" pitchFamily="34" charset="0"/>
            </a:endParaRPr>
          </a:p>
          <a:p>
            <a:r>
              <a:rPr lang="zh-CN" altLang="en-US" sz="2800" b="1" dirty="0">
                <a:solidFill>
                  <a:srgbClr val="0000FF"/>
                </a:solidFill>
                <a:latin typeface="Arial" panose="020B0604020202020204" pitchFamily="34" charset="0"/>
              </a:rPr>
              <a:t>　　顺流而下寻寻觅觅，她仿佛就在沙洲中间。 </a:t>
            </a:r>
            <a:endParaRPr lang="zh-CN" altLang="en-US" sz="2800" b="1" dirty="0">
              <a:solidFill>
                <a:srgbClr val="0000FF"/>
              </a:solidFill>
              <a:latin typeface="Arial" panose="020B0604020202020204" pitchFamily="34" charset="0"/>
            </a:endParaRPr>
          </a:p>
          <a:p>
            <a:r>
              <a:rPr lang="zh-CN" altLang="en-US" sz="2800" b="1" dirty="0">
                <a:solidFill>
                  <a:srgbClr val="FF0000"/>
                </a:solidFill>
                <a:latin typeface="Arial" panose="020B0604020202020204" pitchFamily="34" charset="0"/>
              </a:rPr>
              <a:t>　　河畔芦苇更为繁茂啊，那清晨白露依然逗留。 </a:t>
            </a:r>
            <a:endParaRPr lang="zh-CN" altLang="en-US" sz="2800" b="1" dirty="0">
              <a:solidFill>
                <a:srgbClr val="FF0000"/>
              </a:solidFill>
              <a:latin typeface="Arial" panose="020B0604020202020204" pitchFamily="34" charset="0"/>
            </a:endParaRPr>
          </a:p>
          <a:p>
            <a:r>
              <a:rPr lang="zh-CN" altLang="en-US" sz="2800" b="1" dirty="0">
                <a:solidFill>
                  <a:srgbClr val="FF0000"/>
                </a:solidFill>
                <a:latin typeface="Arial" panose="020B0604020202020204" pitchFamily="34" charset="0"/>
              </a:rPr>
              <a:t>　　我那苦苦追求的人，她就在河水对岸一头。 </a:t>
            </a:r>
            <a:endParaRPr lang="zh-CN" altLang="en-US" sz="2800" b="1" dirty="0">
              <a:solidFill>
                <a:srgbClr val="FF0000"/>
              </a:solidFill>
              <a:latin typeface="Arial" panose="020B0604020202020204" pitchFamily="34" charset="0"/>
            </a:endParaRPr>
          </a:p>
          <a:p>
            <a:r>
              <a:rPr lang="zh-CN" altLang="en-US" sz="2800" b="1" dirty="0">
                <a:solidFill>
                  <a:srgbClr val="FF0000"/>
                </a:solidFill>
                <a:latin typeface="Arial" panose="020B0604020202020204" pitchFamily="34" charset="0"/>
              </a:rPr>
              <a:t>　　</a:t>
            </a:r>
            <a:r>
              <a:rPr lang="zh-CN" altLang="en-US" sz="2800" b="1" dirty="0">
                <a:solidFill>
                  <a:srgbClr val="0000FF"/>
                </a:solidFill>
                <a:latin typeface="Arial" panose="020B0604020202020204" pitchFamily="34" charset="0"/>
              </a:rPr>
              <a:t>逆流而上去追寻她，那道路险阻迂回难走。 </a:t>
            </a:r>
            <a:endParaRPr lang="zh-CN" altLang="en-US" sz="2800" b="1" dirty="0">
              <a:solidFill>
                <a:srgbClr val="0000FF"/>
              </a:solidFill>
              <a:latin typeface="Arial" panose="020B0604020202020204" pitchFamily="34" charset="0"/>
            </a:endParaRPr>
          </a:p>
          <a:p>
            <a:r>
              <a:rPr lang="zh-CN" altLang="en-US" sz="2800" b="1" dirty="0">
                <a:solidFill>
                  <a:srgbClr val="0000FF"/>
                </a:solidFill>
                <a:latin typeface="Arial" panose="020B0604020202020204" pitchFamily="34" charset="0"/>
              </a:rPr>
              <a:t>　　顺流而下寻寻觅觅，仿佛就在水中沙洲。</a:t>
            </a:r>
            <a:endParaRPr lang="zh-CN" altLang="en-US" sz="2800" b="1" dirty="0">
              <a:solidFill>
                <a:srgbClr val="0000FF"/>
              </a:solidFill>
              <a:latin typeface="Arial" panose="020B0604020202020204"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Rectangle 2"/>
          <p:cNvSpPr/>
          <p:nvPr/>
        </p:nvSpPr>
        <p:spPr>
          <a:xfrm>
            <a:off x="395288" y="620713"/>
            <a:ext cx="8326437" cy="5584825"/>
          </a:xfrm>
          <a:prstGeom prst="rect">
            <a:avLst/>
          </a:prstGeom>
          <a:noFill/>
          <a:ln w="9525">
            <a:noFill/>
          </a:ln>
          <a:effectLst>
            <a:outerShdw dist="35921" dir="2699999" algn="ctr" rotWithShape="0">
              <a:schemeClr val="bg2"/>
            </a:outerShdw>
          </a:effectLst>
        </p:spPr>
        <p:txBody>
          <a:bodyPr anchor="ctr">
            <a:spAutoFit/>
          </a:bodyPr>
          <a:p>
            <a:pPr indent="269875"/>
            <a:r>
              <a:rPr lang="en-US" altLang="zh-CN" sz="3600" b="1" dirty="0">
                <a:solidFill>
                  <a:srgbClr val="FFFFFF"/>
                </a:solidFill>
                <a:latin typeface="楷体_GB2312" panose="02010609030101010101" pitchFamily="49" charset="-122"/>
                <a:ea typeface="楷体_GB2312" panose="02010609030101010101" pitchFamily="49" charset="-122"/>
              </a:rPr>
              <a:t>   </a:t>
            </a:r>
            <a:r>
              <a:rPr lang="zh-CN" altLang="en-US" sz="3600" b="1" dirty="0">
                <a:solidFill>
                  <a:srgbClr val="FFFFFF"/>
                </a:solidFill>
                <a:latin typeface="楷体_GB2312" panose="02010609030101010101" pitchFamily="49" charset="-122"/>
                <a:ea typeface="楷体_GB2312" panose="02010609030101010101" pitchFamily="49" charset="-122"/>
              </a:rPr>
              <a:t>这是一首抒写思慕、追求意中人而不得的诗。一个深秋的早晨，河边芦苇上的露水还没有干。诗人在这时候、这地方寻找那心中难向人说的</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伊人</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。伊人仿佛在流水环绕的洲岛上，他上下左右求索，终于是可望而不可得。细玩诗味，好像是情诗，而意境飘逸，神韵悠长。全诗不着一个思字、愁字，读者却可以体会到诗人那种深深的企慕和求而不得的惆怅。 </a:t>
            </a:r>
            <a:endParaRPr lang="zh-CN" altLang="en-US" sz="3600" b="1" dirty="0">
              <a:solidFill>
                <a:srgbClr val="FFFFFF"/>
              </a:solidFill>
              <a:latin typeface="楷体_GB2312" panose="02010609030101010101" pitchFamily="49" charset="-122"/>
              <a:ea typeface="楷体_GB2312" panose="02010609030101010101" pitchFamily="49" charset="-122"/>
            </a:endParaRPr>
          </a:p>
        </p:txBody>
      </p:sp>
      <p:sp>
        <p:nvSpPr>
          <p:cNvPr id="2" name="矩形 1"/>
          <p:cNvSpPr/>
          <p:nvPr/>
        </p:nvSpPr>
        <p:spPr>
          <a:xfrm>
            <a:off x="2987825" y="116632"/>
            <a:ext cx="3528392" cy="646331"/>
          </a:xfrm>
          <a:prstGeom prst="rect">
            <a:avLst/>
          </a:prstGeom>
        </p:spPr>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10" cap="none" spc="-360" normalizeH="0" baseline="0" noProof="0" dirty="0">
                <a:ln w="12700">
                  <a:solidFill>
                    <a:srgbClr val="000099"/>
                  </a:solidFill>
                  <a:round/>
                </a:ln>
                <a:solidFill>
                  <a:srgbClr val="33CCFF"/>
                </a:solidFill>
                <a:effectLst>
                  <a:outerShdw dist="125724" dir="18900000" algn="ctr" rotWithShape="0">
                    <a:srgbClr val="000099"/>
                  </a:outerShdw>
                </a:effectLst>
                <a:uLnTx/>
                <a:uFillTx/>
                <a:latin typeface="隶书"/>
                <a:ea typeface="隶书"/>
                <a:cs typeface="+mn-cs"/>
              </a:rPr>
              <a:t>诗意粗解</a:t>
            </a:r>
            <a:endParaRPr kumimoji="0" lang="zh-CN" altLang="en-US" sz="3600" b="1" i="0" u="none" strike="noStrike" kern="10" cap="none" spc="-360" normalizeH="0" baseline="0" noProof="0" dirty="0">
              <a:ln w="12700">
                <a:solidFill>
                  <a:srgbClr val="000099"/>
                </a:solidFill>
                <a:round/>
              </a:ln>
              <a:solidFill>
                <a:srgbClr val="33CCFF"/>
              </a:solidFill>
              <a:effectLst>
                <a:outerShdw dist="125724" dir="18900000" algn="ctr" rotWithShape="0">
                  <a:srgbClr val="000099"/>
                </a:outerShdw>
              </a:effectLst>
              <a:uLnTx/>
              <a:uFillTx/>
              <a:latin typeface="隶书"/>
              <a:ea typeface="隶书"/>
              <a:cs typeface="+mn-cs"/>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43010"/>
                                        </p:tgtEl>
                                        <p:attrNameLst>
                                          <p:attrName>style.visibility</p:attrName>
                                        </p:attrNameLst>
                                      </p:cBhvr>
                                      <p:to>
                                        <p:strVal val="visible"/>
                                      </p:to>
                                    </p:set>
                                    <p:animEffect transition="in" filter="fade">
                                      <p:cBhvr>
                                        <p:cTn id="7" dur="500"/>
                                        <p:tgtEl>
                                          <p:spTgt spid="43010"/>
                                        </p:tgtEl>
                                      </p:cBhvr>
                                    </p:animEffect>
                                    <p:anim calcmode="lin" valueType="num">
                                      <p:cBhvr>
                                        <p:cTn id="8" dur="500" fill="hold"/>
                                        <p:tgtEl>
                                          <p:spTgt spid="43010"/>
                                        </p:tgtEl>
                                        <p:attrNameLst>
                                          <p:attrName>style.rotation</p:attrName>
                                        </p:attrNameLst>
                                      </p:cBhvr>
                                      <p:tavLst>
                                        <p:tav tm="0">
                                          <p:val>
                                            <p:fltVal val="720.000000"/>
                                          </p:val>
                                        </p:tav>
                                        <p:tav tm="100000">
                                          <p:val>
                                            <p:fltVal val="0.000000"/>
                                          </p:val>
                                        </p:tav>
                                      </p:tavLst>
                                    </p:anim>
                                    <p:anim calcmode="lin" valueType="num">
                                      <p:cBhvr>
                                        <p:cTn id="9" dur="500" fill="hold"/>
                                        <p:tgtEl>
                                          <p:spTgt spid="43010"/>
                                        </p:tgtEl>
                                        <p:attrNameLst>
                                          <p:attrName>ppt_h</p:attrName>
                                        </p:attrNameLst>
                                      </p:cBhvr>
                                      <p:tavLst>
                                        <p:tav tm="0">
                                          <p:val>
                                            <p:fltVal val="0.000000"/>
                                          </p:val>
                                        </p:tav>
                                        <p:tav tm="100000">
                                          <p:val>
                                            <p:strVal val="#ppt_h"/>
                                          </p:val>
                                        </p:tav>
                                      </p:tavLst>
                                    </p:anim>
                                    <p:anim calcmode="lin" valueType="num">
                                      <p:cBhvr>
                                        <p:cTn id="10" dur="500" fill="hold"/>
                                        <p:tgtEl>
                                          <p:spTgt spid="43010"/>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9026" name="矩形 1"/>
          <p:cNvSpPr/>
          <p:nvPr/>
        </p:nvSpPr>
        <p:spPr>
          <a:xfrm>
            <a:off x="179388" y="44450"/>
            <a:ext cx="8424862" cy="831850"/>
          </a:xfrm>
          <a:prstGeom prst="rect">
            <a:avLst/>
          </a:prstGeom>
          <a:noFill/>
          <a:ln w="9525">
            <a:noFill/>
          </a:ln>
        </p:spPr>
        <p:txBody>
          <a:bodyPr>
            <a:spAutoFit/>
          </a:bodyPr>
          <a:p>
            <a:r>
              <a:rPr lang="zh-CN" altLang="en-US" dirty="0">
                <a:solidFill>
                  <a:srgbClr val="0000FF"/>
                </a:solidFill>
                <a:latin typeface="Arial" panose="020B0604020202020204" pitchFamily="34" charset="0"/>
              </a:rPr>
              <a:t>        </a:t>
            </a:r>
            <a:r>
              <a:rPr lang="zh-CN" altLang="en-US" sz="4800" b="1" dirty="0">
                <a:solidFill>
                  <a:srgbClr val="0000FF"/>
                </a:solidFill>
                <a:latin typeface="Arial" panose="020B0604020202020204" pitchFamily="34" charset="0"/>
              </a:rPr>
              <a:t>概括每节内容。</a:t>
            </a:r>
            <a:endParaRPr lang="zh-CN" altLang="en-US" sz="6600" b="1" dirty="0">
              <a:solidFill>
                <a:srgbClr val="0000FF"/>
              </a:solidFill>
              <a:latin typeface="Arial" panose="020B0604020202020204" pitchFamily="34" charset="0"/>
            </a:endParaRPr>
          </a:p>
        </p:txBody>
      </p:sp>
      <p:sp>
        <p:nvSpPr>
          <p:cNvPr id="29699" name="Rectangle 1"/>
          <p:cNvSpPr/>
          <p:nvPr/>
        </p:nvSpPr>
        <p:spPr>
          <a:xfrm>
            <a:off x="71438" y="836613"/>
            <a:ext cx="8964612" cy="5078412"/>
          </a:xfrm>
          <a:prstGeom prst="rect">
            <a:avLst/>
          </a:prstGeom>
          <a:noFill/>
          <a:ln w="9525">
            <a:noFill/>
          </a:ln>
        </p:spPr>
        <p:txBody>
          <a:bodyPr anchor="ctr">
            <a:spAutoFit/>
          </a:bodyPr>
          <a:p>
            <a:r>
              <a:rPr lang="zh-CN" altLang="en-US" sz="5400" b="1" dirty="0">
                <a:latin typeface="Arial" panose="020B0604020202020204" pitchFamily="34" charset="0"/>
              </a:rPr>
              <a:t>第一节：以蒹葭起兴，写心爱的人在水一方，难于追寻。</a:t>
            </a:r>
            <a:endParaRPr lang="en-US" altLang="x-none" sz="5400" b="1" dirty="0">
              <a:latin typeface="Arial" panose="020B0604020202020204" pitchFamily="34" charset="0"/>
            </a:endParaRPr>
          </a:p>
          <a:p>
            <a:r>
              <a:rPr lang="zh-CN" altLang="en-US" sz="5400" b="1" dirty="0">
                <a:solidFill>
                  <a:srgbClr val="FF0000"/>
                </a:solidFill>
                <a:latin typeface="Arial" panose="020B0604020202020204" pitchFamily="34" charset="0"/>
              </a:rPr>
              <a:t>第二节：以蒹葭起兴，写心爱的人在水之湄，难于相见。</a:t>
            </a:r>
            <a:endParaRPr lang="en-US" altLang="x-none" sz="5400" b="1" dirty="0">
              <a:solidFill>
                <a:srgbClr val="FF0000"/>
              </a:solidFill>
              <a:latin typeface="Arial" panose="020B0604020202020204" pitchFamily="34" charset="0"/>
            </a:endParaRPr>
          </a:p>
          <a:p>
            <a:r>
              <a:rPr lang="zh-CN" altLang="en-US" sz="5400" b="1" dirty="0">
                <a:solidFill>
                  <a:srgbClr val="0000CC"/>
                </a:solidFill>
                <a:latin typeface="Arial" panose="020B0604020202020204" pitchFamily="34" charset="0"/>
              </a:rPr>
              <a:t>第三节：以蒹葭起兴，写心爱的人在水之涘，难于寻觅。</a:t>
            </a:r>
            <a:endParaRPr lang="zh-CN" altLang="en-US" sz="5400" b="1" dirty="0">
              <a:solidFill>
                <a:srgbClr val="0000CC"/>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9699">
                                            <p:txEl>
                                              <p:charRg st="0" end="26"/>
                                            </p:txEl>
                                          </p:spTgt>
                                        </p:tgtEl>
                                        <p:attrNameLst>
                                          <p:attrName>style.visibility</p:attrName>
                                        </p:attrNameLst>
                                      </p:cBhvr>
                                      <p:to>
                                        <p:strVal val="visible"/>
                                      </p:to>
                                    </p:set>
                                    <p:animEffect transition="in" filter="blinds(horizontal)">
                                      <p:cBhvr>
                                        <p:cTn id="7" dur="500"/>
                                        <p:tgtEl>
                                          <p:spTgt spid="29699">
                                            <p:txEl>
                                              <p:charRg st="0" end="26"/>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9699">
                                            <p:txEl>
                                              <p:charRg st="26" end="52"/>
                                            </p:txEl>
                                          </p:spTgt>
                                        </p:tgtEl>
                                        <p:attrNameLst>
                                          <p:attrName>style.visibility</p:attrName>
                                        </p:attrNameLst>
                                      </p:cBhvr>
                                      <p:to>
                                        <p:strVal val="visible"/>
                                      </p:to>
                                    </p:set>
                                    <p:animEffect transition="in" filter="blinds(horizontal)">
                                      <p:cBhvr>
                                        <p:cTn id="12" dur="500"/>
                                        <p:tgtEl>
                                          <p:spTgt spid="29699">
                                            <p:txEl>
                                              <p:charRg st="26" end="5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9699">
                                            <p:txEl>
                                              <p:charRg st="52" end="78"/>
                                            </p:txEl>
                                          </p:spTgt>
                                        </p:tgtEl>
                                        <p:attrNameLst>
                                          <p:attrName>style.visibility</p:attrName>
                                        </p:attrNameLst>
                                      </p:cBhvr>
                                      <p:to>
                                        <p:strVal val="visible"/>
                                      </p:to>
                                    </p:set>
                                    <p:animEffect transition="in" filter="blinds(horizontal)">
                                      <p:cBhvr>
                                        <p:cTn id="17" dur="500"/>
                                        <p:tgtEl>
                                          <p:spTgt spid="29699">
                                            <p:txEl>
                                              <p:charRg st="52" end="7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130050" name="Text Box 2"/>
          <p:cNvSpPr txBox="1"/>
          <p:nvPr/>
        </p:nvSpPr>
        <p:spPr>
          <a:xfrm>
            <a:off x="3203575" y="2636838"/>
            <a:ext cx="2736850" cy="823912"/>
          </a:xfrm>
          <a:prstGeom prst="rect">
            <a:avLst/>
          </a:prstGeom>
          <a:noFill/>
          <a:ln w="9525">
            <a:noFill/>
          </a:ln>
        </p:spPr>
        <p:txBody>
          <a:bodyPr>
            <a:spAutoFit/>
          </a:bodyPr>
          <a:p>
            <a:pPr>
              <a:spcBef>
                <a:spcPct val="50000"/>
              </a:spcBef>
            </a:pPr>
            <a:r>
              <a:rPr lang="zh-CN" altLang="en-US" sz="4800" b="1" dirty="0">
                <a:solidFill>
                  <a:srgbClr val="000000"/>
                </a:solidFill>
                <a:latin typeface="Arial" panose="020B0604020202020204" pitchFamily="34" charset="0"/>
              </a:rPr>
              <a:t>欣赏体会</a:t>
            </a:r>
            <a:endParaRPr lang="zh-CN" altLang="en-US" sz="4800" b="1" dirty="0">
              <a:solidFill>
                <a:srgbClr val="000000"/>
              </a:solidFill>
              <a:latin typeface="Arial" panose="020B0604020202020204"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Rectangle 2"/>
          <p:cNvSpPr/>
          <p:nvPr/>
        </p:nvSpPr>
        <p:spPr>
          <a:xfrm>
            <a:off x="468313" y="404813"/>
            <a:ext cx="8208962" cy="6134100"/>
          </a:xfrm>
          <a:prstGeom prst="rect">
            <a:avLst/>
          </a:prstGeom>
          <a:noFill/>
          <a:ln w="9525">
            <a:noFill/>
          </a:ln>
        </p:spPr>
        <p:txBody>
          <a:bodyPr>
            <a:spAutoFit/>
          </a:bodyPr>
          <a:p>
            <a:r>
              <a:rPr lang="en-US" altLang="zh-CN" sz="3600" b="1" dirty="0">
                <a:solidFill>
                  <a:srgbClr val="FFFFFF"/>
                </a:solidFill>
                <a:latin typeface="楷体_GB2312" panose="02010609030101010101" pitchFamily="49" charset="-122"/>
                <a:ea typeface="楷体_GB2312" panose="02010609030101010101" pitchFamily="49" charset="-122"/>
              </a:rPr>
              <a:t>    </a:t>
            </a:r>
            <a:r>
              <a:rPr lang="zh-CN" altLang="en-US" sz="3600" b="1" dirty="0">
                <a:solidFill>
                  <a:srgbClr val="FFFFFF"/>
                </a:solidFill>
                <a:latin typeface="楷体_GB2312" panose="02010609030101010101" pitchFamily="49" charset="-122"/>
                <a:ea typeface="楷体_GB2312" panose="02010609030101010101" pitchFamily="49" charset="-122"/>
              </a:rPr>
              <a:t>这首诗一共三章。</a:t>
            </a:r>
            <a:endParaRPr lang="zh-CN" altLang="en-US" sz="3600" b="1" dirty="0">
              <a:solidFill>
                <a:srgbClr val="FFFFFF"/>
              </a:solidFill>
              <a:latin typeface="楷体_GB2312" panose="02010609030101010101" pitchFamily="49" charset="-122"/>
              <a:ea typeface="楷体_GB2312" panose="02010609030101010101" pitchFamily="49" charset="-122"/>
            </a:endParaRPr>
          </a:p>
          <a:p>
            <a:r>
              <a:rPr lang="zh-CN" altLang="en-US" sz="3600" b="1" dirty="0">
                <a:solidFill>
                  <a:srgbClr val="FFFFFF"/>
                </a:solidFill>
                <a:latin typeface="楷体_GB2312" panose="02010609030101010101" pitchFamily="49" charset="-122"/>
                <a:ea typeface="楷体_GB2312" panose="02010609030101010101" pitchFamily="49" charset="-122"/>
              </a:rPr>
              <a:t>    第一章先以</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蒹葭苍苍，白露为霜</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起兴，接着抒写寻找心上人的过程，抒发了主人公与日夜思念的心上人欢会艰难的的感情。写景中隐寓情怀。</a:t>
            </a:r>
            <a:endParaRPr lang="zh-CN" altLang="en-US" sz="3600" b="1" dirty="0">
              <a:solidFill>
                <a:srgbClr val="FFFFFF"/>
              </a:solidFill>
              <a:latin typeface="楷体_GB2312" panose="02010609030101010101" pitchFamily="49" charset="-122"/>
              <a:ea typeface="楷体_GB2312" panose="02010609030101010101" pitchFamily="49" charset="-122"/>
            </a:endParaRPr>
          </a:p>
          <a:p>
            <a:r>
              <a:rPr lang="zh-CN" altLang="en-US" sz="3600" b="1" dirty="0">
                <a:solidFill>
                  <a:srgbClr val="FFFFFF"/>
                </a:solidFill>
                <a:latin typeface="楷体_GB2312" panose="02010609030101010101" pitchFamily="49" charset="-122"/>
                <a:ea typeface="楷体_GB2312" panose="02010609030101010101" pitchFamily="49" charset="-122"/>
              </a:rPr>
              <a:t>    第二章用反复咏叹方法，更深入一层把主人公企求和失望的情绪推向高潮，表达可望不可及，失意抑郁之情。</a:t>
            </a:r>
            <a:endParaRPr lang="zh-CN" altLang="en-US" sz="3600" b="1" dirty="0">
              <a:solidFill>
                <a:srgbClr val="FFFFFF"/>
              </a:solidFill>
              <a:latin typeface="楷体_GB2312" panose="02010609030101010101" pitchFamily="49" charset="-122"/>
              <a:ea typeface="楷体_GB2312" panose="02010609030101010101" pitchFamily="49" charset="-122"/>
            </a:endParaRPr>
          </a:p>
          <a:p>
            <a:r>
              <a:rPr lang="zh-CN" altLang="en-US" sz="3600" b="1" dirty="0">
                <a:solidFill>
                  <a:srgbClr val="FFFFFF"/>
                </a:solidFill>
                <a:latin typeface="楷体_GB2312" panose="02010609030101010101" pitchFamily="49" charset="-122"/>
                <a:ea typeface="楷体_GB2312" panose="02010609030101010101" pitchFamily="49" charset="-122"/>
              </a:rPr>
              <a:t>    第三章反复咏叹，表现的依然是可望而不能会的失意抑郁之情及深沉的相思之情。叙事与抒情有机结合。</a:t>
            </a:r>
            <a:endParaRPr lang="zh-CN" altLang="en-US" sz="3600" b="1" dirty="0">
              <a:solidFill>
                <a:srgbClr val="FFFFFF"/>
              </a:solidFill>
              <a:latin typeface="楷体_GB2312" panose="02010609030101010101" pitchFamily="49" charset="-122"/>
              <a:ea typeface="楷体_GB2312" panose="02010609030101010101" pitchFamily="49"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626">
                                            <p:txEl>
                                              <p:charRg st="0" end="13"/>
                                            </p:txEl>
                                          </p:spTgt>
                                        </p:tgtEl>
                                        <p:attrNameLst>
                                          <p:attrName>style.visibility</p:attrName>
                                        </p:attrNameLst>
                                      </p:cBhvr>
                                      <p:to>
                                        <p:strVal val="visible"/>
                                      </p:to>
                                    </p:set>
                                    <p:anim calcmode="lin" valueType="num">
                                      <p:cBhvr>
                                        <p:cTn id="7" dur="500" fill="hold"/>
                                        <p:tgtEl>
                                          <p:spTgt spid="26626">
                                            <p:txEl>
                                              <p:charRg st="0" end="13"/>
                                            </p:txEl>
                                          </p:spTgt>
                                        </p:tgtEl>
                                        <p:attrNameLst>
                                          <p:attrName>ppt_w</p:attrName>
                                        </p:attrNameLst>
                                      </p:cBhvr>
                                      <p:tavLst>
                                        <p:tav tm="0">
                                          <p:val>
                                            <p:fltVal val="0.000000"/>
                                          </p:val>
                                        </p:tav>
                                        <p:tav tm="100000">
                                          <p:val>
                                            <p:strVal val="#ppt_w"/>
                                          </p:val>
                                        </p:tav>
                                      </p:tavLst>
                                    </p:anim>
                                    <p:anim calcmode="lin" valueType="num">
                                      <p:cBhvr>
                                        <p:cTn id="8" dur="500" fill="hold"/>
                                        <p:tgtEl>
                                          <p:spTgt spid="26626">
                                            <p:txEl>
                                              <p:charRg st="0" end="13"/>
                                            </p:txEl>
                                          </p:spTgt>
                                        </p:tgtEl>
                                        <p:attrNameLst>
                                          <p:attrName>ppt_h</p:attrName>
                                        </p:attrNameLst>
                                      </p:cBhvr>
                                      <p:tavLst>
                                        <p:tav tm="0">
                                          <p:val>
                                            <p:fltVal val="0.000000"/>
                                          </p:val>
                                        </p:tav>
                                        <p:tav tm="100000">
                                          <p:val>
                                            <p:strVal val="#ppt_h"/>
                                          </p:val>
                                        </p:tav>
                                      </p:tavLst>
                                    </p:anim>
                                    <p:animEffect transition="in" filter="fade">
                                      <p:cBhvr>
                                        <p:cTn id="9" dur="500"/>
                                        <p:tgtEl>
                                          <p:spTgt spid="26626">
                                            <p:txEl>
                                              <p:charRg st="0" end="13"/>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6626">
                                            <p:txEl>
                                              <p:charRg st="13" end="82"/>
                                            </p:txEl>
                                          </p:spTgt>
                                        </p:tgtEl>
                                        <p:attrNameLst>
                                          <p:attrName>style.visibility</p:attrName>
                                        </p:attrNameLst>
                                      </p:cBhvr>
                                      <p:to>
                                        <p:strVal val="visible"/>
                                      </p:to>
                                    </p:set>
                                    <p:anim calcmode="lin" valueType="num">
                                      <p:cBhvr>
                                        <p:cTn id="14" dur="500" fill="hold"/>
                                        <p:tgtEl>
                                          <p:spTgt spid="26626">
                                            <p:txEl>
                                              <p:charRg st="13" end="82"/>
                                            </p:txEl>
                                          </p:spTgt>
                                        </p:tgtEl>
                                        <p:attrNameLst>
                                          <p:attrName>ppt_w</p:attrName>
                                        </p:attrNameLst>
                                      </p:cBhvr>
                                      <p:tavLst>
                                        <p:tav tm="0">
                                          <p:val>
                                            <p:fltVal val="0.000000"/>
                                          </p:val>
                                        </p:tav>
                                        <p:tav tm="100000">
                                          <p:val>
                                            <p:strVal val="#ppt_w"/>
                                          </p:val>
                                        </p:tav>
                                      </p:tavLst>
                                    </p:anim>
                                    <p:anim calcmode="lin" valueType="num">
                                      <p:cBhvr>
                                        <p:cTn id="15" dur="500" fill="hold"/>
                                        <p:tgtEl>
                                          <p:spTgt spid="26626">
                                            <p:txEl>
                                              <p:charRg st="13" end="82"/>
                                            </p:txEl>
                                          </p:spTgt>
                                        </p:tgtEl>
                                        <p:attrNameLst>
                                          <p:attrName>ppt_h</p:attrName>
                                        </p:attrNameLst>
                                      </p:cBhvr>
                                      <p:tavLst>
                                        <p:tav tm="0">
                                          <p:val>
                                            <p:fltVal val="0.000000"/>
                                          </p:val>
                                        </p:tav>
                                        <p:tav tm="100000">
                                          <p:val>
                                            <p:strVal val="#ppt_h"/>
                                          </p:val>
                                        </p:tav>
                                      </p:tavLst>
                                    </p:anim>
                                    <p:animEffect transition="in" filter="fade">
                                      <p:cBhvr>
                                        <p:cTn id="16" dur="500"/>
                                        <p:tgtEl>
                                          <p:spTgt spid="26626">
                                            <p:txEl>
                                              <p:charRg st="13" end="8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26626">
                                            <p:txEl>
                                              <p:charRg st="82" end="135"/>
                                            </p:txEl>
                                          </p:spTgt>
                                        </p:tgtEl>
                                        <p:attrNameLst>
                                          <p:attrName>style.visibility</p:attrName>
                                        </p:attrNameLst>
                                      </p:cBhvr>
                                      <p:to>
                                        <p:strVal val="visible"/>
                                      </p:to>
                                    </p:set>
                                    <p:anim calcmode="lin" valueType="num">
                                      <p:cBhvr>
                                        <p:cTn id="21" dur="500" fill="hold"/>
                                        <p:tgtEl>
                                          <p:spTgt spid="26626">
                                            <p:txEl>
                                              <p:charRg st="82" end="135"/>
                                            </p:txEl>
                                          </p:spTgt>
                                        </p:tgtEl>
                                        <p:attrNameLst>
                                          <p:attrName>ppt_w</p:attrName>
                                        </p:attrNameLst>
                                      </p:cBhvr>
                                      <p:tavLst>
                                        <p:tav tm="0">
                                          <p:val>
                                            <p:fltVal val="0.000000"/>
                                          </p:val>
                                        </p:tav>
                                        <p:tav tm="100000">
                                          <p:val>
                                            <p:strVal val="#ppt_w"/>
                                          </p:val>
                                        </p:tav>
                                      </p:tavLst>
                                    </p:anim>
                                    <p:anim calcmode="lin" valueType="num">
                                      <p:cBhvr>
                                        <p:cTn id="22" dur="500" fill="hold"/>
                                        <p:tgtEl>
                                          <p:spTgt spid="26626">
                                            <p:txEl>
                                              <p:charRg st="82" end="135"/>
                                            </p:txEl>
                                          </p:spTgt>
                                        </p:tgtEl>
                                        <p:attrNameLst>
                                          <p:attrName>ppt_h</p:attrName>
                                        </p:attrNameLst>
                                      </p:cBhvr>
                                      <p:tavLst>
                                        <p:tav tm="0">
                                          <p:val>
                                            <p:fltVal val="0.000000"/>
                                          </p:val>
                                        </p:tav>
                                        <p:tav tm="100000">
                                          <p:val>
                                            <p:strVal val="#ppt_h"/>
                                          </p:val>
                                        </p:tav>
                                      </p:tavLst>
                                    </p:anim>
                                    <p:animEffect transition="in" filter="fade">
                                      <p:cBhvr>
                                        <p:cTn id="23" dur="500"/>
                                        <p:tgtEl>
                                          <p:spTgt spid="26626">
                                            <p:txEl>
                                              <p:charRg st="82" end="13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26626">
                                            <p:txEl>
                                              <p:charRg st="135" end="186"/>
                                            </p:txEl>
                                          </p:spTgt>
                                        </p:tgtEl>
                                        <p:attrNameLst>
                                          <p:attrName>style.visibility</p:attrName>
                                        </p:attrNameLst>
                                      </p:cBhvr>
                                      <p:to>
                                        <p:strVal val="visible"/>
                                      </p:to>
                                    </p:set>
                                    <p:anim calcmode="lin" valueType="num">
                                      <p:cBhvr>
                                        <p:cTn id="28" dur="500" fill="hold"/>
                                        <p:tgtEl>
                                          <p:spTgt spid="26626">
                                            <p:txEl>
                                              <p:charRg st="135" end="186"/>
                                            </p:txEl>
                                          </p:spTgt>
                                        </p:tgtEl>
                                        <p:attrNameLst>
                                          <p:attrName>ppt_w</p:attrName>
                                        </p:attrNameLst>
                                      </p:cBhvr>
                                      <p:tavLst>
                                        <p:tav tm="0">
                                          <p:val>
                                            <p:fltVal val="0.000000"/>
                                          </p:val>
                                        </p:tav>
                                        <p:tav tm="100000">
                                          <p:val>
                                            <p:strVal val="#ppt_w"/>
                                          </p:val>
                                        </p:tav>
                                      </p:tavLst>
                                    </p:anim>
                                    <p:anim calcmode="lin" valueType="num">
                                      <p:cBhvr>
                                        <p:cTn id="29" dur="500" fill="hold"/>
                                        <p:tgtEl>
                                          <p:spTgt spid="26626">
                                            <p:txEl>
                                              <p:charRg st="135" end="186"/>
                                            </p:txEl>
                                          </p:spTgt>
                                        </p:tgtEl>
                                        <p:attrNameLst>
                                          <p:attrName>ppt_h</p:attrName>
                                        </p:attrNameLst>
                                      </p:cBhvr>
                                      <p:tavLst>
                                        <p:tav tm="0">
                                          <p:val>
                                            <p:fltVal val="0.000000"/>
                                          </p:val>
                                        </p:tav>
                                        <p:tav tm="100000">
                                          <p:val>
                                            <p:strVal val="#ppt_h"/>
                                          </p:val>
                                        </p:tav>
                                      </p:tavLst>
                                    </p:anim>
                                    <p:animEffect transition="in" filter="fade">
                                      <p:cBhvr>
                                        <p:cTn id="30" dur="500"/>
                                        <p:tgtEl>
                                          <p:spTgt spid="26626">
                                            <p:txEl>
                                              <p:charRg st="135" end="18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4450" name="Picture 2" descr="1"/>
          <p:cNvPicPr>
            <a:picLocks noChangeAspect="1"/>
          </p:cNvPicPr>
          <p:nvPr/>
        </p:nvPicPr>
        <p:blipFill>
          <a:blip r:embed="rId1"/>
          <a:stretch>
            <a:fillRect/>
          </a:stretch>
        </p:blipFill>
        <p:spPr>
          <a:xfrm>
            <a:off x="-304800" y="0"/>
            <a:ext cx="9448800" cy="7086600"/>
          </a:xfrm>
          <a:prstGeom prst="rect">
            <a:avLst/>
          </a:prstGeom>
          <a:noFill/>
          <a:ln w="9525">
            <a:noFill/>
          </a:ln>
        </p:spPr>
      </p:pic>
      <p:sp>
        <p:nvSpPr>
          <p:cNvPr id="104451" name="Text Box 3"/>
          <p:cNvSpPr txBox="1"/>
          <p:nvPr/>
        </p:nvSpPr>
        <p:spPr>
          <a:xfrm>
            <a:off x="2346325" y="420688"/>
            <a:ext cx="4511675" cy="701675"/>
          </a:xfrm>
          <a:prstGeom prst="rect">
            <a:avLst/>
          </a:prstGeom>
          <a:noFill/>
          <a:ln w="9525">
            <a:noFill/>
          </a:ln>
        </p:spPr>
        <p:txBody>
          <a:bodyPr>
            <a:spAutoFit/>
          </a:bodyPr>
          <a:p>
            <a:endParaRPr lang="zh-CN" altLang="zh-CN" sz="4000" dirty="0">
              <a:solidFill>
                <a:srgbClr val="FFFFFF"/>
              </a:solidFill>
              <a:latin typeface="Times New Roman" panose="02020603050405020304" pitchFamily="18" charset="0"/>
            </a:endParaRPr>
          </a:p>
        </p:txBody>
      </p:sp>
      <p:sp>
        <p:nvSpPr>
          <p:cNvPr id="120836" name="Text Box 4"/>
          <p:cNvSpPr txBox="1">
            <a:spLocks noChangeArrowheads="1"/>
          </p:cNvSpPr>
          <p:nvPr/>
        </p:nvSpPr>
        <p:spPr bwMode="auto">
          <a:xfrm>
            <a:off x="358775" y="263525"/>
            <a:ext cx="8785225"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R="0" algn="ctr" defTabSz="914400">
              <a:spcBef>
                <a:spcPct val="50000"/>
              </a:spcBef>
              <a:buClrTx/>
              <a:buSzTx/>
              <a:buFontTx/>
              <a:buNone/>
              <a:defRPr/>
            </a:pPr>
            <a:r>
              <a:rPr kumimoji="1" lang="zh-CN" altLang="en-US" sz="6000" b="1" kern="1200" cap="none" spc="0" normalizeH="0" baseline="0" noProof="0" dirty="0">
                <a:solidFill>
                  <a:srgbClr val="B76A03"/>
                </a:solidFill>
                <a:effectLst>
                  <a:outerShdw blurRad="38100" dist="38100" dir="2700000" algn="tl">
                    <a:srgbClr val="000000"/>
                  </a:outerShdw>
                </a:effectLst>
                <a:latin typeface="Times New Roman" panose="02020603050405020304" pitchFamily="18" charset="0"/>
                <a:ea typeface="华文中宋" pitchFamily="2" charset="-122"/>
                <a:cs typeface="+mn-cs"/>
              </a:rPr>
              <a:t>简介三种艺术表现手法</a:t>
            </a:r>
            <a:endParaRPr kumimoji="1" lang="zh-CN" altLang="en-US" sz="6000" b="1" kern="1200" cap="none" spc="0" normalizeH="0" baseline="0" noProof="0" dirty="0">
              <a:solidFill>
                <a:srgbClr val="B76A03"/>
              </a:solidFill>
              <a:effectLst>
                <a:outerShdw blurRad="38100" dist="38100" dir="2700000" algn="tl">
                  <a:srgbClr val="000000"/>
                </a:outerShdw>
              </a:effectLst>
              <a:latin typeface="Times New Roman" panose="02020603050405020304" pitchFamily="18" charset="0"/>
              <a:ea typeface="华文中宋" pitchFamily="2" charset="-122"/>
              <a:cs typeface="+mn-cs"/>
            </a:endParaRPr>
          </a:p>
        </p:txBody>
      </p:sp>
      <p:sp>
        <p:nvSpPr>
          <p:cNvPr id="104453" name="Text Box 5"/>
          <p:cNvSpPr txBox="1"/>
          <p:nvPr/>
        </p:nvSpPr>
        <p:spPr>
          <a:xfrm>
            <a:off x="1219200" y="1828800"/>
            <a:ext cx="990600" cy="701675"/>
          </a:xfrm>
          <a:prstGeom prst="rect">
            <a:avLst/>
          </a:prstGeom>
          <a:noFill/>
          <a:ln w="9525">
            <a:noFill/>
          </a:ln>
        </p:spPr>
        <p:txBody>
          <a:bodyPr>
            <a:spAutoFit/>
          </a:bodyPr>
          <a:p>
            <a:pPr>
              <a:spcBef>
                <a:spcPct val="50000"/>
              </a:spcBef>
            </a:pPr>
            <a:endParaRPr lang="zh-CN" altLang="zh-CN" sz="4000" dirty="0">
              <a:solidFill>
                <a:srgbClr val="FFFFFF"/>
              </a:solidFill>
              <a:latin typeface="Times New Roman" panose="02020603050405020304" pitchFamily="18" charset="0"/>
            </a:endParaRPr>
          </a:p>
        </p:txBody>
      </p:sp>
      <p:sp>
        <p:nvSpPr>
          <p:cNvPr id="120838" name="Text Box 6"/>
          <p:cNvSpPr txBox="1">
            <a:spLocks noChangeArrowheads="1"/>
          </p:cNvSpPr>
          <p:nvPr/>
        </p:nvSpPr>
        <p:spPr bwMode="auto">
          <a:xfrm>
            <a:off x="1368425" y="2019300"/>
            <a:ext cx="611188" cy="198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marR="0" algn="ctr" defTabSz="914400">
              <a:buClrTx/>
              <a:buSzTx/>
              <a:buFontTx/>
              <a:buNone/>
              <a:defRPr/>
            </a:pPr>
            <a:r>
              <a:rPr kumimoji="1" lang="zh-CN" altLang="en-US" sz="2800" b="1" kern="1200" cap="none" spc="0" normalizeH="0" baseline="0" noProof="0">
                <a:solidFill>
                  <a:srgbClr val="FF33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mn-cs"/>
              </a:rPr>
              <a:t>朱熹的解释</a:t>
            </a:r>
            <a:endParaRPr kumimoji="1" lang="zh-CN" altLang="en-US" sz="2800" b="1" kern="1200" cap="none" spc="0" normalizeH="0" baseline="0" noProof="0">
              <a:solidFill>
                <a:srgbClr val="FF33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mn-cs"/>
            </a:endParaRPr>
          </a:p>
        </p:txBody>
      </p:sp>
      <p:sp>
        <p:nvSpPr>
          <p:cNvPr id="104455" name="Text Box 7"/>
          <p:cNvSpPr txBox="1"/>
          <p:nvPr/>
        </p:nvSpPr>
        <p:spPr>
          <a:xfrm>
            <a:off x="2209800" y="2895600"/>
            <a:ext cx="107950" cy="701675"/>
          </a:xfrm>
          <a:prstGeom prst="rect">
            <a:avLst/>
          </a:prstGeom>
          <a:noFill/>
          <a:ln w="9525">
            <a:noFill/>
          </a:ln>
        </p:spPr>
        <p:txBody>
          <a:bodyPr>
            <a:spAutoFit/>
          </a:bodyPr>
          <a:p>
            <a:endParaRPr lang="zh-CN" altLang="zh-CN" sz="4000" dirty="0">
              <a:solidFill>
                <a:srgbClr val="FFFFFF"/>
              </a:solidFill>
              <a:latin typeface="Times New Roman" panose="02020603050405020304" pitchFamily="18" charset="0"/>
            </a:endParaRPr>
          </a:p>
        </p:txBody>
      </p:sp>
      <p:grpSp>
        <p:nvGrpSpPr>
          <p:cNvPr id="120840" name="Group 8"/>
          <p:cNvGrpSpPr/>
          <p:nvPr/>
        </p:nvGrpSpPr>
        <p:grpSpPr>
          <a:xfrm>
            <a:off x="2057400" y="2060575"/>
            <a:ext cx="7077075" cy="1879600"/>
            <a:chOff x="1296" y="1298"/>
            <a:chExt cx="4458" cy="1184"/>
          </a:xfrm>
        </p:grpSpPr>
        <p:sp>
          <p:nvSpPr>
            <p:cNvPr id="120841" name="Text Box 9"/>
            <p:cNvSpPr txBox="1">
              <a:spLocks noChangeArrowheads="1"/>
            </p:cNvSpPr>
            <p:nvPr/>
          </p:nvSpPr>
          <p:spPr bwMode="auto">
            <a:xfrm>
              <a:off x="1334" y="1298"/>
              <a:ext cx="3850"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R="0" defTabSz="914400">
                <a:buClrTx/>
                <a:buSzTx/>
                <a:buFontTx/>
                <a:buNone/>
                <a:defRPr/>
              </a:pPr>
              <a:r>
                <a:rPr kumimoji="1" lang="en-US" altLang="zh-CN" sz="3200" b="1" kern="1200" cap="none" spc="0" normalizeH="0" baseline="0" noProof="0">
                  <a:solidFill>
                    <a:srgbClr val="FF33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mn-cs"/>
                </a:rPr>
                <a:t>“</a:t>
              </a:r>
              <a:r>
                <a:rPr kumimoji="1" lang="zh-CN" altLang="en-US" sz="3200" b="1" kern="1200" cap="none" spc="0" normalizeH="0" baseline="0" noProof="0">
                  <a:solidFill>
                    <a:srgbClr val="FF33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mn-cs"/>
                </a:rPr>
                <a:t>赋者，敷陈其事而直言之也”</a:t>
              </a:r>
              <a:endParaRPr kumimoji="1" lang="zh-CN" altLang="en-US" sz="3200" b="1" kern="1200" cap="none" spc="0" normalizeH="0" baseline="0" noProof="0">
                <a:solidFill>
                  <a:srgbClr val="FF33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mn-cs"/>
              </a:endParaRPr>
            </a:p>
          </p:txBody>
        </p:sp>
        <p:sp>
          <p:nvSpPr>
            <p:cNvPr id="120842" name="Text Box 10"/>
            <p:cNvSpPr txBox="1">
              <a:spLocks noChangeArrowheads="1"/>
            </p:cNvSpPr>
            <p:nvPr/>
          </p:nvSpPr>
          <p:spPr bwMode="auto">
            <a:xfrm>
              <a:off x="1344" y="1705"/>
              <a:ext cx="3450"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R="0" defTabSz="914400">
                <a:buClrTx/>
                <a:buSzTx/>
                <a:buFontTx/>
                <a:buNone/>
                <a:defRPr/>
              </a:pPr>
              <a:r>
                <a:rPr kumimoji="1" lang="en-US" altLang="zh-CN" sz="3200" b="1" kern="1200" cap="none" spc="0" normalizeH="0" baseline="0" noProof="0" dirty="0">
                  <a:solidFill>
                    <a:srgbClr val="FF33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mn-cs"/>
                </a:rPr>
                <a:t>“</a:t>
              </a:r>
              <a:r>
                <a:rPr kumimoji="1" lang="zh-CN" altLang="en-US" sz="3200" b="1" kern="1200" cap="none" spc="0" normalizeH="0" baseline="0" noProof="0" dirty="0">
                  <a:solidFill>
                    <a:srgbClr val="FF33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mn-cs"/>
                </a:rPr>
                <a:t>比者，以彼物比此物也”</a:t>
              </a:r>
              <a:endParaRPr kumimoji="1" lang="zh-CN" altLang="en-US" sz="3200" b="1" kern="1200" cap="none" spc="0" normalizeH="0" baseline="0" noProof="0" dirty="0">
                <a:solidFill>
                  <a:srgbClr val="FF33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mn-cs"/>
              </a:endParaRPr>
            </a:p>
          </p:txBody>
        </p:sp>
        <p:sp>
          <p:nvSpPr>
            <p:cNvPr id="120843" name="Text Box 11"/>
            <p:cNvSpPr txBox="1">
              <a:spLocks noChangeArrowheads="1"/>
            </p:cNvSpPr>
            <p:nvPr/>
          </p:nvSpPr>
          <p:spPr bwMode="auto">
            <a:xfrm>
              <a:off x="1296" y="2117"/>
              <a:ext cx="4458"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R="0" defTabSz="914400">
                <a:buClrTx/>
                <a:buSzTx/>
                <a:buFontTx/>
                <a:buNone/>
                <a:defRPr/>
              </a:pPr>
              <a:r>
                <a:rPr kumimoji="1" lang="en-US" altLang="zh-CN" sz="3200" b="1" kern="1200" cap="none" spc="0" normalizeH="0" baseline="0" noProof="0">
                  <a:solidFill>
                    <a:srgbClr val="FF33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mn-cs"/>
                </a:rPr>
                <a:t> “</a:t>
              </a:r>
              <a:r>
                <a:rPr kumimoji="1" lang="zh-CN" altLang="en-US" sz="3200" b="1" kern="1200" cap="none" spc="0" normalizeH="0" baseline="0" noProof="0">
                  <a:solidFill>
                    <a:srgbClr val="FF33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mn-cs"/>
                </a:rPr>
                <a:t>兴者，先言他物以引起所咏之物也”</a:t>
              </a:r>
              <a:endParaRPr kumimoji="1" lang="zh-CN" altLang="en-US" sz="3200" b="1" kern="1200" cap="none" spc="0" normalizeH="0" baseline="0" noProof="0">
                <a:solidFill>
                  <a:srgbClr val="FF3300"/>
                </a:solidFill>
                <a:effectLst>
                  <a:outerShdw blurRad="38100" dist="38100" dir="2700000" algn="tl">
                    <a:srgbClr val="000000"/>
                  </a:outerShdw>
                </a:effectLst>
                <a:latin typeface="Times New Roman" panose="02020603050405020304" pitchFamily="18" charset="0"/>
                <a:ea typeface="宋体" panose="02010600030101010101" pitchFamily="2" charset="-122"/>
                <a:cs typeface="+mn-cs"/>
              </a:endParaRPr>
            </a:p>
          </p:txBody>
        </p:sp>
      </p:grpSp>
      <p:sp>
        <p:nvSpPr>
          <p:cNvPr id="120844" name="Text Box 12"/>
          <p:cNvSpPr txBox="1">
            <a:spLocks noChangeArrowheads="1"/>
          </p:cNvSpPr>
          <p:nvPr/>
        </p:nvSpPr>
        <p:spPr bwMode="auto">
          <a:xfrm>
            <a:off x="1296988" y="4365625"/>
            <a:ext cx="611188"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marR="0" algn="ctr" defTabSz="914400">
              <a:spcBef>
                <a:spcPct val="50000"/>
              </a:spcBef>
              <a:buClrTx/>
              <a:buSzTx/>
              <a:buFontTx/>
              <a:buNone/>
              <a:defRPr/>
            </a:pPr>
            <a:r>
              <a:rPr kumimoji="1" lang="zh-CN" altLang="en-US" sz="2800" b="1" kern="1200" cap="none" spc="0" normalizeH="0" baseline="0" noProof="0">
                <a:solidFill>
                  <a:srgbClr val="3333FF"/>
                </a:solidFill>
                <a:effectLst>
                  <a:outerShdw blurRad="38100" dist="38100" dir="2700000" algn="tl">
                    <a:srgbClr val="000000"/>
                  </a:outerShdw>
                </a:effectLst>
                <a:latin typeface="Times New Roman" panose="02020603050405020304" pitchFamily="18" charset="0"/>
                <a:ea typeface="宋体" panose="02010600030101010101" pitchFamily="2" charset="-122"/>
                <a:cs typeface="+mn-cs"/>
              </a:rPr>
              <a:t>现在的解释</a:t>
            </a:r>
            <a:endParaRPr kumimoji="1" lang="zh-CN" altLang="en-US" sz="2800" b="1" kern="1200" cap="none" spc="0" normalizeH="0" baseline="0" noProof="0">
              <a:solidFill>
                <a:srgbClr val="3333FF"/>
              </a:solidFill>
              <a:effectLst>
                <a:outerShdw blurRad="38100" dist="38100" dir="2700000" algn="tl">
                  <a:srgbClr val="000000"/>
                </a:outerShdw>
              </a:effectLst>
              <a:latin typeface="Times New Roman" panose="02020603050405020304" pitchFamily="18" charset="0"/>
              <a:ea typeface="宋体" panose="02010600030101010101" pitchFamily="2" charset="-122"/>
              <a:cs typeface="+mn-cs"/>
            </a:endParaRPr>
          </a:p>
        </p:txBody>
      </p:sp>
      <p:sp>
        <p:nvSpPr>
          <p:cNvPr id="104458" name="Text Box 13"/>
          <p:cNvSpPr txBox="1"/>
          <p:nvPr/>
        </p:nvSpPr>
        <p:spPr>
          <a:xfrm>
            <a:off x="2209800" y="4792663"/>
            <a:ext cx="1600200" cy="1616075"/>
          </a:xfrm>
          <a:prstGeom prst="rect">
            <a:avLst/>
          </a:prstGeom>
          <a:noFill/>
          <a:ln w="9525">
            <a:noFill/>
          </a:ln>
        </p:spPr>
        <p:txBody>
          <a:bodyPr>
            <a:spAutoFit/>
          </a:bodyPr>
          <a:p>
            <a:pPr>
              <a:spcBef>
                <a:spcPct val="50000"/>
              </a:spcBef>
            </a:pPr>
            <a:endParaRPr lang="en-US" altLang="zh-CN" sz="4000" dirty="0">
              <a:solidFill>
                <a:srgbClr val="FFFFFF"/>
              </a:solidFill>
              <a:latin typeface="Times New Roman" panose="02020603050405020304" pitchFamily="18" charset="0"/>
            </a:endParaRPr>
          </a:p>
          <a:p>
            <a:pPr>
              <a:spcBef>
                <a:spcPct val="50000"/>
              </a:spcBef>
            </a:pPr>
            <a:endParaRPr lang="en-US" altLang="zh-CN" sz="4000" dirty="0">
              <a:solidFill>
                <a:srgbClr val="FFFFFF"/>
              </a:solidFill>
              <a:latin typeface="Times New Roman" panose="02020603050405020304" pitchFamily="18" charset="0"/>
            </a:endParaRPr>
          </a:p>
        </p:txBody>
      </p:sp>
      <p:sp>
        <p:nvSpPr>
          <p:cNvPr id="104459" name="Text Box 14"/>
          <p:cNvSpPr txBox="1"/>
          <p:nvPr/>
        </p:nvSpPr>
        <p:spPr>
          <a:xfrm>
            <a:off x="4098925" y="4764088"/>
            <a:ext cx="184150" cy="701675"/>
          </a:xfrm>
          <a:prstGeom prst="rect">
            <a:avLst/>
          </a:prstGeom>
          <a:noFill/>
          <a:ln w="9525">
            <a:noFill/>
          </a:ln>
        </p:spPr>
        <p:txBody>
          <a:bodyPr wrap="none">
            <a:spAutoFit/>
          </a:bodyPr>
          <a:p>
            <a:endParaRPr lang="zh-CN" altLang="zh-CN" sz="4000" dirty="0">
              <a:solidFill>
                <a:srgbClr val="FFFFFF"/>
              </a:solidFill>
              <a:latin typeface="Times New Roman" panose="02020603050405020304" pitchFamily="18" charset="0"/>
            </a:endParaRPr>
          </a:p>
        </p:txBody>
      </p:sp>
      <p:grpSp>
        <p:nvGrpSpPr>
          <p:cNvPr id="120847" name="Group 15"/>
          <p:cNvGrpSpPr/>
          <p:nvPr/>
        </p:nvGrpSpPr>
        <p:grpSpPr>
          <a:xfrm>
            <a:off x="2209800" y="4292600"/>
            <a:ext cx="6324600" cy="2266950"/>
            <a:chOff x="1392" y="2704"/>
            <a:chExt cx="3984" cy="1428"/>
          </a:xfrm>
        </p:grpSpPr>
        <p:sp>
          <p:nvSpPr>
            <p:cNvPr id="120848" name="Text Box 16"/>
            <p:cNvSpPr txBox="1">
              <a:spLocks noChangeArrowheads="1"/>
            </p:cNvSpPr>
            <p:nvPr/>
          </p:nvSpPr>
          <p:spPr bwMode="auto">
            <a:xfrm>
              <a:off x="1392" y="2704"/>
              <a:ext cx="3792" cy="4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R="0" defTabSz="914400">
                <a:spcBef>
                  <a:spcPct val="50000"/>
                </a:spcBef>
                <a:buClrTx/>
                <a:buSzTx/>
                <a:buFontTx/>
                <a:buNone/>
                <a:defRPr/>
              </a:pPr>
              <a:r>
                <a:rPr kumimoji="1" lang="zh-CN" altLang="en-US" sz="3600" b="1" kern="1200" cap="none" spc="0" normalizeH="0" baseline="0" noProof="0" dirty="0">
                  <a:solidFill>
                    <a:srgbClr val="000000"/>
                  </a:solidFill>
                  <a:effectLst>
                    <a:outerShdw blurRad="38100" dist="38100" dir="2700000" algn="tl">
                      <a:srgbClr val="FFFFFF"/>
                    </a:outerShdw>
                  </a:effectLst>
                  <a:latin typeface="Times New Roman" panose="02020603050405020304" pitchFamily="18" charset="0"/>
                  <a:ea typeface="宋体" panose="02010600030101010101" pitchFamily="2" charset="-122"/>
                  <a:cs typeface="+mn-cs"/>
                </a:rPr>
                <a:t>赋就是铺陈直叙或排比。</a:t>
              </a:r>
              <a:endParaRPr kumimoji="1" lang="zh-CN" altLang="en-US" sz="3600" b="1" kern="1200" cap="none" spc="0" normalizeH="0" baseline="0" noProof="0" dirty="0">
                <a:solidFill>
                  <a:srgbClr val="000000"/>
                </a:solidFill>
                <a:effectLst>
                  <a:outerShdw blurRad="38100" dist="38100" dir="2700000" algn="tl">
                    <a:srgbClr val="FFFFFF"/>
                  </a:outerShdw>
                </a:effectLst>
                <a:latin typeface="Times New Roman" panose="02020603050405020304" pitchFamily="18" charset="0"/>
                <a:ea typeface="宋体" panose="02010600030101010101" pitchFamily="2" charset="-122"/>
                <a:cs typeface="+mn-cs"/>
              </a:endParaRPr>
            </a:p>
          </p:txBody>
        </p:sp>
        <p:sp>
          <p:nvSpPr>
            <p:cNvPr id="120849" name="Text Box 17"/>
            <p:cNvSpPr txBox="1">
              <a:spLocks noChangeArrowheads="1"/>
            </p:cNvSpPr>
            <p:nvPr/>
          </p:nvSpPr>
          <p:spPr bwMode="auto">
            <a:xfrm>
              <a:off x="1392" y="3040"/>
              <a:ext cx="2160" cy="4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R="0" defTabSz="914400">
                <a:spcBef>
                  <a:spcPct val="50000"/>
                </a:spcBef>
                <a:buClrTx/>
                <a:buSzTx/>
                <a:buFontTx/>
                <a:buNone/>
                <a:defRPr/>
              </a:pPr>
              <a:r>
                <a:rPr kumimoji="1" lang="zh-CN" altLang="en-US" sz="3600" b="1" kern="1200" cap="none" spc="0" normalizeH="0" baseline="0" noProof="0" dirty="0">
                  <a:solidFill>
                    <a:srgbClr val="000000"/>
                  </a:solidFill>
                  <a:effectLst>
                    <a:outerShdw blurRad="38100" dist="38100" dir="2700000" algn="tl">
                      <a:srgbClr val="FFFFFF"/>
                    </a:outerShdw>
                  </a:effectLst>
                  <a:latin typeface="Times New Roman" panose="02020603050405020304" pitchFamily="18" charset="0"/>
                  <a:ea typeface="宋体" panose="02010600030101010101" pitchFamily="2" charset="-122"/>
                  <a:cs typeface="+mn-cs"/>
                </a:rPr>
                <a:t>比就是比喻。</a:t>
              </a:r>
              <a:endParaRPr kumimoji="1" lang="zh-CN" altLang="en-US" sz="3600" b="1" kern="1200" cap="none" spc="0" normalizeH="0" baseline="0" noProof="0" dirty="0">
                <a:solidFill>
                  <a:srgbClr val="000000"/>
                </a:solidFill>
                <a:effectLst>
                  <a:outerShdw blurRad="38100" dist="38100" dir="2700000" algn="tl">
                    <a:srgbClr val="FFFFFF"/>
                  </a:outerShdw>
                </a:effectLst>
                <a:latin typeface="Times New Roman" panose="02020603050405020304" pitchFamily="18" charset="0"/>
                <a:ea typeface="宋体" panose="02010600030101010101" pitchFamily="2" charset="-122"/>
                <a:cs typeface="+mn-cs"/>
              </a:endParaRPr>
            </a:p>
          </p:txBody>
        </p:sp>
        <p:sp>
          <p:nvSpPr>
            <p:cNvPr id="120850" name="Text Box 18"/>
            <p:cNvSpPr txBox="1">
              <a:spLocks noChangeArrowheads="1"/>
            </p:cNvSpPr>
            <p:nvPr/>
          </p:nvSpPr>
          <p:spPr bwMode="auto">
            <a:xfrm>
              <a:off x="1392" y="3376"/>
              <a:ext cx="3984" cy="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R="0" defTabSz="914400">
                <a:spcBef>
                  <a:spcPct val="50000"/>
                </a:spcBef>
                <a:buClrTx/>
                <a:buSzTx/>
                <a:buFontTx/>
                <a:buNone/>
                <a:defRPr/>
              </a:pPr>
              <a:r>
                <a:rPr kumimoji="1" lang="zh-CN" altLang="en-US" sz="3600" b="1" kern="1200" cap="none" spc="0" normalizeH="0" baseline="0" noProof="0" dirty="0">
                  <a:solidFill>
                    <a:srgbClr val="000000"/>
                  </a:solidFill>
                  <a:effectLst>
                    <a:outerShdw blurRad="38100" dist="38100" dir="2700000" algn="tl">
                      <a:srgbClr val="FFFFFF"/>
                    </a:outerShdw>
                  </a:effectLst>
                  <a:latin typeface="Times New Roman" panose="02020603050405020304" pitchFamily="18" charset="0"/>
                  <a:ea typeface="宋体" panose="02010600030101010101" pitchFamily="2" charset="-122"/>
                  <a:cs typeface="+mn-cs"/>
                </a:rPr>
                <a:t>兴就是借助其它事物为所咏之内容作铺垫。</a:t>
              </a:r>
              <a:endParaRPr kumimoji="1" lang="zh-CN" altLang="en-US" sz="3600" b="1" kern="1200" cap="none" spc="0" normalizeH="0" baseline="0" noProof="0" dirty="0">
                <a:solidFill>
                  <a:srgbClr val="000000"/>
                </a:solidFill>
                <a:effectLst>
                  <a:outerShdw blurRad="38100" dist="38100" dir="2700000" algn="tl">
                    <a:srgbClr val="FFFFFF"/>
                  </a:outerShdw>
                </a:effectLst>
                <a:latin typeface="Times New Roman" panose="02020603050405020304" pitchFamily="18" charset="0"/>
                <a:ea typeface="宋体" panose="02010600030101010101" pitchFamily="2" charset="-122"/>
                <a:cs typeface="+mn-cs"/>
              </a:endParaRPr>
            </a:p>
          </p:txBody>
        </p:sp>
      </p:gr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20838"/>
                                        </p:tgtEl>
                                        <p:attrNameLst>
                                          <p:attrName>style.visibility</p:attrName>
                                        </p:attrNameLst>
                                      </p:cBhvr>
                                      <p:to>
                                        <p:strVal val="visible"/>
                                      </p:to>
                                    </p:set>
                                    <p:animEffect transition="in" filter="box(in)">
                                      <p:cBhvr>
                                        <p:cTn id="7" dur="500"/>
                                        <p:tgtEl>
                                          <p:spTgt spid="12083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20840"/>
                                        </p:tgtEl>
                                        <p:attrNameLst>
                                          <p:attrName>style.visibility</p:attrName>
                                        </p:attrNameLst>
                                      </p:cBhvr>
                                      <p:to>
                                        <p:strVal val="visible"/>
                                      </p:to>
                                    </p:set>
                                    <p:anim calcmode="lin" valueType="num">
                                      <p:cBhvr additive="base">
                                        <p:cTn id="12" dur="500" fill="hold"/>
                                        <p:tgtEl>
                                          <p:spTgt spid="120840"/>
                                        </p:tgtEl>
                                        <p:attrNameLst>
                                          <p:attrName>ppt_x</p:attrName>
                                        </p:attrNameLst>
                                      </p:cBhvr>
                                      <p:tavLst>
                                        <p:tav tm="0">
                                          <p:val>
                                            <p:strVal val="#ppt_x"/>
                                          </p:val>
                                        </p:tav>
                                        <p:tav tm="100000">
                                          <p:val>
                                            <p:strVal val="#ppt_x"/>
                                          </p:val>
                                        </p:tav>
                                      </p:tavLst>
                                    </p:anim>
                                    <p:anim calcmode="lin" valueType="num">
                                      <p:cBhvr additive="base">
                                        <p:cTn id="13" dur="500" fill="hold"/>
                                        <p:tgtEl>
                                          <p:spTgt spid="12084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120844"/>
                                        </p:tgtEl>
                                        <p:attrNameLst>
                                          <p:attrName>style.visibility</p:attrName>
                                        </p:attrNameLst>
                                      </p:cBhvr>
                                      <p:to>
                                        <p:strVal val="visible"/>
                                      </p:to>
                                    </p:set>
                                    <p:animEffect transition="in" filter="box(in)">
                                      <p:cBhvr>
                                        <p:cTn id="18" dur="500"/>
                                        <p:tgtEl>
                                          <p:spTgt spid="120844"/>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4" fill="hold" nodeType="clickEffect">
                                  <p:stCondLst>
                                    <p:cond delay="0"/>
                                  </p:stCondLst>
                                  <p:childTnLst>
                                    <p:set>
                                      <p:cBhvr>
                                        <p:cTn id="22" dur="1" fill="hold">
                                          <p:stCondLst>
                                            <p:cond delay="0"/>
                                          </p:stCondLst>
                                        </p:cTn>
                                        <p:tgtEl>
                                          <p:spTgt spid="120847"/>
                                        </p:tgtEl>
                                        <p:attrNameLst>
                                          <p:attrName>style.visibility</p:attrName>
                                        </p:attrNameLst>
                                      </p:cBhvr>
                                      <p:to>
                                        <p:strVal val="visible"/>
                                      </p:to>
                                    </p:set>
                                    <p:animEffect transition="in" filter="wheel(4)">
                                      <p:cBhvr>
                                        <p:cTn id="23" dur="500"/>
                                        <p:tgtEl>
                                          <p:spTgt spid="1208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8" grpId="0"/>
      <p:bldP spid="12084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3" name="Rectangle 3"/>
          <p:cNvSpPr/>
          <p:nvPr/>
        </p:nvSpPr>
        <p:spPr>
          <a:xfrm>
            <a:off x="395288" y="476250"/>
            <a:ext cx="8135937" cy="6048375"/>
          </a:xfrm>
          <a:prstGeom prst="rect">
            <a:avLst/>
          </a:prstGeom>
          <a:noFill/>
          <a:ln w="9525">
            <a:noFill/>
          </a:ln>
        </p:spPr>
        <p:txBody>
          <a:bodyPr>
            <a:spAutoFit/>
          </a:bodyPr>
          <a:p>
            <a:pPr>
              <a:lnSpc>
                <a:spcPct val="155000"/>
              </a:lnSpc>
            </a:pPr>
            <a:r>
              <a:rPr lang="en-US" altLang="zh-CN" sz="3600" b="1" dirty="0">
                <a:solidFill>
                  <a:srgbClr val="FFFFFF"/>
                </a:solidFill>
                <a:latin typeface="楷体_GB2312" panose="02010609030101010101" pitchFamily="49" charset="-122"/>
                <a:ea typeface="楷体_GB2312" panose="02010609030101010101" pitchFamily="49" charset="-122"/>
              </a:rPr>
              <a:t>    </a:t>
            </a:r>
            <a:r>
              <a:rPr lang="zh-CN" altLang="en-US" sz="3600" b="1" dirty="0">
                <a:solidFill>
                  <a:srgbClr val="FFFFFF"/>
                </a:solidFill>
                <a:latin typeface="楷体_GB2312" panose="02010609030101010101" pitchFamily="49" charset="-122"/>
                <a:ea typeface="楷体_GB2312" panose="02010609030101010101" pitchFamily="49" charset="-122"/>
              </a:rPr>
              <a:t>这首诗为</a:t>
            </a:r>
            <a:r>
              <a:rPr lang="en-US" altLang="zh-CN" sz="3600" b="1" dirty="0">
                <a:solidFill>
                  <a:srgbClr val="FFFFFF"/>
                </a:solidFill>
                <a:latin typeface="楷体_GB2312" panose="02010609030101010101" pitchFamily="49" charset="-122"/>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秦风</a:t>
            </a:r>
            <a:r>
              <a:rPr lang="en-US" altLang="zh-CN" sz="3600" b="1" dirty="0">
                <a:solidFill>
                  <a:srgbClr val="FFFFFF"/>
                </a:solidFill>
                <a:latin typeface="楷体_GB2312" panose="02010609030101010101" pitchFamily="49" charset="-122"/>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中的一首著名的抒情诗，是一首情景相生的爱情诗。诗歌通过对实际情景的描写和对想象、幻想情景的描述，表现了主人公因寻求爱情而不得的惆怅失望心情及其在寻求爱情过程中的独特感受。写得十分真实，曲折动人。</a:t>
            </a:r>
            <a:endParaRPr lang="zh-CN" altLang="en-US" sz="3600" b="1" dirty="0">
              <a:solidFill>
                <a:srgbClr val="FFFFFF"/>
              </a:solidFill>
              <a:latin typeface="楷体_GB2312" panose="02010609030101010101" pitchFamily="49" charset="-122"/>
              <a:ea typeface="楷体_GB2312" panose="02010609030101010101" pitchFamily="49" charset="-122"/>
            </a:endParaRPr>
          </a:p>
        </p:txBody>
      </p:sp>
      <p:pic>
        <p:nvPicPr>
          <p:cNvPr id="132099" name="Picture 6" descr="30-2">
            <a:hlinkClick r:id="" action="ppaction://noaction"/>
          </p:cNvPr>
          <p:cNvPicPr>
            <a:picLocks noChangeAspect="1"/>
          </p:cNvPicPr>
          <p:nvPr/>
        </p:nvPicPr>
        <p:blipFill>
          <a:blip r:embed="rId1"/>
          <a:stretch>
            <a:fillRect/>
          </a:stretch>
        </p:blipFill>
        <p:spPr>
          <a:xfrm>
            <a:off x="7740650" y="6442075"/>
            <a:ext cx="1403350" cy="415925"/>
          </a:xfrm>
          <a:prstGeom prst="rect">
            <a:avLst/>
          </a:prstGeom>
          <a:noFill/>
          <a:ln w="9525">
            <a:noFill/>
          </a:ln>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5603"/>
                                        </p:tgtEl>
                                        <p:attrNameLst>
                                          <p:attrName>style.visibility</p:attrName>
                                        </p:attrNameLst>
                                      </p:cBhvr>
                                      <p:to>
                                        <p:strVal val="visible"/>
                                      </p:to>
                                    </p:set>
                                    <p:anim calcmode="lin" valueType="num">
                                      <p:cBhvr>
                                        <p:cTn id="7" dur="500" fill="hold"/>
                                        <p:tgtEl>
                                          <p:spTgt spid="25603"/>
                                        </p:tgtEl>
                                        <p:attrNameLst>
                                          <p:attrName>ppt_w</p:attrName>
                                        </p:attrNameLst>
                                      </p:cBhvr>
                                      <p:tavLst>
                                        <p:tav tm="0">
                                          <p:val>
                                            <p:fltVal val="0.000000"/>
                                          </p:val>
                                        </p:tav>
                                        <p:tav tm="100000">
                                          <p:val>
                                            <p:strVal val="#ppt_w"/>
                                          </p:val>
                                        </p:tav>
                                      </p:tavLst>
                                    </p:anim>
                                    <p:anim calcmode="lin" valueType="num">
                                      <p:cBhvr>
                                        <p:cTn id="8" dur="500" fill="hold"/>
                                        <p:tgtEl>
                                          <p:spTgt spid="25603"/>
                                        </p:tgtEl>
                                        <p:attrNameLst>
                                          <p:attrName>ppt_h</p:attrName>
                                        </p:attrNameLst>
                                      </p:cBhvr>
                                      <p:tavLst>
                                        <p:tav tm="0">
                                          <p:val>
                                            <p:fltVal val="0.000000"/>
                                          </p:val>
                                        </p:tav>
                                        <p:tav tm="100000">
                                          <p:val>
                                            <p:strVal val="#ppt_h"/>
                                          </p:val>
                                        </p:tav>
                                      </p:tavLst>
                                    </p:anim>
                                    <p:animEffect transition="in" filter="fade">
                                      <p:cBhvr>
                                        <p:cTn id="9" dur="500"/>
                                        <p:tgtEl>
                                          <p:spTgt spid="256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22" name="Text Box 2"/>
          <p:cNvSpPr txBox="1"/>
          <p:nvPr/>
        </p:nvSpPr>
        <p:spPr>
          <a:xfrm>
            <a:off x="539750" y="908050"/>
            <a:ext cx="8137525" cy="4486275"/>
          </a:xfrm>
          <a:prstGeom prst="rect">
            <a:avLst/>
          </a:prstGeom>
          <a:noFill/>
          <a:ln w="9525">
            <a:noFill/>
          </a:ln>
        </p:spPr>
        <p:txBody>
          <a:bodyPr>
            <a:spAutoFit/>
          </a:bodyPr>
          <a:p>
            <a:pPr>
              <a:spcBef>
                <a:spcPct val="50000"/>
              </a:spcBef>
            </a:pPr>
            <a:r>
              <a:rPr lang="zh-CN" altLang="en-US" sz="3600" b="1" dirty="0">
                <a:latin typeface="Arial" panose="020B0604020202020204" pitchFamily="34" charset="0"/>
              </a:rPr>
              <a:t>讨论以下问题：</a:t>
            </a:r>
            <a:endParaRPr lang="zh-CN" altLang="en-US" sz="3600" b="1" dirty="0">
              <a:latin typeface="Arial" panose="020B0604020202020204" pitchFamily="34" charset="0"/>
            </a:endParaRPr>
          </a:p>
          <a:p>
            <a:pPr>
              <a:spcBef>
                <a:spcPct val="50000"/>
              </a:spcBef>
            </a:pPr>
            <a:r>
              <a:rPr lang="en-US" altLang="zh-CN" sz="3600" b="1" dirty="0">
                <a:latin typeface="Arial" panose="020B0604020202020204" pitchFamily="34" charset="0"/>
              </a:rPr>
              <a:t>1</a:t>
            </a:r>
            <a:r>
              <a:rPr lang="zh-CN" altLang="en-US" sz="3600" b="1" dirty="0">
                <a:latin typeface="Arial" panose="020B0604020202020204" pitchFamily="34" charset="0"/>
              </a:rPr>
              <a:t>、这首诗是怎样表现诗人执着的爱情追求的？</a:t>
            </a:r>
            <a:endParaRPr lang="zh-CN" altLang="en-US" sz="3600" b="1" dirty="0">
              <a:latin typeface="Arial" panose="020B0604020202020204" pitchFamily="34" charset="0"/>
            </a:endParaRPr>
          </a:p>
          <a:p>
            <a:pPr>
              <a:spcBef>
                <a:spcPct val="50000"/>
              </a:spcBef>
            </a:pPr>
            <a:r>
              <a:rPr lang="en-US" altLang="zh-CN" sz="3600" b="1" dirty="0">
                <a:latin typeface="Arial" panose="020B0604020202020204" pitchFamily="34" charset="0"/>
              </a:rPr>
              <a:t>2</a:t>
            </a:r>
            <a:r>
              <a:rPr lang="zh-CN" altLang="en-US" sz="3600" b="1" dirty="0">
                <a:latin typeface="Arial" panose="020B0604020202020204" pitchFamily="34" charset="0"/>
              </a:rPr>
              <a:t>、这首诗各章的基本内容是相同的，仅仅是换了几个词语，你认为这样写是否重复？为什么？请简要说说你的理由。</a:t>
            </a:r>
            <a:endParaRPr lang="zh-CN" altLang="en-US" sz="3600" b="1" dirty="0">
              <a:latin typeface="Arial" panose="020B0604020202020204" pitchFamily="34" charset="0"/>
            </a:endParaRPr>
          </a:p>
        </p:txBody>
      </p:sp>
    </p:spTree>
  </p:cSld>
  <p:clrMapOvr>
    <a:masterClrMapping/>
  </p:clrMapOvr>
  <p:transition spd="med">
    <p:rand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4146" name="Text Box 2"/>
          <p:cNvSpPr txBox="1"/>
          <p:nvPr/>
        </p:nvSpPr>
        <p:spPr>
          <a:xfrm>
            <a:off x="539750" y="549275"/>
            <a:ext cx="7991475" cy="5967413"/>
          </a:xfrm>
          <a:prstGeom prst="rect">
            <a:avLst/>
          </a:prstGeom>
          <a:noFill/>
          <a:ln w="9525">
            <a:noFill/>
          </a:ln>
        </p:spPr>
        <p:txBody>
          <a:bodyPr>
            <a:spAutoFit/>
          </a:bodyPr>
          <a:p>
            <a:pPr>
              <a:lnSpc>
                <a:spcPct val="85000"/>
              </a:lnSpc>
              <a:spcBef>
                <a:spcPct val="50000"/>
              </a:spcBef>
            </a:pPr>
            <a:r>
              <a:rPr lang="zh-CN" altLang="en-US" sz="3200" b="1" dirty="0">
                <a:latin typeface="Arial" panose="020B0604020202020204" pitchFamily="34" charset="0"/>
              </a:rPr>
              <a:t>参考：</a:t>
            </a:r>
            <a:endParaRPr lang="zh-CN" altLang="en-US" sz="3200" b="1" dirty="0">
              <a:latin typeface="Arial" panose="020B0604020202020204" pitchFamily="34" charset="0"/>
            </a:endParaRPr>
          </a:p>
          <a:p>
            <a:pPr>
              <a:lnSpc>
                <a:spcPct val="85000"/>
              </a:lnSpc>
              <a:spcBef>
                <a:spcPct val="50000"/>
              </a:spcBef>
            </a:pPr>
            <a:r>
              <a:rPr lang="en-US" altLang="zh-CN" sz="3200" b="1" dirty="0">
                <a:latin typeface="Arial" panose="020B0604020202020204" pitchFamily="34" charset="0"/>
              </a:rPr>
              <a:t>1</a:t>
            </a:r>
            <a:r>
              <a:rPr lang="zh-CN" altLang="en-US" sz="3200" b="1" dirty="0">
                <a:latin typeface="Arial" panose="020B0604020202020204" pitchFamily="34" charset="0"/>
              </a:rPr>
              <a:t>、从内容来看，每章前两句写景，点明节令，烘托气氛；后六句写寻求“伊人”的情况。全诗回旋三叠，反复歌咏。诗人热烈地追求其所爱慕的“伊人”，虽然在大河上下反复寻求，可望而不可即，欢晤受阻，仍然神魂颠倒，执著专一。</a:t>
            </a:r>
            <a:endParaRPr lang="zh-CN" altLang="en-US" sz="3200" b="1" dirty="0">
              <a:latin typeface="Arial" panose="020B0604020202020204" pitchFamily="34" charset="0"/>
            </a:endParaRPr>
          </a:p>
          <a:p>
            <a:pPr>
              <a:lnSpc>
                <a:spcPct val="85000"/>
              </a:lnSpc>
              <a:spcBef>
                <a:spcPct val="50000"/>
              </a:spcBef>
            </a:pPr>
            <a:r>
              <a:rPr lang="en-US" altLang="zh-CN" sz="3200" b="1" dirty="0">
                <a:latin typeface="Arial" panose="020B0604020202020204" pitchFamily="34" charset="0"/>
              </a:rPr>
              <a:t>2</a:t>
            </a:r>
            <a:r>
              <a:rPr lang="zh-CN" altLang="en-US" sz="3200" b="1" dirty="0">
                <a:latin typeface="Arial" panose="020B0604020202020204" pitchFamily="34" charset="0"/>
              </a:rPr>
              <a:t>、注意景与情的结合。全诗情调凄婉动人，意境朦胧深邃。苍苍的芦花，露结的白霜，茫茫的秋水，曲折的河流，水中的小洲，宛然在目而又见之无踪的伊人</a:t>
            </a:r>
            <a:r>
              <a:rPr lang="en-US" altLang="zh-CN" sz="3200" b="1" dirty="0">
                <a:latin typeface="宋体" panose="02010600030101010101" pitchFamily="2" charset="-122"/>
              </a:rPr>
              <a:t>……</a:t>
            </a:r>
            <a:r>
              <a:rPr lang="zh-CN" altLang="en-US" sz="3200" b="1" dirty="0">
                <a:latin typeface="宋体" panose="02010600030101010101" pitchFamily="2" charset="-122"/>
              </a:rPr>
              <a:t>这一切都与诗人的彷徨失望和执著追求融为一体。（注意起兴）</a:t>
            </a:r>
            <a:endParaRPr lang="zh-CN" altLang="en-US" sz="3200" b="1" dirty="0">
              <a:latin typeface="宋体" panose="02010600030101010101" pitchFamily="2" charset="-122"/>
            </a:endParaRPr>
          </a:p>
        </p:txBody>
      </p:sp>
    </p:spTree>
  </p:cSld>
  <p:clrMapOvr>
    <a:masterClrMapping/>
  </p:clrMapOvr>
  <p:transition spd="med">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35170" name="Picture 2" descr="青山秀水九寨沟"/>
          <p:cNvPicPr>
            <a:picLocks noChangeAspect="1"/>
          </p:cNvPicPr>
          <p:nvPr/>
        </p:nvPicPr>
        <p:blipFill>
          <a:blip r:embed="rId1">
            <a:lum bright="70001" contrast="-70000"/>
          </a:blip>
          <a:stretch>
            <a:fillRect/>
          </a:stretch>
        </p:blipFill>
        <p:spPr>
          <a:xfrm>
            <a:off x="0" y="0"/>
            <a:ext cx="9144000" cy="6858000"/>
          </a:xfrm>
          <a:prstGeom prst="rect">
            <a:avLst/>
          </a:prstGeom>
          <a:noFill/>
          <a:ln w="9525">
            <a:noFill/>
          </a:ln>
        </p:spPr>
      </p:pic>
      <p:sp>
        <p:nvSpPr>
          <p:cNvPr id="135171" name="Text Box 3"/>
          <p:cNvSpPr txBox="1"/>
          <p:nvPr/>
        </p:nvSpPr>
        <p:spPr>
          <a:xfrm>
            <a:off x="1066800" y="2438400"/>
            <a:ext cx="7239000" cy="1431925"/>
          </a:xfrm>
          <a:prstGeom prst="rect">
            <a:avLst/>
          </a:prstGeom>
          <a:noFill/>
          <a:ln w="9525">
            <a:noFill/>
          </a:ln>
        </p:spPr>
        <p:txBody>
          <a:bodyPr>
            <a:spAutoFit/>
          </a:bodyPr>
          <a:p>
            <a:pPr>
              <a:spcBef>
                <a:spcPct val="50000"/>
              </a:spcBef>
            </a:pPr>
            <a:r>
              <a:rPr lang="zh-CN" altLang="zh-CN" sz="4400" b="1" dirty="0">
                <a:solidFill>
                  <a:srgbClr val="0000FF"/>
                </a:solidFill>
                <a:latin typeface="Arial" panose="020B0604020202020204" pitchFamily="34" charset="0"/>
              </a:rPr>
              <a:t>“</a:t>
            </a:r>
            <a:r>
              <a:rPr lang="zh-CN" altLang="en-US" sz="4400" b="1" dirty="0">
                <a:solidFill>
                  <a:srgbClr val="0000FF"/>
                </a:solidFill>
                <a:latin typeface="华文行楷" pitchFamily="2" charset="-122"/>
                <a:ea typeface="华文行楷" pitchFamily="2" charset="-122"/>
              </a:rPr>
              <a:t>所 谓 伊 人 </a:t>
            </a:r>
            <a:r>
              <a:rPr lang="zh-CN" altLang="en-US" sz="4400" b="1" dirty="0">
                <a:solidFill>
                  <a:srgbClr val="0000FF"/>
                </a:solidFill>
                <a:latin typeface="Arial" panose="020B0604020202020204" pitchFamily="34" charset="0"/>
                <a:ea typeface="华文行楷" pitchFamily="2" charset="-122"/>
              </a:rPr>
              <a:t>”</a:t>
            </a:r>
            <a:r>
              <a:rPr lang="zh-CN" altLang="en-US" sz="4400" b="1" dirty="0">
                <a:solidFill>
                  <a:srgbClr val="0000FF"/>
                </a:solidFill>
                <a:latin typeface="华文行楷" pitchFamily="2" charset="-122"/>
                <a:ea typeface="华文行楷" pitchFamily="2" charset="-122"/>
              </a:rPr>
              <a:t>指的仅仅是一个美丽的女子吗？</a:t>
            </a:r>
            <a:endParaRPr lang="zh-CN" altLang="en-US" sz="4400" b="1" dirty="0">
              <a:solidFill>
                <a:srgbClr val="0000FF"/>
              </a:solidFill>
              <a:latin typeface="华文行楷" pitchFamily="2" charset="-122"/>
              <a:ea typeface="华文行楷" pitchFamily="2" charset="-122"/>
            </a:endParaRPr>
          </a:p>
        </p:txBody>
      </p:sp>
      <p:sp>
        <p:nvSpPr>
          <p:cNvPr id="135172" name="Text Box 4"/>
          <p:cNvSpPr txBox="1"/>
          <p:nvPr/>
        </p:nvSpPr>
        <p:spPr>
          <a:xfrm>
            <a:off x="1143000" y="1143000"/>
            <a:ext cx="2224088" cy="579438"/>
          </a:xfrm>
          <a:prstGeom prst="rect">
            <a:avLst/>
          </a:prstGeom>
          <a:noFill/>
          <a:ln w="9525">
            <a:noFill/>
          </a:ln>
        </p:spPr>
        <p:txBody>
          <a:bodyPr wrap="none">
            <a:spAutoFit/>
          </a:bodyPr>
          <a:p>
            <a:r>
              <a:rPr lang="zh-CN" altLang="en-US" sz="3200" b="1" dirty="0">
                <a:solidFill>
                  <a:schemeClr val="bg1"/>
                </a:solidFill>
                <a:latin typeface="Arial" panose="020B0604020202020204" pitchFamily="34" charset="0"/>
              </a:rPr>
              <a:t>深入思考：</a:t>
            </a:r>
            <a:endParaRPr lang="zh-CN" altLang="en-US" sz="3200" b="1" dirty="0">
              <a:solidFill>
                <a:schemeClr val="bg1"/>
              </a:solidFill>
              <a:latin typeface="Arial" panose="020B0604020202020204" pitchFamily="34" charset="0"/>
            </a:endParaRPr>
          </a:p>
        </p:txBody>
      </p:sp>
    </p:spTree>
  </p:cSld>
  <p:clrMapOvr>
    <a:masterClrMapping/>
  </p:clrMapOvr>
  <p:transition>
    <p:cover dir="d"/>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36194" name="Picture 2" descr="1234"/>
          <p:cNvPicPr>
            <a:picLocks noChangeAspect="1"/>
          </p:cNvPicPr>
          <p:nvPr/>
        </p:nvPicPr>
        <p:blipFill>
          <a:blip r:embed="rId1"/>
          <a:stretch>
            <a:fillRect/>
          </a:stretch>
        </p:blipFill>
        <p:spPr>
          <a:xfrm>
            <a:off x="0" y="0"/>
            <a:ext cx="9144000" cy="6858000"/>
          </a:xfrm>
          <a:prstGeom prst="rect">
            <a:avLst/>
          </a:prstGeom>
          <a:noFill/>
          <a:ln w="9525">
            <a:noFill/>
          </a:ln>
        </p:spPr>
      </p:pic>
      <p:sp>
        <p:nvSpPr>
          <p:cNvPr id="32771" name="Text Box 3"/>
          <p:cNvSpPr txBox="1"/>
          <p:nvPr/>
        </p:nvSpPr>
        <p:spPr>
          <a:xfrm>
            <a:off x="304800" y="381000"/>
            <a:ext cx="8458200" cy="6073775"/>
          </a:xfrm>
          <a:prstGeom prst="rect">
            <a:avLst/>
          </a:prstGeom>
          <a:noFill/>
          <a:ln w="9525">
            <a:noFill/>
          </a:ln>
        </p:spPr>
        <p:txBody>
          <a:bodyPr>
            <a:spAutoFit/>
          </a:bodyPr>
          <a:p>
            <a:pPr>
              <a:spcBef>
                <a:spcPct val="50000"/>
              </a:spcBef>
            </a:pPr>
            <a:r>
              <a:rPr lang="zh-CN" altLang="zh-CN" sz="2800" b="1" dirty="0">
                <a:solidFill>
                  <a:srgbClr val="0000FF"/>
                </a:solidFill>
                <a:latin typeface="宋体" panose="02010600030101010101" pitchFamily="2" charset="-122"/>
              </a:rPr>
              <a:t>    </a:t>
            </a:r>
            <a:r>
              <a:rPr lang="zh-CN" altLang="en-US" sz="2800" b="1" dirty="0">
                <a:solidFill>
                  <a:srgbClr val="0000FF"/>
                </a:solidFill>
                <a:latin typeface="宋体" panose="02010600030101010101" pitchFamily="2" charset="-122"/>
              </a:rPr>
              <a:t>诗以清秋为背景，抒发了诗人企慕和怅然若失的情感，揭示了人类永存的企慕情感。钱钟书在</a:t>
            </a:r>
            <a:r>
              <a:rPr lang="zh-CN" altLang="zh-CN" sz="2800" b="1" dirty="0">
                <a:solidFill>
                  <a:srgbClr val="0000FF"/>
                </a:solidFill>
                <a:latin typeface="宋体" panose="02010600030101010101" pitchFamily="2" charset="-122"/>
              </a:rPr>
              <a:t>《</a:t>
            </a:r>
            <a:r>
              <a:rPr lang="zh-CN" altLang="en-US" sz="2800" b="1" dirty="0">
                <a:solidFill>
                  <a:srgbClr val="0000FF"/>
                </a:solidFill>
                <a:latin typeface="宋体" panose="02010600030101010101" pitchFamily="2" charset="-122"/>
              </a:rPr>
              <a:t>管锥篇</a:t>
            </a:r>
            <a:r>
              <a:rPr lang="zh-CN" altLang="zh-CN" sz="2800" b="1" dirty="0">
                <a:solidFill>
                  <a:srgbClr val="0000FF"/>
                </a:solidFill>
                <a:latin typeface="宋体" panose="02010600030101010101" pitchFamily="2" charset="-122"/>
              </a:rPr>
              <a:t>》</a:t>
            </a:r>
            <a:r>
              <a:rPr lang="zh-CN" altLang="en-US" sz="2800" b="1" dirty="0">
                <a:solidFill>
                  <a:srgbClr val="0000FF"/>
                </a:solidFill>
                <a:latin typeface="宋体" panose="02010600030101010101" pitchFamily="2" charset="-122"/>
              </a:rPr>
              <a:t>中引用陈启源</a:t>
            </a:r>
            <a:r>
              <a:rPr lang="zh-CN" altLang="en-US" sz="2800" b="1" dirty="0">
                <a:solidFill>
                  <a:srgbClr val="0000FF"/>
                </a:solidFill>
                <a:latin typeface="Arial" panose="020B0604020202020204" pitchFamily="34" charset="0"/>
              </a:rPr>
              <a:t>“</a:t>
            </a:r>
            <a:r>
              <a:rPr lang="zh-CN" altLang="en-US" sz="2800" b="1" dirty="0">
                <a:solidFill>
                  <a:srgbClr val="0000FF"/>
                </a:solidFill>
                <a:latin typeface="宋体" panose="02010600030101010101" pitchFamily="2" charset="-122"/>
              </a:rPr>
              <a:t>夫说之必求之，然为可见而不可求，则慕说益至</a:t>
            </a:r>
            <a:r>
              <a:rPr lang="zh-CN" altLang="en-US" sz="2800" b="1" dirty="0">
                <a:solidFill>
                  <a:srgbClr val="0000FF"/>
                </a:solidFill>
                <a:latin typeface="Arial" panose="020B0604020202020204" pitchFamily="34" charset="0"/>
              </a:rPr>
              <a:t>”</a:t>
            </a:r>
            <a:r>
              <a:rPr lang="zh-CN" altLang="en-US" sz="2800" b="1" dirty="0">
                <a:solidFill>
                  <a:srgbClr val="0000FF"/>
                </a:solidFill>
                <a:latin typeface="宋体" panose="02010600030101010101" pitchFamily="2" charset="-122"/>
              </a:rPr>
              <a:t>的观点，解说了</a:t>
            </a:r>
            <a:r>
              <a:rPr lang="zh-CN" altLang="zh-CN" sz="2800" b="1" dirty="0">
                <a:solidFill>
                  <a:srgbClr val="0000FF"/>
                </a:solidFill>
                <a:latin typeface="宋体" panose="02010600030101010101" pitchFamily="2" charset="-122"/>
              </a:rPr>
              <a:t>《</a:t>
            </a:r>
            <a:r>
              <a:rPr lang="zh-CN" altLang="en-US" sz="2800" b="1" dirty="0">
                <a:solidFill>
                  <a:srgbClr val="0000FF"/>
                </a:solidFill>
                <a:latin typeface="宋体" panose="02010600030101010101" pitchFamily="2" charset="-122"/>
              </a:rPr>
              <a:t>蒹葭</a:t>
            </a:r>
            <a:r>
              <a:rPr lang="zh-CN" altLang="zh-CN" sz="2800" b="1" dirty="0">
                <a:solidFill>
                  <a:srgbClr val="0000FF"/>
                </a:solidFill>
                <a:latin typeface="宋体" panose="02010600030101010101" pitchFamily="2" charset="-122"/>
              </a:rPr>
              <a:t>》</a:t>
            </a:r>
            <a:r>
              <a:rPr lang="zh-CN" altLang="en-US" sz="2800" b="1" dirty="0">
                <a:solidFill>
                  <a:srgbClr val="0000FF"/>
                </a:solidFill>
                <a:latin typeface="宋体" panose="02010600030101010101" pitchFamily="2" charset="-122"/>
              </a:rPr>
              <a:t>的这一艺术情境。</a:t>
            </a:r>
            <a:endParaRPr lang="zh-CN" altLang="en-US" sz="2800" b="1" dirty="0">
              <a:solidFill>
                <a:srgbClr val="0000FF"/>
              </a:solidFill>
              <a:latin typeface="宋体" panose="02010600030101010101" pitchFamily="2" charset="-122"/>
            </a:endParaRPr>
          </a:p>
          <a:p>
            <a:pPr>
              <a:spcBef>
                <a:spcPct val="50000"/>
              </a:spcBef>
            </a:pPr>
            <a:r>
              <a:rPr lang="zh-CN" altLang="zh-CN" sz="2800" b="1" dirty="0">
                <a:solidFill>
                  <a:srgbClr val="0000FF"/>
                </a:solidFill>
                <a:latin typeface="Arial" panose="020B0604020202020204" pitchFamily="34" charset="0"/>
              </a:rPr>
              <a:t>“</a:t>
            </a:r>
            <a:r>
              <a:rPr lang="zh-CN" altLang="en-US" sz="2800" b="1" dirty="0">
                <a:solidFill>
                  <a:srgbClr val="EE1302"/>
                </a:solidFill>
                <a:latin typeface="宋体" panose="02010600030101010101" pitchFamily="2" charset="-122"/>
              </a:rPr>
              <a:t>在水一方</a:t>
            </a:r>
            <a:r>
              <a:rPr lang="zh-CN" altLang="en-US" sz="2800" b="1" dirty="0">
                <a:solidFill>
                  <a:srgbClr val="0000FF"/>
                </a:solidFill>
                <a:latin typeface="Arial" panose="020B0604020202020204" pitchFamily="34" charset="0"/>
              </a:rPr>
              <a:t>”</a:t>
            </a:r>
            <a:r>
              <a:rPr lang="zh-CN" altLang="en-US" sz="2800" b="1" dirty="0">
                <a:solidFill>
                  <a:srgbClr val="0000FF"/>
                </a:solidFill>
                <a:latin typeface="宋体" panose="02010600030101010101" pitchFamily="2" charset="-122"/>
              </a:rPr>
              <a:t>揭示了人类现实与理想的距离。</a:t>
            </a:r>
            <a:endParaRPr lang="zh-CN" altLang="en-US" sz="2800" b="1" dirty="0">
              <a:solidFill>
                <a:srgbClr val="0000FF"/>
              </a:solidFill>
              <a:latin typeface="宋体" panose="02010600030101010101" pitchFamily="2" charset="-122"/>
            </a:endParaRPr>
          </a:p>
          <a:p>
            <a:pPr>
              <a:spcBef>
                <a:spcPct val="50000"/>
              </a:spcBef>
            </a:pPr>
            <a:r>
              <a:rPr lang="zh-CN" altLang="en-US" sz="2800" b="1" dirty="0">
                <a:solidFill>
                  <a:srgbClr val="0000FF"/>
                </a:solidFill>
                <a:latin typeface="Arial" panose="020B0604020202020204" pitchFamily="34" charset="0"/>
              </a:rPr>
              <a:t>“</a:t>
            </a:r>
            <a:r>
              <a:rPr lang="zh-CN" altLang="en-US" sz="2800" b="1" dirty="0">
                <a:solidFill>
                  <a:srgbClr val="EE1302"/>
                </a:solidFill>
                <a:latin typeface="宋体" panose="02010600030101010101" pitchFamily="2" charset="-122"/>
              </a:rPr>
              <a:t>溯洄从之，道阻且长</a:t>
            </a:r>
            <a:r>
              <a:rPr lang="zh-CN" altLang="en-US" sz="2800" b="1" dirty="0">
                <a:solidFill>
                  <a:srgbClr val="0000FF"/>
                </a:solidFill>
                <a:latin typeface="Arial" panose="020B0604020202020204" pitchFamily="34" charset="0"/>
              </a:rPr>
              <a:t>”</a:t>
            </a:r>
            <a:r>
              <a:rPr lang="zh-CN" altLang="en-US" sz="2800" b="1" dirty="0">
                <a:solidFill>
                  <a:srgbClr val="0000FF"/>
                </a:solidFill>
                <a:latin typeface="宋体" panose="02010600030101010101" pitchFamily="2" charset="-122"/>
              </a:rPr>
              <a:t>是寻求理想的艰难长途。</a:t>
            </a:r>
            <a:endParaRPr lang="zh-CN" altLang="en-US" sz="2800" b="1" dirty="0">
              <a:solidFill>
                <a:srgbClr val="0000FF"/>
              </a:solidFill>
              <a:latin typeface="宋体" panose="02010600030101010101" pitchFamily="2" charset="-122"/>
            </a:endParaRPr>
          </a:p>
          <a:p>
            <a:pPr>
              <a:spcBef>
                <a:spcPct val="50000"/>
              </a:spcBef>
            </a:pPr>
            <a:r>
              <a:rPr lang="zh-CN" altLang="en-US" sz="2800" b="1" dirty="0">
                <a:solidFill>
                  <a:srgbClr val="0000FF"/>
                </a:solidFill>
                <a:latin typeface="Arial" panose="020B0604020202020204" pitchFamily="34" charset="0"/>
              </a:rPr>
              <a:t>“</a:t>
            </a:r>
            <a:r>
              <a:rPr lang="zh-CN" altLang="en-US" sz="2800" b="1" dirty="0">
                <a:solidFill>
                  <a:srgbClr val="EE1302"/>
                </a:solidFill>
                <a:latin typeface="宋体" panose="02010600030101010101" pitchFamily="2" charset="-122"/>
              </a:rPr>
              <a:t>伊人</a:t>
            </a:r>
            <a:r>
              <a:rPr lang="zh-CN" altLang="en-US" sz="2800" b="1" dirty="0">
                <a:solidFill>
                  <a:srgbClr val="0000FF"/>
                </a:solidFill>
                <a:latin typeface="Arial" panose="020B0604020202020204" pitchFamily="34" charset="0"/>
              </a:rPr>
              <a:t>”</a:t>
            </a:r>
            <a:r>
              <a:rPr lang="zh-CN" altLang="en-US" sz="2800" b="1" dirty="0">
                <a:solidFill>
                  <a:srgbClr val="0000FF"/>
                </a:solidFill>
                <a:latin typeface="宋体" panose="02010600030101010101" pitchFamily="2" charset="-122"/>
              </a:rPr>
              <a:t>之境让我们感到希望与理想乃是一个若有若无、可望不可及的影子。</a:t>
            </a:r>
            <a:endParaRPr lang="zh-CN" altLang="en-US" sz="2800" b="1" dirty="0">
              <a:solidFill>
                <a:srgbClr val="0000FF"/>
              </a:solidFill>
              <a:latin typeface="宋体" panose="02010600030101010101" pitchFamily="2" charset="-122"/>
            </a:endParaRPr>
          </a:p>
          <a:p>
            <a:pPr>
              <a:spcBef>
                <a:spcPct val="50000"/>
              </a:spcBef>
            </a:pPr>
            <a:r>
              <a:rPr lang="zh-CN" altLang="en-US" sz="2800" b="1" dirty="0">
                <a:solidFill>
                  <a:srgbClr val="0000FF"/>
                </a:solidFill>
                <a:latin typeface="宋体" panose="02010600030101010101" pitchFamily="2" charset="-122"/>
              </a:rPr>
              <a:t>    诗篇从哲学的高度反映了人类理想追求与个体生命短促的矛盾引起的困惑，反映了人类对完美境界永无止境的追求。</a:t>
            </a:r>
            <a:endParaRPr lang="zh-CN" altLang="en-US" sz="2800" b="1" dirty="0">
              <a:solidFill>
                <a:srgbClr val="0000FF"/>
              </a:solidFill>
              <a:latin typeface="宋体" panose="02010600030101010101" pitchFamily="2" charset="-122"/>
            </a:endParaRPr>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771">
                                            <p:txEl>
                                              <p:charRg st="0" end="99"/>
                                            </p:txEl>
                                          </p:spTgt>
                                        </p:tgtEl>
                                        <p:attrNameLst>
                                          <p:attrName>style.visibility</p:attrName>
                                        </p:attrNameLst>
                                      </p:cBhvr>
                                      <p:to>
                                        <p:strVal val="visible"/>
                                      </p:to>
                                    </p:set>
                                    <p:anim calcmode="lin" valueType="num">
                                      <p:cBhvr additive="base">
                                        <p:cTn id="7" dur="500" fill="hold"/>
                                        <p:tgtEl>
                                          <p:spTgt spid="32771">
                                            <p:txEl>
                                              <p:charRg st="0" end="99"/>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2771">
                                            <p:txEl>
                                              <p:charRg st="0" end="99"/>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2771">
                                            <p:txEl>
                                              <p:charRg st="99" end="120"/>
                                            </p:txEl>
                                          </p:spTgt>
                                        </p:tgtEl>
                                        <p:attrNameLst>
                                          <p:attrName>style.visibility</p:attrName>
                                        </p:attrNameLst>
                                      </p:cBhvr>
                                      <p:to>
                                        <p:strVal val="visible"/>
                                      </p:to>
                                    </p:set>
                                    <p:anim calcmode="lin" valueType="num">
                                      <p:cBhvr additive="base">
                                        <p:cTn id="13" dur="500" fill="hold"/>
                                        <p:tgtEl>
                                          <p:spTgt spid="32771">
                                            <p:txEl>
                                              <p:charRg st="99" end="12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2771">
                                            <p:txEl>
                                              <p:charRg st="99" end="12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2771">
                                            <p:txEl>
                                              <p:charRg st="120" end="143"/>
                                            </p:txEl>
                                          </p:spTgt>
                                        </p:tgtEl>
                                        <p:attrNameLst>
                                          <p:attrName>style.visibility</p:attrName>
                                        </p:attrNameLst>
                                      </p:cBhvr>
                                      <p:to>
                                        <p:strVal val="visible"/>
                                      </p:to>
                                    </p:set>
                                    <p:anim calcmode="lin" valueType="num">
                                      <p:cBhvr additive="base">
                                        <p:cTn id="19" dur="500" fill="hold"/>
                                        <p:tgtEl>
                                          <p:spTgt spid="32771">
                                            <p:txEl>
                                              <p:charRg st="120" end="14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2771">
                                            <p:txEl>
                                              <p:charRg st="120" end="14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2771">
                                            <p:txEl>
                                              <p:charRg st="143" end="178"/>
                                            </p:txEl>
                                          </p:spTgt>
                                        </p:tgtEl>
                                        <p:attrNameLst>
                                          <p:attrName>style.visibility</p:attrName>
                                        </p:attrNameLst>
                                      </p:cBhvr>
                                      <p:to>
                                        <p:strVal val="visible"/>
                                      </p:to>
                                    </p:set>
                                    <p:anim calcmode="lin" valueType="num">
                                      <p:cBhvr additive="base">
                                        <p:cTn id="25" dur="500" fill="hold"/>
                                        <p:tgtEl>
                                          <p:spTgt spid="32771">
                                            <p:txEl>
                                              <p:charRg st="143" end="178"/>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2771">
                                            <p:txEl>
                                              <p:charRg st="143" end="178"/>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2771">
                                            <p:txEl>
                                              <p:charRg st="178" end="234"/>
                                            </p:txEl>
                                          </p:spTgt>
                                        </p:tgtEl>
                                        <p:attrNameLst>
                                          <p:attrName>style.visibility</p:attrName>
                                        </p:attrNameLst>
                                      </p:cBhvr>
                                      <p:to>
                                        <p:strVal val="visible"/>
                                      </p:to>
                                    </p:set>
                                    <p:anim calcmode="lin" valueType="num">
                                      <p:cBhvr additive="base">
                                        <p:cTn id="31" dur="500" fill="hold"/>
                                        <p:tgtEl>
                                          <p:spTgt spid="32771">
                                            <p:txEl>
                                              <p:charRg st="178" end="23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2771">
                                            <p:txEl>
                                              <p:charRg st="178" end="23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rgbClr val="CCECFF"/>
            </a:gs>
            <a:gs pos="100000">
              <a:srgbClr val="99FF33"/>
            </a:gs>
          </a:gsLst>
          <a:path path="shape">
            <a:fillToRect l="50000" t="50000" r="50000" b="50000"/>
          </a:path>
          <a:tileRect/>
        </a:gradFill>
        <a:effectLst/>
      </p:bgPr>
    </p:bg>
    <p:spTree>
      <p:nvGrpSpPr>
        <p:cNvPr id="1" name=""/>
        <p:cNvGrpSpPr/>
        <p:nvPr/>
      </p:nvGrpSpPr>
      <p:grpSpPr/>
      <p:pic>
        <p:nvPicPr>
          <p:cNvPr id="27652" name="Picture 4" descr="F:\葭\3.jpg"/>
          <p:cNvPicPr>
            <a:picLocks noChangeAspect="1"/>
          </p:cNvPicPr>
          <p:nvPr/>
        </p:nvPicPr>
        <p:blipFill>
          <a:blip r:embed="rId1"/>
          <a:stretch>
            <a:fillRect/>
          </a:stretch>
        </p:blipFill>
        <p:spPr>
          <a:xfrm>
            <a:off x="0" y="0"/>
            <a:ext cx="9144000" cy="6858000"/>
          </a:xfrm>
          <a:prstGeom prst="rect">
            <a:avLst/>
          </a:prstGeom>
          <a:noFill/>
          <a:ln w="9525">
            <a:noFill/>
          </a:ln>
        </p:spPr>
      </p:pic>
      <p:sp>
        <p:nvSpPr>
          <p:cNvPr id="27651" name="Rectangle 3"/>
          <p:cNvSpPr>
            <a:spLocks noGrp="1" noChangeArrowheads="1"/>
          </p:cNvSpPr>
          <p:nvPr>
            <p:ph idx="1"/>
          </p:nvPr>
        </p:nvSpPr>
        <p:spPr>
          <a:xfrm>
            <a:off x="228600" y="304800"/>
            <a:ext cx="8915400" cy="6324600"/>
          </a:xfrm>
        </p:spPr>
        <p:txBody>
          <a:bodyPr vert="horz" wrap="square" lIns="91440" tIns="45720" rIns="91440" bIns="45720" numCol="1" anchor="t" anchorCtr="0" compatLnSpc="1"/>
          <a:lstStyle/>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1" lang="zh-CN" altLang="en-US" sz="3600" b="1" i="0" u="none" strike="noStrike" kern="0" cap="none" spc="0" normalizeH="0" baseline="0" noProof="0" smtClean="0">
                <a:ln>
                  <a:noFill/>
                </a:ln>
                <a:solidFill>
                  <a:srgbClr val="FFFF00"/>
                </a:solidFill>
                <a:effectLst>
                  <a:outerShdw blurRad="38100" dist="38100" dir="2700000" algn="tl">
                    <a:srgbClr val="000000"/>
                  </a:outerShdw>
                </a:effectLst>
                <a:uLnTx/>
                <a:uFillTx/>
                <a:latin typeface="华文新魏" pitchFamily="2" charset="-122"/>
                <a:ea typeface="华文新魏" pitchFamily="2" charset="-122"/>
                <a:cs typeface="+mn-cs"/>
              </a:rPr>
              <a:t>河边芦荻青苍苍，秋深白露凝成霜。</a:t>
            </a:r>
            <a:br>
              <a:rPr kumimoji="1" lang="zh-CN" altLang="en-US" sz="3600" b="1" i="0" u="none" strike="noStrike" kern="0" cap="none" spc="0" normalizeH="0" baseline="0" noProof="0" smtClean="0">
                <a:ln>
                  <a:noFill/>
                </a:ln>
                <a:solidFill>
                  <a:srgbClr val="FFFF00"/>
                </a:solidFill>
                <a:effectLst>
                  <a:outerShdw blurRad="38100" dist="38100" dir="2700000" algn="tl">
                    <a:srgbClr val="000000"/>
                  </a:outerShdw>
                </a:effectLst>
                <a:uLnTx/>
                <a:uFillTx/>
                <a:latin typeface="华文新魏" pitchFamily="2" charset="-122"/>
                <a:ea typeface="华文新魏" pitchFamily="2" charset="-122"/>
                <a:cs typeface="+mn-cs"/>
              </a:rPr>
            </a:br>
            <a:r>
              <a:rPr kumimoji="1" lang="zh-CN" altLang="en-US" sz="3600" b="1" i="0" u="none" strike="noStrike" kern="0" cap="none" spc="0" normalizeH="0" baseline="0" noProof="0" smtClean="0">
                <a:ln>
                  <a:noFill/>
                </a:ln>
                <a:solidFill>
                  <a:srgbClr val="FFFF00"/>
                </a:solidFill>
                <a:effectLst>
                  <a:outerShdw blurRad="38100" dist="38100" dir="2700000" algn="tl">
                    <a:srgbClr val="000000"/>
                  </a:outerShdw>
                </a:effectLst>
                <a:uLnTx/>
                <a:uFillTx/>
                <a:latin typeface="华文新魏" pitchFamily="2" charset="-122"/>
                <a:ea typeface="华文新魏" pitchFamily="2" charset="-122"/>
                <a:cs typeface="+mn-cs"/>
              </a:rPr>
              <a:t>意中人儿何处寻，就在河水那一旁。</a:t>
            </a:r>
            <a:br>
              <a:rPr kumimoji="1" lang="zh-CN" altLang="en-US" sz="3600" b="1" i="0" u="none" strike="noStrike" kern="0" cap="none" spc="0" normalizeH="0" baseline="0" noProof="0" smtClean="0">
                <a:ln>
                  <a:noFill/>
                </a:ln>
                <a:solidFill>
                  <a:srgbClr val="FFFF00"/>
                </a:solidFill>
                <a:effectLst>
                  <a:outerShdw blurRad="38100" dist="38100" dir="2700000" algn="tl">
                    <a:srgbClr val="000000"/>
                  </a:outerShdw>
                </a:effectLst>
                <a:uLnTx/>
                <a:uFillTx/>
                <a:latin typeface="华文新魏" pitchFamily="2" charset="-122"/>
                <a:ea typeface="华文新魏" pitchFamily="2" charset="-122"/>
                <a:cs typeface="+mn-cs"/>
              </a:rPr>
            </a:br>
            <a:r>
              <a:rPr kumimoji="1" lang="zh-CN" altLang="en-US" sz="3600" b="1" i="0" u="none" strike="noStrike" kern="0" cap="none" spc="0" normalizeH="0" baseline="0" noProof="0" smtClean="0">
                <a:ln>
                  <a:noFill/>
                </a:ln>
                <a:solidFill>
                  <a:srgbClr val="FFFF00"/>
                </a:solidFill>
                <a:effectLst>
                  <a:outerShdw blurRad="38100" dist="38100" dir="2700000" algn="tl">
                    <a:srgbClr val="000000"/>
                  </a:outerShdw>
                </a:effectLst>
                <a:uLnTx/>
                <a:uFillTx/>
                <a:latin typeface="华文新魏" pitchFamily="2" charset="-122"/>
                <a:ea typeface="华文新魏" pitchFamily="2" charset="-122"/>
                <a:cs typeface="+mn-cs"/>
              </a:rPr>
              <a:t>迎着流水去找她，道路坎坷险又长。</a:t>
            </a:r>
            <a:br>
              <a:rPr kumimoji="1" lang="zh-CN" altLang="en-US" sz="3600" b="1" i="0" u="none" strike="noStrike" kern="0" cap="none" spc="0" normalizeH="0" baseline="0" noProof="0" smtClean="0">
                <a:ln>
                  <a:noFill/>
                </a:ln>
                <a:solidFill>
                  <a:srgbClr val="FFFF00"/>
                </a:solidFill>
                <a:effectLst>
                  <a:outerShdw blurRad="38100" dist="38100" dir="2700000" algn="tl">
                    <a:srgbClr val="000000"/>
                  </a:outerShdw>
                </a:effectLst>
                <a:uLnTx/>
                <a:uFillTx/>
                <a:latin typeface="华文新魏" pitchFamily="2" charset="-122"/>
                <a:ea typeface="华文新魏" pitchFamily="2" charset="-122"/>
                <a:cs typeface="+mn-cs"/>
              </a:rPr>
            </a:br>
            <a:r>
              <a:rPr kumimoji="1" lang="zh-CN" altLang="en-US" sz="3600" b="1" i="0" u="none" strike="noStrike" kern="0" cap="none" spc="0" normalizeH="0" baseline="0" noProof="0" smtClean="0">
                <a:ln>
                  <a:noFill/>
                </a:ln>
                <a:solidFill>
                  <a:srgbClr val="FFFF00"/>
                </a:solidFill>
                <a:effectLst>
                  <a:outerShdw blurRad="38100" dist="38100" dir="2700000" algn="tl">
                    <a:srgbClr val="000000"/>
                  </a:outerShdw>
                </a:effectLst>
                <a:uLnTx/>
                <a:uFillTx/>
                <a:latin typeface="华文新魏" pitchFamily="2" charset="-122"/>
                <a:ea typeface="华文新魏" pitchFamily="2" charset="-122"/>
                <a:cs typeface="+mn-cs"/>
              </a:rPr>
              <a:t>顺着流水去找她，仿佛人在水中央。</a:t>
            </a:r>
            <a:br>
              <a:rPr kumimoji="1" lang="zh-CN" altLang="en-US" sz="3600" b="1" i="0" u="none" strike="noStrike" kern="0" cap="none" spc="0" normalizeH="0" baseline="0" noProof="0" smtClean="0">
                <a:ln>
                  <a:noFill/>
                </a:ln>
                <a:solidFill>
                  <a:srgbClr val="FFFF00"/>
                </a:solidFill>
                <a:effectLst>
                  <a:outerShdw blurRad="38100" dist="38100" dir="2700000" algn="tl">
                    <a:srgbClr val="000000"/>
                  </a:outerShdw>
                </a:effectLst>
                <a:uLnTx/>
                <a:uFillTx/>
                <a:latin typeface="华文新魏" pitchFamily="2" charset="-122"/>
                <a:ea typeface="华文新魏" pitchFamily="2" charset="-122"/>
                <a:cs typeface="+mn-cs"/>
              </a:rPr>
            </a:br>
            <a:r>
              <a:rPr kumimoji="1" lang="zh-CN" altLang="en-US" sz="3600" b="1" i="0" u="none" strike="noStrike" kern="0" cap="none" spc="0" normalizeH="0" baseline="0" noProof="0" smtClean="0">
                <a:ln>
                  <a:noFill/>
                </a:ln>
                <a:solidFill>
                  <a:srgbClr val="FFFF00"/>
                </a:solidFill>
                <a:effectLst>
                  <a:outerShdw blurRad="38100" dist="38100" dir="2700000" algn="tl">
                    <a:srgbClr val="000000"/>
                  </a:outerShdw>
                </a:effectLst>
                <a:uLnTx/>
                <a:uFillTx/>
                <a:latin typeface="华文新魏" pitchFamily="2" charset="-122"/>
                <a:ea typeface="华文新魏" pitchFamily="2" charset="-122"/>
                <a:cs typeface="+mn-cs"/>
              </a:rPr>
              <a:t>河边芦荻湿漫漫，白露滴滴叶未干。 </a:t>
            </a:r>
            <a:br>
              <a:rPr kumimoji="1" lang="zh-CN" altLang="en-US" sz="3600" b="1" i="0" u="none" strike="noStrike" kern="0" cap="none" spc="0" normalizeH="0" baseline="0" noProof="0" smtClean="0">
                <a:ln>
                  <a:noFill/>
                </a:ln>
                <a:solidFill>
                  <a:srgbClr val="FFFF00"/>
                </a:solidFill>
                <a:effectLst>
                  <a:outerShdw blurRad="38100" dist="38100" dir="2700000" algn="tl">
                    <a:srgbClr val="000000"/>
                  </a:outerShdw>
                </a:effectLst>
                <a:uLnTx/>
                <a:uFillTx/>
                <a:latin typeface="华文新魏" pitchFamily="2" charset="-122"/>
                <a:ea typeface="华文新魏" pitchFamily="2" charset="-122"/>
                <a:cs typeface="+mn-cs"/>
              </a:rPr>
            </a:br>
            <a:r>
              <a:rPr kumimoji="1" lang="zh-CN" altLang="en-US" sz="3600" b="1" i="0" u="none" strike="noStrike" kern="0" cap="none" spc="0" normalizeH="0" baseline="0" noProof="0" smtClean="0">
                <a:ln>
                  <a:noFill/>
                </a:ln>
                <a:solidFill>
                  <a:srgbClr val="FFFF00"/>
                </a:solidFill>
                <a:effectLst>
                  <a:outerShdw blurRad="38100" dist="38100" dir="2700000" algn="tl">
                    <a:srgbClr val="000000"/>
                  </a:outerShdw>
                </a:effectLst>
                <a:uLnTx/>
                <a:uFillTx/>
                <a:latin typeface="华文新魏" pitchFamily="2" charset="-122"/>
                <a:ea typeface="华文新魏" pitchFamily="2" charset="-122"/>
                <a:cs typeface="+mn-cs"/>
              </a:rPr>
              <a:t>意中人儿何处寻，就在河岸那一端。</a:t>
            </a:r>
            <a:br>
              <a:rPr kumimoji="1" lang="zh-CN" altLang="en-US" sz="3600" b="1" i="0" u="none" strike="noStrike" kern="0" cap="none" spc="0" normalizeH="0" baseline="0" noProof="0" smtClean="0">
                <a:ln>
                  <a:noFill/>
                </a:ln>
                <a:solidFill>
                  <a:srgbClr val="FFFF00"/>
                </a:solidFill>
                <a:effectLst>
                  <a:outerShdw blurRad="38100" dist="38100" dir="2700000" algn="tl">
                    <a:srgbClr val="000000"/>
                  </a:outerShdw>
                </a:effectLst>
                <a:uLnTx/>
                <a:uFillTx/>
                <a:latin typeface="华文新魏" pitchFamily="2" charset="-122"/>
                <a:ea typeface="华文新魏" pitchFamily="2" charset="-122"/>
                <a:cs typeface="+mn-cs"/>
              </a:rPr>
            </a:br>
            <a:r>
              <a:rPr kumimoji="1" lang="zh-CN" altLang="en-US" sz="3600" b="1" i="0" u="none" strike="noStrike" kern="0" cap="none" spc="0" normalizeH="0" baseline="0" noProof="0" smtClean="0">
                <a:ln>
                  <a:noFill/>
                </a:ln>
                <a:solidFill>
                  <a:srgbClr val="FFFF00"/>
                </a:solidFill>
                <a:effectLst>
                  <a:outerShdw blurRad="38100" dist="38100" dir="2700000" algn="tl">
                    <a:srgbClr val="000000"/>
                  </a:outerShdw>
                </a:effectLst>
                <a:uLnTx/>
                <a:uFillTx/>
                <a:latin typeface="华文新魏" pitchFamily="2" charset="-122"/>
                <a:ea typeface="华文新魏" pitchFamily="2" charset="-122"/>
                <a:cs typeface="+mn-cs"/>
              </a:rPr>
              <a:t>逆着流水去找她，道路险阻攀登难。</a:t>
            </a:r>
            <a:br>
              <a:rPr kumimoji="1" lang="zh-CN" altLang="en-US" sz="3600" b="1" i="0" u="none" strike="noStrike" kern="0" cap="none" spc="0" normalizeH="0" baseline="0" noProof="0" smtClean="0">
                <a:ln>
                  <a:noFill/>
                </a:ln>
                <a:solidFill>
                  <a:srgbClr val="FFFF00"/>
                </a:solidFill>
                <a:effectLst>
                  <a:outerShdw blurRad="38100" dist="38100" dir="2700000" algn="tl">
                    <a:srgbClr val="000000"/>
                  </a:outerShdw>
                </a:effectLst>
                <a:uLnTx/>
                <a:uFillTx/>
                <a:latin typeface="华文新魏" pitchFamily="2" charset="-122"/>
                <a:ea typeface="华文新魏" pitchFamily="2" charset="-122"/>
                <a:cs typeface="+mn-cs"/>
              </a:rPr>
            </a:br>
            <a:r>
              <a:rPr kumimoji="1" lang="zh-CN" altLang="en-US" sz="3600" b="1" i="0" u="none" strike="noStrike" kern="0" cap="none" spc="0" normalizeH="0" baseline="0" noProof="0" smtClean="0">
                <a:ln>
                  <a:noFill/>
                </a:ln>
                <a:solidFill>
                  <a:srgbClr val="FFFF00"/>
                </a:solidFill>
                <a:effectLst>
                  <a:outerShdw blurRad="38100" dist="38100" dir="2700000" algn="tl">
                    <a:srgbClr val="000000"/>
                  </a:outerShdw>
                </a:effectLst>
                <a:uLnTx/>
                <a:uFillTx/>
                <a:latin typeface="华文新魏" pitchFamily="2" charset="-122"/>
                <a:ea typeface="华文新魏" pitchFamily="2" charset="-122"/>
                <a:cs typeface="+mn-cs"/>
              </a:rPr>
              <a:t>顺着流水去找她，仿佛人在水中滩。</a:t>
            </a:r>
            <a:br>
              <a:rPr kumimoji="1" lang="zh-CN" altLang="en-US" sz="3600" b="1" i="0" u="none" strike="noStrike" kern="0" cap="none" spc="0" normalizeH="0" baseline="0" noProof="0" smtClean="0">
                <a:ln>
                  <a:noFill/>
                </a:ln>
                <a:solidFill>
                  <a:srgbClr val="FFFF00"/>
                </a:solidFill>
                <a:effectLst>
                  <a:outerShdw blurRad="38100" dist="38100" dir="2700000" algn="tl">
                    <a:srgbClr val="000000"/>
                  </a:outerShdw>
                </a:effectLst>
                <a:uLnTx/>
                <a:uFillTx/>
                <a:latin typeface="华文新魏" pitchFamily="2" charset="-122"/>
                <a:ea typeface="华文新魏" pitchFamily="2" charset="-122"/>
                <a:cs typeface="+mn-cs"/>
              </a:rPr>
            </a:br>
            <a:r>
              <a:rPr kumimoji="1" lang="zh-CN" altLang="en-US" sz="3600" b="1" i="0" u="none" strike="noStrike" kern="0" cap="none" spc="0" normalizeH="0" baseline="0" noProof="0" smtClean="0">
                <a:ln>
                  <a:noFill/>
                </a:ln>
                <a:solidFill>
                  <a:srgbClr val="FFFF00"/>
                </a:solidFill>
                <a:effectLst>
                  <a:outerShdw blurRad="38100" dist="38100" dir="2700000" algn="tl">
                    <a:srgbClr val="000000"/>
                  </a:outerShdw>
                </a:effectLst>
                <a:uLnTx/>
                <a:uFillTx/>
                <a:latin typeface="华文新魏" pitchFamily="2" charset="-122"/>
                <a:ea typeface="华文新魏" pitchFamily="2" charset="-122"/>
                <a:cs typeface="+mn-cs"/>
              </a:rPr>
              <a:t>河边芦获密稠稠，清晨露水未全收。</a:t>
            </a:r>
            <a:br>
              <a:rPr kumimoji="1" lang="zh-CN" altLang="en-US" sz="3600" b="1" i="0" u="none" strike="noStrike" kern="0" cap="none" spc="0" normalizeH="0" baseline="0" noProof="0" smtClean="0">
                <a:ln>
                  <a:noFill/>
                </a:ln>
                <a:solidFill>
                  <a:srgbClr val="FFFF00"/>
                </a:solidFill>
                <a:effectLst>
                  <a:outerShdw blurRad="38100" dist="38100" dir="2700000" algn="tl">
                    <a:srgbClr val="000000"/>
                  </a:outerShdw>
                </a:effectLst>
                <a:uLnTx/>
                <a:uFillTx/>
                <a:latin typeface="华文新魏" pitchFamily="2" charset="-122"/>
                <a:ea typeface="华文新魏" pitchFamily="2" charset="-122"/>
                <a:cs typeface="+mn-cs"/>
              </a:rPr>
            </a:br>
            <a:r>
              <a:rPr kumimoji="1" lang="zh-CN" altLang="en-US" sz="3600" b="1" i="0" u="none" strike="noStrike" kern="0" cap="none" spc="0" normalizeH="0" baseline="0" noProof="0" smtClean="0">
                <a:ln>
                  <a:noFill/>
                </a:ln>
                <a:solidFill>
                  <a:srgbClr val="FFFF00"/>
                </a:solidFill>
                <a:effectLst>
                  <a:outerShdw blurRad="38100" dist="38100" dir="2700000" algn="tl">
                    <a:srgbClr val="000000"/>
                  </a:outerShdw>
                </a:effectLst>
                <a:uLnTx/>
                <a:uFillTx/>
                <a:latin typeface="华文新魏" pitchFamily="2" charset="-122"/>
                <a:ea typeface="华文新魏" pitchFamily="2" charset="-122"/>
                <a:cs typeface="+mn-cs"/>
              </a:rPr>
              <a:t>意中人儿何处寻，就在河岸那一头。</a:t>
            </a:r>
            <a:br>
              <a:rPr kumimoji="1" lang="zh-CN" altLang="en-US" sz="3600" b="1" i="0" u="none" strike="noStrike" kern="0" cap="none" spc="0" normalizeH="0" baseline="0" noProof="0" smtClean="0">
                <a:ln>
                  <a:noFill/>
                </a:ln>
                <a:solidFill>
                  <a:srgbClr val="FFFF00"/>
                </a:solidFill>
                <a:effectLst>
                  <a:outerShdw blurRad="38100" dist="38100" dir="2700000" algn="tl">
                    <a:srgbClr val="000000"/>
                  </a:outerShdw>
                </a:effectLst>
                <a:uLnTx/>
                <a:uFillTx/>
                <a:latin typeface="华文新魏" pitchFamily="2" charset="-122"/>
                <a:ea typeface="华文新魏" pitchFamily="2" charset="-122"/>
                <a:cs typeface="+mn-cs"/>
              </a:rPr>
            </a:br>
            <a:r>
              <a:rPr kumimoji="1" lang="zh-CN" altLang="en-US" sz="3600" b="1" i="0" u="none" strike="noStrike" kern="0" cap="none" spc="0" normalizeH="0" baseline="0" noProof="0" smtClean="0">
                <a:ln>
                  <a:noFill/>
                </a:ln>
                <a:solidFill>
                  <a:srgbClr val="FFFF00"/>
                </a:solidFill>
                <a:effectLst>
                  <a:outerShdw blurRad="38100" dist="38100" dir="2700000" algn="tl">
                    <a:srgbClr val="000000"/>
                  </a:outerShdw>
                </a:effectLst>
                <a:uLnTx/>
                <a:uFillTx/>
                <a:latin typeface="华文新魏" pitchFamily="2" charset="-122"/>
                <a:ea typeface="华文新魏" pitchFamily="2" charset="-122"/>
                <a:cs typeface="+mn-cs"/>
              </a:rPr>
              <a:t>逆着流水去找她，道路弯弯险难求。</a:t>
            </a:r>
            <a:br>
              <a:rPr kumimoji="1" lang="zh-CN" altLang="en-US" sz="3600" b="1" i="0" u="none" strike="noStrike" kern="0" cap="none" spc="0" normalizeH="0" baseline="0" noProof="0" smtClean="0">
                <a:ln>
                  <a:noFill/>
                </a:ln>
                <a:solidFill>
                  <a:srgbClr val="FFFF00"/>
                </a:solidFill>
                <a:effectLst>
                  <a:outerShdw blurRad="38100" dist="38100" dir="2700000" algn="tl">
                    <a:srgbClr val="000000"/>
                  </a:outerShdw>
                </a:effectLst>
                <a:uLnTx/>
                <a:uFillTx/>
                <a:latin typeface="华文新魏" pitchFamily="2" charset="-122"/>
                <a:ea typeface="华文新魏" pitchFamily="2" charset="-122"/>
                <a:cs typeface="+mn-cs"/>
              </a:rPr>
            </a:br>
            <a:r>
              <a:rPr kumimoji="1" lang="zh-CN" altLang="en-US" sz="3600" b="1" i="0" u="none" strike="noStrike" kern="0" cap="none" spc="0" normalizeH="0" baseline="0" noProof="0" smtClean="0">
                <a:ln>
                  <a:noFill/>
                </a:ln>
                <a:solidFill>
                  <a:srgbClr val="FFFF00"/>
                </a:solidFill>
                <a:effectLst>
                  <a:outerShdw blurRad="38100" dist="38100" dir="2700000" algn="tl">
                    <a:srgbClr val="000000"/>
                  </a:outerShdw>
                </a:effectLst>
                <a:uLnTx/>
                <a:uFillTx/>
                <a:latin typeface="华文新魏" pitchFamily="2" charset="-122"/>
                <a:ea typeface="华文新魏" pitchFamily="2" charset="-122"/>
                <a:cs typeface="+mn-cs"/>
              </a:rPr>
              <a:t>顺着流水去找她，仿佛在人水中洲。 </a:t>
            </a:r>
            <a:endParaRPr kumimoji="1" lang="zh-CN" altLang="en-US" sz="3600" b="1" i="0" u="none" strike="noStrike" kern="0" cap="none" spc="0" normalizeH="0" baseline="0" noProof="0" smtClean="0">
              <a:ln>
                <a:noFill/>
              </a:ln>
              <a:solidFill>
                <a:srgbClr val="FFFF00"/>
              </a:solidFill>
              <a:effectLst>
                <a:outerShdw blurRad="38100" dist="38100" dir="2700000" algn="tl">
                  <a:srgbClr val="000000"/>
                </a:outerShdw>
              </a:effectLst>
              <a:uLnTx/>
              <a:uFillTx/>
              <a:latin typeface="华文新魏" pitchFamily="2" charset="-122"/>
              <a:ea typeface="华文新魏"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nodeType="clickEffect">
                                  <p:stCondLst>
                                    <p:cond delay="0"/>
                                  </p:stCondLst>
                                  <p:childTnLst>
                                    <p:set>
                                      <p:cBhvr>
                                        <p:cTn id="6" dur="1" fill="hold">
                                          <p:stCondLst>
                                            <p:cond delay="0"/>
                                          </p:stCondLst>
                                        </p:cTn>
                                        <p:tgtEl>
                                          <p:spTgt spid="27652"/>
                                        </p:tgtEl>
                                        <p:attrNameLst>
                                          <p:attrName>style.visibility</p:attrName>
                                        </p:attrNameLst>
                                      </p:cBhvr>
                                      <p:to>
                                        <p:strVal val="visible"/>
                                      </p:to>
                                    </p:set>
                                    <p:animEffect transition="in" filter="barn(outHorizontal)">
                                      <p:cBhvr>
                                        <p:cTn id="7" dur="500"/>
                                        <p:tgtEl>
                                          <p:spTgt spid="27652"/>
                                        </p:tgtEl>
                                      </p:cBhvr>
                                    </p:animEffect>
                                  </p:childTnLst>
                                  <p:subTnLst>
                                    <p:set>
                                      <p:cBhvr override="childStyle">
                                        <p:cTn dur="1" fill="hold" display="0" masterRel="nextClick" afterEffect="1"/>
                                        <p:tgtEl>
                                          <p:spTgt spid="27652"/>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3325" name="Picture 13" descr="F:\葭\2002.jpg"/>
          <p:cNvPicPr>
            <a:picLocks noChangeAspect="1"/>
          </p:cNvPicPr>
          <p:nvPr/>
        </p:nvPicPr>
        <p:blipFill>
          <a:blip r:embed="rId1"/>
          <a:stretch>
            <a:fillRect/>
          </a:stretch>
        </p:blipFill>
        <p:spPr>
          <a:xfrm>
            <a:off x="0" y="0"/>
            <a:ext cx="9144000" cy="6858000"/>
          </a:xfrm>
          <a:prstGeom prst="rect">
            <a:avLst/>
          </a:prstGeom>
          <a:noFill/>
          <a:ln w="9525">
            <a:noFill/>
          </a:ln>
        </p:spPr>
      </p:pic>
      <p:sp>
        <p:nvSpPr>
          <p:cNvPr id="138243" name="Text Box 4"/>
          <p:cNvSpPr txBox="1"/>
          <p:nvPr/>
        </p:nvSpPr>
        <p:spPr>
          <a:xfrm>
            <a:off x="838200" y="1447800"/>
            <a:ext cx="7300913" cy="1938338"/>
          </a:xfrm>
          <a:prstGeom prst="rect">
            <a:avLst/>
          </a:prstGeom>
          <a:noFill/>
          <a:ln w="9525">
            <a:noFill/>
          </a:ln>
        </p:spPr>
        <p:txBody>
          <a:bodyPr>
            <a:spAutoFit/>
          </a:bodyPr>
          <a:p>
            <a:pPr marL="457200" indent="-457200">
              <a:buChar char="•"/>
            </a:pPr>
            <a:r>
              <a:rPr lang="zh-CN" altLang="en-US" sz="2400" b="1" dirty="0">
                <a:solidFill>
                  <a:srgbClr val="FFFFFF"/>
                </a:solidFill>
                <a:latin typeface="Times New Roman" panose="02020603050405020304" pitchFamily="18" charset="0"/>
              </a:rPr>
              <a:t>思想内容上，这首诗以清秋为背景，抒发了诗人企慕和怅然若失的情感，揭示了人类永存的企慕情境，钱钟书在</a:t>
            </a:r>
            <a:r>
              <a:rPr lang="en-US" altLang="zh-CN" sz="2400" b="1" dirty="0">
                <a:solidFill>
                  <a:srgbClr val="FFFFFF"/>
                </a:solidFill>
                <a:latin typeface="Times New Roman" panose="02020603050405020304" pitchFamily="18" charset="0"/>
              </a:rPr>
              <a:t>《</a:t>
            </a:r>
            <a:r>
              <a:rPr lang="zh-CN" altLang="en-US" sz="2400" b="1" dirty="0">
                <a:solidFill>
                  <a:srgbClr val="FFFFFF"/>
                </a:solidFill>
                <a:latin typeface="Times New Roman" panose="02020603050405020304" pitchFamily="18" charset="0"/>
              </a:rPr>
              <a:t>管锥篇</a:t>
            </a:r>
            <a:r>
              <a:rPr lang="en-US" altLang="zh-CN" sz="2400" b="1" dirty="0">
                <a:solidFill>
                  <a:srgbClr val="FFFFFF"/>
                </a:solidFill>
                <a:latin typeface="Times New Roman" panose="02020603050405020304" pitchFamily="18" charset="0"/>
              </a:rPr>
              <a:t>》</a:t>
            </a:r>
            <a:r>
              <a:rPr lang="zh-CN" altLang="en-US" sz="2400" b="1" dirty="0">
                <a:solidFill>
                  <a:srgbClr val="FFFFFF"/>
                </a:solidFill>
                <a:latin typeface="Times New Roman" panose="02020603050405020304" pitchFamily="18" charset="0"/>
              </a:rPr>
              <a:t>中引用陈启源“夫说（悦）之必求之，然惟可见而不可求，则慕悦益至”的观点，解说了</a:t>
            </a:r>
            <a:r>
              <a:rPr lang="en-US" altLang="zh-CN" sz="2400" b="1" dirty="0">
                <a:solidFill>
                  <a:srgbClr val="FFFFFF"/>
                </a:solidFill>
                <a:latin typeface="Times New Roman" panose="02020603050405020304" pitchFamily="18" charset="0"/>
              </a:rPr>
              <a:t>《</a:t>
            </a:r>
            <a:r>
              <a:rPr lang="zh-CN" altLang="en-US" sz="2400" b="1" dirty="0">
                <a:solidFill>
                  <a:srgbClr val="FFFFFF"/>
                </a:solidFill>
                <a:latin typeface="Times New Roman" panose="02020603050405020304" pitchFamily="18" charset="0"/>
              </a:rPr>
              <a:t>兼葭</a:t>
            </a:r>
            <a:r>
              <a:rPr lang="en-US" altLang="zh-CN" sz="2400" b="1" dirty="0">
                <a:solidFill>
                  <a:srgbClr val="FFFFFF"/>
                </a:solidFill>
                <a:latin typeface="Times New Roman" panose="02020603050405020304" pitchFamily="18" charset="0"/>
              </a:rPr>
              <a:t>》</a:t>
            </a:r>
            <a:r>
              <a:rPr lang="zh-CN" altLang="en-US" sz="2400" b="1" dirty="0">
                <a:solidFill>
                  <a:srgbClr val="FFFFFF"/>
                </a:solidFill>
                <a:latin typeface="Times New Roman" panose="02020603050405020304" pitchFamily="18" charset="0"/>
              </a:rPr>
              <a:t>的这一艺术情境。</a:t>
            </a:r>
            <a:endParaRPr lang="zh-CN" altLang="en-US" sz="2400" b="1" dirty="0">
              <a:solidFill>
                <a:srgbClr val="FFFFFF"/>
              </a:solidFill>
              <a:latin typeface="Times New Roman" panose="02020603050405020304" pitchFamily="18" charset="0"/>
            </a:endParaRPr>
          </a:p>
        </p:txBody>
      </p:sp>
      <p:sp>
        <p:nvSpPr>
          <p:cNvPr id="13317" name="Text Box 5"/>
          <p:cNvSpPr txBox="1">
            <a:spLocks noChangeArrowheads="1"/>
          </p:cNvSpPr>
          <p:nvPr/>
        </p:nvSpPr>
        <p:spPr bwMode="auto">
          <a:xfrm>
            <a:off x="609600" y="609600"/>
            <a:ext cx="2209800" cy="641350"/>
          </a:xfrm>
          <a:prstGeom prst="rect">
            <a:avLst/>
          </a:prstGeom>
          <a:solidFill>
            <a:srgbClr val="008080"/>
          </a:solidFill>
          <a:ln>
            <a:noFill/>
          </a:ln>
          <a:effectLst/>
          <a:extLst>
            <a:ext uri="{91240B29-F687-4F45-9708-019B960494DF}">
              <a14:hiddenLine xmlns:a14="http://schemas.microsoft.com/office/drawing/2010/main" w="57150">
                <a:solidFill>
                  <a:srgbClr val="CCFF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R="0" algn="ctr" defTabSz="914400">
              <a:spcBef>
                <a:spcPct val="50000"/>
              </a:spcBef>
              <a:buClrTx/>
              <a:buSzTx/>
              <a:buFontTx/>
              <a:buNone/>
              <a:defRPr/>
            </a:pPr>
            <a:r>
              <a:rPr kumimoji="1" lang="zh-CN" altLang="en-US" sz="3600" kern="1200" cap="none" spc="0" normalizeH="0" baseline="0" noProof="0">
                <a:solidFill>
                  <a:srgbClr val="00FFFF"/>
                </a:solidFill>
                <a:effectLst>
                  <a:outerShdw blurRad="38100" dist="38100" dir="2700000" algn="tl">
                    <a:srgbClr val="000000"/>
                  </a:outerShdw>
                </a:effectLst>
                <a:latin typeface="Times New Roman" panose="02020603050405020304" pitchFamily="18" charset="0"/>
                <a:ea typeface="方正姚体" pitchFamily="2" charset="-122"/>
                <a:cs typeface="+mn-cs"/>
              </a:rPr>
              <a:t>艺术分析</a:t>
            </a:r>
            <a:endParaRPr kumimoji="1" lang="zh-CN" altLang="en-US" sz="3600" kern="1200" cap="none" spc="0" normalizeH="0" baseline="0" noProof="0">
              <a:solidFill>
                <a:srgbClr val="00FFFF"/>
              </a:solidFill>
              <a:effectLst>
                <a:outerShdw blurRad="38100" dist="38100" dir="2700000" algn="tl">
                  <a:srgbClr val="000000"/>
                </a:outerShdw>
              </a:effectLst>
              <a:latin typeface="Times New Roman" panose="02020603050405020304" pitchFamily="18" charset="0"/>
              <a:ea typeface="方正姚体" pitchFamily="2" charset="-122"/>
              <a:cs typeface="+mn-cs"/>
            </a:endParaRPr>
          </a:p>
        </p:txBody>
      </p:sp>
      <p:sp>
        <p:nvSpPr>
          <p:cNvPr id="13318" name="Text Box 6"/>
          <p:cNvSpPr txBox="1"/>
          <p:nvPr/>
        </p:nvSpPr>
        <p:spPr>
          <a:xfrm>
            <a:off x="665163" y="3341688"/>
            <a:ext cx="5199062" cy="460375"/>
          </a:xfrm>
          <a:prstGeom prst="rect">
            <a:avLst/>
          </a:prstGeom>
          <a:noFill/>
          <a:ln w="9525">
            <a:noFill/>
          </a:ln>
        </p:spPr>
        <p:txBody>
          <a:bodyPr>
            <a:spAutoFit/>
          </a:bodyPr>
          <a:p>
            <a:r>
              <a:rPr lang="en-US" altLang="zh-CN" sz="2400" b="1" dirty="0">
                <a:solidFill>
                  <a:srgbClr val="FFFFFF"/>
                </a:solidFill>
                <a:latin typeface="Times New Roman" panose="02020603050405020304" pitchFamily="18" charset="0"/>
              </a:rPr>
              <a:t>      “</a:t>
            </a:r>
            <a:r>
              <a:rPr lang="zh-CN" altLang="en-US" sz="2400" b="1" dirty="0">
                <a:solidFill>
                  <a:srgbClr val="FFFFFF"/>
                </a:solidFill>
                <a:latin typeface="Times New Roman" panose="02020603050405020304" pitchFamily="18" charset="0"/>
              </a:rPr>
              <a:t>在水一方”，揭示了</a:t>
            </a:r>
            <a:endParaRPr lang="zh-CN" altLang="en-US" sz="2400" b="1" dirty="0">
              <a:solidFill>
                <a:srgbClr val="FFFFFF"/>
              </a:solidFill>
              <a:latin typeface="Times New Roman" panose="02020603050405020304" pitchFamily="18" charset="0"/>
            </a:endParaRPr>
          </a:p>
        </p:txBody>
      </p:sp>
      <p:sp>
        <p:nvSpPr>
          <p:cNvPr id="13319" name="Text Box 7"/>
          <p:cNvSpPr txBox="1">
            <a:spLocks noChangeArrowheads="1"/>
          </p:cNvSpPr>
          <p:nvPr/>
        </p:nvSpPr>
        <p:spPr bwMode="auto">
          <a:xfrm>
            <a:off x="1295400" y="5060950"/>
            <a:ext cx="6843713"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R="0" defTabSz="914400">
              <a:buClrTx/>
              <a:buSzTx/>
              <a:buFontTx/>
              <a:buNone/>
              <a:defRPr/>
            </a:pPr>
            <a:r>
              <a:rPr kumimoji="1" lang="en-US" altLang="zh-CN" sz="2400" b="1" kern="1200" cap="none" spc="0" normalizeH="0" baseline="0" noProof="0" dirty="0">
                <a:solidFill>
                  <a:srgbClr val="FFFFFF"/>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rPr>
              <a:t>        </a:t>
            </a:r>
            <a:r>
              <a:rPr kumimoji="1" lang="zh-CN" altLang="en-US" sz="2400" b="1" kern="1200" cap="none" spc="0" normalizeH="0" baseline="0" noProof="0" dirty="0">
                <a:solidFill>
                  <a:srgbClr val="FFFFFF"/>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rPr>
              <a:t>诗篇从哲学的高度反映了人类理想追求与个体生命短促的矛盾引起的困惑，反映了人类对完美境界永无止境的追求。</a:t>
            </a:r>
            <a:endParaRPr kumimoji="1" lang="zh-CN" altLang="en-US" sz="2400" b="1" kern="1200" cap="none" spc="0" normalizeH="0" baseline="0" noProof="0" dirty="0">
              <a:solidFill>
                <a:srgbClr val="FFFFFF"/>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endParaRPr>
          </a:p>
        </p:txBody>
      </p:sp>
      <p:sp>
        <p:nvSpPr>
          <p:cNvPr id="13320" name="Text Box 8"/>
          <p:cNvSpPr txBox="1"/>
          <p:nvPr/>
        </p:nvSpPr>
        <p:spPr>
          <a:xfrm>
            <a:off x="4038600" y="3352800"/>
            <a:ext cx="3651250" cy="457200"/>
          </a:xfrm>
          <a:prstGeom prst="rect">
            <a:avLst/>
          </a:prstGeom>
          <a:noFill/>
          <a:ln w="9525">
            <a:noFill/>
          </a:ln>
        </p:spPr>
        <p:txBody>
          <a:bodyPr>
            <a:spAutoFit/>
          </a:bodyPr>
          <a:p>
            <a:r>
              <a:rPr lang="zh-CN" altLang="en-US" sz="2400" b="1" dirty="0">
                <a:solidFill>
                  <a:srgbClr val="FFFFFF"/>
                </a:solidFill>
                <a:latin typeface="Times New Roman" panose="02020603050405020304" pitchFamily="18" charset="0"/>
              </a:rPr>
              <a:t>人类现实与理想的距离。</a:t>
            </a:r>
            <a:endParaRPr lang="zh-CN" altLang="en-US" sz="2400" b="1" dirty="0">
              <a:solidFill>
                <a:srgbClr val="FFFFFF"/>
              </a:solidFill>
              <a:latin typeface="Times New Roman" panose="02020603050405020304" pitchFamily="18" charset="0"/>
            </a:endParaRPr>
          </a:p>
        </p:txBody>
      </p:sp>
      <p:sp>
        <p:nvSpPr>
          <p:cNvPr id="13321" name="Text Box 9"/>
          <p:cNvSpPr txBox="1"/>
          <p:nvPr/>
        </p:nvSpPr>
        <p:spPr>
          <a:xfrm>
            <a:off x="4949825" y="3825875"/>
            <a:ext cx="3429000" cy="457200"/>
          </a:xfrm>
          <a:prstGeom prst="rect">
            <a:avLst/>
          </a:prstGeom>
          <a:noFill/>
          <a:ln w="9525">
            <a:noFill/>
          </a:ln>
        </p:spPr>
        <p:txBody>
          <a:bodyPr>
            <a:spAutoFit/>
          </a:bodyPr>
          <a:p>
            <a:r>
              <a:rPr lang="zh-CN" altLang="en-US" sz="2400" b="1" dirty="0">
                <a:solidFill>
                  <a:srgbClr val="FFFFFF"/>
                </a:solidFill>
                <a:latin typeface="Times New Roman" panose="02020603050405020304" pitchFamily="18" charset="0"/>
              </a:rPr>
              <a:t>寻求理想的艰难长途。</a:t>
            </a:r>
            <a:endParaRPr lang="zh-CN" altLang="en-US" sz="2400" b="1" dirty="0">
              <a:solidFill>
                <a:srgbClr val="FFFFFF"/>
              </a:solidFill>
              <a:latin typeface="Times New Roman" panose="02020603050405020304" pitchFamily="18" charset="0"/>
            </a:endParaRPr>
          </a:p>
        </p:txBody>
      </p:sp>
      <p:sp>
        <p:nvSpPr>
          <p:cNvPr id="13322" name="Text Box 10"/>
          <p:cNvSpPr txBox="1"/>
          <p:nvPr/>
        </p:nvSpPr>
        <p:spPr>
          <a:xfrm>
            <a:off x="1219200" y="3825875"/>
            <a:ext cx="3810000" cy="457200"/>
          </a:xfrm>
          <a:prstGeom prst="rect">
            <a:avLst/>
          </a:prstGeom>
          <a:noFill/>
          <a:ln w="9525">
            <a:noFill/>
          </a:ln>
        </p:spPr>
        <p:txBody>
          <a:bodyPr>
            <a:spAutoFit/>
          </a:bodyPr>
          <a:p>
            <a:r>
              <a:rPr lang="en-US" altLang="zh-CN" sz="2400" dirty="0">
                <a:solidFill>
                  <a:srgbClr val="00FFFF"/>
                </a:solidFill>
                <a:latin typeface="Times New Roman" panose="02020603050405020304" pitchFamily="18" charset="0"/>
              </a:rPr>
              <a:t> </a:t>
            </a:r>
            <a:r>
              <a:rPr lang="en-US" altLang="zh-CN" sz="2400" b="1" dirty="0">
                <a:solidFill>
                  <a:srgbClr val="FFFFFF"/>
                </a:solidFill>
                <a:latin typeface="Times New Roman" panose="02020603050405020304" pitchFamily="18" charset="0"/>
              </a:rPr>
              <a:t>“</a:t>
            </a:r>
            <a:r>
              <a:rPr lang="zh-CN" altLang="en-US" sz="2400" b="1" dirty="0">
                <a:solidFill>
                  <a:srgbClr val="FFFFFF"/>
                </a:solidFill>
                <a:latin typeface="Times New Roman" panose="02020603050405020304" pitchFamily="18" charset="0"/>
              </a:rPr>
              <a:t>溯洄从之，道阻且长”是</a:t>
            </a:r>
            <a:endParaRPr lang="zh-CN" altLang="en-US" sz="2400" b="1" dirty="0">
              <a:solidFill>
                <a:srgbClr val="FFFFFF"/>
              </a:solidFill>
              <a:latin typeface="Times New Roman" panose="02020603050405020304" pitchFamily="18" charset="0"/>
            </a:endParaRPr>
          </a:p>
        </p:txBody>
      </p:sp>
      <p:sp>
        <p:nvSpPr>
          <p:cNvPr id="13324" name="Text Box 12"/>
          <p:cNvSpPr txBox="1"/>
          <p:nvPr/>
        </p:nvSpPr>
        <p:spPr>
          <a:xfrm>
            <a:off x="990600" y="4267200"/>
            <a:ext cx="6781800" cy="830263"/>
          </a:xfrm>
          <a:prstGeom prst="rect">
            <a:avLst/>
          </a:prstGeom>
          <a:noFill/>
          <a:ln w="9525">
            <a:noFill/>
          </a:ln>
        </p:spPr>
        <p:txBody>
          <a:bodyPr>
            <a:spAutoFit/>
          </a:bodyPr>
          <a:p>
            <a:r>
              <a:rPr lang="en-US" altLang="zh-CN" sz="2400" dirty="0">
                <a:solidFill>
                  <a:srgbClr val="00FFFF"/>
                </a:solidFill>
                <a:latin typeface="Times New Roman" panose="02020603050405020304" pitchFamily="18" charset="0"/>
              </a:rPr>
              <a:t> </a:t>
            </a:r>
            <a:r>
              <a:rPr lang="en-US" altLang="zh-CN" sz="2400" b="1" dirty="0">
                <a:solidFill>
                  <a:srgbClr val="FFFFFF"/>
                </a:solidFill>
                <a:latin typeface="Times New Roman" panose="02020603050405020304" pitchFamily="18" charset="0"/>
              </a:rPr>
              <a:t>“</a:t>
            </a:r>
            <a:r>
              <a:rPr lang="zh-CN" altLang="en-US" sz="2400" b="1" dirty="0">
                <a:solidFill>
                  <a:srgbClr val="FFFFFF"/>
                </a:solidFill>
                <a:latin typeface="Times New Roman" panose="02020603050405020304" pitchFamily="18" charset="0"/>
              </a:rPr>
              <a:t>伊人”之境让我们感到希望与理想乃是一个若有若无、可望不可及的影子。</a:t>
            </a:r>
            <a:endParaRPr lang="zh-CN" altLang="en-US" sz="2400" b="1" dirty="0">
              <a:solidFill>
                <a:srgbClr val="FFFFFF"/>
              </a:solidFill>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13325"/>
                                        </p:tgtEl>
                                        <p:attrNameLst>
                                          <p:attrName>style.visibility</p:attrName>
                                        </p:attrNameLst>
                                      </p:cBhvr>
                                      <p:to>
                                        <p:strVal val="visible"/>
                                      </p:to>
                                    </p:set>
                                    <p:animEffect transition="in" filter="barn(inHorizontal)">
                                      <p:cBhvr>
                                        <p:cTn id="7" dur="500"/>
                                        <p:tgtEl>
                                          <p:spTgt spid="13325"/>
                                        </p:tgtEl>
                                      </p:cBhvr>
                                    </p:animEffect>
                                  </p:childTnLst>
                                  <p:subTnLst>
                                    <p:set>
                                      <p:cBhvr override="childStyle">
                                        <p:cTn dur="1" fill="hold" display="0" masterRel="nextClick" afterEffect="1"/>
                                        <p:tgtEl>
                                          <p:spTgt spid="13325"/>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type="wd">
                                    <p:tmPct val="100000"/>
                                  </p:iterate>
                                  <p:childTnLst>
                                    <p:set>
                                      <p:cBhvr>
                                        <p:cTn id="11" dur="1" fill="hold">
                                          <p:stCondLst>
                                            <p:cond delay="0"/>
                                          </p:stCondLst>
                                        </p:cTn>
                                        <p:tgtEl>
                                          <p:spTgt spid="13318"/>
                                        </p:tgtEl>
                                        <p:attrNameLst>
                                          <p:attrName>style.visibility</p:attrName>
                                        </p:attrNameLst>
                                      </p:cBhvr>
                                      <p:to>
                                        <p:strVal val="visible"/>
                                      </p:to>
                                    </p:set>
                                    <p:animEffect transition="in" filter="wipe(left)">
                                      <p:cBhvr>
                                        <p:cTn id="12" dur="300"/>
                                        <p:tgtEl>
                                          <p:spTgt spid="1331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iterate type="wd">
                                    <p:tmPct val="100000"/>
                                  </p:iterate>
                                  <p:childTnLst>
                                    <p:set>
                                      <p:cBhvr>
                                        <p:cTn id="16" dur="1" fill="hold">
                                          <p:stCondLst>
                                            <p:cond delay="0"/>
                                          </p:stCondLst>
                                        </p:cTn>
                                        <p:tgtEl>
                                          <p:spTgt spid="13320"/>
                                        </p:tgtEl>
                                        <p:attrNameLst>
                                          <p:attrName>style.visibility</p:attrName>
                                        </p:attrNameLst>
                                      </p:cBhvr>
                                      <p:to>
                                        <p:strVal val="visible"/>
                                      </p:to>
                                    </p:set>
                                    <p:animEffect transition="in" filter="wipe(left)">
                                      <p:cBhvr>
                                        <p:cTn id="17" dur="300"/>
                                        <p:tgtEl>
                                          <p:spTgt spid="1332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iterate type="wd">
                                    <p:tmPct val="100000"/>
                                  </p:iterate>
                                  <p:childTnLst>
                                    <p:set>
                                      <p:cBhvr>
                                        <p:cTn id="21" dur="1" fill="hold">
                                          <p:stCondLst>
                                            <p:cond delay="0"/>
                                          </p:stCondLst>
                                        </p:cTn>
                                        <p:tgtEl>
                                          <p:spTgt spid="13322"/>
                                        </p:tgtEl>
                                        <p:attrNameLst>
                                          <p:attrName>style.visibility</p:attrName>
                                        </p:attrNameLst>
                                      </p:cBhvr>
                                      <p:to>
                                        <p:strVal val="visible"/>
                                      </p:to>
                                    </p:set>
                                    <p:animEffect transition="in" filter="wipe(left)">
                                      <p:cBhvr>
                                        <p:cTn id="22" dur="300"/>
                                        <p:tgtEl>
                                          <p:spTgt spid="1332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iterate type="wd">
                                    <p:tmPct val="100000"/>
                                  </p:iterate>
                                  <p:childTnLst>
                                    <p:set>
                                      <p:cBhvr>
                                        <p:cTn id="26" dur="1" fill="hold">
                                          <p:stCondLst>
                                            <p:cond delay="0"/>
                                          </p:stCondLst>
                                        </p:cTn>
                                        <p:tgtEl>
                                          <p:spTgt spid="13321"/>
                                        </p:tgtEl>
                                        <p:attrNameLst>
                                          <p:attrName>style.visibility</p:attrName>
                                        </p:attrNameLst>
                                      </p:cBhvr>
                                      <p:to>
                                        <p:strVal val="visible"/>
                                      </p:to>
                                    </p:set>
                                    <p:animEffect transition="in" filter="wipe(left)">
                                      <p:cBhvr>
                                        <p:cTn id="27" dur="300"/>
                                        <p:tgtEl>
                                          <p:spTgt spid="1332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iterate type="wd">
                                    <p:tmPct val="100000"/>
                                  </p:iterate>
                                  <p:childTnLst>
                                    <p:set>
                                      <p:cBhvr>
                                        <p:cTn id="31" dur="1" fill="hold">
                                          <p:stCondLst>
                                            <p:cond delay="0"/>
                                          </p:stCondLst>
                                        </p:cTn>
                                        <p:tgtEl>
                                          <p:spTgt spid="13324"/>
                                        </p:tgtEl>
                                        <p:attrNameLst>
                                          <p:attrName>style.visibility</p:attrName>
                                        </p:attrNameLst>
                                      </p:cBhvr>
                                      <p:to>
                                        <p:strVal val="visible"/>
                                      </p:to>
                                    </p:set>
                                    <p:animEffect transition="in" filter="wipe(left)">
                                      <p:cBhvr>
                                        <p:cTn id="32" dur="300"/>
                                        <p:tgtEl>
                                          <p:spTgt spid="1332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iterate type="wd">
                                    <p:tmPct val="100000"/>
                                  </p:iterate>
                                  <p:childTnLst>
                                    <p:set>
                                      <p:cBhvr>
                                        <p:cTn id="36" dur="1" fill="hold">
                                          <p:stCondLst>
                                            <p:cond delay="0"/>
                                          </p:stCondLst>
                                        </p:cTn>
                                        <p:tgtEl>
                                          <p:spTgt spid="13319"/>
                                        </p:tgtEl>
                                        <p:attrNameLst>
                                          <p:attrName>style.visibility</p:attrName>
                                        </p:attrNameLst>
                                      </p:cBhvr>
                                      <p:to>
                                        <p:strVal val="visible"/>
                                      </p:to>
                                    </p:set>
                                    <p:animEffect transition="in" filter="wipe(left)">
                                      <p:cBhvr>
                                        <p:cTn id="37" dur="300"/>
                                        <p:tgtEl>
                                          <p:spTgt spid="13319"/>
                                        </p:tgtEl>
                                      </p:cBhvr>
                                    </p:animEffect>
                                  </p:childTnLst>
                                  <p:subTnLst>
                                    <p:audio>
                                      <p:cMediaNode>
                                        <p:cTn display="0" masterRel="sameClick">
                                          <p:stCondLst>
                                            <p:cond evt="begin" delay="0">
                                              <p:tn val="35"/>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8" grpId="0"/>
      <p:bldP spid="13319" grpId="0"/>
      <p:bldP spid="13320" grpId="0"/>
      <p:bldP spid="13321" grpId="0"/>
      <p:bldP spid="13322" grpId="0"/>
      <p:bldP spid="1332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9266" name="Text Box 4"/>
          <p:cNvSpPr txBox="1"/>
          <p:nvPr/>
        </p:nvSpPr>
        <p:spPr>
          <a:xfrm>
            <a:off x="609600" y="1447800"/>
            <a:ext cx="7924800" cy="457200"/>
          </a:xfrm>
          <a:prstGeom prst="rect">
            <a:avLst/>
          </a:prstGeom>
          <a:noFill/>
          <a:ln w="9525">
            <a:noFill/>
          </a:ln>
        </p:spPr>
        <p:txBody>
          <a:bodyPr>
            <a:spAutoFit/>
          </a:bodyPr>
          <a:p>
            <a:pPr marL="457200" indent="-457200">
              <a:buChar char="•"/>
            </a:pPr>
            <a:r>
              <a:rPr lang="zh-CN" altLang="en-US" sz="2400" dirty="0">
                <a:solidFill>
                  <a:srgbClr val="000000"/>
                </a:solidFill>
                <a:latin typeface="Times New Roman" panose="02020603050405020304" pitchFamily="18" charset="0"/>
              </a:rPr>
              <a:t>语言形式上， 采用重章叠句的形式，作用：</a:t>
            </a:r>
            <a:endParaRPr lang="zh-CN" altLang="en-US" sz="2400" dirty="0">
              <a:solidFill>
                <a:srgbClr val="000000"/>
              </a:solidFill>
              <a:latin typeface="Times New Roman" panose="02020603050405020304" pitchFamily="18" charset="0"/>
            </a:endParaRPr>
          </a:p>
        </p:txBody>
      </p:sp>
      <p:sp>
        <p:nvSpPr>
          <p:cNvPr id="14341" name="Text Box 5"/>
          <p:cNvSpPr txBox="1"/>
          <p:nvPr/>
        </p:nvSpPr>
        <p:spPr>
          <a:xfrm>
            <a:off x="1371600" y="3898900"/>
            <a:ext cx="1981200" cy="457200"/>
          </a:xfrm>
          <a:prstGeom prst="rect">
            <a:avLst/>
          </a:prstGeom>
          <a:noFill/>
          <a:ln w="9525">
            <a:noFill/>
          </a:ln>
        </p:spPr>
        <p:txBody>
          <a:bodyPr>
            <a:spAutoFit/>
          </a:bodyPr>
          <a:p>
            <a:pPr marL="457200" indent="-457200"/>
            <a:r>
              <a:rPr lang="zh-CN" altLang="en-US" sz="2400" dirty="0">
                <a:solidFill>
                  <a:srgbClr val="000000"/>
                </a:solidFill>
                <a:latin typeface="Times New Roman" panose="02020603050405020304" pitchFamily="18" charset="0"/>
              </a:rPr>
              <a:t>时间的推移：</a:t>
            </a:r>
            <a:endParaRPr lang="zh-CN" altLang="en-US" sz="2400" dirty="0">
              <a:solidFill>
                <a:srgbClr val="000000"/>
              </a:solidFill>
              <a:latin typeface="Times New Roman" panose="02020603050405020304" pitchFamily="18" charset="0"/>
            </a:endParaRPr>
          </a:p>
        </p:txBody>
      </p:sp>
      <p:sp>
        <p:nvSpPr>
          <p:cNvPr id="14342" name="Text Box 6"/>
          <p:cNvSpPr txBox="1"/>
          <p:nvPr/>
        </p:nvSpPr>
        <p:spPr>
          <a:xfrm>
            <a:off x="3200400" y="3898900"/>
            <a:ext cx="3505200" cy="457200"/>
          </a:xfrm>
          <a:prstGeom prst="rect">
            <a:avLst/>
          </a:prstGeom>
          <a:noFill/>
          <a:ln w="9525">
            <a:noFill/>
          </a:ln>
        </p:spPr>
        <p:txBody>
          <a:bodyPr>
            <a:spAutoFit/>
          </a:bodyPr>
          <a:p>
            <a:pPr marL="457200" indent="-457200"/>
            <a:r>
              <a:rPr lang="zh-CN" altLang="en-US" sz="2400" dirty="0">
                <a:solidFill>
                  <a:srgbClr val="3333CC"/>
                </a:solidFill>
                <a:latin typeface="Times New Roman" panose="02020603050405020304" pitchFamily="18" charset="0"/>
              </a:rPr>
              <a:t>白露为霜、未晞、未已</a:t>
            </a:r>
            <a:endParaRPr lang="zh-CN" altLang="en-US" sz="2400" dirty="0">
              <a:solidFill>
                <a:srgbClr val="3333CC"/>
              </a:solidFill>
              <a:latin typeface="Times New Roman" panose="02020603050405020304" pitchFamily="18" charset="0"/>
            </a:endParaRPr>
          </a:p>
        </p:txBody>
      </p:sp>
      <p:sp>
        <p:nvSpPr>
          <p:cNvPr id="14343" name="Text Box 7"/>
          <p:cNvSpPr txBox="1"/>
          <p:nvPr/>
        </p:nvSpPr>
        <p:spPr>
          <a:xfrm>
            <a:off x="1371600" y="4829175"/>
            <a:ext cx="1981200" cy="457200"/>
          </a:xfrm>
          <a:prstGeom prst="rect">
            <a:avLst/>
          </a:prstGeom>
          <a:noFill/>
          <a:ln w="9525">
            <a:noFill/>
          </a:ln>
        </p:spPr>
        <p:txBody>
          <a:bodyPr>
            <a:spAutoFit/>
          </a:bodyPr>
          <a:p>
            <a:pPr marL="457200" indent="-457200"/>
            <a:r>
              <a:rPr lang="zh-CN" altLang="en-US" sz="2400" dirty="0">
                <a:solidFill>
                  <a:srgbClr val="000000"/>
                </a:solidFill>
                <a:latin typeface="Times New Roman" panose="02020603050405020304" pitchFamily="18" charset="0"/>
              </a:rPr>
              <a:t>空间的变换：</a:t>
            </a:r>
            <a:endParaRPr lang="zh-CN" altLang="en-US" sz="2400" dirty="0">
              <a:solidFill>
                <a:srgbClr val="000000"/>
              </a:solidFill>
              <a:latin typeface="Times New Roman" panose="02020603050405020304" pitchFamily="18" charset="0"/>
            </a:endParaRPr>
          </a:p>
        </p:txBody>
      </p:sp>
      <p:sp>
        <p:nvSpPr>
          <p:cNvPr id="14344" name="Text Box 8"/>
          <p:cNvSpPr txBox="1"/>
          <p:nvPr/>
        </p:nvSpPr>
        <p:spPr>
          <a:xfrm>
            <a:off x="3200400" y="4829175"/>
            <a:ext cx="5791200" cy="822325"/>
          </a:xfrm>
          <a:prstGeom prst="rect">
            <a:avLst/>
          </a:prstGeom>
          <a:noFill/>
          <a:ln w="9525">
            <a:noFill/>
          </a:ln>
        </p:spPr>
        <p:txBody>
          <a:bodyPr>
            <a:spAutoFit/>
          </a:bodyPr>
          <a:p>
            <a:pPr marL="457200" indent="-457200"/>
            <a:r>
              <a:rPr lang="en-US" altLang="zh-CN" sz="2400" dirty="0">
                <a:solidFill>
                  <a:srgbClr val="CCFF66"/>
                </a:solidFill>
                <a:latin typeface="Times New Roman" panose="02020603050405020304" pitchFamily="18" charset="0"/>
              </a:rPr>
              <a:t>“</a:t>
            </a:r>
            <a:r>
              <a:rPr lang="zh-CN" altLang="en-US" sz="2400" dirty="0">
                <a:solidFill>
                  <a:srgbClr val="3333CC"/>
                </a:solidFill>
                <a:latin typeface="Times New Roman" panose="02020603050405020304" pitchFamily="18" charset="0"/>
              </a:rPr>
              <a:t>伊人”在水一方、在水之湄、在水之涘；宛在水中央、水中坁、水中沚</a:t>
            </a:r>
            <a:endParaRPr lang="zh-CN" altLang="en-US" sz="2400" dirty="0">
              <a:solidFill>
                <a:srgbClr val="3333CC"/>
              </a:solidFill>
              <a:latin typeface="Times New Roman" panose="02020603050405020304" pitchFamily="18" charset="0"/>
            </a:endParaRPr>
          </a:p>
        </p:txBody>
      </p:sp>
      <p:sp>
        <p:nvSpPr>
          <p:cNvPr id="14345" name="Text Box 9"/>
          <p:cNvSpPr txBox="1"/>
          <p:nvPr/>
        </p:nvSpPr>
        <p:spPr>
          <a:xfrm>
            <a:off x="3581400" y="4356100"/>
            <a:ext cx="4343400" cy="457200"/>
          </a:xfrm>
          <a:prstGeom prst="rect">
            <a:avLst/>
          </a:prstGeom>
          <a:noFill/>
          <a:ln w="9525">
            <a:noFill/>
          </a:ln>
        </p:spPr>
        <p:txBody>
          <a:bodyPr>
            <a:spAutoFit/>
          </a:bodyPr>
          <a:p>
            <a:pPr marL="457200" indent="-457200"/>
            <a:r>
              <a:rPr lang="en-US" altLang="zh-CN" sz="2400" dirty="0">
                <a:solidFill>
                  <a:srgbClr val="000000"/>
                </a:solidFill>
                <a:latin typeface="Times New Roman" panose="02020603050405020304" pitchFamily="18" charset="0"/>
              </a:rPr>
              <a:t>——</a:t>
            </a:r>
            <a:r>
              <a:rPr lang="zh-CN" altLang="en-US" sz="2400" dirty="0">
                <a:solidFill>
                  <a:srgbClr val="000000"/>
                </a:solidFill>
                <a:latin typeface="Times New Roman" panose="02020603050405020304" pitchFamily="18" charset="0"/>
              </a:rPr>
              <a:t>暗示了追寻时间的延伸</a:t>
            </a:r>
            <a:endParaRPr lang="zh-CN" altLang="en-US" sz="2400" dirty="0">
              <a:solidFill>
                <a:srgbClr val="000000"/>
              </a:solidFill>
              <a:latin typeface="Times New Roman" panose="02020603050405020304" pitchFamily="18" charset="0"/>
            </a:endParaRPr>
          </a:p>
        </p:txBody>
      </p:sp>
      <p:sp>
        <p:nvSpPr>
          <p:cNvPr id="14346" name="Text Box 10"/>
          <p:cNvSpPr txBox="1"/>
          <p:nvPr/>
        </p:nvSpPr>
        <p:spPr>
          <a:xfrm>
            <a:off x="3429000" y="5651500"/>
            <a:ext cx="4876800" cy="457200"/>
          </a:xfrm>
          <a:prstGeom prst="rect">
            <a:avLst/>
          </a:prstGeom>
          <a:noFill/>
          <a:ln w="9525">
            <a:noFill/>
          </a:ln>
        </p:spPr>
        <p:txBody>
          <a:bodyPr>
            <a:spAutoFit/>
          </a:bodyPr>
          <a:p>
            <a:pPr marL="457200" indent="-457200"/>
            <a:r>
              <a:rPr lang="en-US" altLang="zh-CN" sz="2400" dirty="0">
                <a:solidFill>
                  <a:srgbClr val="000000"/>
                </a:solidFill>
                <a:latin typeface="Times New Roman" panose="02020603050405020304" pitchFamily="18" charset="0"/>
              </a:rPr>
              <a:t>——</a:t>
            </a:r>
            <a:r>
              <a:rPr lang="zh-CN" altLang="en-US" sz="2400" dirty="0">
                <a:solidFill>
                  <a:srgbClr val="000000"/>
                </a:solidFill>
                <a:latin typeface="Times New Roman" panose="02020603050405020304" pitchFamily="18" charset="0"/>
              </a:rPr>
              <a:t>暗示了追寻对象的飘忽难觅</a:t>
            </a:r>
            <a:endParaRPr lang="zh-CN" altLang="en-US" sz="2400" dirty="0">
              <a:solidFill>
                <a:srgbClr val="000000"/>
              </a:solidFill>
              <a:latin typeface="Times New Roman" panose="02020603050405020304" pitchFamily="18" charset="0"/>
            </a:endParaRPr>
          </a:p>
        </p:txBody>
      </p:sp>
      <p:sp>
        <p:nvSpPr>
          <p:cNvPr id="14347" name="Text Box 11"/>
          <p:cNvSpPr txBox="1"/>
          <p:nvPr/>
        </p:nvSpPr>
        <p:spPr>
          <a:xfrm>
            <a:off x="762000" y="1993900"/>
            <a:ext cx="7620000" cy="1917700"/>
          </a:xfrm>
          <a:prstGeom prst="rect">
            <a:avLst/>
          </a:prstGeom>
          <a:noFill/>
          <a:ln w="9525">
            <a:noFill/>
          </a:ln>
        </p:spPr>
        <p:txBody>
          <a:bodyPr>
            <a:spAutoFit/>
          </a:bodyPr>
          <a:p>
            <a:pPr marL="457200" indent="-457200">
              <a:buAutoNum type="arabicPeriod"/>
            </a:pPr>
            <a:r>
              <a:rPr lang="zh-CN" altLang="en-US" sz="2400" dirty="0">
                <a:solidFill>
                  <a:srgbClr val="000000"/>
                </a:solidFill>
                <a:latin typeface="Times New Roman" panose="02020603050405020304" pitchFamily="18" charset="0"/>
              </a:rPr>
              <a:t>适应口头文学记忆和传播方便的需要；</a:t>
            </a:r>
            <a:endParaRPr lang="zh-CN" altLang="en-US" sz="2400" dirty="0">
              <a:solidFill>
                <a:srgbClr val="000000"/>
              </a:solidFill>
              <a:latin typeface="Times New Roman" panose="02020603050405020304" pitchFamily="18" charset="0"/>
            </a:endParaRPr>
          </a:p>
          <a:p>
            <a:pPr marL="457200" indent="-457200">
              <a:buAutoNum type="arabicPeriod"/>
            </a:pPr>
            <a:r>
              <a:rPr lang="zh-CN" altLang="en-US" sz="2400" dirty="0">
                <a:solidFill>
                  <a:srgbClr val="000000"/>
                </a:solidFill>
                <a:latin typeface="Times New Roman" panose="02020603050405020304" pitchFamily="18" charset="0"/>
              </a:rPr>
              <a:t>具有回环往复、一唱三叹之美，从听觉上强化了音乐旋律感；</a:t>
            </a:r>
            <a:endParaRPr lang="zh-CN" altLang="en-US" sz="2400" dirty="0">
              <a:solidFill>
                <a:srgbClr val="000000"/>
              </a:solidFill>
              <a:latin typeface="Times New Roman" panose="02020603050405020304" pitchFamily="18" charset="0"/>
            </a:endParaRPr>
          </a:p>
          <a:p>
            <a:pPr marL="457200" indent="-457200">
              <a:buAutoNum type="arabicPeriod"/>
            </a:pPr>
            <a:r>
              <a:rPr lang="zh-CN" altLang="en-US" sz="2400" dirty="0">
                <a:solidFill>
                  <a:srgbClr val="000000"/>
                </a:solidFill>
                <a:latin typeface="Times New Roman" panose="02020603050405020304" pitchFamily="18" charset="0"/>
              </a:rPr>
              <a:t>有层层推进、步步深化诗歌意境的作用。仅仅几个字的变换使用，体现了</a:t>
            </a:r>
            <a:r>
              <a:rPr lang="en-US" altLang="zh-CN" sz="2400" dirty="0">
                <a:solidFill>
                  <a:srgbClr val="000000"/>
                </a:solidFill>
                <a:latin typeface="Times New Roman" panose="02020603050405020304" pitchFamily="18" charset="0"/>
              </a:rPr>
              <a:t>——</a:t>
            </a:r>
            <a:endParaRPr lang="en-US" altLang="zh-CN" sz="2400" dirty="0">
              <a:solidFill>
                <a:srgbClr val="000000"/>
              </a:solidFill>
              <a:latin typeface="Times New Roman" panose="02020603050405020304" pitchFamily="18" charset="0"/>
            </a:endParaRPr>
          </a:p>
        </p:txBody>
      </p:sp>
      <p:sp>
        <p:nvSpPr>
          <p:cNvPr id="14348" name="Text Box 12"/>
          <p:cNvSpPr txBox="1">
            <a:spLocks noChangeArrowheads="1"/>
          </p:cNvSpPr>
          <p:nvPr/>
        </p:nvSpPr>
        <p:spPr bwMode="auto">
          <a:xfrm>
            <a:off x="609600" y="609600"/>
            <a:ext cx="2209800" cy="641350"/>
          </a:xfrm>
          <a:prstGeom prst="rect">
            <a:avLst/>
          </a:prstGeom>
          <a:solidFill>
            <a:srgbClr val="008080"/>
          </a:solidFill>
          <a:ln>
            <a:noFill/>
          </a:ln>
          <a:effectLst/>
          <a:extLst>
            <a:ext uri="{91240B29-F687-4F45-9708-019B960494DF}">
              <a14:hiddenLine xmlns:a14="http://schemas.microsoft.com/office/drawing/2010/main" w="57150">
                <a:solidFill>
                  <a:srgbClr val="CCFF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R="0" algn="ctr" defTabSz="914400">
              <a:spcBef>
                <a:spcPct val="50000"/>
              </a:spcBef>
              <a:buClrTx/>
              <a:buSzTx/>
              <a:buFontTx/>
              <a:buNone/>
              <a:defRPr/>
            </a:pPr>
            <a:r>
              <a:rPr kumimoji="1" lang="zh-CN" altLang="en-US" sz="3600" kern="1200" cap="none" spc="0" normalizeH="0" baseline="0" noProof="0">
                <a:solidFill>
                  <a:srgbClr val="000000"/>
                </a:solidFill>
                <a:effectLst>
                  <a:outerShdw blurRad="38100" dist="38100" dir="2700000" algn="tl">
                    <a:srgbClr val="FFFFFF"/>
                  </a:outerShdw>
                </a:effectLst>
                <a:latin typeface="Times New Roman" panose="02020603050405020304" pitchFamily="18" charset="0"/>
                <a:ea typeface="方正姚体" pitchFamily="2" charset="-122"/>
                <a:cs typeface="+mn-cs"/>
              </a:rPr>
              <a:t>艺术分析</a:t>
            </a:r>
            <a:endParaRPr kumimoji="1" lang="zh-CN" altLang="en-US" sz="3600" kern="1200" cap="none" spc="0" normalizeH="0" baseline="0" noProof="0">
              <a:solidFill>
                <a:srgbClr val="000000"/>
              </a:solidFill>
              <a:effectLst>
                <a:outerShdw blurRad="38100" dist="38100" dir="2700000" algn="tl">
                  <a:srgbClr val="FFFFFF"/>
                </a:outerShdw>
              </a:effectLst>
              <a:latin typeface="Times New Roman" panose="02020603050405020304" pitchFamily="18" charset="0"/>
              <a:ea typeface="方正姚体"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iterate type="lt">
                                    <p:tmPct val="100000"/>
                                  </p:iterate>
                                  <p:childTnLst>
                                    <p:set>
                                      <p:cBhvr>
                                        <p:cTn id="6" dur="1" fill="hold">
                                          <p:stCondLst>
                                            <p:cond delay="0"/>
                                          </p:stCondLst>
                                        </p:cTn>
                                        <p:tgtEl>
                                          <p:spTgt spid="14347"/>
                                        </p:tgtEl>
                                        <p:attrNameLst>
                                          <p:attrName>style.visibility</p:attrName>
                                        </p:attrNameLst>
                                      </p:cBhvr>
                                      <p:to>
                                        <p:strVal val="visible"/>
                                      </p:to>
                                    </p:set>
                                    <p:animEffect transition="in" filter="dissolve">
                                      <p:cBhvr>
                                        <p:cTn id="7" dur="75"/>
                                        <p:tgtEl>
                                          <p:spTgt spid="1434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type="wd">
                                    <p:tmPct val="100000"/>
                                  </p:iterate>
                                  <p:childTnLst>
                                    <p:set>
                                      <p:cBhvr>
                                        <p:cTn id="11" dur="1" fill="hold">
                                          <p:stCondLst>
                                            <p:cond delay="0"/>
                                          </p:stCondLst>
                                        </p:cTn>
                                        <p:tgtEl>
                                          <p:spTgt spid="14341"/>
                                        </p:tgtEl>
                                        <p:attrNameLst>
                                          <p:attrName>style.visibility</p:attrName>
                                        </p:attrNameLst>
                                      </p:cBhvr>
                                      <p:to>
                                        <p:strVal val="visible"/>
                                      </p:to>
                                    </p:set>
                                    <p:animEffect transition="in" filter="wipe(left)">
                                      <p:cBhvr>
                                        <p:cTn id="12" dur="300"/>
                                        <p:tgtEl>
                                          <p:spTgt spid="1434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iterate type="wd">
                                    <p:tmPct val="100000"/>
                                  </p:iterate>
                                  <p:childTnLst>
                                    <p:set>
                                      <p:cBhvr>
                                        <p:cTn id="16" dur="1" fill="hold">
                                          <p:stCondLst>
                                            <p:cond delay="0"/>
                                          </p:stCondLst>
                                        </p:cTn>
                                        <p:tgtEl>
                                          <p:spTgt spid="14342"/>
                                        </p:tgtEl>
                                        <p:attrNameLst>
                                          <p:attrName>style.visibility</p:attrName>
                                        </p:attrNameLst>
                                      </p:cBhvr>
                                      <p:to>
                                        <p:strVal val="visible"/>
                                      </p:to>
                                    </p:set>
                                    <p:animEffect transition="in" filter="wipe(left)">
                                      <p:cBhvr>
                                        <p:cTn id="17" dur="300"/>
                                        <p:tgtEl>
                                          <p:spTgt spid="1434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iterate type="wd">
                                    <p:tmPct val="100000"/>
                                  </p:iterate>
                                  <p:childTnLst>
                                    <p:set>
                                      <p:cBhvr>
                                        <p:cTn id="21" dur="1" fill="hold">
                                          <p:stCondLst>
                                            <p:cond delay="0"/>
                                          </p:stCondLst>
                                        </p:cTn>
                                        <p:tgtEl>
                                          <p:spTgt spid="14345"/>
                                        </p:tgtEl>
                                        <p:attrNameLst>
                                          <p:attrName>style.visibility</p:attrName>
                                        </p:attrNameLst>
                                      </p:cBhvr>
                                      <p:to>
                                        <p:strVal val="visible"/>
                                      </p:to>
                                    </p:set>
                                    <p:animEffect transition="in" filter="wipe(left)">
                                      <p:cBhvr>
                                        <p:cTn id="22" dur="300"/>
                                        <p:tgtEl>
                                          <p:spTgt spid="1434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iterate type="wd">
                                    <p:tmPct val="100000"/>
                                  </p:iterate>
                                  <p:childTnLst>
                                    <p:set>
                                      <p:cBhvr>
                                        <p:cTn id="26" dur="1" fill="hold">
                                          <p:stCondLst>
                                            <p:cond delay="0"/>
                                          </p:stCondLst>
                                        </p:cTn>
                                        <p:tgtEl>
                                          <p:spTgt spid="14343"/>
                                        </p:tgtEl>
                                        <p:attrNameLst>
                                          <p:attrName>style.visibility</p:attrName>
                                        </p:attrNameLst>
                                      </p:cBhvr>
                                      <p:to>
                                        <p:strVal val="visible"/>
                                      </p:to>
                                    </p:set>
                                    <p:animEffect transition="in" filter="wipe(left)">
                                      <p:cBhvr>
                                        <p:cTn id="27" dur="300"/>
                                        <p:tgtEl>
                                          <p:spTgt spid="1434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iterate type="wd">
                                    <p:tmPct val="100000"/>
                                  </p:iterate>
                                  <p:childTnLst>
                                    <p:set>
                                      <p:cBhvr>
                                        <p:cTn id="31" dur="1" fill="hold">
                                          <p:stCondLst>
                                            <p:cond delay="0"/>
                                          </p:stCondLst>
                                        </p:cTn>
                                        <p:tgtEl>
                                          <p:spTgt spid="14344"/>
                                        </p:tgtEl>
                                        <p:attrNameLst>
                                          <p:attrName>style.visibility</p:attrName>
                                        </p:attrNameLst>
                                      </p:cBhvr>
                                      <p:to>
                                        <p:strVal val="visible"/>
                                      </p:to>
                                    </p:set>
                                    <p:animEffect transition="in" filter="wipe(left)">
                                      <p:cBhvr>
                                        <p:cTn id="32" dur="300"/>
                                        <p:tgtEl>
                                          <p:spTgt spid="1434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iterate type="wd">
                                    <p:tmPct val="100000"/>
                                  </p:iterate>
                                  <p:childTnLst>
                                    <p:set>
                                      <p:cBhvr>
                                        <p:cTn id="36" dur="1" fill="hold">
                                          <p:stCondLst>
                                            <p:cond delay="0"/>
                                          </p:stCondLst>
                                        </p:cTn>
                                        <p:tgtEl>
                                          <p:spTgt spid="14346"/>
                                        </p:tgtEl>
                                        <p:attrNameLst>
                                          <p:attrName>style.visibility</p:attrName>
                                        </p:attrNameLst>
                                      </p:cBhvr>
                                      <p:to>
                                        <p:strVal val="visible"/>
                                      </p:to>
                                    </p:set>
                                    <p:animEffect transition="in" filter="wipe(left)">
                                      <p:cBhvr>
                                        <p:cTn id="37" dur="300"/>
                                        <p:tgtEl>
                                          <p:spTgt spid="143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1" grpId="0"/>
      <p:bldP spid="14342" grpId="0"/>
      <p:bldP spid="14343" grpId="0"/>
      <p:bldP spid="14344" grpId="0"/>
      <p:bldP spid="14345" grpId="0"/>
      <p:bldP spid="14346" grpId="0"/>
      <p:bldP spid="1434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40290" name="Picture 9" descr="E:\刘红艳\教案\风景\青山秀水九寨沟.jpg"/>
          <p:cNvPicPr>
            <a:picLocks noChangeAspect="1"/>
          </p:cNvPicPr>
          <p:nvPr/>
        </p:nvPicPr>
        <p:blipFill>
          <a:blip r:embed="rId1"/>
          <a:stretch>
            <a:fillRect/>
          </a:stretch>
        </p:blipFill>
        <p:spPr>
          <a:xfrm>
            <a:off x="0" y="0"/>
            <a:ext cx="9220200" cy="6858000"/>
          </a:xfrm>
          <a:prstGeom prst="rect">
            <a:avLst/>
          </a:prstGeom>
          <a:noFill/>
          <a:ln w="9525">
            <a:noFill/>
          </a:ln>
        </p:spPr>
      </p:pic>
      <p:sp>
        <p:nvSpPr>
          <p:cNvPr id="16388" name="Text Box 4"/>
          <p:cNvSpPr txBox="1">
            <a:spLocks noChangeArrowheads="1"/>
          </p:cNvSpPr>
          <p:nvPr/>
        </p:nvSpPr>
        <p:spPr bwMode="auto">
          <a:xfrm>
            <a:off x="609600" y="609600"/>
            <a:ext cx="2430463" cy="762000"/>
          </a:xfrm>
          <a:prstGeom prst="rect">
            <a:avLst/>
          </a:prstGeom>
          <a:solidFill>
            <a:srgbClr val="008080"/>
          </a:solidFill>
          <a:ln>
            <a:noFill/>
          </a:ln>
          <a:effectLst/>
          <a:extLst>
            <a:ext uri="{91240B29-F687-4F45-9708-019B960494DF}">
              <a14:hiddenLine xmlns:a14="http://schemas.microsoft.com/office/drawing/2010/main" w="57150">
                <a:solidFill>
                  <a:srgbClr val="CCFF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R="0" algn="ctr" defTabSz="914400">
              <a:spcBef>
                <a:spcPct val="50000"/>
              </a:spcBef>
              <a:buClrTx/>
              <a:buSzTx/>
              <a:buFontTx/>
              <a:buNone/>
              <a:defRPr/>
            </a:pPr>
            <a:r>
              <a:rPr kumimoji="1" lang="zh-CN" altLang="en-US" sz="4400" kern="1200" cap="none" spc="0" normalizeH="0" baseline="0" noProof="0">
                <a:solidFill>
                  <a:srgbClr val="FFFF00"/>
                </a:solidFill>
                <a:effectLst>
                  <a:outerShdw blurRad="38100" dist="38100" dir="2700000" algn="tl">
                    <a:srgbClr val="000000"/>
                  </a:outerShdw>
                </a:effectLst>
                <a:latin typeface="Times New Roman" panose="02020603050405020304" pitchFamily="18" charset="0"/>
                <a:ea typeface="华文新魏" pitchFamily="2" charset="-122"/>
                <a:cs typeface="+mn-cs"/>
              </a:rPr>
              <a:t>艺术分析</a:t>
            </a:r>
            <a:endParaRPr kumimoji="1" lang="zh-CN" altLang="en-US" sz="4400" kern="1200" cap="none" spc="0" normalizeH="0" baseline="0" noProof="0">
              <a:solidFill>
                <a:srgbClr val="FFFF00"/>
              </a:solidFill>
              <a:effectLst>
                <a:outerShdw blurRad="38100" dist="38100" dir="2700000" algn="tl">
                  <a:srgbClr val="000000"/>
                </a:outerShdw>
              </a:effectLst>
              <a:latin typeface="Times New Roman" panose="02020603050405020304" pitchFamily="18" charset="0"/>
              <a:ea typeface="华文新魏" pitchFamily="2" charset="-122"/>
              <a:cs typeface="+mn-cs"/>
            </a:endParaRPr>
          </a:p>
        </p:txBody>
      </p:sp>
      <p:sp>
        <p:nvSpPr>
          <p:cNvPr id="16389" name="Text Box 5"/>
          <p:cNvSpPr txBox="1">
            <a:spLocks noChangeArrowheads="1"/>
          </p:cNvSpPr>
          <p:nvPr/>
        </p:nvSpPr>
        <p:spPr bwMode="auto">
          <a:xfrm>
            <a:off x="762000" y="1828800"/>
            <a:ext cx="83820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kumimoji="1" sz="2400">
                <a:solidFill>
                  <a:schemeClr val="tx1"/>
                </a:solidFill>
                <a:latin typeface="Times New Roman" panose="02020603050405020304" pitchFamily="18" charset="0"/>
                <a:ea typeface="宋体" panose="02010600030101010101" pitchFamily="2" charset="-122"/>
              </a:defRPr>
            </a:lvl1pPr>
            <a:lvl2pPr marL="914400" indent="-457200">
              <a:defRPr kumimoji="1" sz="2400">
                <a:solidFill>
                  <a:schemeClr val="tx1"/>
                </a:solidFill>
                <a:latin typeface="Times New Roman" panose="02020603050405020304" pitchFamily="18" charset="0"/>
                <a:ea typeface="宋体" panose="02010600030101010101" pitchFamily="2" charset="-122"/>
              </a:defRPr>
            </a:lvl2pPr>
            <a:lvl3pPr marL="1371600" indent="-457200">
              <a:defRPr kumimoji="1" sz="2400">
                <a:solidFill>
                  <a:schemeClr val="tx1"/>
                </a:solidFill>
                <a:latin typeface="Times New Roman" panose="02020603050405020304" pitchFamily="18" charset="0"/>
                <a:ea typeface="宋体" panose="02010600030101010101" pitchFamily="2" charset="-122"/>
              </a:defRPr>
            </a:lvl3pPr>
            <a:lvl4pPr marL="1828800" indent="-457200">
              <a:defRPr kumimoji="1" sz="2400">
                <a:solidFill>
                  <a:schemeClr val="tx1"/>
                </a:solidFill>
                <a:latin typeface="Times New Roman" panose="02020603050405020304" pitchFamily="18" charset="0"/>
                <a:ea typeface="宋体" panose="02010600030101010101" pitchFamily="2" charset="-122"/>
              </a:defRPr>
            </a:lvl4pPr>
            <a:lvl5pPr marL="2286000" indent="-457200">
              <a:defRPr kumimoji="1" sz="2400">
                <a:solidFill>
                  <a:schemeClr val="tx1"/>
                </a:solidFill>
                <a:latin typeface="Times New Roman" panose="02020603050405020304" pitchFamily="18" charset="0"/>
                <a:ea typeface="宋体" panose="02010600030101010101" pitchFamily="2" charset="-122"/>
              </a:defRPr>
            </a:lvl5pPr>
            <a:lvl6pPr marL="2743200" indent="-4572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3200400" indent="-4572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657600" indent="-4572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4114800" indent="-4572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marL="457200" marR="0" lvl="0" indent="-457200" algn="l" defTabSz="914400" rtl="0" eaLnBrk="1" fontAlgn="base" latinLnBrk="0" hangingPunct="1">
              <a:lnSpc>
                <a:spcPct val="100000"/>
              </a:lnSpc>
              <a:spcBef>
                <a:spcPct val="0"/>
              </a:spcBef>
              <a:spcAft>
                <a:spcPct val="0"/>
              </a:spcAft>
              <a:buClrTx/>
              <a:buSzTx/>
              <a:buFontTx/>
              <a:buChar char="•"/>
              <a:defRPr/>
            </a:pPr>
            <a:r>
              <a:rPr kumimoji="1" lang="zh-CN" altLang="en-US" sz="3200" b="0" i="0" u="none" strike="noStrike" kern="1200" cap="none" spc="0" normalizeH="0" baseline="0" noProof="0" smtClean="0">
                <a:ln>
                  <a:noFill/>
                </a:ln>
                <a:solidFill>
                  <a:srgbClr val="FFFF00"/>
                </a:solidFill>
                <a:effectLst>
                  <a:outerShdw blurRad="38100" dist="38100" dir="2700000" algn="tl">
                    <a:srgbClr val="C0C0C0"/>
                  </a:outerShdw>
                </a:effectLst>
                <a:uLnTx/>
                <a:uFillTx/>
                <a:latin typeface="Times New Roman" panose="02020603050405020304" pitchFamily="18" charset="0"/>
                <a:ea typeface="华文新魏" pitchFamily="2" charset="-122"/>
                <a:cs typeface="+mn-cs"/>
              </a:rPr>
              <a:t>艺术手法上，采用了比兴手法：</a:t>
            </a:r>
            <a:endParaRPr kumimoji="1" lang="zh-CN" altLang="en-US" sz="3200" b="0" i="0" u="none" strike="noStrike" kern="1200" cap="none" spc="0" normalizeH="0" baseline="0" noProof="0" smtClean="0">
              <a:ln>
                <a:noFill/>
              </a:ln>
              <a:solidFill>
                <a:srgbClr val="FFFF00"/>
              </a:solidFill>
              <a:effectLst>
                <a:outerShdw blurRad="38100" dist="38100" dir="2700000" algn="tl">
                  <a:srgbClr val="C0C0C0"/>
                </a:outerShdw>
              </a:effectLst>
              <a:uLnTx/>
              <a:uFillTx/>
              <a:latin typeface="Times New Roman" panose="02020603050405020304" pitchFamily="18" charset="0"/>
              <a:ea typeface="华文新魏" pitchFamily="2" charset="-122"/>
              <a:cs typeface="+mn-cs"/>
            </a:endParaRPr>
          </a:p>
        </p:txBody>
      </p:sp>
      <p:sp>
        <p:nvSpPr>
          <p:cNvPr id="16390" name="Text Box 6"/>
          <p:cNvSpPr txBox="1">
            <a:spLocks noChangeArrowheads="1"/>
          </p:cNvSpPr>
          <p:nvPr/>
        </p:nvSpPr>
        <p:spPr bwMode="auto">
          <a:xfrm>
            <a:off x="1143000" y="2774950"/>
            <a:ext cx="7962900" cy="1554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R="0" defTabSz="914400">
              <a:buClrTx/>
              <a:buSzTx/>
              <a:buFontTx/>
              <a:buNone/>
              <a:defRPr/>
            </a:pPr>
            <a:r>
              <a:rPr kumimoji="1" lang="en-US" altLang="zh-CN" sz="3200" kern="1200" cap="none" spc="0" normalizeH="0" baseline="0" noProof="0" dirty="0">
                <a:solidFill>
                  <a:srgbClr val="FFFF00"/>
                </a:solidFill>
                <a:effectLst>
                  <a:outerShdw blurRad="38100" dist="38100" dir="2700000" algn="tl">
                    <a:srgbClr val="C0C0C0"/>
                  </a:outerShdw>
                </a:effectLst>
                <a:latin typeface="Times New Roman" panose="02020603050405020304" pitchFamily="18" charset="0"/>
                <a:ea typeface="华文新魏" pitchFamily="2" charset="-122"/>
                <a:cs typeface="+mn-cs"/>
              </a:rPr>
              <a:t>“</a:t>
            </a:r>
            <a:r>
              <a:rPr kumimoji="1" lang="zh-CN" altLang="en-US" sz="3200" kern="1200" cap="none" spc="0" normalizeH="0" baseline="0" noProof="0" dirty="0">
                <a:solidFill>
                  <a:srgbClr val="FFFF00"/>
                </a:solidFill>
                <a:effectLst>
                  <a:outerShdw blurRad="38100" dist="38100" dir="2700000" algn="tl">
                    <a:srgbClr val="C0C0C0"/>
                  </a:outerShdw>
                </a:effectLst>
                <a:latin typeface="Times New Roman" panose="02020603050405020304" pitchFamily="18" charset="0"/>
                <a:ea typeface="华文新魏" pitchFamily="2" charset="-122"/>
                <a:cs typeface="+mn-cs"/>
              </a:rPr>
              <a:t>蒹葭苍苍，白露为霜”等写景之句，不光是为了交代背景地点及时间，更主要的是营造一种氛围、一种意境，渲染一种情绪。</a:t>
            </a:r>
            <a:endParaRPr kumimoji="1" lang="zh-CN" altLang="en-US" sz="3200" kern="1200" cap="none" spc="0" normalizeH="0" baseline="0" noProof="0" dirty="0">
              <a:solidFill>
                <a:srgbClr val="FFFF00"/>
              </a:solidFill>
              <a:effectLst>
                <a:outerShdw blurRad="38100" dist="38100" dir="2700000" algn="tl">
                  <a:srgbClr val="C0C0C0"/>
                </a:outerShdw>
              </a:effectLst>
              <a:latin typeface="Times New Roman" panose="02020603050405020304" pitchFamily="18" charset="0"/>
              <a:ea typeface="华文新魏" pitchFamily="2" charset="-122"/>
              <a:cs typeface="+mn-cs"/>
            </a:endParaRPr>
          </a:p>
        </p:txBody>
      </p:sp>
      <p:sp>
        <p:nvSpPr>
          <p:cNvPr id="16391" name="Text Box 7"/>
          <p:cNvSpPr txBox="1">
            <a:spLocks noChangeArrowheads="1"/>
          </p:cNvSpPr>
          <p:nvPr/>
        </p:nvSpPr>
        <p:spPr bwMode="auto">
          <a:xfrm>
            <a:off x="762000" y="4162425"/>
            <a:ext cx="8466138" cy="2528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kumimoji="1" sz="2400">
                <a:solidFill>
                  <a:schemeClr val="tx1"/>
                </a:solidFill>
                <a:latin typeface="Times New Roman" panose="02020603050405020304" pitchFamily="18" charset="0"/>
                <a:ea typeface="宋体" panose="02010600030101010101" pitchFamily="2" charset="-122"/>
              </a:defRPr>
            </a:lvl1pPr>
            <a:lvl2pPr marL="914400" indent="-457200">
              <a:defRPr kumimoji="1" sz="2400">
                <a:solidFill>
                  <a:schemeClr val="tx1"/>
                </a:solidFill>
                <a:latin typeface="Times New Roman" panose="02020603050405020304" pitchFamily="18" charset="0"/>
                <a:ea typeface="宋体" panose="02010600030101010101" pitchFamily="2" charset="-122"/>
              </a:defRPr>
            </a:lvl2pPr>
            <a:lvl3pPr marL="1371600" indent="-457200">
              <a:defRPr kumimoji="1" sz="2400">
                <a:solidFill>
                  <a:schemeClr val="tx1"/>
                </a:solidFill>
                <a:latin typeface="Times New Roman" panose="02020603050405020304" pitchFamily="18" charset="0"/>
                <a:ea typeface="宋体" panose="02010600030101010101" pitchFamily="2" charset="-122"/>
              </a:defRPr>
            </a:lvl3pPr>
            <a:lvl4pPr marL="1828800" indent="-457200">
              <a:defRPr kumimoji="1" sz="2400">
                <a:solidFill>
                  <a:schemeClr val="tx1"/>
                </a:solidFill>
                <a:latin typeface="Times New Roman" panose="02020603050405020304" pitchFamily="18" charset="0"/>
                <a:ea typeface="宋体" panose="02010600030101010101" pitchFamily="2" charset="-122"/>
              </a:defRPr>
            </a:lvl4pPr>
            <a:lvl5pPr marL="2286000" indent="-457200">
              <a:defRPr kumimoji="1" sz="2400">
                <a:solidFill>
                  <a:schemeClr val="tx1"/>
                </a:solidFill>
                <a:latin typeface="Times New Roman" panose="02020603050405020304" pitchFamily="18" charset="0"/>
                <a:ea typeface="宋体" panose="02010600030101010101" pitchFamily="2" charset="-122"/>
              </a:defRPr>
            </a:lvl5pPr>
            <a:lvl6pPr marL="2743200" indent="-4572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3200400" indent="-4572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657600" indent="-4572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4114800" indent="-4572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marL="457200" marR="0" lvl="0" indent="-457200" algn="l" defTabSz="914400" rtl="0" eaLnBrk="1" fontAlgn="base" latinLnBrk="0" hangingPunct="1">
              <a:lnSpc>
                <a:spcPct val="100000"/>
              </a:lnSpc>
              <a:spcBef>
                <a:spcPct val="0"/>
              </a:spcBef>
              <a:spcAft>
                <a:spcPct val="0"/>
              </a:spcAft>
              <a:buClrTx/>
              <a:buSzTx/>
              <a:buFontTx/>
              <a:buChar char="•"/>
              <a:defRPr/>
            </a:pPr>
            <a:r>
              <a:rPr kumimoji="1" lang="zh-CN" altLang="en-US" sz="3200" b="0" i="0" u="none" strike="noStrike" kern="1200" cap="none" spc="0" normalizeH="0" baseline="0" noProof="0" dirty="0" smtClean="0">
                <a:ln>
                  <a:noFill/>
                </a:ln>
                <a:solidFill>
                  <a:srgbClr val="FFFF00"/>
                </a:solidFill>
                <a:effectLst>
                  <a:outerShdw blurRad="38100" dist="38100" dir="2700000" algn="tl">
                    <a:srgbClr val="C0C0C0"/>
                  </a:outerShdw>
                </a:effectLst>
                <a:uLnTx/>
                <a:uFillTx/>
                <a:latin typeface="Times New Roman" panose="02020603050405020304" pitchFamily="18" charset="0"/>
                <a:ea typeface="华文新魏" pitchFamily="2" charset="-122"/>
                <a:cs typeface="+mn-cs"/>
              </a:rPr>
              <a:t>另外，诗歌在总体上有一种象征意味：诗中的“伊人”不坐实，且飘忽不定、幻象丛生，给人以扑朔迷离、悠渺难测之感，引人遐想。既可看作是意中情人，也可看作是贤才高士，还可看作是某种理想境界</a:t>
            </a:r>
            <a:r>
              <a:rPr kumimoji="1" lang="en-US" altLang="zh-CN" sz="3200" b="0" i="0" u="none" strike="noStrike" kern="1200" cap="none" spc="0" normalizeH="0" baseline="0" noProof="0" dirty="0" smtClean="0">
                <a:ln>
                  <a:noFill/>
                </a:ln>
                <a:solidFill>
                  <a:srgbClr val="FFFF00"/>
                </a:solidFill>
                <a:effectLst>
                  <a:outerShdw blurRad="38100" dist="38100" dir="2700000" algn="tl">
                    <a:srgbClr val="C0C0C0"/>
                  </a:outerShdw>
                </a:effectLst>
                <a:uLnTx/>
                <a:uFillTx/>
                <a:latin typeface="Times New Roman" panose="02020603050405020304" pitchFamily="18" charset="0"/>
                <a:ea typeface="华文新魏" pitchFamily="2" charset="-122"/>
                <a:cs typeface="+mn-cs"/>
              </a:rPr>
              <a:t>……</a:t>
            </a:r>
            <a:endParaRPr kumimoji="1" lang="en-US" altLang="zh-CN" sz="3200" b="0" i="0" u="none" strike="noStrike" kern="1200" cap="none" spc="0" normalizeH="0" baseline="0" noProof="0" dirty="0" smtClean="0">
              <a:ln>
                <a:noFill/>
              </a:ln>
              <a:solidFill>
                <a:srgbClr val="FFFF00"/>
              </a:solidFill>
              <a:effectLst>
                <a:outerShdw blurRad="38100" dist="38100" dir="2700000" algn="tl">
                  <a:srgbClr val="C0C0C0"/>
                </a:outerShdw>
              </a:effectLst>
              <a:uLnTx/>
              <a:uFillTx/>
              <a:latin typeface="Times New Roman" panose="02020603050405020304" pitchFamily="18" charset="0"/>
              <a:ea typeface="华文新魏" pitchFamily="2" charset="-122"/>
              <a:cs typeface="+mn-cs"/>
            </a:endParaRPr>
          </a:p>
        </p:txBody>
      </p:sp>
      <p:sp>
        <p:nvSpPr>
          <p:cNvPr id="16392" name="Text Box 8"/>
          <p:cNvSpPr txBox="1">
            <a:spLocks noChangeArrowheads="1"/>
          </p:cNvSpPr>
          <p:nvPr/>
        </p:nvSpPr>
        <p:spPr bwMode="auto">
          <a:xfrm>
            <a:off x="1143000" y="2286000"/>
            <a:ext cx="569912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kumimoji="1" sz="2400">
                <a:solidFill>
                  <a:schemeClr val="tx1"/>
                </a:solidFill>
                <a:latin typeface="Times New Roman" panose="02020603050405020304" pitchFamily="18" charset="0"/>
                <a:ea typeface="宋体" panose="02010600030101010101" pitchFamily="2" charset="-122"/>
              </a:defRPr>
            </a:lvl1pPr>
            <a:lvl2pPr marL="914400" indent="-457200">
              <a:defRPr kumimoji="1" sz="2400">
                <a:solidFill>
                  <a:schemeClr val="tx1"/>
                </a:solidFill>
                <a:latin typeface="Times New Roman" panose="02020603050405020304" pitchFamily="18" charset="0"/>
                <a:ea typeface="宋体" panose="02010600030101010101" pitchFamily="2" charset="-122"/>
              </a:defRPr>
            </a:lvl2pPr>
            <a:lvl3pPr marL="1371600" indent="-457200">
              <a:defRPr kumimoji="1" sz="2400">
                <a:solidFill>
                  <a:schemeClr val="tx1"/>
                </a:solidFill>
                <a:latin typeface="Times New Roman" panose="02020603050405020304" pitchFamily="18" charset="0"/>
                <a:ea typeface="宋体" panose="02010600030101010101" pitchFamily="2" charset="-122"/>
              </a:defRPr>
            </a:lvl3pPr>
            <a:lvl4pPr marL="1828800" indent="-457200">
              <a:defRPr kumimoji="1" sz="2400">
                <a:solidFill>
                  <a:schemeClr val="tx1"/>
                </a:solidFill>
                <a:latin typeface="Times New Roman" panose="02020603050405020304" pitchFamily="18" charset="0"/>
                <a:ea typeface="宋体" panose="02010600030101010101" pitchFamily="2" charset="-122"/>
              </a:defRPr>
            </a:lvl4pPr>
            <a:lvl5pPr marL="2286000" indent="-457200">
              <a:defRPr kumimoji="1" sz="2400">
                <a:solidFill>
                  <a:schemeClr val="tx1"/>
                </a:solidFill>
                <a:latin typeface="Times New Roman" panose="02020603050405020304" pitchFamily="18" charset="0"/>
                <a:ea typeface="宋体" panose="02010600030101010101" pitchFamily="2" charset="-122"/>
              </a:defRPr>
            </a:lvl5pPr>
            <a:lvl6pPr marL="2743200" indent="-4572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3200400" indent="-4572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657600" indent="-4572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4114800" indent="-4572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marL="457200" marR="0" lvl="0" indent="-457200" algn="l" defTabSz="914400" rtl="0" eaLnBrk="1" fontAlgn="base" latinLnBrk="0" hangingPunct="1">
              <a:lnSpc>
                <a:spcPct val="100000"/>
              </a:lnSpc>
              <a:spcBef>
                <a:spcPct val="0"/>
              </a:spcBef>
              <a:spcAft>
                <a:spcPct val="0"/>
              </a:spcAft>
              <a:buClrTx/>
              <a:buSzTx/>
              <a:buFontTx/>
              <a:buNone/>
              <a:defRPr/>
            </a:pPr>
            <a:r>
              <a:rPr kumimoji="1" lang="en-US" altLang="zh-CN" sz="3200" b="0" i="0" u="none" strike="noStrike" kern="1200" cap="none" spc="0" normalizeH="0" baseline="0" noProof="0" dirty="0" smtClean="0">
                <a:ln>
                  <a:noFill/>
                </a:ln>
                <a:solidFill>
                  <a:srgbClr val="FFFF00"/>
                </a:solidFill>
                <a:effectLst>
                  <a:outerShdw blurRad="38100" dist="38100" dir="2700000" algn="tl">
                    <a:srgbClr val="C0C0C0"/>
                  </a:outerShdw>
                </a:effectLst>
                <a:uLnTx/>
                <a:uFillTx/>
                <a:latin typeface="Times New Roman" panose="02020603050405020304" pitchFamily="18" charset="0"/>
                <a:ea typeface="华文新魏" pitchFamily="2" charset="-122"/>
                <a:cs typeface="+mn-cs"/>
              </a:rPr>
              <a:t>“</a:t>
            </a:r>
            <a:r>
              <a:rPr kumimoji="1" lang="zh-CN" altLang="en-US" sz="3200" b="0" i="0" u="none" strike="noStrike" kern="1200" cap="none" spc="0" normalizeH="0" baseline="0" noProof="0" dirty="0" smtClean="0">
                <a:ln>
                  <a:noFill/>
                </a:ln>
                <a:solidFill>
                  <a:srgbClr val="FFFF00"/>
                </a:solidFill>
                <a:effectLst>
                  <a:outerShdw blurRad="38100" dist="38100" dir="2700000" algn="tl">
                    <a:srgbClr val="C0C0C0"/>
                  </a:outerShdw>
                </a:effectLst>
                <a:uLnTx/>
                <a:uFillTx/>
                <a:latin typeface="Times New Roman" panose="02020603050405020304" pitchFamily="18" charset="0"/>
                <a:ea typeface="华文新魏" pitchFamily="2" charset="-122"/>
                <a:cs typeface="+mn-cs"/>
              </a:rPr>
              <a:t>先言他物以引起所咏之词”。</a:t>
            </a:r>
            <a:endParaRPr kumimoji="1" lang="zh-CN" altLang="en-US" sz="3200" b="0" i="0" u="none" strike="noStrike" kern="1200" cap="none" spc="0" normalizeH="0" baseline="0" noProof="0" dirty="0" smtClean="0">
              <a:ln>
                <a:noFill/>
              </a:ln>
              <a:solidFill>
                <a:srgbClr val="FFFF00"/>
              </a:solidFill>
              <a:effectLst>
                <a:outerShdw blurRad="38100" dist="38100" dir="2700000" algn="tl">
                  <a:srgbClr val="C0C0C0"/>
                </a:outerShdw>
              </a:effectLst>
              <a:uLnTx/>
              <a:uFillTx/>
              <a:latin typeface="Times New Roman" panose="02020603050405020304" pitchFamily="18" charset="0"/>
              <a:ea typeface="华文新魏"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390"/>
                                        </p:tgtEl>
                                        <p:attrNameLst>
                                          <p:attrName>style.visibility</p:attrName>
                                        </p:attrNameLst>
                                      </p:cBhvr>
                                      <p:to>
                                        <p:strVal val="visible"/>
                                      </p:to>
                                    </p:set>
                                    <p:animEffect transition="in" filter="wipe(left)">
                                      <p:cBhvr>
                                        <p:cTn id="7" dur="500"/>
                                        <p:tgtEl>
                                          <p:spTgt spid="1639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391"/>
                                        </p:tgtEl>
                                        <p:attrNameLst>
                                          <p:attrName>style.visibility</p:attrName>
                                        </p:attrNameLst>
                                      </p:cBhvr>
                                      <p:to>
                                        <p:strVal val="visible"/>
                                      </p:to>
                                    </p:set>
                                    <p:animEffect transition="in" filter="wipe(left)">
                                      <p:cBhvr>
                                        <p:cTn id="12" dur="500"/>
                                        <p:tgtEl>
                                          <p:spTgt spid="163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0" grpId="0"/>
      <p:bldP spid="1639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1314" name="Rectangle 2"/>
          <p:cNvSpPr/>
          <p:nvPr/>
        </p:nvSpPr>
        <p:spPr>
          <a:xfrm>
            <a:off x="1042988" y="0"/>
            <a:ext cx="3382962" cy="641350"/>
          </a:xfrm>
          <a:prstGeom prst="rect">
            <a:avLst/>
          </a:prstGeom>
          <a:noFill/>
          <a:ln w="9525">
            <a:noFill/>
          </a:ln>
          <a:effectLst>
            <a:outerShdw dist="35921" dir="2699999" algn="ctr" rotWithShape="0">
              <a:schemeClr val="bg2"/>
            </a:outerShdw>
          </a:effectLst>
        </p:spPr>
        <p:txBody>
          <a:bodyPr anchor="ctr">
            <a:spAutoFit/>
          </a:bodyPr>
          <a:p>
            <a:pPr indent="269875"/>
            <a:r>
              <a:rPr lang="en-US" altLang="zh-CN" sz="3600" b="1" dirty="0">
                <a:solidFill>
                  <a:srgbClr val="FFFFFF"/>
                </a:solidFill>
                <a:latin typeface="楷体_GB2312" panose="02010609030101010101" pitchFamily="49" charset="-122"/>
                <a:ea typeface="楷体_GB2312" panose="02010609030101010101" pitchFamily="49" charset="-122"/>
              </a:rPr>
              <a:t>㈡</a:t>
            </a:r>
            <a:r>
              <a:rPr lang="zh-CN" altLang="en-US" sz="3600" b="1" dirty="0">
                <a:solidFill>
                  <a:srgbClr val="FFFFFF"/>
                </a:solidFill>
                <a:latin typeface="楷体_GB2312" panose="02010609030101010101" pitchFamily="49" charset="-122"/>
                <a:ea typeface="楷体_GB2312" panose="02010609030101010101" pitchFamily="49" charset="-122"/>
              </a:rPr>
              <a:t>判断正误 </a:t>
            </a:r>
            <a:endParaRPr lang="zh-CN" altLang="en-US" sz="3600" b="1" dirty="0">
              <a:solidFill>
                <a:srgbClr val="FFFFFF"/>
              </a:solidFill>
              <a:latin typeface="楷体_GB2312" panose="02010609030101010101" pitchFamily="49" charset="-122"/>
              <a:ea typeface="楷体_GB2312" panose="02010609030101010101" pitchFamily="49" charset="-122"/>
            </a:endParaRPr>
          </a:p>
        </p:txBody>
      </p:sp>
      <p:sp>
        <p:nvSpPr>
          <p:cNvPr id="141315" name="Rectangle 3"/>
          <p:cNvSpPr/>
          <p:nvPr/>
        </p:nvSpPr>
        <p:spPr>
          <a:xfrm>
            <a:off x="466725" y="692150"/>
            <a:ext cx="8208963" cy="5778500"/>
          </a:xfrm>
          <a:prstGeom prst="rect">
            <a:avLst/>
          </a:prstGeom>
          <a:noFill/>
          <a:ln w="9525">
            <a:noFill/>
          </a:ln>
          <a:effectLst>
            <a:outerShdw dist="35921" dir="2699999" algn="ctr" rotWithShape="0">
              <a:schemeClr val="bg2"/>
            </a:outerShdw>
          </a:effectLst>
        </p:spPr>
        <p:txBody>
          <a:bodyPr anchor="ctr">
            <a:spAutoFit/>
          </a:bodyPr>
          <a:p>
            <a:pPr indent="269875">
              <a:lnSpc>
                <a:spcPct val="115000"/>
              </a:lnSpc>
            </a:pPr>
            <a:r>
              <a:rPr lang="en-US" altLang="zh-CN" sz="3600" b="1" dirty="0">
                <a:solidFill>
                  <a:srgbClr val="FFFFFF"/>
                </a:solidFill>
                <a:latin typeface="楷体_GB2312" panose="02010609030101010101" pitchFamily="49" charset="-122"/>
                <a:ea typeface="楷体_GB2312" panose="02010609030101010101" pitchFamily="49" charset="-122"/>
              </a:rPr>
              <a:t>  ⒈《</a:t>
            </a:r>
            <a:r>
              <a:rPr lang="zh-CN" altLang="en-US" sz="3600" b="1" dirty="0">
                <a:solidFill>
                  <a:srgbClr val="FFFFFF"/>
                </a:solidFill>
                <a:latin typeface="楷体_GB2312" panose="02010609030101010101" pitchFamily="49" charset="-122"/>
                <a:ea typeface="楷体_GB2312" panose="02010609030101010101" pitchFamily="49" charset="-122"/>
              </a:rPr>
              <a:t>关雎</a:t>
            </a:r>
            <a:r>
              <a:rPr lang="en-US" altLang="zh-CN" sz="3600" b="1" dirty="0">
                <a:solidFill>
                  <a:srgbClr val="FFFFFF"/>
                </a:solidFill>
                <a:latin typeface="楷体_GB2312" panose="02010609030101010101" pitchFamily="49" charset="-122"/>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中</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关关雎鸠，在河之洲</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采用的是</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兴</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的手法。（   ） </a:t>
            </a:r>
            <a:endParaRPr lang="zh-CN" altLang="en-US" sz="3600" b="1" dirty="0">
              <a:solidFill>
                <a:srgbClr val="FFFFFF"/>
              </a:solidFill>
              <a:latin typeface="楷体_GB2312" panose="02010609030101010101" pitchFamily="49" charset="-122"/>
              <a:ea typeface="楷体_GB2312" panose="02010609030101010101" pitchFamily="49" charset="-122"/>
            </a:endParaRPr>
          </a:p>
          <a:p>
            <a:pPr indent="269875">
              <a:lnSpc>
                <a:spcPct val="115000"/>
              </a:lnSpc>
            </a:pPr>
            <a:r>
              <a:rPr lang="zh-CN" altLang="en-US" sz="3600" b="1" dirty="0">
                <a:solidFill>
                  <a:srgbClr val="FFFFFF"/>
                </a:solidFill>
                <a:latin typeface="楷体_GB2312" panose="02010609030101010101" pitchFamily="49" charset="-122"/>
                <a:ea typeface="楷体_GB2312" panose="02010609030101010101" pitchFamily="49" charset="-122"/>
              </a:rPr>
              <a:t>  ⒉</a:t>
            </a:r>
            <a:r>
              <a:rPr lang="en-US" altLang="zh-CN" sz="3600" b="1" dirty="0">
                <a:solidFill>
                  <a:srgbClr val="FFFFFF"/>
                </a:solidFill>
                <a:latin typeface="楷体_GB2312" panose="02010609030101010101" pitchFamily="49" charset="-122"/>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蒹葭</a:t>
            </a:r>
            <a:r>
              <a:rPr lang="en-US" altLang="zh-CN" sz="3600" b="1" dirty="0">
                <a:solidFill>
                  <a:srgbClr val="FFFFFF"/>
                </a:solidFill>
                <a:latin typeface="楷体_GB2312" panose="02010609030101010101" pitchFamily="49" charset="-122"/>
                <a:ea typeface="楷体_GB2312" panose="02010609030101010101" pitchFamily="49" charset="-122"/>
              </a:rPr>
              <a:t>》</a:t>
            </a:r>
            <a:r>
              <a:rPr lang="en-US" altLang="zh-CN"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所谓</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伊人，指的是</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君子</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   ）</a:t>
            </a:r>
            <a:endParaRPr lang="zh-CN" altLang="en-US" sz="3600" b="1" dirty="0">
              <a:solidFill>
                <a:srgbClr val="FFFFFF"/>
              </a:solidFill>
              <a:latin typeface="楷体_GB2312" panose="02010609030101010101" pitchFamily="49" charset="-122"/>
              <a:ea typeface="楷体_GB2312" panose="02010609030101010101" pitchFamily="49" charset="-122"/>
            </a:endParaRPr>
          </a:p>
          <a:p>
            <a:pPr indent="269875">
              <a:lnSpc>
                <a:spcPct val="115000"/>
              </a:lnSpc>
            </a:pPr>
            <a:r>
              <a:rPr lang="zh-CN" altLang="en-US" sz="3600" b="1" dirty="0">
                <a:solidFill>
                  <a:srgbClr val="FFFFFF"/>
                </a:solidFill>
                <a:latin typeface="楷体_GB2312" panose="02010609030101010101" pitchFamily="49" charset="-122"/>
                <a:ea typeface="楷体_GB2312" panose="02010609030101010101" pitchFamily="49" charset="-122"/>
              </a:rPr>
              <a:t>  ⒊</a:t>
            </a:r>
            <a:r>
              <a:rPr lang="en-US" altLang="zh-CN" sz="3600" b="1" dirty="0">
                <a:solidFill>
                  <a:srgbClr val="FFFFFF"/>
                </a:solidFill>
                <a:latin typeface="楷体_GB2312" panose="02010609030101010101" pitchFamily="49" charset="-122"/>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蒹葭</a:t>
            </a:r>
            <a:r>
              <a:rPr lang="en-US" altLang="zh-CN" sz="3600" b="1" dirty="0">
                <a:solidFill>
                  <a:srgbClr val="FFFFFF"/>
                </a:solidFill>
                <a:latin typeface="楷体_GB2312" panose="02010609030101010101" pitchFamily="49" charset="-122"/>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全诗不着一个思字、愁字，读者却可以体会到诗人那种深深的企慕和求而不得的惆怅。（   ）</a:t>
            </a:r>
            <a:endParaRPr lang="zh-CN" altLang="en-US" sz="3600" b="1" dirty="0">
              <a:solidFill>
                <a:srgbClr val="FFFFFF"/>
              </a:solidFill>
              <a:latin typeface="楷体_GB2312" panose="02010609030101010101" pitchFamily="49" charset="-122"/>
              <a:ea typeface="楷体_GB2312" panose="02010609030101010101" pitchFamily="49" charset="-122"/>
            </a:endParaRPr>
          </a:p>
          <a:p>
            <a:pPr indent="269875">
              <a:lnSpc>
                <a:spcPct val="115000"/>
              </a:lnSpc>
            </a:pPr>
            <a:r>
              <a:rPr lang="zh-CN" altLang="en-US" sz="3600" b="1" dirty="0">
                <a:solidFill>
                  <a:srgbClr val="FFFFFF"/>
                </a:solidFill>
                <a:latin typeface="楷体_GB2312" panose="02010609030101010101" pitchFamily="49" charset="-122"/>
                <a:ea typeface="楷体_GB2312" panose="02010609030101010101" pitchFamily="49" charset="-122"/>
              </a:rPr>
              <a:t>  ⒋</a:t>
            </a:r>
            <a:r>
              <a:rPr lang="en-US" altLang="zh-CN" sz="3600" b="1" dirty="0">
                <a:solidFill>
                  <a:srgbClr val="FFFFFF"/>
                </a:solidFill>
                <a:latin typeface="楷体_GB2312" panose="02010609030101010101" pitchFamily="49" charset="-122"/>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关雎</a:t>
            </a:r>
            <a:r>
              <a:rPr lang="en-US" altLang="zh-CN" sz="3600" b="1" dirty="0">
                <a:solidFill>
                  <a:srgbClr val="FFFFFF"/>
                </a:solidFill>
                <a:latin typeface="楷体_GB2312" panose="02010609030101010101" pitchFamily="49" charset="-122"/>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是</a:t>
            </a:r>
            <a:r>
              <a:rPr lang="en-US" altLang="zh-CN" sz="3600" b="1" dirty="0">
                <a:solidFill>
                  <a:srgbClr val="FFFFFF"/>
                </a:solidFill>
                <a:latin typeface="楷体_GB2312" panose="02010609030101010101" pitchFamily="49" charset="-122"/>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诗经</a:t>
            </a:r>
            <a:r>
              <a:rPr lang="en-US" altLang="zh-CN" sz="3600" b="1" dirty="0">
                <a:solidFill>
                  <a:srgbClr val="FFFFFF"/>
                </a:solidFill>
                <a:latin typeface="楷体_GB2312" panose="02010609030101010101" pitchFamily="49" charset="-122"/>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的第一篇，居</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三百篇</a:t>
            </a:r>
            <a:r>
              <a:rPr lang="zh-CN" altLang="en-US" sz="3600" b="1" dirty="0">
                <a:solidFill>
                  <a:srgbClr val="FFFFFF"/>
                </a:solidFill>
                <a:latin typeface="Arial" panose="020B0604020202020204" pitchFamily="34" charset="0"/>
                <a:ea typeface="楷体_GB2312" panose="02010609030101010101" pitchFamily="49" charset="-122"/>
              </a:rPr>
              <a:t>”</a:t>
            </a:r>
            <a:r>
              <a:rPr lang="zh-CN" altLang="en-US" sz="3600" b="1" dirty="0">
                <a:solidFill>
                  <a:srgbClr val="FFFFFF"/>
                </a:solidFill>
                <a:latin typeface="楷体_GB2312" panose="02010609030101010101" pitchFamily="49" charset="-122"/>
                <a:ea typeface="楷体_GB2312" panose="02010609030101010101" pitchFamily="49" charset="-122"/>
              </a:rPr>
              <a:t>之首。（   ）</a:t>
            </a:r>
            <a:endParaRPr lang="zh-CN" altLang="en-US" sz="3600" b="1" dirty="0">
              <a:solidFill>
                <a:srgbClr val="FFFFFF"/>
              </a:solidFill>
              <a:latin typeface="楷体_GB2312" panose="02010609030101010101" pitchFamily="49" charset="-122"/>
              <a:ea typeface="楷体_GB2312" panose="02010609030101010101" pitchFamily="49" charset="-122"/>
            </a:endParaRPr>
          </a:p>
        </p:txBody>
      </p:sp>
      <p:sp>
        <p:nvSpPr>
          <p:cNvPr id="36869" name="Rectangle 5"/>
          <p:cNvSpPr/>
          <p:nvPr/>
        </p:nvSpPr>
        <p:spPr>
          <a:xfrm>
            <a:off x="6300788" y="1341438"/>
            <a:ext cx="863600" cy="609600"/>
          </a:xfrm>
          <a:prstGeom prst="rect">
            <a:avLst/>
          </a:prstGeom>
          <a:noFill/>
          <a:ln w="9525">
            <a:noFill/>
          </a:ln>
          <a:effectLst>
            <a:outerShdw dist="35921" dir="2699999" algn="ctr" rotWithShape="0">
              <a:srgbClr val="FF0000"/>
            </a:outerShdw>
          </a:effectLst>
        </p:spPr>
        <p:txBody>
          <a:bodyPr>
            <a:spAutoFit/>
          </a:bodyPr>
          <a:p>
            <a:r>
              <a:rPr lang="en-US" altLang="zh-CN" sz="3400" b="1" dirty="0">
                <a:solidFill>
                  <a:srgbClr val="FFFF00"/>
                </a:solidFill>
                <a:latin typeface="华文细黑" pitchFamily="2" charset="-122"/>
                <a:ea typeface="华文细黑" pitchFamily="2" charset="-122"/>
              </a:rPr>
              <a:t>√</a:t>
            </a:r>
            <a:endParaRPr lang="en-US" altLang="zh-CN" sz="3400" b="1" dirty="0">
              <a:solidFill>
                <a:srgbClr val="FFFF00"/>
              </a:solidFill>
              <a:latin typeface="华文细黑" pitchFamily="2" charset="-122"/>
              <a:ea typeface="华文细黑" pitchFamily="2" charset="-122"/>
            </a:endParaRPr>
          </a:p>
        </p:txBody>
      </p:sp>
      <p:sp>
        <p:nvSpPr>
          <p:cNvPr id="36870" name="Rectangle 6"/>
          <p:cNvSpPr/>
          <p:nvPr/>
        </p:nvSpPr>
        <p:spPr>
          <a:xfrm>
            <a:off x="2195513" y="2636838"/>
            <a:ext cx="1004887" cy="609600"/>
          </a:xfrm>
          <a:prstGeom prst="rect">
            <a:avLst/>
          </a:prstGeom>
          <a:noFill/>
          <a:ln w="9525">
            <a:noFill/>
          </a:ln>
          <a:effectLst>
            <a:outerShdw dist="35921" dir="2699999" algn="ctr" rotWithShape="0">
              <a:srgbClr val="FF0000"/>
            </a:outerShdw>
          </a:effectLst>
        </p:spPr>
        <p:txBody>
          <a:bodyPr>
            <a:spAutoFit/>
          </a:bodyPr>
          <a:p>
            <a:r>
              <a:rPr lang="en-US" altLang="zh-CN" sz="3400" b="1" dirty="0">
                <a:solidFill>
                  <a:srgbClr val="FFFF00"/>
                </a:solidFill>
                <a:latin typeface="华文细黑" pitchFamily="2" charset="-122"/>
                <a:ea typeface="华文细黑" pitchFamily="2" charset="-122"/>
              </a:rPr>
              <a:t>×</a:t>
            </a:r>
            <a:endParaRPr lang="en-US" altLang="zh-CN" sz="3400" b="1" dirty="0">
              <a:solidFill>
                <a:srgbClr val="FFFF00"/>
              </a:solidFill>
              <a:latin typeface="华文细黑" pitchFamily="2" charset="-122"/>
              <a:ea typeface="华文细黑" pitchFamily="2" charset="-122"/>
            </a:endParaRPr>
          </a:p>
        </p:txBody>
      </p:sp>
      <p:sp>
        <p:nvSpPr>
          <p:cNvPr id="36871" name="Rectangle 7"/>
          <p:cNvSpPr/>
          <p:nvPr/>
        </p:nvSpPr>
        <p:spPr>
          <a:xfrm>
            <a:off x="6042025" y="4581525"/>
            <a:ext cx="1193800" cy="609600"/>
          </a:xfrm>
          <a:prstGeom prst="rect">
            <a:avLst/>
          </a:prstGeom>
          <a:noFill/>
          <a:ln w="9525">
            <a:noFill/>
          </a:ln>
          <a:effectLst>
            <a:outerShdw dist="35921" dir="2699999" algn="ctr" rotWithShape="0">
              <a:srgbClr val="FF0000"/>
            </a:outerShdw>
          </a:effectLst>
        </p:spPr>
        <p:txBody>
          <a:bodyPr>
            <a:spAutoFit/>
          </a:bodyPr>
          <a:p>
            <a:r>
              <a:rPr lang="en-US" altLang="zh-CN" sz="3400" b="1" dirty="0">
                <a:solidFill>
                  <a:srgbClr val="FFFF00"/>
                </a:solidFill>
                <a:latin typeface="华文细黑" pitchFamily="2" charset="-122"/>
                <a:ea typeface="华文细黑" pitchFamily="2" charset="-122"/>
              </a:rPr>
              <a:t>√</a:t>
            </a:r>
            <a:endParaRPr lang="en-US" altLang="zh-CN" sz="3400" b="1" dirty="0">
              <a:solidFill>
                <a:srgbClr val="FFFF00"/>
              </a:solidFill>
              <a:latin typeface="华文细黑" pitchFamily="2" charset="-122"/>
              <a:ea typeface="华文细黑" pitchFamily="2" charset="-122"/>
            </a:endParaRPr>
          </a:p>
        </p:txBody>
      </p:sp>
      <p:sp>
        <p:nvSpPr>
          <p:cNvPr id="36872" name="Rectangle 8"/>
          <p:cNvSpPr/>
          <p:nvPr/>
        </p:nvSpPr>
        <p:spPr>
          <a:xfrm>
            <a:off x="4613275" y="5805488"/>
            <a:ext cx="1038225" cy="609600"/>
          </a:xfrm>
          <a:prstGeom prst="rect">
            <a:avLst/>
          </a:prstGeom>
          <a:noFill/>
          <a:ln w="9525">
            <a:noFill/>
          </a:ln>
          <a:effectLst>
            <a:outerShdw dist="35921" dir="2699999" algn="ctr" rotWithShape="0">
              <a:srgbClr val="FF0000"/>
            </a:outerShdw>
          </a:effectLst>
        </p:spPr>
        <p:txBody>
          <a:bodyPr>
            <a:spAutoFit/>
          </a:bodyPr>
          <a:p>
            <a:r>
              <a:rPr lang="en-US" altLang="zh-CN" sz="3400" b="1" dirty="0">
                <a:solidFill>
                  <a:srgbClr val="FFFF00"/>
                </a:solidFill>
                <a:latin typeface="华文细黑" pitchFamily="2" charset="-122"/>
                <a:ea typeface="华文细黑" pitchFamily="2" charset="-122"/>
              </a:rPr>
              <a:t>√</a:t>
            </a:r>
            <a:endParaRPr lang="en-US" altLang="zh-CN" sz="3400" b="1" dirty="0">
              <a:solidFill>
                <a:srgbClr val="FFFF00"/>
              </a:solidFill>
              <a:latin typeface="华文细黑" pitchFamily="2" charset="-122"/>
              <a:ea typeface="华文细黑" pitchFamily="2"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6869"/>
                                        </p:tgtEl>
                                        <p:attrNameLst>
                                          <p:attrName>style.visibility</p:attrName>
                                        </p:attrNameLst>
                                      </p:cBhvr>
                                      <p:to>
                                        <p:strVal val="visible"/>
                                      </p:to>
                                    </p:set>
                                    <p:animEffect transition="in" filter="wipe(left)">
                                      <p:cBhvr>
                                        <p:cTn id="7" dur="500"/>
                                        <p:tgtEl>
                                          <p:spTgt spid="3686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6870"/>
                                        </p:tgtEl>
                                        <p:attrNameLst>
                                          <p:attrName>style.visibility</p:attrName>
                                        </p:attrNameLst>
                                      </p:cBhvr>
                                      <p:to>
                                        <p:strVal val="visible"/>
                                      </p:to>
                                    </p:set>
                                    <p:animEffect transition="in" filter="wipe(left)">
                                      <p:cBhvr>
                                        <p:cTn id="12" dur="500"/>
                                        <p:tgtEl>
                                          <p:spTgt spid="3687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6871"/>
                                        </p:tgtEl>
                                        <p:attrNameLst>
                                          <p:attrName>style.visibility</p:attrName>
                                        </p:attrNameLst>
                                      </p:cBhvr>
                                      <p:to>
                                        <p:strVal val="visible"/>
                                      </p:to>
                                    </p:set>
                                    <p:animEffect transition="in" filter="wipe(left)">
                                      <p:cBhvr>
                                        <p:cTn id="17" dur="500"/>
                                        <p:tgtEl>
                                          <p:spTgt spid="3687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6872"/>
                                        </p:tgtEl>
                                        <p:attrNameLst>
                                          <p:attrName>style.visibility</p:attrName>
                                        </p:attrNameLst>
                                      </p:cBhvr>
                                      <p:to>
                                        <p:strVal val="visible"/>
                                      </p:to>
                                    </p:set>
                                    <p:animEffect transition="in" filter="wipe(left)">
                                      <p:cBhvr>
                                        <p:cTn id="22" dur="500"/>
                                        <p:tgtEl>
                                          <p:spTgt spid="368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9" grpId="0"/>
      <p:bldP spid="36870" grpId="0"/>
      <p:bldP spid="36871" grpId="0"/>
      <p:bldP spid="3687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5474" name="Picture 2" descr="Bambo"/>
          <p:cNvPicPr>
            <a:picLocks noChangeAspect="1"/>
          </p:cNvPicPr>
          <p:nvPr/>
        </p:nvPicPr>
        <p:blipFill>
          <a:blip r:embed="rId1"/>
          <a:stretch>
            <a:fillRect/>
          </a:stretch>
        </p:blipFill>
        <p:spPr>
          <a:xfrm>
            <a:off x="0" y="0"/>
            <a:ext cx="9144000" cy="6858000"/>
          </a:xfrm>
          <a:prstGeom prst="rect">
            <a:avLst/>
          </a:prstGeom>
          <a:noFill/>
          <a:ln w="9525">
            <a:noFill/>
          </a:ln>
        </p:spPr>
      </p:pic>
      <p:sp>
        <p:nvSpPr>
          <p:cNvPr id="105475" name="Text Box 3"/>
          <p:cNvSpPr txBox="1"/>
          <p:nvPr/>
        </p:nvSpPr>
        <p:spPr>
          <a:xfrm>
            <a:off x="457200" y="228600"/>
            <a:ext cx="8229600" cy="6186488"/>
          </a:xfrm>
          <a:prstGeom prst="rect">
            <a:avLst/>
          </a:prstGeom>
          <a:noFill/>
          <a:ln w="9525">
            <a:noFill/>
          </a:ln>
        </p:spPr>
        <p:txBody>
          <a:bodyPr>
            <a:spAutoFit/>
          </a:bodyPr>
          <a:p>
            <a:pPr algn="just">
              <a:spcBef>
                <a:spcPct val="50000"/>
              </a:spcBef>
            </a:pPr>
            <a:r>
              <a:rPr lang="zh-CN" altLang="zh-CN" sz="3200" b="1" dirty="0">
                <a:solidFill>
                  <a:srgbClr val="0000FF"/>
                </a:solidFill>
                <a:latin typeface="Times New Roman" panose="02020603050405020304" pitchFamily="18" charset="0"/>
              </a:rPr>
              <a:t>       </a:t>
            </a:r>
            <a:r>
              <a:rPr lang="zh-CN" altLang="zh-CN" sz="3200" b="1" dirty="0">
                <a:solidFill>
                  <a:srgbClr val="EE1302"/>
                </a:solidFill>
                <a:latin typeface="Times New Roman" panose="02020603050405020304" pitchFamily="18" charset="0"/>
              </a:rPr>
              <a:t>《</a:t>
            </a:r>
            <a:r>
              <a:rPr lang="zh-CN" altLang="en-US" sz="3200" b="1" dirty="0">
                <a:solidFill>
                  <a:srgbClr val="EE1302"/>
                </a:solidFill>
                <a:latin typeface="Times New Roman" panose="02020603050405020304" pitchFamily="18" charset="0"/>
              </a:rPr>
              <a:t>诗经</a:t>
            </a:r>
            <a:r>
              <a:rPr lang="zh-CN" altLang="zh-CN" sz="3200" b="1" dirty="0">
                <a:solidFill>
                  <a:srgbClr val="EE1302"/>
                </a:solidFill>
                <a:latin typeface="Times New Roman" panose="02020603050405020304" pitchFamily="18" charset="0"/>
              </a:rPr>
              <a:t>》</a:t>
            </a:r>
            <a:r>
              <a:rPr lang="zh-CN" altLang="en-US" sz="3200" b="1" dirty="0">
                <a:solidFill>
                  <a:srgbClr val="0000FF"/>
                </a:solidFill>
                <a:latin typeface="Times New Roman" panose="02020603050405020304" pitchFamily="18" charset="0"/>
              </a:rPr>
              <a:t>以</a:t>
            </a:r>
            <a:r>
              <a:rPr lang="zh-CN" altLang="en-US" sz="3200" b="1" dirty="0">
                <a:solidFill>
                  <a:srgbClr val="EE1302"/>
                </a:solidFill>
                <a:latin typeface="Times New Roman" panose="02020603050405020304" pitchFamily="18" charset="0"/>
              </a:rPr>
              <a:t>四言</a:t>
            </a:r>
            <a:r>
              <a:rPr lang="zh-CN" altLang="en-US" sz="3200" b="1" dirty="0">
                <a:solidFill>
                  <a:srgbClr val="0000FF"/>
                </a:solidFill>
                <a:latin typeface="Times New Roman" panose="02020603050405020304" pitchFamily="18" charset="0"/>
              </a:rPr>
              <a:t>为主，兼有</a:t>
            </a:r>
            <a:r>
              <a:rPr lang="zh-CN" altLang="en-US" sz="3200" b="1" dirty="0">
                <a:solidFill>
                  <a:srgbClr val="EE1302"/>
                </a:solidFill>
                <a:latin typeface="Times New Roman" panose="02020603050405020304" pitchFamily="18" charset="0"/>
              </a:rPr>
              <a:t>杂言</a:t>
            </a:r>
            <a:r>
              <a:rPr lang="zh-CN" altLang="en-US" sz="3200" b="1" dirty="0">
                <a:solidFill>
                  <a:srgbClr val="0000FF"/>
                </a:solidFill>
                <a:latin typeface="Times New Roman" panose="02020603050405020304" pitchFamily="18" charset="0"/>
              </a:rPr>
              <a:t>。</a:t>
            </a:r>
            <a:endParaRPr lang="zh-CN" altLang="en-US" sz="3200" b="1" dirty="0">
              <a:solidFill>
                <a:srgbClr val="0000FF"/>
              </a:solidFill>
              <a:latin typeface="Times New Roman" panose="02020603050405020304" pitchFamily="18" charset="0"/>
            </a:endParaRPr>
          </a:p>
          <a:p>
            <a:pPr algn="just">
              <a:spcBef>
                <a:spcPct val="50000"/>
              </a:spcBef>
            </a:pPr>
            <a:r>
              <a:rPr lang="zh-CN" altLang="en-US" sz="3200" b="1" dirty="0">
                <a:solidFill>
                  <a:srgbClr val="0000FF"/>
                </a:solidFill>
                <a:latin typeface="Times New Roman" panose="02020603050405020304" pitchFamily="18" charset="0"/>
              </a:rPr>
              <a:t>         在结构上多采用</a:t>
            </a:r>
            <a:r>
              <a:rPr lang="zh-CN" altLang="en-US" sz="3200" b="1" dirty="0">
                <a:solidFill>
                  <a:srgbClr val="EE1302"/>
                </a:solidFill>
                <a:latin typeface="Times New Roman" panose="02020603050405020304" pitchFamily="18" charset="0"/>
              </a:rPr>
              <a:t>重章叠句</a:t>
            </a:r>
            <a:r>
              <a:rPr lang="zh-CN" altLang="en-US" sz="3200" b="1" dirty="0">
                <a:solidFill>
                  <a:srgbClr val="0000FF"/>
                </a:solidFill>
                <a:latin typeface="Times New Roman" panose="02020603050405020304" pitchFamily="18" charset="0"/>
              </a:rPr>
              <a:t>的形式加强抒情效果。每一章只变换几个字，却能收到</a:t>
            </a:r>
            <a:r>
              <a:rPr lang="zh-CN" altLang="en-US" sz="3200" b="1" dirty="0">
                <a:solidFill>
                  <a:srgbClr val="EE1302"/>
                </a:solidFill>
                <a:latin typeface="Times New Roman" panose="02020603050405020304" pitchFamily="18" charset="0"/>
              </a:rPr>
              <a:t>回旋跌宕</a:t>
            </a:r>
            <a:r>
              <a:rPr lang="zh-CN" altLang="en-US" sz="3200" b="1" dirty="0">
                <a:solidFill>
                  <a:srgbClr val="0000FF"/>
                </a:solidFill>
                <a:latin typeface="Times New Roman" panose="02020603050405020304" pitchFamily="18" charset="0"/>
              </a:rPr>
              <a:t>的艺术效果。</a:t>
            </a:r>
            <a:endParaRPr lang="zh-CN" altLang="en-US" sz="3200" b="1" dirty="0">
              <a:solidFill>
                <a:srgbClr val="0000FF"/>
              </a:solidFill>
              <a:latin typeface="Times New Roman" panose="02020603050405020304" pitchFamily="18" charset="0"/>
            </a:endParaRPr>
          </a:p>
          <a:p>
            <a:pPr algn="just">
              <a:spcBef>
                <a:spcPct val="50000"/>
              </a:spcBef>
            </a:pPr>
            <a:r>
              <a:rPr lang="zh-CN" altLang="en-US" sz="3200" b="1" dirty="0">
                <a:solidFill>
                  <a:srgbClr val="0000FF"/>
                </a:solidFill>
                <a:latin typeface="Times New Roman" panose="02020603050405020304" pitchFamily="18" charset="0"/>
              </a:rPr>
              <a:t>        在语言上多采用</a:t>
            </a:r>
            <a:r>
              <a:rPr lang="zh-CN" altLang="en-US" sz="3200" b="1" dirty="0">
                <a:solidFill>
                  <a:srgbClr val="EE1302"/>
                </a:solidFill>
                <a:latin typeface="Times New Roman" panose="02020603050405020304" pitchFamily="18" charset="0"/>
              </a:rPr>
              <a:t>双声叠韵</a:t>
            </a:r>
            <a:r>
              <a:rPr lang="zh-CN" altLang="en-US" sz="3200" b="1" dirty="0">
                <a:solidFill>
                  <a:srgbClr val="0000FF"/>
                </a:solidFill>
                <a:latin typeface="Times New Roman" panose="02020603050405020304" pitchFamily="18" charset="0"/>
              </a:rPr>
              <a:t>、叠字连绵词来状物、拟声、穷貌。</a:t>
            </a:r>
            <a:r>
              <a:rPr lang="zh-CN" altLang="en-US" sz="3200" b="1" dirty="0">
                <a:solidFill>
                  <a:srgbClr val="0000FF"/>
                </a:solidFill>
                <a:latin typeface="Courier New" panose="02070309020205020404" pitchFamily="49" charset="0"/>
              </a:rPr>
              <a:t>“</a:t>
            </a:r>
            <a:r>
              <a:rPr lang="zh-CN" altLang="en-US" sz="3200" b="1" dirty="0">
                <a:solidFill>
                  <a:srgbClr val="0000FF"/>
                </a:solidFill>
                <a:latin typeface="Times New Roman" panose="02020603050405020304" pitchFamily="18" charset="0"/>
              </a:rPr>
              <a:t>以少总多，情貌无遗</a:t>
            </a:r>
            <a:r>
              <a:rPr lang="zh-CN" altLang="en-US" sz="3200" b="1" dirty="0">
                <a:solidFill>
                  <a:srgbClr val="0000FF"/>
                </a:solidFill>
                <a:latin typeface="Courier New" panose="02070309020205020404" pitchFamily="49" charset="0"/>
              </a:rPr>
              <a:t>”</a:t>
            </a:r>
            <a:r>
              <a:rPr lang="zh-CN" altLang="en-US" sz="3200" b="1" dirty="0">
                <a:solidFill>
                  <a:srgbClr val="0000FF"/>
                </a:solidFill>
                <a:latin typeface="Times New Roman" panose="02020603050405020304" pitchFamily="18" charset="0"/>
              </a:rPr>
              <a:t>。</a:t>
            </a:r>
            <a:endParaRPr lang="zh-CN" altLang="en-US" sz="3200" b="1" dirty="0">
              <a:solidFill>
                <a:srgbClr val="0000FF"/>
              </a:solidFill>
              <a:latin typeface="Times New Roman" panose="02020603050405020304" pitchFamily="18" charset="0"/>
            </a:endParaRPr>
          </a:p>
          <a:p>
            <a:pPr algn="just">
              <a:spcBef>
                <a:spcPct val="50000"/>
              </a:spcBef>
            </a:pPr>
            <a:r>
              <a:rPr lang="zh-CN" altLang="en-US" sz="3200" b="1" dirty="0">
                <a:solidFill>
                  <a:srgbClr val="0000FF"/>
                </a:solidFill>
                <a:latin typeface="Times New Roman" panose="02020603050405020304" pitchFamily="18" charset="0"/>
              </a:rPr>
              <a:t>         此外，</a:t>
            </a:r>
            <a:r>
              <a:rPr lang="zh-CN" altLang="zh-CN" sz="3200" b="1" dirty="0">
                <a:solidFill>
                  <a:srgbClr val="0000FF"/>
                </a:solidFill>
                <a:latin typeface="Times New Roman" panose="02020603050405020304" pitchFamily="18" charset="0"/>
              </a:rPr>
              <a:t>《</a:t>
            </a:r>
            <a:r>
              <a:rPr lang="zh-CN" altLang="en-US" sz="3200" b="1" dirty="0">
                <a:solidFill>
                  <a:srgbClr val="0000FF"/>
                </a:solidFill>
                <a:latin typeface="Times New Roman" panose="02020603050405020304" pitchFamily="18" charset="0"/>
              </a:rPr>
              <a:t>诗经</a:t>
            </a:r>
            <a:r>
              <a:rPr lang="zh-CN" altLang="zh-CN" sz="3200" b="1" dirty="0">
                <a:solidFill>
                  <a:srgbClr val="0000FF"/>
                </a:solidFill>
                <a:latin typeface="Times New Roman" panose="02020603050405020304" pitchFamily="18" charset="0"/>
              </a:rPr>
              <a:t>》</a:t>
            </a:r>
            <a:r>
              <a:rPr lang="zh-CN" altLang="en-US" sz="3200" b="1" dirty="0">
                <a:solidFill>
                  <a:srgbClr val="0000FF"/>
                </a:solidFill>
                <a:latin typeface="Times New Roman" panose="02020603050405020304" pitchFamily="18" charset="0"/>
              </a:rPr>
              <a:t>在押韵上有的句句押韵，有的隔句押韵，有的一韵到底，有的中途转韵，现代诗歌的用韵规律在</a:t>
            </a:r>
            <a:r>
              <a:rPr lang="zh-CN" altLang="zh-CN" sz="3200" b="1" dirty="0">
                <a:solidFill>
                  <a:srgbClr val="0000FF"/>
                </a:solidFill>
                <a:latin typeface="Times New Roman" panose="02020603050405020304" pitchFamily="18" charset="0"/>
              </a:rPr>
              <a:t>《</a:t>
            </a:r>
            <a:r>
              <a:rPr lang="zh-CN" altLang="en-US" sz="3200" b="1" dirty="0">
                <a:solidFill>
                  <a:srgbClr val="0000FF"/>
                </a:solidFill>
                <a:latin typeface="Times New Roman" panose="02020603050405020304" pitchFamily="18" charset="0"/>
              </a:rPr>
              <a:t>诗经</a:t>
            </a:r>
            <a:r>
              <a:rPr lang="zh-CN" altLang="zh-CN" sz="3200" b="1" dirty="0">
                <a:solidFill>
                  <a:srgbClr val="0000FF"/>
                </a:solidFill>
                <a:latin typeface="Times New Roman" panose="02020603050405020304" pitchFamily="18" charset="0"/>
              </a:rPr>
              <a:t>》</a:t>
            </a:r>
            <a:r>
              <a:rPr lang="zh-CN" altLang="en-US" sz="3200" b="1" dirty="0">
                <a:solidFill>
                  <a:srgbClr val="0000FF"/>
                </a:solidFill>
                <a:latin typeface="Times New Roman" panose="02020603050405020304" pitchFamily="18" charset="0"/>
              </a:rPr>
              <a:t>中几乎都已经具备了。 </a:t>
            </a:r>
            <a:endParaRPr lang="zh-CN" altLang="en-US" sz="3200" b="1" dirty="0">
              <a:solidFill>
                <a:srgbClr val="0000FF"/>
              </a:solidFill>
              <a:latin typeface="Times New Roman" panose="02020603050405020304" pitchFamily="18" charset="0"/>
            </a:endParaRPr>
          </a:p>
        </p:txBody>
      </p:sp>
    </p:spTree>
  </p:cSld>
  <p:clrMapOvr>
    <a:masterClrMapping/>
  </p:clrMapOvr>
  <p:transition>
    <p:zoom/>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2338" name="Rectangle 2"/>
          <p:cNvSpPr/>
          <p:nvPr/>
        </p:nvSpPr>
        <p:spPr>
          <a:xfrm>
            <a:off x="0" y="0"/>
            <a:ext cx="9144000" cy="6881813"/>
          </a:xfrm>
          <a:prstGeom prst="rect">
            <a:avLst/>
          </a:prstGeom>
          <a:noFill/>
          <a:ln w="9525">
            <a:noFill/>
          </a:ln>
        </p:spPr>
        <p:txBody>
          <a:bodyPr>
            <a:spAutoFit/>
          </a:bodyPr>
          <a:p>
            <a:pPr>
              <a:lnSpc>
                <a:spcPct val="90000"/>
              </a:lnSpc>
            </a:pPr>
            <a:r>
              <a:rPr lang="en-US" altLang="zh-CN" sz="3800" b="1" dirty="0">
                <a:solidFill>
                  <a:srgbClr val="FFFFFF"/>
                </a:solidFill>
                <a:latin typeface="楷体_GB2312" panose="02010609030101010101" pitchFamily="49" charset="-122"/>
                <a:ea typeface="楷体_GB2312" panose="02010609030101010101" pitchFamily="49" charset="-122"/>
              </a:rPr>
              <a:t>㈥</a:t>
            </a:r>
            <a:r>
              <a:rPr lang="zh-CN" altLang="en-US" sz="3800" b="1" dirty="0">
                <a:solidFill>
                  <a:srgbClr val="FFFFFF"/>
                </a:solidFill>
                <a:latin typeface="楷体_GB2312" panose="02010609030101010101" pitchFamily="49" charset="-122"/>
                <a:ea typeface="楷体_GB2312" panose="02010609030101010101" pitchFamily="49" charset="-122"/>
              </a:rPr>
              <a:t>选出下列诗句翻译有误的一项</a:t>
            </a:r>
            <a:r>
              <a:rPr lang="en-US" altLang="zh-CN" sz="3800" b="1" dirty="0">
                <a:solidFill>
                  <a:srgbClr val="FFFFFF"/>
                </a:solidFill>
                <a:latin typeface="楷体_GB2312" panose="02010609030101010101" pitchFamily="49" charset="-122"/>
                <a:ea typeface="楷体_GB2312" panose="02010609030101010101" pitchFamily="49" charset="-122"/>
              </a:rPr>
              <a:t>(    )</a:t>
            </a:r>
            <a:endParaRPr lang="en-US" altLang="zh-CN" sz="3800" b="1" dirty="0">
              <a:solidFill>
                <a:srgbClr val="FFFFFF"/>
              </a:solidFill>
              <a:latin typeface="楷体_GB2312" panose="02010609030101010101" pitchFamily="49" charset="-122"/>
              <a:ea typeface="楷体_GB2312" panose="02010609030101010101" pitchFamily="49" charset="-122"/>
            </a:endParaRPr>
          </a:p>
          <a:p>
            <a:pPr>
              <a:lnSpc>
                <a:spcPct val="90000"/>
              </a:lnSpc>
            </a:pPr>
            <a:r>
              <a:rPr lang="en-US" altLang="zh-CN" sz="3800" b="1" dirty="0">
                <a:solidFill>
                  <a:srgbClr val="FFFFFF"/>
                </a:solidFill>
                <a:latin typeface="楷体_GB2312" panose="02010609030101010101" pitchFamily="49" charset="-122"/>
                <a:ea typeface="楷体_GB2312" panose="02010609030101010101" pitchFamily="49" charset="-122"/>
              </a:rPr>
              <a:t>    A</a:t>
            </a:r>
            <a:r>
              <a:rPr lang="zh-CN" altLang="en-US" sz="3800" b="1" dirty="0">
                <a:solidFill>
                  <a:srgbClr val="FFFFFF"/>
                </a:solidFill>
                <a:latin typeface="楷体_GB2312" panose="02010609030101010101" pitchFamily="49" charset="-122"/>
                <a:ea typeface="楷体_GB2312" panose="02010609030101010101" pitchFamily="49" charset="-122"/>
              </a:rPr>
              <a:t>．蒹葭采采，白露未已：</a:t>
            </a:r>
            <a:endParaRPr lang="zh-CN" altLang="en-US" sz="3800" b="1" dirty="0">
              <a:solidFill>
                <a:srgbClr val="FFFFFF"/>
              </a:solidFill>
              <a:latin typeface="楷体_GB2312" panose="02010609030101010101" pitchFamily="49" charset="-122"/>
              <a:ea typeface="楷体_GB2312" panose="02010609030101010101" pitchFamily="49" charset="-122"/>
            </a:endParaRPr>
          </a:p>
          <a:p>
            <a:pPr>
              <a:lnSpc>
                <a:spcPct val="90000"/>
              </a:lnSpc>
            </a:pPr>
            <a:r>
              <a:rPr lang="zh-CN" altLang="en-US" sz="3800" b="1" dirty="0">
                <a:solidFill>
                  <a:srgbClr val="FFFFFF"/>
                </a:solidFill>
                <a:latin typeface="楷体_GB2312" panose="02010609030101010101" pitchFamily="49" charset="-122"/>
                <a:ea typeface="楷体_GB2312" panose="02010609030101010101" pitchFamily="49" charset="-122"/>
              </a:rPr>
              <a:t>    芦苇茫茫连成片，清晨的露水没有完。</a:t>
            </a:r>
            <a:endParaRPr lang="zh-CN" altLang="en-US" sz="3800" b="1" dirty="0">
              <a:solidFill>
                <a:srgbClr val="FFFFFF"/>
              </a:solidFill>
              <a:latin typeface="楷体_GB2312" panose="02010609030101010101" pitchFamily="49" charset="-122"/>
              <a:ea typeface="楷体_GB2312" panose="02010609030101010101" pitchFamily="49" charset="-122"/>
            </a:endParaRPr>
          </a:p>
          <a:p>
            <a:pPr>
              <a:lnSpc>
                <a:spcPct val="90000"/>
              </a:lnSpc>
            </a:pPr>
            <a:r>
              <a:rPr lang="zh-CN" altLang="en-US" sz="3800" b="1" dirty="0">
                <a:solidFill>
                  <a:srgbClr val="FFFFFF"/>
                </a:solidFill>
                <a:latin typeface="楷体_GB2312" panose="02010609030101010101" pitchFamily="49" charset="-122"/>
                <a:ea typeface="楷体_GB2312" panose="02010609030101010101" pitchFamily="49" charset="-122"/>
              </a:rPr>
              <a:t>    </a:t>
            </a:r>
            <a:r>
              <a:rPr lang="en-US" altLang="zh-CN" sz="3800" b="1" dirty="0">
                <a:solidFill>
                  <a:srgbClr val="FFFFFF"/>
                </a:solidFill>
                <a:latin typeface="楷体_GB2312" panose="02010609030101010101" pitchFamily="49" charset="-122"/>
                <a:ea typeface="楷体_GB2312" panose="02010609030101010101" pitchFamily="49" charset="-122"/>
              </a:rPr>
              <a:t>B</a:t>
            </a:r>
            <a:r>
              <a:rPr lang="zh-CN" altLang="en-US" sz="3800" b="1" dirty="0">
                <a:solidFill>
                  <a:srgbClr val="FFFFFF"/>
                </a:solidFill>
                <a:latin typeface="楷体_GB2312" panose="02010609030101010101" pitchFamily="49" charset="-122"/>
                <a:ea typeface="楷体_GB2312" panose="02010609030101010101" pitchFamily="49" charset="-122"/>
              </a:rPr>
              <a:t>．所谓伊人，在水之涘：</a:t>
            </a:r>
            <a:endParaRPr lang="zh-CN" altLang="en-US" sz="3800" b="1" dirty="0">
              <a:solidFill>
                <a:srgbClr val="FFFFFF"/>
              </a:solidFill>
              <a:latin typeface="楷体_GB2312" panose="02010609030101010101" pitchFamily="49" charset="-122"/>
              <a:ea typeface="楷体_GB2312" panose="02010609030101010101" pitchFamily="49" charset="-122"/>
            </a:endParaRPr>
          </a:p>
          <a:p>
            <a:pPr>
              <a:lnSpc>
                <a:spcPct val="90000"/>
              </a:lnSpc>
            </a:pPr>
            <a:r>
              <a:rPr lang="zh-CN" altLang="en-US" sz="3800" b="1" dirty="0">
                <a:solidFill>
                  <a:srgbClr val="FFFFFF"/>
                </a:solidFill>
                <a:latin typeface="楷体_GB2312" panose="02010609030101010101" pitchFamily="49" charset="-122"/>
                <a:ea typeface="楷体_GB2312" panose="02010609030101010101" pitchFamily="49" charset="-122"/>
              </a:rPr>
              <a:t>    我所爱的心上人啊，她就站在河那边。</a:t>
            </a:r>
            <a:endParaRPr lang="zh-CN" altLang="en-US" sz="3800" b="1" dirty="0">
              <a:solidFill>
                <a:srgbClr val="FFFFFF"/>
              </a:solidFill>
              <a:latin typeface="楷体_GB2312" panose="02010609030101010101" pitchFamily="49" charset="-122"/>
              <a:ea typeface="楷体_GB2312" panose="02010609030101010101" pitchFamily="49" charset="-122"/>
            </a:endParaRPr>
          </a:p>
          <a:p>
            <a:pPr>
              <a:lnSpc>
                <a:spcPct val="90000"/>
              </a:lnSpc>
            </a:pPr>
            <a:r>
              <a:rPr lang="zh-CN" altLang="en-US" sz="3800" b="1" dirty="0">
                <a:solidFill>
                  <a:srgbClr val="FFFFFF"/>
                </a:solidFill>
                <a:latin typeface="楷体_GB2312" panose="02010609030101010101" pitchFamily="49" charset="-122"/>
                <a:ea typeface="楷体_GB2312" panose="02010609030101010101" pitchFamily="49" charset="-122"/>
              </a:rPr>
              <a:t>    </a:t>
            </a:r>
            <a:r>
              <a:rPr lang="en-US" altLang="zh-CN" sz="3800" b="1" dirty="0">
                <a:solidFill>
                  <a:srgbClr val="FFFFFF"/>
                </a:solidFill>
                <a:latin typeface="楷体_GB2312" panose="02010609030101010101" pitchFamily="49" charset="-122"/>
                <a:ea typeface="楷体_GB2312" panose="02010609030101010101" pitchFamily="49" charset="-122"/>
              </a:rPr>
              <a:t>C</a:t>
            </a:r>
            <a:r>
              <a:rPr lang="zh-CN" altLang="en-US" sz="3800" b="1" dirty="0">
                <a:solidFill>
                  <a:srgbClr val="FFFFFF"/>
                </a:solidFill>
                <a:latin typeface="楷体_GB2312" panose="02010609030101010101" pitchFamily="49" charset="-122"/>
                <a:ea typeface="楷体_GB2312" panose="02010609030101010101" pitchFamily="49" charset="-122"/>
              </a:rPr>
              <a:t>．溯洄从之，道阻且右：</a:t>
            </a:r>
            <a:endParaRPr lang="zh-CN" altLang="en-US" sz="3800" b="1" dirty="0">
              <a:solidFill>
                <a:srgbClr val="FFFFFF"/>
              </a:solidFill>
              <a:latin typeface="楷体_GB2312" panose="02010609030101010101" pitchFamily="49" charset="-122"/>
              <a:ea typeface="楷体_GB2312" panose="02010609030101010101" pitchFamily="49" charset="-122"/>
            </a:endParaRPr>
          </a:p>
          <a:p>
            <a:pPr>
              <a:lnSpc>
                <a:spcPct val="90000"/>
              </a:lnSpc>
            </a:pPr>
            <a:r>
              <a:rPr lang="zh-CN" altLang="en-US" sz="3800" b="1" dirty="0">
                <a:solidFill>
                  <a:srgbClr val="FFFFFF"/>
                </a:solidFill>
                <a:latin typeface="楷体_GB2312" panose="02010609030101010101" pitchFamily="49" charset="-122"/>
                <a:ea typeface="楷体_GB2312" panose="02010609030101010101" pitchFamily="49" charset="-122"/>
              </a:rPr>
              <a:t>   逆流而上去追寻她，道路阻碍且在右边。</a:t>
            </a:r>
            <a:endParaRPr lang="zh-CN" altLang="en-US" sz="3800" b="1" dirty="0">
              <a:solidFill>
                <a:srgbClr val="FFFFFF"/>
              </a:solidFill>
              <a:latin typeface="楷体_GB2312" panose="02010609030101010101" pitchFamily="49" charset="-122"/>
              <a:ea typeface="楷体_GB2312" panose="02010609030101010101" pitchFamily="49" charset="-122"/>
            </a:endParaRPr>
          </a:p>
          <a:p>
            <a:pPr>
              <a:lnSpc>
                <a:spcPct val="90000"/>
              </a:lnSpc>
            </a:pPr>
            <a:r>
              <a:rPr lang="zh-CN" altLang="en-US" sz="3800" b="1" dirty="0">
                <a:solidFill>
                  <a:srgbClr val="FFFFFF"/>
                </a:solidFill>
                <a:latin typeface="楷体_GB2312" panose="02010609030101010101" pitchFamily="49" charset="-122"/>
                <a:ea typeface="楷体_GB2312" panose="02010609030101010101" pitchFamily="49" charset="-122"/>
              </a:rPr>
              <a:t>    </a:t>
            </a:r>
            <a:r>
              <a:rPr lang="en-US" altLang="zh-CN" sz="3800" b="1" dirty="0">
                <a:solidFill>
                  <a:srgbClr val="FFFFFF"/>
                </a:solidFill>
                <a:latin typeface="楷体_GB2312" panose="02010609030101010101" pitchFamily="49" charset="-122"/>
                <a:ea typeface="楷体_GB2312" panose="02010609030101010101" pitchFamily="49" charset="-122"/>
              </a:rPr>
              <a:t>D</a:t>
            </a:r>
            <a:r>
              <a:rPr lang="zh-CN" altLang="en-US" sz="3800" b="1" dirty="0">
                <a:solidFill>
                  <a:srgbClr val="FFFFFF"/>
                </a:solidFill>
                <a:latin typeface="楷体_GB2312" panose="02010609030101010101" pitchFamily="49" charset="-122"/>
                <a:ea typeface="楷体_GB2312" panose="02010609030101010101" pitchFamily="49" charset="-122"/>
              </a:rPr>
              <a:t>．溯游从之，宛在水中沚：</a:t>
            </a:r>
            <a:endParaRPr lang="zh-CN" altLang="en-US" sz="3800" b="1" dirty="0">
              <a:solidFill>
                <a:srgbClr val="FFFFFF"/>
              </a:solidFill>
              <a:latin typeface="楷体_GB2312" panose="02010609030101010101" pitchFamily="49" charset="-122"/>
              <a:ea typeface="楷体_GB2312" panose="02010609030101010101" pitchFamily="49" charset="-122"/>
            </a:endParaRPr>
          </a:p>
          <a:p>
            <a:pPr>
              <a:lnSpc>
                <a:spcPct val="90000"/>
              </a:lnSpc>
            </a:pPr>
            <a:r>
              <a:rPr lang="zh-CN" altLang="en-US" sz="3800" b="1" dirty="0">
                <a:solidFill>
                  <a:srgbClr val="FFFFFF"/>
                </a:solidFill>
                <a:latin typeface="楷体_GB2312" panose="02010609030101010101" pitchFamily="49" charset="-122"/>
                <a:ea typeface="楷体_GB2312" panose="02010609030101010101" pitchFamily="49" charset="-122"/>
              </a:rPr>
              <a:t>    顺流而下去追寻她，好像站在水中的陆地上。</a:t>
            </a:r>
            <a:endParaRPr lang="zh-CN" altLang="en-US" sz="3800" b="1" dirty="0">
              <a:solidFill>
                <a:srgbClr val="FFFFFF"/>
              </a:solidFill>
              <a:latin typeface="楷体_GB2312" panose="02010609030101010101" pitchFamily="49" charset="-122"/>
              <a:ea typeface="楷体_GB2312" panose="02010609030101010101" pitchFamily="49" charset="-122"/>
            </a:endParaRPr>
          </a:p>
        </p:txBody>
      </p:sp>
      <p:pic>
        <p:nvPicPr>
          <p:cNvPr id="135172" name="Picture 4"/>
          <p:cNvPicPr>
            <a:picLocks noChangeAspect="1"/>
          </p:cNvPicPr>
          <p:nvPr/>
        </p:nvPicPr>
        <p:blipFill>
          <a:blip r:embed="rId1"/>
          <a:stretch>
            <a:fillRect/>
          </a:stretch>
        </p:blipFill>
        <p:spPr>
          <a:xfrm>
            <a:off x="7164388" y="0"/>
            <a:ext cx="1243012" cy="1524000"/>
          </a:xfrm>
          <a:prstGeom prst="rect">
            <a:avLst/>
          </a:prstGeom>
          <a:noFill/>
          <a:ln w="9525">
            <a:noFill/>
          </a:ln>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35172"/>
                                        </p:tgtEl>
                                        <p:attrNameLst>
                                          <p:attrName>style.visibility</p:attrName>
                                        </p:attrNameLst>
                                      </p:cBhvr>
                                      <p:to>
                                        <p:strVal val="visible"/>
                                      </p:to>
                                    </p:set>
                                    <p:animEffect transition="in" filter="barn(inVertical)">
                                      <p:cBhvr>
                                        <p:cTn id="7" dur="500"/>
                                        <p:tgtEl>
                                          <p:spTgt spid="135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62" name="Rectangle 1"/>
          <p:cNvSpPr/>
          <p:nvPr/>
        </p:nvSpPr>
        <p:spPr>
          <a:xfrm>
            <a:off x="71438" y="112713"/>
            <a:ext cx="8964612" cy="6002337"/>
          </a:xfrm>
          <a:prstGeom prst="rect">
            <a:avLst/>
          </a:prstGeom>
          <a:noFill/>
          <a:ln w="9525">
            <a:noFill/>
          </a:ln>
        </p:spPr>
        <p:txBody>
          <a:bodyPr anchor="ctr">
            <a:spAutoFit/>
          </a:bodyPr>
          <a:p>
            <a:pPr indent="228600"/>
            <a:r>
              <a:rPr lang="en-US" altLang="zh-CN" sz="4800" b="1" dirty="0">
                <a:solidFill>
                  <a:srgbClr val="000000"/>
                </a:solidFill>
                <a:latin typeface="Arial" panose="020B0604020202020204" pitchFamily="34" charset="0"/>
              </a:rPr>
              <a:t>1.</a:t>
            </a:r>
            <a:r>
              <a:rPr lang="zh-CN" altLang="en-US" sz="4800" b="1" dirty="0">
                <a:solidFill>
                  <a:srgbClr val="000000"/>
                </a:solidFill>
                <a:latin typeface="Arial" panose="020B0604020202020204" pitchFamily="34" charset="0"/>
              </a:rPr>
              <a:t>本诗选自                      ，是一首典型的              （内容）诗。</a:t>
            </a:r>
            <a:endParaRPr lang="en-US" altLang="x-none" sz="4800" b="1" dirty="0">
              <a:solidFill>
                <a:srgbClr val="000000"/>
              </a:solidFill>
              <a:latin typeface="Arial" panose="020B0604020202020204" pitchFamily="34" charset="0"/>
            </a:endParaRPr>
          </a:p>
          <a:p>
            <a:pPr indent="228600"/>
            <a:endParaRPr lang="en-US" altLang="x-none" sz="4800" b="1" dirty="0">
              <a:solidFill>
                <a:srgbClr val="000000"/>
              </a:solidFill>
              <a:latin typeface="Arial" panose="020B0604020202020204" pitchFamily="34" charset="0"/>
            </a:endParaRPr>
          </a:p>
          <a:p>
            <a:pPr indent="228600"/>
            <a:r>
              <a:rPr lang="en-US" altLang="zh-CN" sz="4800" b="1" dirty="0">
                <a:solidFill>
                  <a:srgbClr val="000000"/>
                </a:solidFill>
                <a:latin typeface="Arial" panose="020B0604020202020204" pitchFamily="34" charset="0"/>
              </a:rPr>
              <a:t>2.</a:t>
            </a:r>
            <a:r>
              <a:rPr lang="zh-CN" altLang="en-US" sz="4800" b="1" dirty="0">
                <a:solidFill>
                  <a:srgbClr val="000000"/>
                </a:solidFill>
                <a:latin typeface="Arial" panose="020B0604020202020204" pitchFamily="34" charset="0"/>
              </a:rPr>
              <a:t>本诗以              起兴，写出了追寻伊人不得的苦恼心情。</a:t>
            </a:r>
            <a:endParaRPr lang="en-US" altLang="x-none" sz="4800" b="1" dirty="0">
              <a:solidFill>
                <a:srgbClr val="000000"/>
              </a:solidFill>
              <a:latin typeface="Arial" panose="020B0604020202020204" pitchFamily="34" charset="0"/>
            </a:endParaRPr>
          </a:p>
          <a:p>
            <a:pPr indent="228600"/>
            <a:endParaRPr lang="en-US" altLang="x-none" sz="4800" b="1" dirty="0">
              <a:solidFill>
                <a:srgbClr val="000000"/>
              </a:solidFill>
              <a:latin typeface="Arial" panose="020B0604020202020204" pitchFamily="34" charset="0"/>
            </a:endParaRPr>
          </a:p>
          <a:p>
            <a:pPr indent="228600"/>
            <a:r>
              <a:rPr lang="en-US" altLang="zh-CN" sz="4800" b="1" dirty="0">
                <a:solidFill>
                  <a:srgbClr val="000000"/>
                </a:solidFill>
                <a:latin typeface="Arial" panose="020B0604020202020204" pitchFamily="34" charset="0"/>
              </a:rPr>
              <a:t>3.</a:t>
            </a:r>
            <a:r>
              <a:rPr lang="zh-CN" altLang="en-US" sz="4800" b="1" dirty="0">
                <a:solidFill>
                  <a:srgbClr val="000000"/>
                </a:solidFill>
                <a:latin typeface="Arial" panose="020B0604020202020204" pitchFamily="34" charset="0"/>
              </a:rPr>
              <a:t>本诗塑造了一个什么样的人物形象？</a:t>
            </a:r>
            <a:endParaRPr lang="en-US" altLang="x-none" sz="4800" b="1" dirty="0">
              <a:solidFill>
                <a:srgbClr val="000000"/>
              </a:solidFill>
              <a:latin typeface="Arial" panose="020B0604020202020204" pitchFamily="34" charset="0"/>
            </a:endParaRPr>
          </a:p>
        </p:txBody>
      </p:sp>
      <p:sp>
        <p:nvSpPr>
          <p:cNvPr id="30723" name="矩形 2"/>
          <p:cNvSpPr/>
          <p:nvPr/>
        </p:nvSpPr>
        <p:spPr>
          <a:xfrm>
            <a:off x="3348038" y="333375"/>
            <a:ext cx="3400425" cy="706438"/>
          </a:xfrm>
          <a:prstGeom prst="rect">
            <a:avLst/>
          </a:prstGeom>
          <a:noFill/>
          <a:ln w="9525">
            <a:noFill/>
          </a:ln>
        </p:spPr>
        <p:txBody>
          <a:bodyPr wrap="none">
            <a:spAutoFit/>
          </a:bodyPr>
          <a:p>
            <a:r>
              <a:rPr lang="en-US" altLang="zh-CN" sz="4000" b="1" u="sng" dirty="0">
                <a:solidFill>
                  <a:srgbClr val="0000FF"/>
                </a:solidFill>
                <a:latin typeface="Arial" panose="020B0604020202020204" pitchFamily="34" charset="0"/>
              </a:rPr>
              <a:t>《</a:t>
            </a:r>
            <a:r>
              <a:rPr lang="zh-CN" altLang="en-US" sz="4000" b="1" u="sng" dirty="0">
                <a:solidFill>
                  <a:srgbClr val="0000FF"/>
                </a:solidFill>
                <a:latin typeface="Arial" panose="020B0604020202020204" pitchFamily="34" charset="0"/>
              </a:rPr>
              <a:t>诗经</a:t>
            </a:r>
            <a:r>
              <a:rPr lang="en-US" altLang="zh-CN" sz="4000" b="1" u="sng" dirty="0">
                <a:solidFill>
                  <a:srgbClr val="0000FF"/>
                </a:solidFill>
                <a:latin typeface="Arial" panose="020B0604020202020204" pitchFamily="34" charset="0"/>
              </a:rPr>
              <a:t>·</a:t>
            </a:r>
            <a:r>
              <a:rPr lang="zh-CN" altLang="en-US" sz="4000" b="1" u="sng" dirty="0">
                <a:solidFill>
                  <a:srgbClr val="0000FF"/>
                </a:solidFill>
                <a:latin typeface="Arial" panose="020B0604020202020204" pitchFamily="34" charset="0"/>
              </a:rPr>
              <a:t>秦风</a:t>
            </a:r>
            <a:r>
              <a:rPr lang="en-US" altLang="zh-CN" sz="4000" b="1" u="sng" dirty="0">
                <a:solidFill>
                  <a:srgbClr val="0000FF"/>
                </a:solidFill>
                <a:latin typeface="Arial" panose="020B0604020202020204" pitchFamily="34" charset="0"/>
              </a:rPr>
              <a:t>》</a:t>
            </a:r>
            <a:endParaRPr lang="zh-CN" altLang="en-US" sz="4000" dirty="0">
              <a:solidFill>
                <a:srgbClr val="0000FF"/>
              </a:solidFill>
              <a:latin typeface="Arial" panose="020B0604020202020204" pitchFamily="34" charset="0"/>
            </a:endParaRPr>
          </a:p>
        </p:txBody>
      </p:sp>
      <p:sp>
        <p:nvSpPr>
          <p:cNvPr id="30724" name="矩形 3"/>
          <p:cNvSpPr/>
          <p:nvPr/>
        </p:nvSpPr>
        <p:spPr>
          <a:xfrm>
            <a:off x="2627313" y="1052513"/>
            <a:ext cx="1214437" cy="708025"/>
          </a:xfrm>
          <a:prstGeom prst="rect">
            <a:avLst/>
          </a:prstGeom>
          <a:noFill/>
          <a:ln w="9525">
            <a:noFill/>
          </a:ln>
        </p:spPr>
        <p:txBody>
          <a:bodyPr wrap="none">
            <a:spAutoFit/>
          </a:bodyPr>
          <a:p>
            <a:r>
              <a:rPr lang="zh-CN" altLang="en-US" sz="4000" b="1" u="sng" dirty="0">
                <a:solidFill>
                  <a:srgbClr val="0000FF"/>
                </a:solidFill>
                <a:latin typeface="Arial" panose="020B0604020202020204" pitchFamily="34" charset="0"/>
              </a:rPr>
              <a:t>爱情</a:t>
            </a:r>
            <a:endParaRPr lang="zh-CN" altLang="en-US" sz="4000" b="1" u="sng" dirty="0">
              <a:solidFill>
                <a:srgbClr val="0000FF"/>
              </a:solidFill>
              <a:latin typeface="Arial" panose="020B0604020202020204" pitchFamily="34" charset="0"/>
            </a:endParaRPr>
          </a:p>
        </p:txBody>
      </p:sp>
      <p:sp>
        <p:nvSpPr>
          <p:cNvPr id="30725" name="矩形 4"/>
          <p:cNvSpPr/>
          <p:nvPr/>
        </p:nvSpPr>
        <p:spPr>
          <a:xfrm>
            <a:off x="2771775" y="2420938"/>
            <a:ext cx="1214438" cy="708025"/>
          </a:xfrm>
          <a:prstGeom prst="rect">
            <a:avLst/>
          </a:prstGeom>
          <a:noFill/>
          <a:ln w="9525">
            <a:noFill/>
          </a:ln>
        </p:spPr>
        <p:txBody>
          <a:bodyPr wrap="none">
            <a:spAutoFit/>
          </a:bodyPr>
          <a:p>
            <a:r>
              <a:rPr lang="zh-CN" altLang="en-US" sz="4000" b="1" u="sng" dirty="0">
                <a:solidFill>
                  <a:srgbClr val="0000FF"/>
                </a:solidFill>
                <a:latin typeface="Arial" panose="020B0604020202020204" pitchFamily="34" charset="0"/>
              </a:rPr>
              <a:t>蒹葭</a:t>
            </a:r>
            <a:endParaRPr lang="zh-CN" altLang="en-US" sz="4000" b="1" u="sng" dirty="0">
              <a:solidFill>
                <a:srgbClr val="0000FF"/>
              </a:solidFill>
              <a:latin typeface="Arial" panose="020B0604020202020204" pitchFamily="34" charset="0"/>
            </a:endParaRPr>
          </a:p>
        </p:txBody>
      </p:sp>
      <p:sp>
        <p:nvSpPr>
          <p:cNvPr id="30726" name="Rectangle 2"/>
          <p:cNvSpPr/>
          <p:nvPr/>
        </p:nvSpPr>
        <p:spPr>
          <a:xfrm>
            <a:off x="323850" y="6092825"/>
            <a:ext cx="8351838" cy="646113"/>
          </a:xfrm>
          <a:prstGeom prst="rect">
            <a:avLst/>
          </a:prstGeom>
          <a:noFill/>
          <a:ln w="9525">
            <a:noFill/>
          </a:ln>
        </p:spPr>
        <p:txBody>
          <a:bodyPr anchor="ctr">
            <a:spAutoFit/>
          </a:bodyPr>
          <a:p>
            <a:pPr indent="228600"/>
            <a:r>
              <a:rPr lang="zh-CN" altLang="en-US" sz="3600" b="1" dirty="0">
                <a:solidFill>
                  <a:srgbClr val="0000FF"/>
                </a:solidFill>
                <a:latin typeface="Arial" panose="020B0604020202020204" pitchFamily="34" charset="0"/>
              </a:rPr>
              <a:t>执著地追求心上人的男子形象</a:t>
            </a:r>
            <a:endParaRPr lang="zh-CN" altLang="en-US" sz="8800" b="1" dirty="0">
              <a:solidFill>
                <a:srgbClr val="0000FF"/>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0723">
                                            <p:txEl>
                                              <p:charRg st="0" end="8"/>
                                            </p:txEl>
                                          </p:spTgt>
                                        </p:tgtEl>
                                        <p:attrNameLst>
                                          <p:attrName>style.visibility</p:attrName>
                                        </p:attrNameLst>
                                      </p:cBhvr>
                                      <p:to>
                                        <p:strVal val="visible"/>
                                      </p:to>
                                    </p:set>
                                    <p:animEffect transition="in" filter="blinds(horizontal)">
                                      <p:cBhvr>
                                        <p:cTn id="7" dur="500"/>
                                        <p:tgtEl>
                                          <p:spTgt spid="30723">
                                            <p:txEl>
                                              <p:charRg st="0" end="8"/>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0724">
                                            <p:txEl>
                                              <p:charRg st="0" end="3"/>
                                            </p:txEl>
                                          </p:spTgt>
                                        </p:tgtEl>
                                        <p:attrNameLst>
                                          <p:attrName>style.visibility</p:attrName>
                                        </p:attrNameLst>
                                      </p:cBhvr>
                                      <p:to>
                                        <p:strVal val="visible"/>
                                      </p:to>
                                    </p:set>
                                    <p:animEffect transition="in" filter="blinds(horizontal)">
                                      <p:cBhvr>
                                        <p:cTn id="12" dur="500"/>
                                        <p:tgtEl>
                                          <p:spTgt spid="30724">
                                            <p:txEl>
                                              <p:charRg st="0"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0725">
                                            <p:txEl>
                                              <p:charRg st="0" end="3"/>
                                            </p:txEl>
                                          </p:spTgt>
                                        </p:tgtEl>
                                        <p:attrNameLst>
                                          <p:attrName>style.visibility</p:attrName>
                                        </p:attrNameLst>
                                      </p:cBhvr>
                                      <p:to>
                                        <p:strVal val="visible"/>
                                      </p:to>
                                    </p:set>
                                    <p:animEffect transition="in" filter="blinds(horizontal)">
                                      <p:cBhvr>
                                        <p:cTn id="17" dur="500"/>
                                        <p:tgtEl>
                                          <p:spTgt spid="30725">
                                            <p:txEl>
                                              <p:charRg st="0"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0726">
                                            <p:txEl>
                                              <p:charRg st="0" end="14"/>
                                            </p:txEl>
                                          </p:spTgt>
                                        </p:tgtEl>
                                        <p:attrNameLst>
                                          <p:attrName>style.visibility</p:attrName>
                                        </p:attrNameLst>
                                      </p:cBhvr>
                                      <p:to>
                                        <p:strVal val="visible"/>
                                      </p:to>
                                    </p:set>
                                    <p:animEffect transition="in" filter="blinds(horizontal)">
                                      <p:cBhvr>
                                        <p:cTn id="22" dur="500"/>
                                        <p:tgtEl>
                                          <p:spTgt spid="30726">
                                            <p:txEl>
                                              <p:charRg st="0"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144386" name="Text Box 2"/>
          <p:cNvSpPr txBox="1"/>
          <p:nvPr/>
        </p:nvSpPr>
        <p:spPr>
          <a:xfrm>
            <a:off x="898525" y="701675"/>
            <a:ext cx="1111250" cy="646113"/>
          </a:xfrm>
          <a:prstGeom prst="rect">
            <a:avLst/>
          </a:prstGeom>
          <a:noFill/>
          <a:ln w="9525">
            <a:noFill/>
          </a:ln>
        </p:spPr>
        <p:txBody>
          <a:bodyPr wrap="none">
            <a:spAutoFit/>
          </a:bodyPr>
          <a:p>
            <a:r>
              <a:rPr lang="zh-CN" altLang="en-US" sz="3600" b="1" dirty="0">
                <a:solidFill>
                  <a:srgbClr val="006666"/>
                </a:solidFill>
                <a:latin typeface="Times New Roman" panose="02020603050405020304" pitchFamily="18" charset="0"/>
                <a:ea typeface="隶书" pitchFamily="49" charset="-122"/>
              </a:rPr>
              <a:t>作业</a:t>
            </a:r>
            <a:endParaRPr lang="zh-CN" altLang="en-US" sz="3600" b="1" dirty="0">
              <a:solidFill>
                <a:srgbClr val="006666"/>
              </a:solidFill>
              <a:latin typeface="Times New Roman" panose="02020603050405020304" pitchFamily="18" charset="0"/>
              <a:ea typeface="隶书" pitchFamily="49" charset="-122"/>
            </a:endParaRPr>
          </a:p>
        </p:txBody>
      </p:sp>
      <p:sp>
        <p:nvSpPr>
          <p:cNvPr id="29699" name="Text Box 3"/>
          <p:cNvSpPr txBox="1"/>
          <p:nvPr/>
        </p:nvSpPr>
        <p:spPr>
          <a:xfrm>
            <a:off x="820738" y="2900363"/>
            <a:ext cx="5707062" cy="461962"/>
          </a:xfrm>
          <a:prstGeom prst="rect">
            <a:avLst/>
          </a:prstGeom>
          <a:noFill/>
          <a:ln w="9525">
            <a:noFill/>
          </a:ln>
        </p:spPr>
        <p:txBody>
          <a:bodyPr wrap="none">
            <a:spAutoFit/>
          </a:bodyPr>
          <a:p>
            <a:r>
              <a:rPr lang="en-US" altLang="zh-CN" sz="2400" b="1" dirty="0">
                <a:solidFill>
                  <a:srgbClr val="333399"/>
                </a:solidFill>
                <a:latin typeface="华文中宋" pitchFamily="2" charset="-122"/>
                <a:ea typeface="华文中宋" pitchFamily="2" charset="-122"/>
              </a:rPr>
              <a:t>2.</a:t>
            </a:r>
            <a:r>
              <a:rPr lang="zh-CN" altLang="en-US" sz="2400" b="1" dirty="0">
                <a:solidFill>
                  <a:srgbClr val="333399"/>
                </a:solidFill>
                <a:latin typeface="华文中宋" pitchFamily="2" charset="-122"/>
                <a:ea typeface="华文中宋" pitchFamily="2" charset="-122"/>
              </a:rPr>
              <a:t>将</a:t>
            </a:r>
            <a:r>
              <a:rPr lang="en-US" altLang="zh-CN" sz="2400" b="1" dirty="0">
                <a:solidFill>
                  <a:srgbClr val="333399"/>
                </a:solidFill>
                <a:latin typeface="华文中宋" pitchFamily="2" charset="-122"/>
                <a:ea typeface="华文中宋" pitchFamily="2" charset="-122"/>
              </a:rPr>
              <a:t>《</a:t>
            </a:r>
            <a:r>
              <a:rPr lang="zh-CN" altLang="en-US" sz="2400" b="1" dirty="0">
                <a:solidFill>
                  <a:srgbClr val="333399"/>
                </a:solidFill>
                <a:latin typeface="华文中宋" pitchFamily="2" charset="-122"/>
                <a:ea typeface="华文中宋" pitchFamily="2" charset="-122"/>
              </a:rPr>
              <a:t>关雎</a:t>
            </a:r>
            <a:r>
              <a:rPr lang="en-US" altLang="zh-CN" sz="2400" b="1" dirty="0">
                <a:solidFill>
                  <a:srgbClr val="333399"/>
                </a:solidFill>
                <a:latin typeface="华文中宋" pitchFamily="2" charset="-122"/>
                <a:ea typeface="华文中宋" pitchFamily="2" charset="-122"/>
              </a:rPr>
              <a:t>》</a:t>
            </a:r>
            <a:r>
              <a:rPr lang="zh-CN" altLang="en-US" sz="2400" b="1" dirty="0">
                <a:solidFill>
                  <a:srgbClr val="333399"/>
                </a:solidFill>
                <a:latin typeface="华文中宋" pitchFamily="2" charset="-122"/>
                <a:ea typeface="华文中宋" pitchFamily="2" charset="-122"/>
              </a:rPr>
              <a:t>、</a:t>
            </a:r>
            <a:r>
              <a:rPr lang="en-US" altLang="zh-CN" sz="2400" b="1" dirty="0">
                <a:solidFill>
                  <a:srgbClr val="333399"/>
                </a:solidFill>
                <a:latin typeface="华文中宋" pitchFamily="2" charset="-122"/>
                <a:ea typeface="华文中宋" pitchFamily="2" charset="-122"/>
              </a:rPr>
              <a:t>《</a:t>
            </a:r>
            <a:r>
              <a:rPr lang="zh-CN" altLang="en-US" sz="2400" b="1" dirty="0">
                <a:solidFill>
                  <a:srgbClr val="333399"/>
                </a:solidFill>
                <a:latin typeface="华文中宋" pitchFamily="2" charset="-122"/>
                <a:ea typeface="华文中宋" pitchFamily="2" charset="-122"/>
              </a:rPr>
              <a:t>蒹葭</a:t>
            </a:r>
            <a:r>
              <a:rPr lang="en-US" altLang="zh-CN" sz="2400" b="1" dirty="0">
                <a:solidFill>
                  <a:srgbClr val="333399"/>
                </a:solidFill>
                <a:latin typeface="华文中宋" pitchFamily="2" charset="-122"/>
                <a:ea typeface="华文中宋" pitchFamily="2" charset="-122"/>
              </a:rPr>
              <a:t>》</a:t>
            </a:r>
            <a:r>
              <a:rPr lang="zh-CN" altLang="en-US" sz="2400" b="1" dirty="0">
                <a:solidFill>
                  <a:srgbClr val="333399"/>
                </a:solidFill>
                <a:latin typeface="华文中宋" pitchFamily="2" charset="-122"/>
                <a:ea typeface="华文中宋" pitchFamily="2" charset="-122"/>
              </a:rPr>
              <a:t>改编成现代诗。</a:t>
            </a:r>
            <a:endParaRPr lang="zh-CN" altLang="en-US" sz="2400" b="1" dirty="0">
              <a:solidFill>
                <a:srgbClr val="333399"/>
              </a:solidFill>
              <a:latin typeface="华文中宋" pitchFamily="2" charset="-122"/>
              <a:ea typeface="华文中宋" pitchFamily="2" charset="-122"/>
            </a:endParaRPr>
          </a:p>
        </p:txBody>
      </p:sp>
      <p:sp>
        <p:nvSpPr>
          <p:cNvPr id="29701" name="Text Box 5"/>
          <p:cNvSpPr txBox="1"/>
          <p:nvPr/>
        </p:nvSpPr>
        <p:spPr>
          <a:xfrm>
            <a:off x="823913" y="1365250"/>
            <a:ext cx="5957887" cy="457200"/>
          </a:xfrm>
          <a:prstGeom prst="rect">
            <a:avLst/>
          </a:prstGeom>
          <a:noFill/>
          <a:ln w="9525">
            <a:noFill/>
          </a:ln>
        </p:spPr>
        <p:txBody>
          <a:bodyPr wrap="none">
            <a:spAutoFit/>
          </a:bodyPr>
          <a:p>
            <a:r>
              <a:rPr lang="en-US" altLang="zh-CN" sz="2400" b="1" dirty="0">
                <a:solidFill>
                  <a:srgbClr val="333399"/>
                </a:solidFill>
                <a:latin typeface="华文中宋" pitchFamily="2" charset="-122"/>
                <a:ea typeface="华文中宋" pitchFamily="2" charset="-122"/>
              </a:rPr>
              <a:t>1.</a:t>
            </a:r>
            <a:r>
              <a:rPr lang="zh-CN" altLang="en-US" sz="2400" b="1" dirty="0">
                <a:solidFill>
                  <a:srgbClr val="333399"/>
                </a:solidFill>
                <a:latin typeface="华文中宋" pitchFamily="2" charset="-122"/>
                <a:ea typeface="华文中宋" pitchFamily="2" charset="-122"/>
              </a:rPr>
              <a:t>与以前学过的诗相比，本诗有什么特点？</a:t>
            </a:r>
            <a:endParaRPr lang="zh-CN" altLang="en-US" sz="2400" b="1" dirty="0">
              <a:solidFill>
                <a:srgbClr val="333399"/>
              </a:solidFill>
              <a:latin typeface="华文中宋" pitchFamily="2" charset="-122"/>
              <a:ea typeface="华文中宋" pitchFamily="2" charset="-122"/>
            </a:endParaRPr>
          </a:p>
        </p:txBody>
      </p:sp>
      <p:pic>
        <p:nvPicPr>
          <p:cNvPr id="144389" name="Picture 6" descr="C:\WINDOWS\Desktop\sj\131.gif">
            <a:hlinkClick r:id="" action="ppaction://noaction"/>
          </p:cNvPr>
          <p:cNvPicPr>
            <a:picLocks noChangeAspect="1"/>
          </p:cNvPicPr>
          <p:nvPr/>
        </p:nvPicPr>
        <p:blipFill>
          <a:blip r:embed="rId2"/>
          <a:stretch>
            <a:fillRect/>
          </a:stretch>
        </p:blipFill>
        <p:spPr>
          <a:xfrm>
            <a:off x="7848600" y="6180138"/>
            <a:ext cx="296863" cy="296862"/>
          </a:xfrm>
          <a:prstGeom prst="rect">
            <a:avLst/>
          </a:prstGeom>
          <a:noFill/>
          <a:ln w="9525">
            <a:noFill/>
          </a:ln>
        </p:spPr>
      </p:pic>
      <p:pic>
        <p:nvPicPr>
          <p:cNvPr id="144390" name="Picture 7" descr="C:\WINDOWS\Desktop\sj\132.gif">
            <a:hlinkClick r:id="" action="ppaction://noaction"/>
          </p:cNvPr>
          <p:cNvPicPr>
            <a:picLocks noChangeAspect="1"/>
          </p:cNvPicPr>
          <p:nvPr/>
        </p:nvPicPr>
        <p:blipFill>
          <a:blip r:embed="rId3"/>
          <a:stretch>
            <a:fillRect/>
          </a:stretch>
        </p:blipFill>
        <p:spPr>
          <a:xfrm>
            <a:off x="7086600" y="6180138"/>
            <a:ext cx="296863" cy="296862"/>
          </a:xfrm>
          <a:prstGeom prst="rect">
            <a:avLst/>
          </a:prstGeom>
          <a:noFill/>
          <a:ln w="9525">
            <a:noFill/>
          </a:ln>
        </p:spPr>
      </p:pic>
      <p:pic>
        <p:nvPicPr>
          <p:cNvPr id="144391" name="Picture 8" descr="C:\WINDOWS\Desktop\sj\29.gif">
            <a:hlinkClick r:id="" action="ppaction://noaction"/>
          </p:cNvPr>
          <p:cNvPicPr>
            <a:picLocks noChangeAspect="1"/>
          </p:cNvPicPr>
          <p:nvPr/>
        </p:nvPicPr>
        <p:blipFill>
          <a:blip r:embed="rId4"/>
          <a:stretch>
            <a:fillRect/>
          </a:stretch>
        </p:blipFill>
        <p:spPr>
          <a:xfrm>
            <a:off x="7467600" y="6226175"/>
            <a:ext cx="250825" cy="250825"/>
          </a:xfrm>
          <a:prstGeom prst="rect">
            <a:avLst/>
          </a:prstGeom>
          <a:noFill/>
          <a:ln w="9525">
            <a:noFill/>
          </a:ln>
        </p:spPr>
      </p:pic>
      <p:sp>
        <p:nvSpPr>
          <p:cNvPr id="29705" name="Text Box 9"/>
          <p:cNvSpPr txBox="1"/>
          <p:nvPr/>
        </p:nvSpPr>
        <p:spPr>
          <a:xfrm>
            <a:off x="1276350" y="3362325"/>
            <a:ext cx="4797425" cy="822325"/>
          </a:xfrm>
          <a:prstGeom prst="rect">
            <a:avLst/>
          </a:prstGeom>
          <a:noFill/>
          <a:ln w="9525">
            <a:noFill/>
          </a:ln>
        </p:spPr>
        <p:txBody>
          <a:bodyPr wrap="none">
            <a:spAutoFit/>
          </a:bodyPr>
          <a:p>
            <a:r>
              <a:rPr lang="zh-CN" altLang="en-US" sz="2400" dirty="0">
                <a:solidFill>
                  <a:srgbClr val="3333CC"/>
                </a:solidFill>
                <a:latin typeface="Times New Roman" panose="02020603050405020304" pitchFamily="18" charset="0"/>
                <a:ea typeface="华文中宋" pitchFamily="2" charset="-122"/>
              </a:rPr>
              <a:t>要求：不改变原诗的意思；</a:t>
            </a:r>
            <a:endParaRPr lang="zh-CN" altLang="en-US" sz="2400" dirty="0">
              <a:solidFill>
                <a:srgbClr val="3333CC"/>
              </a:solidFill>
              <a:latin typeface="Times New Roman" panose="02020603050405020304" pitchFamily="18" charset="0"/>
              <a:ea typeface="华文中宋" pitchFamily="2" charset="-122"/>
            </a:endParaRPr>
          </a:p>
          <a:p>
            <a:r>
              <a:rPr lang="zh-CN" altLang="en-US" sz="2400" dirty="0">
                <a:solidFill>
                  <a:srgbClr val="3333CC"/>
                </a:solidFill>
                <a:latin typeface="Times New Roman" panose="02020603050405020304" pitchFamily="18" charset="0"/>
                <a:ea typeface="华文中宋" pitchFamily="2" charset="-122"/>
              </a:rPr>
              <a:t>            改编后的诗，要有“诗味”。</a:t>
            </a:r>
            <a:r>
              <a:rPr lang="zh-CN" altLang="en-US" sz="2400" dirty="0">
                <a:solidFill>
                  <a:srgbClr val="3333CC"/>
                </a:solidFill>
                <a:latin typeface="Times New Roman" panose="02020603050405020304" pitchFamily="18" charset="0"/>
              </a:rPr>
              <a:t> </a:t>
            </a:r>
            <a:endParaRPr lang="zh-CN" altLang="en-US" sz="2400" dirty="0">
              <a:solidFill>
                <a:srgbClr val="3333CC"/>
              </a:solidFill>
              <a:latin typeface="Times New Roman" panose="02020603050405020304" pitchFamily="18" charset="0"/>
            </a:endParaRPr>
          </a:p>
        </p:txBody>
      </p:sp>
      <p:sp>
        <p:nvSpPr>
          <p:cNvPr id="29707" name="Text Box 11"/>
          <p:cNvSpPr txBox="1"/>
          <p:nvPr/>
        </p:nvSpPr>
        <p:spPr>
          <a:xfrm>
            <a:off x="663575" y="4186238"/>
            <a:ext cx="8489950" cy="830262"/>
          </a:xfrm>
          <a:prstGeom prst="rect">
            <a:avLst/>
          </a:prstGeom>
          <a:noFill/>
          <a:ln w="9525">
            <a:noFill/>
          </a:ln>
        </p:spPr>
        <p:txBody>
          <a:bodyPr>
            <a:spAutoFit/>
          </a:bodyPr>
          <a:p>
            <a:r>
              <a:rPr lang="en-US" altLang="zh-CN" sz="2400" dirty="0">
                <a:solidFill>
                  <a:srgbClr val="000000"/>
                </a:solidFill>
                <a:latin typeface="Times New Roman" panose="02020603050405020304" pitchFamily="18" charset="0"/>
                <a:ea typeface="华文中宋" pitchFamily="2" charset="-122"/>
              </a:rPr>
              <a:t>   3</a:t>
            </a:r>
            <a:r>
              <a:rPr lang="zh-CN" altLang="en-US" sz="2400" b="1" dirty="0">
                <a:solidFill>
                  <a:srgbClr val="333399"/>
                </a:solidFill>
                <a:latin typeface="Times New Roman" panose="02020603050405020304" pitchFamily="18" charset="0"/>
                <a:ea typeface="华文中宋" pitchFamily="2" charset="-122"/>
              </a:rPr>
              <a:t>：背诵这两首诗，并写一段文字记录你</a:t>
            </a:r>
            <a:endParaRPr lang="zh-CN" altLang="en-US" sz="2400" b="1" dirty="0">
              <a:solidFill>
                <a:srgbClr val="333399"/>
              </a:solidFill>
              <a:latin typeface="Times New Roman" panose="02020603050405020304" pitchFamily="18" charset="0"/>
              <a:ea typeface="华文中宋" pitchFamily="2" charset="-122"/>
            </a:endParaRPr>
          </a:p>
          <a:p>
            <a:r>
              <a:rPr lang="zh-CN" altLang="en-US" sz="2400" b="1" dirty="0">
                <a:solidFill>
                  <a:srgbClr val="333399"/>
                </a:solidFill>
                <a:latin typeface="Times New Roman" panose="02020603050405020304" pitchFamily="18" charset="0"/>
                <a:ea typeface="华文中宋" pitchFamily="2" charset="-122"/>
              </a:rPr>
              <a:t>学习这首诗的感受</a:t>
            </a:r>
            <a:r>
              <a:rPr lang="zh-CN" altLang="en-US" sz="2400" dirty="0">
                <a:solidFill>
                  <a:srgbClr val="333399"/>
                </a:solidFill>
                <a:latin typeface="Times New Roman" panose="02020603050405020304" pitchFamily="18" charset="0"/>
                <a:ea typeface="华文中宋" pitchFamily="2" charset="-122"/>
              </a:rPr>
              <a:t>。</a:t>
            </a:r>
            <a:endParaRPr lang="zh-CN" altLang="en-US" sz="2400" dirty="0">
              <a:solidFill>
                <a:srgbClr val="000000"/>
              </a:solidFill>
              <a:latin typeface="Times New Roman" panose="02020603050405020304" pitchFamily="18" charset="0"/>
            </a:endParaRPr>
          </a:p>
        </p:txBody>
      </p:sp>
      <p:sp>
        <p:nvSpPr>
          <p:cNvPr id="29708" name="Text Box 12"/>
          <p:cNvSpPr txBox="1"/>
          <p:nvPr/>
        </p:nvSpPr>
        <p:spPr>
          <a:xfrm>
            <a:off x="1547813" y="2060575"/>
            <a:ext cx="3184525" cy="822325"/>
          </a:xfrm>
          <a:prstGeom prst="rect">
            <a:avLst/>
          </a:prstGeom>
          <a:noFill/>
          <a:ln w="9525">
            <a:noFill/>
          </a:ln>
        </p:spPr>
        <p:txBody>
          <a:bodyPr>
            <a:spAutoFit/>
          </a:bodyPr>
          <a:p>
            <a:r>
              <a:rPr lang="en-US" altLang="zh-CN" sz="2400" b="1" dirty="0">
                <a:solidFill>
                  <a:srgbClr val="3333CC"/>
                </a:solidFill>
                <a:latin typeface="Times New Roman" panose="02020603050405020304" pitchFamily="18" charset="0"/>
              </a:rPr>
              <a:t>1.</a:t>
            </a:r>
            <a:r>
              <a:rPr lang="zh-CN" altLang="en-US" sz="2400" b="1" dirty="0">
                <a:solidFill>
                  <a:srgbClr val="3333CC"/>
                </a:solidFill>
                <a:latin typeface="Times New Roman" panose="02020603050405020304" pitchFamily="18" charset="0"/>
              </a:rPr>
              <a:t>四言一句，重章复唱</a:t>
            </a:r>
            <a:endParaRPr lang="zh-CN" altLang="en-US" sz="2400" b="1" dirty="0">
              <a:solidFill>
                <a:srgbClr val="3333CC"/>
              </a:solidFill>
              <a:latin typeface="Times New Roman" panose="02020603050405020304" pitchFamily="18" charset="0"/>
            </a:endParaRPr>
          </a:p>
          <a:p>
            <a:r>
              <a:rPr lang="en-US" altLang="zh-CN" sz="2400" b="1" dirty="0">
                <a:solidFill>
                  <a:srgbClr val="3333CC"/>
                </a:solidFill>
                <a:latin typeface="Times New Roman" panose="02020603050405020304" pitchFamily="18" charset="0"/>
              </a:rPr>
              <a:t>2.</a:t>
            </a:r>
            <a:r>
              <a:rPr lang="zh-CN" altLang="en-US" sz="2400" b="1" dirty="0">
                <a:solidFill>
                  <a:srgbClr val="3333CC"/>
                </a:solidFill>
                <a:latin typeface="Times New Roman" panose="02020603050405020304" pitchFamily="18" charset="0"/>
              </a:rPr>
              <a:t>虚实结合，情景交融</a:t>
            </a:r>
            <a:endParaRPr lang="zh-CN" altLang="en-US" sz="2400" dirty="0">
              <a:solidFill>
                <a:srgbClr val="000000"/>
              </a:solidFill>
              <a:latin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9701"/>
                                        </p:tgtEl>
                                        <p:attrNameLst>
                                          <p:attrName>style.visibility</p:attrName>
                                        </p:attrNameLst>
                                      </p:cBhvr>
                                      <p:to>
                                        <p:strVal val="visible"/>
                                      </p:to>
                                    </p:set>
                                    <p:animEffect transition="in" filter="dissolve">
                                      <p:cBhvr>
                                        <p:cTn id="7" dur="500"/>
                                        <p:tgtEl>
                                          <p:spTgt spid="2970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9708"/>
                                        </p:tgtEl>
                                        <p:attrNameLst>
                                          <p:attrName>style.visibility</p:attrName>
                                        </p:attrNameLst>
                                      </p:cBhvr>
                                      <p:to>
                                        <p:strVal val="visible"/>
                                      </p:to>
                                    </p:set>
                                    <p:animEffect transition="in" filter="dissolve">
                                      <p:cBhvr>
                                        <p:cTn id="12" dur="500"/>
                                        <p:tgtEl>
                                          <p:spTgt spid="2970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9699"/>
                                        </p:tgtEl>
                                        <p:attrNameLst>
                                          <p:attrName>style.visibility</p:attrName>
                                        </p:attrNameLst>
                                      </p:cBhvr>
                                      <p:to>
                                        <p:strVal val="visible"/>
                                      </p:to>
                                    </p:set>
                                    <p:animEffect transition="in" filter="dissolve">
                                      <p:cBhvr>
                                        <p:cTn id="17" dur="500"/>
                                        <p:tgtEl>
                                          <p:spTgt spid="29699"/>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9705"/>
                                        </p:tgtEl>
                                        <p:attrNameLst>
                                          <p:attrName>style.visibility</p:attrName>
                                        </p:attrNameLst>
                                      </p:cBhvr>
                                      <p:to>
                                        <p:strVal val="visible"/>
                                      </p:to>
                                    </p:set>
                                    <p:animEffect transition="in" filter="dissolve">
                                      <p:cBhvr>
                                        <p:cTn id="22" dur="500"/>
                                        <p:tgtEl>
                                          <p:spTgt spid="29705"/>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9707"/>
                                        </p:tgtEl>
                                        <p:attrNameLst>
                                          <p:attrName>style.visibility</p:attrName>
                                        </p:attrNameLst>
                                      </p:cBhvr>
                                      <p:to>
                                        <p:strVal val="visible"/>
                                      </p:to>
                                    </p:set>
                                    <p:animEffect transition="in" filter="dissolve">
                                      <p:cBhvr>
                                        <p:cTn id="27" dur="500"/>
                                        <p:tgtEl>
                                          <p:spTgt spid="297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p:bldP spid="29701" grpId="0"/>
      <p:bldP spid="29705" grpId="0"/>
      <p:bldP spid="29707" grpId="0"/>
      <p:bldP spid="29708"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5410" name="标题 1"/>
          <p:cNvSpPr>
            <a:spLocks noGrp="1"/>
          </p:cNvSpPr>
          <p:nvPr>
            <p:ph type="ctrTitle"/>
          </p:nvPr>
        </p:nvSpPr>
        <p:spPr>
          <a:xfrm>
            <a:off x="755650" y="-41275"/>
            <a:ext cx="7772400" cy="1470025"/>
          </a:xfrm>
          <a:ln/>
        </p:spPr>
        <p:txBody>
          <a:bodyPr vert="horz" wrap="square" lIns="91440" tIns="45720" rIns="91440" bIns="45720" anchor="ctr"/>
          <a:lstStyle>
            <a:lvl1pPr lvl="0">
              <a:defRPr/>
            </a:lvl1pPr>
          </a:lstStyle>
          <a:p>
            <a:pPr lvl="0"/>
            <a:r>
              <a:rPr lang="en-US" altLang="zh-CN" sz="2800" b="1" dirty="0">
                <a:solidFill>
                  <a:srgbClr val="FF0000"/>
                </a:solidFill>
              </a:rPr>
              <a:t>《</a:t>
            </a:r>
            <a:r>
              <a:rPr lang="zh-CN" altLang="en-US" sz="2800" b="1" dirty="0">
                <a:solidFill>
                  <a:srgbClr val="FF0000"/>
                </a:solidFill>
              </a:rPr>
              <a:t>蒹葭</a:t>
            </a:r>
            <a:r>
              <a:rPr lang="en-US" altLang="zh-CN" sz="2800" b="1" dirty="0">
                <a:solidFill>
                  <a:srgbClr val="FF0000"/>
                </a:solidFill>
              </a:rPr>
              <a:t>》</a:t>
            </a:r>
            <a:r>
              <a:rPr lang="zh-CN" altLang="en-US" sz="2800" b="1" dirty="0">
                <a:solidFill>
                  <a:srgbClr val="FF0000"/>
                </a:solidFill>
              </a:rPr>
              <a:t>歌曲欣赏</a:t>
            </a:r>
            <a:endParaRPr lang="zh-CN" altLang="en-US" sz="2800" b="1" dirty="0">
              <a:solidFill>
                <a:srgbClr val="FF0000"/>
              </a:solidFill>
            </a:endParaRPr>
          </a:p>
        </p:txBody>
      </p:sp>
      <p:sp>
        <p:nvSpPr>
          <p:cNvPr id="145411" name="副标题 2"/>
          <p:cNvSpPr>
            <a:spLocks noGrp="1"/>
          </p:cNvSpPr>
          <p:nvPr>
            <p:ph type="subTitle"/>
          </p:nvPr>
        </p:nvSpPr>
        <p:spPr>
          <a:xfrm>
            <a:off x="1371600" y="3886200"/>
            <a:ext cx="6400800" cy="1752600"/>
          </a:xfrm>
          <a:ln/>
        </p:spPr>
        <p:txBody>
          <a:bodyPr vert="horz" wrap="square" lIns="91440" tIns="45720" rIns="91440" bIns="45720" anchor="t"/>
          <a:lstStyle>
            <a:lvl1pPr marL="0" lvl="0" indent="0" algn="ctr">
              <a:buNone/>
              <a:defRPr/>
            </a:lvl1pPr>
            <a:lvl2pPr marL="457200" lvl="1" indent="0" algn="ctr">
              <a:buNone/>
              <a:defRPr/>
            </a:lvl2pPr>
            <a:lvl3pPr marL="914400" lvl="2" indent="0" algn="ctr">
              <a:buNone/>
              <a:defRPr/>
            </a:lvl3pPr>
            <a:lvl4pPr marL="1371600" lvl="3" indent="0" algn="ctr">
              <a:buNone/>
              <a:defRPr/>
            </a:lvl4pPr>
            <a:lvl5pPr marL="1828800" lvl="4" indent="0" algn="ctr">
              <a:buNone/>
              <a:defRPr/>
            </a:lvl5pPr>
          </a:lstStyle>
          <a:p>
            <a:pPr lvl="0"/>
            <a:endParaRPr lang="zh-CN" altLang="zh-CN"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bg>
      <p:bgPr>
        <a:solidFill>
          <a:schemeClr val="hlink"/>
        </a:solidFill>
        <a:effectLst/>
      </p:bgPr>
    </p:bg>
    <p:spTree>
      <p:nvGrpSpPr>
        <p:cNvPr id="1" name=""/>
        <p:cNvGrpSpPr/>
        <p:nvPr/>
      </p:nvGrpSpPr>
      <p:grpSpPr/>
      <p:sp>
        <p:nvSpPr>
          <p:cNvPr id="20482" name="Text Box 2"/>
          <p:cNvSpPr txBox="1"/>
          <p:nvPr/>
        </p:nvSpPr>
        <p:spPr>
          <a:xfrm>
            <a:off x="1600200" y="228600"/>
            <a:ext cx="5562600" cy="1098550"/>
          </a:xfrm>
          <a:prstGeom prst="rect">
            <a:avLst/>
          </a:prstGeom>
          <a:noFill/>
          <a:ln w="9525">
            <a:noFill/>
          </a:ln>
        </p:spPr>
        <p:txBody>
          <a:bodyPr>
            <a:spAutoFit/>
          </a:bodyPr>
          <a:p>
            <a:pPr>
              <a:spcBef>
                <a:spcPct val="50000"/>
              </a:spcBef>
            </a:pPr>
            <a:r>
              <a:rPr lang="zh-CN" altLang="en-US" sz="6600" b="1" dirty="0">
                <a:solidFill>
                  <a:srgbClr val="3333CC"/>
                </a:solidFill>
                <a:latin typeface="Arial" panose="020B0604020202020204" pitchFamily="34" charset="0"/>
                <a:ea typeface="隶书" pitchFamily="49" charset="-122"/>
              </a:rPr>
              <a:t>合作、探究</a:t>
            </a:r>
            <a:endParaRPr lang="zh-CN" altLang="en-US" sz="6600" b="1" dirty="0">
              <a:solidFill>
                <a:srgbClr val="3333CC"/>
              </a:solidFill>
              <a:latin typeface="Arial" panose="020B0604020202020204" pitchFamily="34" charset="0"/>
              <a:ea typeface="隶书" pitchFamily="49" charset="-122"/>
            </a:endParaRPr>
          </a:p>
        </p:txBody>
      </p:sp>
      <p:sp>
        <p:nvSpPr>
          <p:cNvPr id="20483" name="Text Box 3"/>
          <p:cNvSpPr txBox="1"/>
          <p:nvPr/>
        </p:nvSpPr>
        <p:spPr>
          <a:xfrm>
            <a:off x="457200" y="1143000"/>
            <a:ext cx="7620000" cy="1098550"/>
          </a:xfrm>
          <a:prstGeom prst="rect">
            <a:avLst/>
          </a:prstGeom>
          <a:noFill/>
          <a:ln w="9525">
            <a:noFill/>
          </a:ln>
        </p:spPr>
        <p:txBody>
          <a:bodyPr>
            <a:spAutoFit/>
          </a:bodyPr>
          <a:p>
            <a:pPr>
              <a:spcBef>
                <a:spcPct val="50000"/>
              </a:spcBef>
            </a:pPr>
            <a:r>
              <a:rPr lang="zh-CN" altLang="en-US" sz="6600" i="1" dirty="0">
                <a:solidFill>
                  <a:srgbClr val="3333CC"/>
                </a:solidFill>
                <a:latin typeface="Arial" panose="020B0604020202020204" pitchFamily="34" charset="0"/>
                <a:ea typeface="隶书" pitchFamily="49" charset="-122"/>
              </a:rPr>
              <a:t>一、理清作者思路</a:t>
            </a:r>
            <a:r>
              <a:rPr lang="zh-CN" altLang="en-US" sz="6600" dirty="0">
                <a:solidFill>
                  <a:srgbClr val="3333CC"/>
                </a:solidFill>
                <a:latin typeface="Arial" panose="020B0604020202020204" pitchFamily="34" charset="0"/>
              </a:rPr>
              <a:t>：</a:t>
            </a:r>
            <a:endParaRPr lang="zh-CN" altLang="en-US" dirty="0">
              <a:solidFill>
                <a:srgbClr val="3333CC"/>
              </a:solidFill>
              <a:latin typeface="Arial" panose="020B0604020202020204" pitchFamily="34" charset="0"/>
            </a:endParaRPr>
          </a:p>
        </p:txBody>
      </p:sp>
      <p:sp>
        <p:nvSpPr>
          <p:cNvPr id="20484" name="Text Box 4"/>
          <p:cNvSpPr txBox="1"/>
          <p:nvPr/>
        </p:nvSpPr>
        <p:spPr>
          <a:xfrm>
            <a:off x="0" y="2133600"/>
            <a:ext cx="9144000" cy="701675"/>
          </a:xfrm>
          <a:prstGeom prst="rect">
            <a:avLst/>
          </a:prstGeom>
          <a:noFill/>
          <a:ln w="9525">
            <a:noFill/>
          </a:ln>
        </p:spPr>
        <p:txBody>
          <a:bodyPr>
            <a:spAutoFit/>
          </a:bodyPr>
          <a:p>
            <a:pPr>
              <a:spcBef>
                <a:spcPct val="50000"/>
              </a:spcBef>
            </a:pPr>
            <a:r>
              <a:rPr lang="zh-CN" altLang="zh-CN" sz="4000" b="1" dirty="0">
                <a:solidFill>
                  <a:srgbClr val="FF3300"/>
                </a:solidFill>
                <a:latin typeface="Arial" panose="020B0604020202020204" pitchFamily="34" charset="0"/>
                <a:ea typeface="隶书" pitchFamily="49" charset="-122"/>
              </a:rPr>
              <a:t>  </a:t>
            </a:r>
            <a:r>
              <a:rPr lang="zh-CN" altLang="en-US" sz="4000" b="1" dirty="0">
                <a:solidFill>
                  <a:srgbClr val="FF3300"/>
                </a:solidFill>
                <a:latin typeface="Arial" panose="020B0604020202020204" pitchFamily="34" charset="0"/>
                <a:ea typeface="隶书" pitchFamily="49" charset="-122"/>
              </a:rPr>
              <a:t>对姑娘一见钟（第一节）</a:t>
            </a:r>
            <a:endParaRPr lang="zh-CN" altLang="en-US" sz="4000" b="1" dirty="0">
              <a:solidFill>
                <a:srgbClr val="FF3300"/>
              </a:solidFill>
              <a:latin typeface="Arial" panose="020B0604020202020204" pitchFamily="34" charset="0"/>
              <a:ea typeface="隶书" pitchFamily="49" charset="-122"/>
            </a:endParaRPr>
          </a:p>
        </p:txBody>
      </p:sp>
      <p:sp>
        <p:nvSpPr>
          <p:cNvPr id="20485" name="Line 5"/>
          <p:cNvSpPr/>
          <p:nvPr/>
        </p:nvSpPr>
        <p:spPr>
          <a:xfrm>
            <a:off x="5791200" y="2514600"/>
            <a:ext cx="304800" cy="0"/>
          </a:xfrm>
          <a:prstGeom prst="line">
            <a:avLst/>
          </a:prstGeom>
          <a:ln w="9525" cap="flat" cmpd="sng">
            <a:solidFill>
              <a:schemeClr val="tx1"/>
            </a:solidFill>
            <a:prstDash val="solid"/>
            <a:headEnd type="none" w="med" len="med"/>
            <a:tailEnd type="triangle" w="med" len="med"/>
          </a:ln>
        </p:spPr>
      </p:sp>
      <p:sp>
        <p:nvSpPr>
          <p:cNvPr id="20486" name="Text Box 6"/>
          <p:cNvSpPr txBox="1"/>
          <p:nvPr/>
        </p:nvSpPr>
        <p:spPr>
          <a:xfrm>
            <a:off x="6019800" y="2133600"/>
            <a:ext cx="4267200" cy="701675"/>
          </a:xfrm>
          <a:prstGeom prst="rect">
            <a:avLst/>
          </a:prstGeom>
          <a:noFill/>
          <a:ln w="9525">
            <a:noFill/>
          </a:ln>
        </p:spPr>
        <p:txBody>
          <a:bodyPr>
            <a:spAutoFit/>
          </a:bodyPr>
          <a:p>
            <a:pPr>
              <a:spcBef>
                <a:spcPct val="50000"/>
              </a:spcBef>
            </a:pPr>
            <a:r>
              <a:rPr lang="zh-CN" altLang="en-US" sz="4000" b="1" dirty="0">
                <a:solidFill>
                  <a:srgbClr val="FF3300"/>
                </a:solidFill>
                <a:latin typeface="Arial" panose="020B0604020202020204" pitchFamily="34" charset="0"/>
                <a:ea typeface="隶书" pitchFamily="49" charset="-122"/>
              </a:rPr>
              <a:t>对姑娘的思</a:t>
            </a:r>
            <a:endParaRPr lang="zh-CN" altLang="en-US" sz="4000" b="1" dirty="0">
              <a:solidFill>
                <a:srgbClr val="FF3300"/>
              </a:solidFill>
              <a:latin typeface="Arial" panose="020B0604020202020204" pitchFamily="34" charset="0"/>
              <a:ea typeface="隶书" pitchFamily="49" charset="-122"/>
            </a:endParaRPr>
          </a:p>
        </p:txBody>
      </p:sp>
      <p:sp>
        <p:nvSpPr>
          <p:cNvPr id="20487" name="Line 7"/>
          <p:cNvSpPr/>
          <p:nvPr/>
        </p:nvSpPr>
        <p:spPr>
          <a:xfrm>
            <a:off x="3124200" y="3352800"/>
            <a:ext cx="381000" cy="0"/>
          </a:xfrm>
          <a:prstGeom prst="line">
            <a:avLst/>
          </a:prstGeom>
          <a:ln w="9525" cap="flat" cmpd="sng">
            <a:solidFill>
              <a:schemeClr val="tx1"/>
            </a:solidFill>
            <a:prstDash val="solid"/>
            <a:headEnd type="none" w="med" len="med"/>
            <a:tailEnd type="triangle" w="med" len="med"/>
          </a:ln>
        </p:spPr>
      </p:sp>
      <p:sp>
        <p:nvSpPr>
          <p:cNvPr id="20488" name="Text Box 8"/>
          <p:cNvSpPr txBox="1"/>
          <p:nvPr/>
        </p:nvSpPr>
        <p:spPr>
          <a:xfrm>
            <a:off x="3581400" y="2971800"/>
            <a:ext cx="5791200" cy="701675"/>
          </a:xfrm>
          <a:prstGeom prst="rect">
            <a:avLst/>
          </a:prstGeom>
          <a:noFill/>
          <a:ln w="9525">
            <a:noFill/>
          </a:ln>
        </p:spPr>
        <p:txBody>
          <a:bodyPr>
            <a:spAutoFit/>
          </a:bodyPr>
          <a:p>
            <a:pPr>
              <a:spcBef>
                <a:spcPct val="50000"/>
              </a:spcBef>
            </a:pPr>
            <a:r>
              <a:rPr lang="zh-CN" altLang="zh-CN" sz="4000" b="1" dirty="0">
                <a:solidFill>
                  <a:srgbClr val="FF3300"/>
                </a:solidFill>
                <a:latin typeface="Arial" panose="020B0604020202020204" pitchFamily="34" charset="0"/>
                <a:ea typeface="隶书" pitchFamily="49" charset="-122"/>
              </a:rPr>
              <a:t>  </a:t>
            </a:r>
            <a:r>
              <a:rPr lang="zh-CN" altLang="en-US" sz="4000" b="1" dirty="0">
                <a:solidFill>
                  <a:srgbClr val="FF3300"/>
                </a:solidFill>
                <a:latin typeface="Arial" panose="020B0604020202020204" pitchFamily="34" charset="0"/>
                <a:ea typeface="隶书" pitchFamily="49" charset="-122"/>
              </a:rPr>
              <a:t>在梦中与所爱的姑娘</a:t>
            </a:r>
            <a:endParaRPr lang="zh-CN" altLang="en-US" sz="4000" b="1" dirty="0">
              <a:solidFill>
                <a:srgbClr val="FF3300"/>
              </a:solidFill>
              <a:latin typeface="Arial" panose="020B0604020202020204" pitchFamily="34" charset="0"/>
              <a:ea typeface="隶书" pitchFamily="49" charset="-122"/>
            </a:endParaRPr>
          </a:p>
        </p:txBody>
      </p:sp>
      <p:sp>
        <p:nvSpPr>
          <p:cNvPr id="20489" name="Rectangle 9"/>
          <p:cNvSpPr/>
          <p:nvPr/>
        </p:nvSpPr>
        <p:spPr>
          <a:xfrm>
            <a:off x="228600" y="2971800"/>
            <a:ext cx="4724400" cy="701675"/>
          </a:xfrm>
          <a:prstGeom prst="rect">
            <a:avLst/>
          </a:prstGeom>
          <a:noFill/>
          <a:ln w="9525">
            <a:noFill/>
          </a:ln>
        </p:spPr>
        <p:txBody>
          <a:bodyPr>
            <a:spAutoFit/>
          </a:bodyPr>
          <a:p>
            <a:r>
              <a:rPr lang="zh-CN" altLang="en-US" sz="4000" b="1" dirty="0">
                <a:solidFill>
                  <a:srgbClr val="FF3300"/>
                </a:solidFill>
                <a:latin typeface="Arial" panose="020B0604020202020204" pitchFamily="34" charset="0"/>
                <a:ea typeface="隶书" pitchFamily="49" charset="-122"/>
              </a:rPr>
              <a:t>念（第二节）</a:t>
            </a:r>
            <a:endParaRPr lang="zh-CN" altLang="en-US" sz="4000" b="1" dirty="0">
              <a:solidFill>
                <a:srgbClr val="FF3300"/>
              </a:solidFill>
              <a:latin typeface="Arial" panose="020B0604020202020204" pitchFamily="34" charset="0"/>
              <a:ea typeface="隶书" pitchFamily="49" charset="-122"/>
            </a:endParaRPr>
          </a:p>
        </p:txBody>
      </p:sp>
      <p:sp>
        <p:nvSpPr>
          <p:cNvPr id="20490" name="Rectangle 10"/>
          <p:cNvSpPr/>
          <p:nvPr/>
        </p:nvSpPr>
        <p:spPr>
          <a:xfrm>
            <a:off x="304800" y="4030663"/>
            <a:ext cx="5486400" cy="701675"/>
          </a:xfrm>
          <a:prstGeom prst="rect">
            <a:avLst/>
          </a:prstGeom>
          <a:noFill/>
          <a:ln w="9525">
            <a:noFill/>
          </a:ln>
        </p:spPr>
        <p:txBody>
          <a:bodyPr>
            <a:spAutoFit/>
          </a:bodyPr>
          <a:p>
            <a:pPr>
              <a:spcBef>
                <a:spcPct val="50000"/>
              </a:spcBef>
            </a:pPr>
            <a:r>
              <a:rPr lang="zh-CN" altLang="en-US" sz="4000" b="1" dirty="0">
                <a:solidFill>
                  <a:srgbClr val="FF3300"/>
                </a:solidFill>
                <a:latin typeface="Arial" panose="020B0604020202020204" pitchFamily="34" charset="0"/>
                <a:ea typeface="隶书" pitchFamily="49" charset="-122"/>
              </a:rPr>
              <a:t>结合（第三、四、五节）</a:t>
            </a:r>
            <a:endParaRPr lang="zh-CN" altLang="en-US" sz="4000" b="1" dirty="0">
              <a:solidFill>
                <a:srgbClr val="FF3300"/>
              </a:solidFill>
              <a:latin typeface="Arial" panose="020B0604020202020204" pitchFamily="34" charset="0"/>
              <a:ea typeface="隶书"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500" fill="hold"/>
                                        <p:tgtEl>
                                          <p:spTgt spid="20482"/>
                                        </p:tgtEl>
                                        <p:attrNameLst>
                                          <p:attrName>ppt_x</p:attrName>
                                        </p:attrNameLst>
                                      </p:cBhvr>
                                      <p:tavLst>
                                        <p:tav tm="0">
                                          <p:val>
                                            <p:strVal val="0-#ppt_w/2"/>
                                          </p:val>
                                        </p:tav>
                                        <p:tav tm="100000">
                                          <p:val>
                                            <p:strVal val="#ppt_x"/>
                                          </p:val>
                                        </p:tav>
                                      </p:tavLst>
                                    </p:anim>
                                    <p:anim calcmode="lin" valueType="num">
                                      <p:cBhvr additive="base">
                                        <p:cTn id="8" dur="500" fill="hold"/>
                                        <p:tgtEl>
                                          <p:spTgt spid="2048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1" name="projctor.wav"/>
                                        </p:tgtEl>
                                      </p:cMediaNode>
                                    </p:audio>
                                  </p:sub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20483"/>
                                        </p:tgtEl>
                                        <p:attrNameLst>
                                          <p:attrName>style.visibility</p:attrName>
                                        </p:attrNameLst>
                                      </p:cBhvr>
                                      <p:to>
                                        <p:strVal val="visible"/>
                                      </p:to>
                                    </p:set>
                                    <p:animEffect transition="in" filter="barn(outVertical)">
                                      <p:cBhvr>
                                        <p:cTn id="12" dur="500"/>
                                        <p:tgtEl>
                                          <p:spTgt spid="20483"/>
                                        </p:tgtEl>
                                      </p:cBhvr>
                                    </p:animEffect>
                                  </p:childTnLst>
                                  <p:subTnLst>
                                    <p:audio>
                                      <p:cMediaNode>
                                        <p:cTn display="0" masterRel="sameClick">
                                          <p:stCondLst>
                                            <p:cond evt="begin" delay="0">
                                              <p:tn val="10"/>
                                            </p:cond>
                                          </p:stCondLst>
                                          <p:endCondLst>
                                            <p:cond evt="onStopAudio" delay="0">
                                              <p:tgtEl>
                                                <p:sldTgt/>
                                              </p:tgtEl>
                                            </p:cond>
                                          </p:endCondLst>
                                        </p:cTn>
                                        <p:tgtEl>
                                          <p:sndTgt r:embed="rId2" name="cashreg.wav"/>
                                        </p:tgtEl>
                                      </p:cMediaNode>
                                    </p:audio>
                                  </p:sub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0484"/>
                                        </p:tgtEl>
                                        <p:attrNameLst>
                                          <p:attrName>style.visibility</p:attrName>
                                        </p:attrNameLst>
                                      </p:cBhvr>
                                      <p:to>
                                        <p:strVal val="visible"/>
                                      </p:to>
                                    </p:set>
                                    <p:animEffect transition="in" filter="blinds(horizontal)">
                                      <p:cBhvr>
                                        <p:cTn id="17" dur="500"/>
                                        <p:tgtEl>
                                          <p:spTgt spid="20484"/>
                                        </p:tgtEl>
                                      </p:cBhvr>
                                    </p:animEffect>
                                  </p:childTnLst>
                                  <p:subTnLst>
                                    <p:audio>
                                      <p:cMediaNode>
                                        <p:cTn display="0" masterRel="sameClick">
                                          <p:stCondLst>
                                            <p:cond evt="begin" delay="0">
                                              <p:tn val="15"/>
                                            </p:cond>
                                          </p:stCondLst>
                                          <p:endCondLst>
                                            <p:cond evt="onStopAudio" delay="0">
                                              <p:tgtEl>
                                                <p:sldTgt/>
                                              </p:tgtEl>
                                            </p:cond>
                                          </p:endCondLst>
                                        </p:cTn>
                                        <p:tgtEl>
                                          <p:sndTgt r:embed="rId3" name="chimes.wav"/>
                                        </p:tgtEl>
                                      </p:cMediaNode>
                                    </p:audio>
                                  </p:subTnLst>
                                </p:cTn>
                              </p:par>
                            </p:childTnLst>
                          </p:cTn>
                        </p:par>
                        <p:par>
                          <p:cTn id="18" fill="hold">
                            <p:stCondLst>
                              <p:cond delay="500"/>
                            </p:stCondLst>
                            <p:childTnLst>
                              <p:par>
                                <p:cTn id="19" presetID="2" presetClass="entr" presetSubtype="8" fill="hold" nodeType="afterEffect">
                                  <p:stCondLst>
                                    <p:cond delay="0"/>
                                  </p:stCondLst>
                                  <p:childTnLst>
                                    <p:set>
                                      <p:cBhvr>
                                        <p:cTn id="20" dur="1" fill="hold">
                                          <p:stCondLst>
                                            <p:cond delay="0"/>
                                          </p:stCondLst>
                                        </p:cTn>
                                        <p:tgtEl>
                                          <p:spTgt spid="20485"/>
                                        </p:tgtEl>
                                        <p:attrNameLst>
                                          <p:attrName>style.visibility</p:attrName>
                                        </p:attrNameLst>
                                      </p:cBhvr>
                                      <p:to>
                                        <p:strVal val="visible"/>
                                      </p:to>
                                    </p:set>
                                    <p:anim calcmode="lin" valueType="num">
                                      <p:cBhvr additive="base">
                                        <p:cTn id="21" dur="500" fill="hold"/>
                                        <p:tgtEl>
                                          <p:spTgt spid="20485"/>
                                        </p:tgtEl>
                                        <p:attrNameLst>
                                          <p:attrName>ppt_x</p:attrName>
                                        </p:attrNameLst>
                                      </p:cBhvr>
                                      <p:tavLst>
                                        <p:tav tm="0">
                                          <p:val>
                                            <p:strVal val="0-#ppt_w/2"/>
                                          </p:val>
                                        </p:tav>
                                        <p:tav tm="100000">
                                          <p:val>
                                            <p:strVal val="#ppt_x"/>
                                          </p:val>
                                        </p:tav>
                                      </p:tavLst>
                                    </p:anim>
                                    <p:anim calcmode="lin" valueType="num">
                                      <p:cBhvr additive="base">
                                        <p:cTn id="22" dur="500" fill="hold"/>
                                        <p:tgtEl>
                                          <p:spTgt spid="20485"/>
                                        </p:tgtEl>
                                        <p:attrNameLst>
                                          <p:attrName>ppt_y</p:attrName>
                                        </p:attrNameLst>
                                      </p:cBhvr>
                                      <p:tavLst>
                                        <p:tav tm="0">
                                          <p:val>
                                            <p:strVal val="#ppt_y"/>
                                          </p:val>
                                        </p:tav>
                                        <p:tav tm="100000">
                                          <p:val>
                                            <p:strVal val="#ppt_y"/>
                                          </p:val>
                                        </p:tav>
                                      </p:tavLst>
                                    </p:anim>
                                  </p:childTnLst>
                                </p:cTn>
                              </p:par>
                            </p:childTnLst>
                          </p:cTn>
                        </p:par>
                        <p:par>
                          <p:cTn id="23" fill="hold">
                            <p:stCondLst>
                              <p:cond delay="1000"/>
                            </p:stCondLst>
                            <p:childTnLst>
                              <p:par>
                                <p:cTn id="24" presetID="2" presetClass="entr" presetSubtype="4" fill="hold" grpId="0" nodeType="afterEffect">
                                  <p:stCondLst>
                                    <p:cond delay="0"/>
                                  </p:stCondLst>
                                  <p:childTnLst>
                                    <p:set>
                                      <p:cBhvr>
                                        <p:cTn id="25" dur="1" fill="hold">
                                          <p:stCondLst>
                                            <p:cond delay="0"/>
                                          </p:stCondLst>
                                        </p:cTn>
                                        <p:tgtEl>
                                          <p:spTgt spid="20486"/>
                                        </p:tgtEl>
                                        <p:attrNameLst>
                                          <p:attrName>style.visibility</p:attrName>
                                        </p:attrNameLst>
                                      </p:cBhvr>
                                      <p:to>
                                        <p:strVal val="visible"/>
                                      </p:to>
                                    </p:set>
                                    <p:anim calcmode="lin" valueType="num">
                                      <p:cBhvr additive="base">
                                        <p:cTn id="26" dur="500" fill="hold"/>
                                        <p:tgtEl>
                                          <p:spTgt spid="20486"/>
                                        </p:tgtEl>
                                        <p:attrNameLst>
                                          <p:attrName>ppt_x</p:attrName>
                                        </p:attrNameLst>
                                      </p:cBhvr>
                                      <p:tavLst>
                                        <p:tav tm="0">
                                          <p:val>
                                            <p:strVal val="#ppt_x"/>
                                          </p:val>
                                        </p:tav>
                                        <p:tav tm="100000">
                                          <p:val>
                                            <p:strVal val="#ppt_x"/>
                                          </p:val>
                                        </p:tav>
                                      </p:tavLst>
                                    </p:anim>
                                    <p:anim calcmode="lin" valueType="num">
                                      <p:cBhvr additive="base">
                                        <p:cTn id="27" dur="500" fill="hold"/>
                                        <p:tgtEl>
                                          <p:spTgt spid="20486"/>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24"/>
                                            </p:cond>
                                          </p:stCondLst>
                                          <p:endCondLst>
                                            <p:cond evt="onStopAudio" delay="0">
                                              <p:tgtEl>
                                                <p:sldTgt/>
                                              </p:tgtEl>
                                            </p:cond>
                                          </p:endCondLst>
                                        </p:cTn>
                                        <p:tgtEl>
                                          <p:sndTgt r:embed="rId3" name="chimes.wav"/>
                                        </p:tgtEl>
                                      </p:cMediaNode>
                                    </p:audio>
                                  </p:subTnLst>
                                </p:cTn>
                              </p:par>
                            </p:childTnLst>
                          </p:cTn>
                        </p:par>
                        <p:par>
                          <p:cTn id="28" fill="hold">
                            <p:stCondLst>
                              <p:cond delay="1500"/>
                            </p:stCondLst>
                            <p:childTnLst>
                              <p:par>
                                <p:cTn id="29" presetID="2" presetClass="entr" presetSubtype="8" fill="hold" nodeType="afterEffect">
                                  <p:stCondLst>
                                    <p:cond delay="0"/>
                                  </p:stCondLst>
                                  <p:childTnLst>
                                    <p:set>
                                      <p:cBhvr>
                                        <p:cTn id="30" dur="1" fill="hold">
                                          <p:stCondLst>
                                            <p:cond delay="0"/>
                                          </p:stCondLst>
                                        </p:cTn>
                                        <p:tgtEl>
                                          <p:spTgt spid="20487"/>
                                        </p:tgtEl>
                                        <p:attrNameLst>
                                          <p:attrName>style.visibility</p:attrName>
                                        </p:attrNameLst>
                                      </p:cBhvr>
                                      <p:to>
                                        <p:strVal val="visible"/>
                                      </p:to>
                                    </p:set>
                                    <p:anim calcmode="lin" valueType="num">
                                      <p:cBhvr additive="base">
                                        <p:cTn id="31" dur="500" fill="hold"/>
                                        <p:tgtEl>
                                          <p:spTgt spid="20487"/>
                                        </p:tgtEl>
                                        <p:attrNameLst>
                                          <p:attrName>ppt_x</p:attrName>
                                        </p:attrNameLst>
                                      </p:cBhvr>
                                      <p:tavLst>
                                        <p:tav tm="0">
                                          <p:val>
                                            <p:strVal val="0-#ppt_w/2"/>
                                          </p:val>
                                        </p:tav>
                                        <p:tav tm="100000">
                                          <p:val>
                                            <p:strVal val="#ppt_x"/>
                                          </p:val>
                                        </p:tav>
                                      </p:tavLst>
                                    </p:anim>
                                    <p:anim calcmode="lin" valueType="num">
                                      <p:cBhvr additive="base">
                                        <p:cTn id="32" dur="500" fill="hold"/>
                                        <p:tgtEl>
                                          <p:spTgt spid="20487"/>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2" presetClass="entr" presetSubtype="8" fill="hold" grpId="0" nodeType="afterEffect">
                                  <p:stCondLst>
                                    <p:cond delay="0"/>
                                  </p:stCondLst>
                                  <p:childTnLst>
                                    <p:set>
                                      <p:cBhvr>
                                        <p:cTn id="35" dur="1" fill="hold">
                                          <p:stCondLst>
                                            <p:cond delay="0"/>
                                          </p:stCondLst>
                                        </p:cTn>
                                        <p:tgtEl>
                                          <p:spTgt spid="20488"/>
                                        </p:tgtEl>
                                        <p:attrNameLst>
                                          <p:attrName>style.visibility</p:attrName>
                                        </p:attrNameLst>
                                      </p:cBhvr>
                                      <p:to>
                                        <p:strVal val="visible"/>
                                      </p:to>
                                    </p:set>
                                    <p:anim calcmode="lin" valueType="num">
                                      <p:cBhvr additive="base">
                                        <p:cTn id="36" dur="500" fill="hold"/>
                                        <p:tgtEl>
                                          <p:spTgt spid="20488"/>
                                        </p:tgtEl>
                                        <p:attrNameLst>
                                          <p:attrName>ppt_x</p:attrName>
                                        </p:attrNameLst>
                                      </p:cBhvr>
                                      <p:tavLst>
                                        <p:tav tm="0">
                                          <p:val>
                                            <p:strVal val="0-#ppt_w/2"/>
                                          </p:val>
                                        </p:tav>
                                        <p:tav tm="100000">
                                          <p:val>
                                            <p:strVal val="#ppt_x"/>
                                          </p:val>
                                        </p:tav>
                                      </p:tavLst>
                                    </p:anim>
                                    <p:anim calcmode="lin" valueType="num">
                                      <p:cBhvr additive="base">
                                        <p:cTn id="37" dur="500" fill="hold"/>
                                        <p:tgtEl>
                                          <p:spTgt spid="2048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4"/>
                                            </p:cond>
                                          </p:stCondLst>
                                          <p:endCondLst>
                                            <p:cond evt="onStopAudio" delay="0">
                                              <p:tgtEl>
                                                <p:sldTgt/>
                                              </p:tgtEl>
                                            </p:cond>
                                          </p:endCondLst>
                                        </p:cTn>
                                        <p:tgtEl>
                                          <p:sndTgt r:embed="rId3" name="chimes.wav"/>
                                        </p:tgtEl>
                                      </p:cMediaNode>
                                    </p:audio>
                                  </p:subTnLst>
                                </p:cTn>
                              </p:par>
                            </p:childTnLst>
                          </p:cTn>
                        </p:par>
                        <p:par>
                          <p:cTn id="38" fill="hold">
                            <p:stCondLst>
                              <p:cond delay="2500"/>
                            </p:stCondLst>
                            <p:childTnLst>
                              <p:par>
                                <p:cTn id="39" presetID="2" presetClass="entr" presetSubtype="4" fill="hold" grpId="0" nodeType="afterEffect">
                                  <p:stCondLst>
                                    <p:cond delay="0"/>
                                  </p:stCondLst>
                                  <p:childTnLst>
                                    <p:set>
                                      <p:cBhvr>
                                        <p:cTn id="40" dur="1" fill="hold">
                                          <p:stCondLst>
                                            <p:cond delay="0"/>
                                          </p:stCondLst>
                                        </p:cTn>
                                        <p:tgtEl>
                                          <p:spTgt spid="20489"/>
                                        </p:tgtEl>
                                        <p:attrNameLst>
                                          <p:attrName>style.visibility</p:attrName>
                                        </p:attrNameLst>
                                      </p:cBhvr>
                                      <p:to>
                                        <p:strVal val="visible"/>
                                      </p:to>
                                    </p:set>
                                    <p:anim calcmode="lin" valueType="num">
                                      <p:cBhvr additive="base">
                                        <p:cTn id="41" dur="500" fill="hold"/>
                                        <p:tgtEl>
                                          <p:spTgt spid="20489"/>
                                        </p:tgtEl>
                                        <p:attrNameLst>
                                          <p:attrName>ppt_x</p:attrName>
                                        </p:attrNameLst>
                                      </p:cBhvr>
                                      <p:tavLst>
                                        <p:tav tm="0">
                                          <p:val>
                                            <p:strVal val="#ppt_x"/>
                                          </p:val>
                                        </p:tav>
                                        <p:tav tm="100000">
                                          <p:val>
                                            <p:strVal val="#ppt_x"/>
                                          </p:val>
                                        </p:tav>
                                      </p:tavLst>
                                    </p:anim>
                                    <p:anim calcmode="lin" valueType="num">
                                      <p:cBhvr additive="base">
                                        <p:cTn id="42" dur="500" fill="hold"/>
                                        <p:tgtEl>
                                          <p:spTgt spid="20489"/>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39"/>
                                            </p:cond>
                                          </p:stCondLst>
                                          <p:endCondLst>
                                            <p:cond evt="onStopAudio" delay="0">
                                              <p:tgtEl>
                                                <p:sldTgt/>
                                              </p:tgtEl>
                                            </p:cond>
                                          </p:endCondLst>
                                        </p:cTn>
                                        <p:tgtEl>
                                          <p:sndTgt r:embed="rId3" name="chimes.wav"/>
                                        </p:tgtEl>
                                      </p:cMediaNode>
                                    </p:audio>
                                  </p:subTnLst>
                                </p:cTn>
                              </p:par>
                            </p:childTnLst>
                          </p:cTn>
                        </p:par>
                        <p:par>
                          <p:cTn id="43" fill="hold">
                            <p:stCondLst>
                              <p:cond delay="3000"/>
                            </p:stCondLst>
                            <p:childTnLst>
                              <p:par>
                                <p:cTn id="44" presetID="2" presetClass="entr" presetSubtype="8" fill="hold" grpId="0" nodeType="afterEffect">
                                  <p:stCondLst>
                                    <p:cond delay="0"/>
                                  </p:stCondLst>
                                  <p:childTnLst>
                                    <p:set>
                                      <p:cBhvr>
                                        <p:cTn id="45" dur="1" fill="hold">
                                          <p:stCondLst>
                                            <p:cond delay="0"/>
                                          </p:stCondLst>
                                        </p:cTn>
                                        <p:tgtEl>
                                          <p:spTgt spid="20490"/>
                                        </p:tgtEl>
                                        <p:attrNameLst>
                                          <p:attrName>style.visibility</p:attrName>
                                        </p:attrNameLst>
                                      </p:cBhvr>
                                      <p:to>
                                        <p:strVal val="visible"/>
                                      </p:to>
                                    </p:set>
                                    <p:anim calcmode="lin" valueType="num">
                                      <p:cBhvr additive="base">
                                        <p:cTn id="46" dur="500" fill="hold"/>
                                        <p:tgtEl>
                                          <p:spTgt spid="20490"/>
                                        </p:tgtEl>
                                        <p:attrNameLst>
                                          <p:attrName>ppt_x</p:attrName>
                                        </p:attrNameLst>
                                      </p:cBhvr>
                                      <p:tavLst>
                                        <p:tav tm="0">
                                          <p:val>
                                            <p:strVal val="0-#ppt_w/2"/>
                                          </p:val>
                                        </p:tav>
                                        <p:tav tm="100000">
                                          <p:val>
                                            <p:strVal val="#ppt_x"/>
                                          </p:val>
                                        </p:tav>
                                      </p:tavLst>
                                    </p:anim>
                                    <p:anim calcmode="lin" valueType="num">
                                      <p:cBhvr additive="base">
                                        <p:cTn id="47" dur="500" fill="hold"/>
                                        <p:tgtEl>
                                          <p:spTgt spid="2049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4"/>
                                            </p:cond>
                                          </p:stCondLst>
                                          <p:endCondLst>
                                            <p:cond evt="onStopAudio" delay="0">
                                              <p:tgtEl>
                                                <p:sldTgt/>
                                              </p:tgtEl>
                                            </p:cond>
                                          </p:endCondLst>
                                        </p:cTn>
                                        <p:tgtEl>
                                          <p:sndTgt r:embed="rId3"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nimBg="1"/>
      <p:bldP spid="20483" grpId="0" animBg="1"/>
      <p:bldP spid="20484" grpId="0" animBg="1"/>
      <p:bldP spid="20486" grpId="0" animBg="1"/>
      <p:bldP spid="20488" grpId="0" animBg="1"/>
      <p:bldP spid="20489" grpId="0" animBg="1"/>
      <p:bldP spid="2049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106498" name="Text Box 2"/>
          <p:cNvSpPr txBox="1"/>
          <p:nvPr/>
        </p:nvSpPr>
        <p:spPr>
          <a:xfrm>
            <a:off x="1979613" y="1989138"/>
            <a:ext cx="3816350" cy="366712"/>
          </a:xfrm>
          <a:prstGeom prst="rect">
            <a:avLst/>
          </a:prstGeom>
          <a:noFill/>
          <a:ln w="9525">
            <a:noFill/>
          </a:ln>
        </p:spPr>
        <p:txBody>
          <a:bodyPr>
            <a:spAutoFit/>
          </a:bodyPr>
          <a:p>
            <a:pPr>
              <a:spcBef>
                <a:spcPct val="50000"/>
              </a:spcBef>
            </a:pPr>
            <a:endParaRPr lang="zh-CN" altLang="zh-CN" dirty="0">
              <a:latin typeface="Arial" panose="020B0604020202020204" pitchFamily="34" charset="0"/>
            </a:endParaRPr>
          </a:p>
        </p:txBody>
      </p:sp>
      <p:sp>
        <p:nvSpPr>
          <p:cNvPr id="106499" name="Text Box 3"/>
          <p:cNvSpPr txBox="1"/>
          <p:nvPr/>
        </p:nvSpPr>
        <p:spPr>
          <a:xfrm>
            <a:off x="1835150" y="2492375"/>
            <a:ext cx="5688013" cy="914400"/>
          </a:xfrm>
          <a:prstGeom prst="rect">
            <a:avLst/>
          </a:prstGeom>
          <a:noFill/>
          <a:ln w="9525">
            <a:noFill/>
          </a:ln>
        </p:spPr>
        <p:txBody>
          <a:bodyPr>
            <a:spAutoFit/>
          </a:bodyPr>
          <a:p>
            <a:pPr>
              <a:spcBef>
                <a:spcPct val="50000"/>
              </a:spcBef>
            </a:pPr>
            <a:r>
              <a:rPr lang="zh-CN" altLang="zh-CN" sz="5400" b="1" dirty="0">
                <a:solidFill>
                  <a:schemeClr val="bg1"/>
                </a:solidFill>
                <a:latin typeface="Arial" panose="020B0604020202020204" pitchFamily="34" charset="0"/>
              </a:rPr>
              <a:t>《</a:t>
            </a:r>
            <a:r>
              <a:rPr lang="zh-CN" altLang="en-US" sz="5400" b="1" dirty="0">
                <a:solidFill>
                  <a:schemeClr val="bg1"/>
                </a:solidFill>
                <a:latin typeface="Arial" panose="020B0604020202020204" pitchFamily="34" charset="0"/>
              </a:rPr>
              <a:t>诗经   关雎</a:t>
            </a:r>
            <a:r>
              <a:rPr lang="zh-CN" altLang="zh-CN" sz="5400" b="1" dirty="0">
                <a:solidFill>
                  <a:schemeClr val="bg1"/>
                </a:solidFill>
                <a:latin typeface="Arial" panose="020B0604020202020204" pitchFamily="34" charset="0"/>
              </a:rPr>
              <a:t>》</a:t>
            </a:r>
            <a:endParaRPr lang="zh-CN" altLang="zh-CN" sz="5400" b="1" dirty="0">
              <a:solidFill>
                <a:schemeClr val="bg1"/>
              </a:solidFill>
              <a:latin typeface="Arial" panose="020B06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7522" name="Picture 2" descr="风景4"/>
          <p:cNvPicPr>
            <a:picLocks noChangeAspect="1"/>
          </p:cNvPicPr>
          <p:nvPr/>
        </p:nvPicPr>
        <p:blipFill>
          <a:blip r:embed="rId1"/>
          <a:stretch>
            <a:fillRect/>
          </a:stretch>
        </p:blipFill>
        <p:spPr>
          <a:xfrm>
            <a:off x="0" y="0"/>
            <a:ext cx="9144000" cy="6858000"/>
          </a:xfrm>
          <a:prstGeom prst="rect">
            <a:avLst/>
          </a:prstGeom>
          <a:noFill/>
          <a:ln w="9525" cap="flat" cmpd="sng">
            <a:solidFill>
              <a:schemeClr val="tx1"/>
            </a:solidFill>
            <a:prstDash val="solid"/>
            <a:miter/>
            <a:headEnd type="none" w="med" len="med"/>
            <a:tailEnd type="none" w="med" len="med"/>
          </a:ln>
        </p:spPr>
      </p:pic>
      <p:sp>
        <p:nvSpPr>
          <p:cNvPr id="15363" name="Rectangle 3"/>
          <p:cNvSpPr>
            <a:spLocks noGrp="1"/>
          </p:cNvSpPr>
          <p:nvPr>
            <p:ph type="ctrTitle"/>
          </p:nvPr>
        </p:nvSpPr>
        <p:spPr>
          <a:xfrm>
            <a:off x="1116013" y="1844675"/>
            <a:ext cx="2808287" cy="1116013"/>
          </a:xfrm>
          <a:ln/>
        </p:spPr>
        <p:txBody>
          <a:bodyPr vert="horz" wrap="square" lIns="91440" tIns="45720" rIns="91440" bIns="45720" anchor="ctr"/>
          <a:p>
            <a:pPr eaLnBrk="1" hangingPunct="1"/>
            <a:r>
              <a:rPr lang="zh-CN" altLang="zh-CN" dirty="0">
                <a:solidFill>
                  <a:schemeClr val="tx1"/>
                </a:solidFill>
                <a:ea typeface="黑体" panose="02010600030101010101" pitchFamily="49" charset="-122"/>
              </a:rPr>
              <a:t>《</a:t>
            </a:r>
            <a:r>
              <a:rPr lang="zh-CN" altLang="en-US" dirty="0">
                <a:solidFill>
                  <a:schemeClr val="tx1"/>
                </a:solidFill>
                <a:ea typeface="黑体" panose="02010600030101010101" pitchFamily="49" charset="-122"/>
              </a:rPr>
              <a:t>关睢</a:t>
            </a:r>
            <a:r>
              <a:rPr lang="zh-CN" altLang="zh-CN" dirty="0">
                <a:solidFill>
                  <a:schemeClr val="tx1"/>
                </a:solidFill>
                <a:ea typeface="黑体" panose="02010600030101010101" pitchFamily="49" charset="-122"/>
              </a:rPr>
              <a:t>》</a:t>
            </a:r>
            <a:endParaRPr lang="zh-CN" altLang="zh-CN" dirty="0">
              <a:solidFill>
                <a:schemeClr val="tx1"/>
              </a:solidFill>
              <a:ea typeface="黑体" panose="02010600030101010101" pitchFamily="49" charset="-122"/>
            </a:endParaRPr>
          </a:p>
        </p:txBody>
      </p:sp>
      <p:sp>
        <p:nvSpPr>
          <p:cNvPr id="15364" name="Rectangle 4"/>
          <p:cNvSpPr>
            <a:spLocks noChangeArrowheads="1"/>
          </p:cNvSpPr>
          <p:nvPr/>
        </p:nvSpPr>
        <p:spPr bwMode="auto">
          <a:xfrm>
            <a:off x="3508375" y="287338"/>
            <a:ext cx="5302250" cy="6570663"/>
          </a:xfrm>
          <a:prstGeom prst="rect">
            <a:avLst/>
          </a:prstGeom>
          <a:solidFill>
            <a:schemeClr val="bg1">
              <a:alpha val="2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20000"/>
              </a:spcBef>
              <a:spcAft>
                <a:spcPct val="0"/>
              </a:spcAft>
              <a:buClrTx/>
              <a:buSzTx/>
              <a:buFontTx/>
              <a:buNone/>
              <a:defRPr/>
            </a:pPr>
            <a:r>
              <a:rPr kumimoji="0" lang="zh-CN" sz="3600" b="0" i="0" u="none" strike="noStrike" kern="1200" cap="none" spc="0" normalizeH="0" baseline="0" noProof="0" dirty="0">
                <a:ln>
                  <a:noFill/>
                </a:ln>
                <a:solidFill>
                  <a:schemeClr val="tx1"/>
                </a:solidFill>
                <a:effectLst>
                  <a:outerShdw blurRad="38100" dist="38100" dir="2700000" algn="tl">
                    <a:srgbClr val="C0C0C0"/>
                  </a:outerShdw>
                </a:effectLst>
                <a:uLnTx/>
                <a:uFillTx/>
                <a:latin typeface="Arial" panose="020B0604020202020204" pitchFamily="34" charset="0"/>
                <a:ea typeface="隶书" pitchFamily="49" charset="-122"/>
                <a:cs typeface="+mn-cs"/>
              </a:rPr>
              <a:t>关关睢鸠，在河之洲。</a:t>
            </a:r>
            <a:endParaRPr kumimoji="0" lang="zh-CN" sz="3600" b="0" i="0" u="none" strike="noStrike" kern="1200" cap="none" spc="0" normalizeH="0" baseline="0" noProof="0" dirty="0">
              <a:ln>
                <a:noFill/>
              </a:ln>
              <a:solidFill>
                <a:schemeClr val="tx1"/>
              </a:solidFill>
              <a:effectLst>
                <a:outerShdw blurRad="38100" dist="38100" dir="2700000" algn="tl">
                  <a:srgbClr val="C0C0C0"/>
                </a:outerShdw>
              </a:effectLst>
              <a:uLnTx/>
              <a:uFillTx/>
              <a:latin typeface="Arial" panose="020B0604020202020204" pitchFamily="34" charset="0"/>
              <a:ea typeface="隶书" pitchFamily="49" charset="-122"/>
              <a:cs typeface="+mn-cs"/>
            </a:endParaRPr>
          </a:p>
          <a:p>
            <a:pPr marL="0" marR="0" lvl="0" indent="0" algn="ctr" defTabSz="914400" rtl="0" eaLnBrk="1" fontAlgn="base" latinLnBrk="0" hangingPunct="1">
              <a:lnSpc>
                <a:spcPct val="100000"/>
              </a:lnSpc>
              <a:spcBef>
                <a:spcPct val="20000"/>
              </a:spcBef>
              <a:spcAft>
                <a:spcPct val="0"/>
              </a:spcAft>
              <a:buClrTx/>
              <a:buSzTx/>
              <a:buFontTx/>
              <a:buNone/>
              <a:defRPr/>
            </a:pPr>
            <a:r>
              <a:rPr kumimoji="0" lang="zh-CN" sz="3600" b="0" i="0" u="none" strike="noStrike" kern="1200" cap="none" spc="0" normalizeH="0" baseline="0" noProof="0" dirty="0">
                <a:ln>
                  <a:noFill/>
                </a:ln>
                <a:solidFill>
                  <a:schemeClr val="tx1"/>
                </a:solidFill>
                <a:effectLst>
                  <a:outerShdw blurRad="38100" dist="38100" dir="2700000" algn="tl">
                    <a:srgbClr val="C0C0C0"/>
                  </a:outerShdw>
                </a:effectLst>
                <a:uLnTx/>
                <a:uFillTx/>
                <a:latin typeface="Arial" panose="020B0604020202020204" pitchFamily="34" charset="0"/>
                <a:ea typeface="隶书" pitchFamily="49" charset="-122"/>
                <a:cs typeface="+mn-cs"/>
              </a:rPr>
              <a:t>窈窕淑女，君子好逑。</a:t>
            </a:r>
            <a:endParaRPr kumimoji="0" lang="zh-CN" sz="3600" b="0" i="0" u="none" strike="noStrike" kern="1200" cap="none" spc="0" normalizeH="0" baseline="0" noProof="0" dirty="0">
              <a:ln>
                <a:noFill/>
              </a:ln>
              <a:solidFill>
                <a:schemeClr val="tx1"/>
              </a:solidFill>
              <a:effectLst>
                <a:outerShdw blurRad="38100" dist="38100" dir="2700000" algn="tl">
                  <a:srgbClr val="C0C0C0"/>
                </a:outerShdw>
              </a:effectLst>
              <a:uLnTx/>
              <a:uFillTx/>
              <a:latin typeface="Arial" panose="020B0604020202020204" pitchFamily="34" charset="0"/>
              <a:ea typeface="隶书" pitchFamily="49" charset="-122"/>
              <a:cs typeface="+mn-cs"/>
            </a:endParaRPr>
          </a:p>
          <a:p>
            <a:pPr marL="0" marR="0" lvl="0" indent="0" algn="ctr" defTabSz="914400" rtl="0" eaLnBrk="1" fontAlgn="base" latinLnBrk="0" hangingPunct="1">
              <a:lnSpc>
                <a:spcPct val="100000"/>
              </a:lnSpc>
              <a:spcBef>
                <a:spcPct val="20000"/>
              </a:spcBef>
              <a:spcAft>
                <a:spcPct val="0"/>
              </a:spcAft>
              <a:buClrTx/>
              <a:buSzTx/>
              <a:buFontTx/>
              <a:buNone/>
              <a:defRPr/>
            </a:pPr>
            <a:r>
              <a:rPr kumimoji="0" lang="zh-CN" sz="3600" b="0" i="0" u="none" strike="noStrike" kern="1200" cap="none" spc="0" normalizeH="0" baseline="0" noProof="0" dirty="0">
                <a:ln>
                  <a:noFill/>
                </a:ln>
                <a:solidFill>
                  <a:schemeClr val="tx1"/>
                </a:solidFill>
                <a:effectLst>
                  <a:outerShdw blurRad="38100" dist="38100" dir="2700000" algn="tl">
                    <a:srgbClr val="C0C0C0"/>
                  </a:outerShdw>
                </a:effectLst>
                <a:uLnTx/>
                <a:uFillTx/>
                <a:latin typeface="Arial" panose="020B0604020202020204" pitchFamily="34" charset="0"/>
                <a:ea typeface="隶书" pitchFamily="49" charset="-122"/>
                <a:cs typeface="+mn-cs"/>
              </a:rPr>
              <a:t>参差荇菜，左右流之。</a:t>
            </a:r>
            <a:endParaRPr kumimoji="0" lang="zh-CN" sz="3600" b="0" i="0" u="none" strike="noStrike" kern="1200" cap="none" spc="0" normalizeH="0" baseline="0" noProof="0" dirty="0">
              <a:ln>
                <a:noFill/>
              </a:ln>
              <a:solidFill>
                <a:schemeClr val="tx1"/>
              </a:solidFill>
              <a:effectLst>
                <a:outerShdw blurRad="38100" dist="38100" dir="2700000" algn="tl">
                  <a:srgbClr val="C0C0C0"/>
                </a:outerShdw>
              </a:effectLst>
              <a:uLnTx/>
              <a:uFillTx/>
              <a:latin typeface="Arial" panose="020B0604020202020204" pitchFamily="34" charset="0"/>
              <a:ea typeface="隶书" pitchFamily="49" charset="-122"/>
              <a:cs typeface="+mn-cs"/>
            </a:endParaRPr>
          </a:p>
          <a:p>
            <a:pPr marL="0" marR="0" lvl="0" indent="0" algn="ctr" defTabSz="914400" rtl="0" eaLnBrk="1" fontAlgn="base" latinLnBrk="0" hangingPunct="1">
              <a:lnSpc>
                <a:spcPct val="100000"/>
              </a:lnSpc>
              <a:spcBef>
                <a:spcPct val="20000"/>
              </a:spcBef>
              <a:spcAft>
                <a:spcPct val="0"/>
              </a:spcAft>
              <a:buClrTx/>
              <a:buSzTx/>
              <a:buFontTx/>
              <a:buNone/>
              <a:defRPr/>
            </a:pPr>
            <a:r>
              <a:rPr kumimoji="0" lang="zh-CN" sz="3600" b="0" i="0" u="none" strike="noStrike" kern="1200" cap="none" spc="0" normalizeH="0" baseline="0" noProof="0" dirty="0">
                <a:ln>
                  <a:noFill/>
                </a:ln>
                <a:solidFill>
                  <a:schemeClr val="tx1"/>
                </a:solidFill>
                <a:effectLst>
                  <a:outerShdw blurRad="38100" dist="38100" dir="2700000" algn="tl">
                    <a:srgbClr val="C0C0C0"/>
                  </a:outerShdw>
                </a:effectLst>
                <a:uLnTx/>
                <a:uFillTx/>
                <a:latin typeface="Arial" panose="020B0604020202020204" pitchFamily="34" charset="0"/>
                <a:ea typeface="隶书" pitchFamily="49" charset="-122"/>
                <a:cs typeface="+mn-cs"/>
              </a:rPr>
              <a:t>窈窕淑女，寤寐求之。</a:t>
            </a:r>
            <a:endParaRPr kumimoji="0" lang="zh-CN" sz="3600" b="0" i="0" u="none" strike="noStrike" kern="1200" cap="none" spc="0" normalizeH="0" baseline="0" noProof="0" dirty="0">
              <a:ln>
                <a:noFill/>
              </a:ln>
              <a:solidFill>
                <a:schemeClr val="tx1"/>
              </a:solidFill>
              <a:effectLst>
                <a:outerShdw blurRad="38100" dist="38100" dir="2700000" algn="tl">
                  <a:srgbClr val="C0C0C0"/>
                </a:outerShdw>
              </a:effectLst>
              <a:uLnTx/>
              <a:uFillTx/>
              <a:latin typeface="Arial" panose="020B0604020202020204" pitchFamily="34" charset="0"/>
              <a:ea typeface="隶书" pitchFamily="49" charset="-122"/>
              <a:cs typeface="+mn-cs"/>
            </a:endParaRPr>
          </a:p>
          <a:p>
            <a:pPr marL="0" marR="0" lvl="0" indent="0" algn="ctr" defTabSz="914400" rtl="0" eaLnBrk="1" fontAlgn="base" latinLnBrk="0" hangingPunct="1">
              <a:lnSpc>
                <a:spcPct val="100000"/>
              </a:lnSpc>
              <a:spcBef>
                <a:spcPct val="20000"/>
              </a:spcBef>
              <a:spcAft>
                <a:spcPct val="0"/>
              </a:spcAft>
              <a:buClrTx/>
              <a:buSzTx/>
              <a:buFontTx/>
              <a:buNone/>
              <a:defRPr/>
            </a:pPr>
            <a:r>
              <a:rPr kumimoji="0" lang="zh-CN" sz="3600" b="0" i="0" u="none" strike="noStrike" kern="1200" cap="none" spc="0" normalizeH="0" baseline="0" noProof="0" dirty="0">
                <a:ln>
                  <a:noFill/>
                </a:ln>
                <a:solidFill>
                  <a:schemeClr val="tx1"/>
                </a:solidFill>
                <a:effectLst>
                  <a:outerShdw blurRad="38100" dist="38100" dir="2700000" algn="tl">
                    <a:srgbClr val="C0C0C0"/>
                  </a:outerShdw>
                </a:effectLst>
                <a:uLnTx/>
                <a:uFillTx/>
                <a:latin typeface="Arial" panose="020B0604020202020204" pitchFamily="34" charset="0"/>
                <a:ea typeface="隶书" pitchFamily="49" charset="-122"/>
                <a:cs typeface="+mn-cs"/>
              </a:rPr>
              <a:t>求之不得，寤寐思服。</a:t>
            </a:r>
            <a:endParaRPr kumimoji="0" lang="zh-CN" sz="3600" b="0" i="0" u="none" strike="noStrike" kern="1200" cap="none" spc="0" normalizeH="0" baseline="0" noProof="0" dirty="0">
              <a:ln>
                <a:noFill/>
              </a:ln>
              <a:solidFill>
                <a:schemeClr val="tx1"/>
              </a:solidFill>
              <a:effectLst>
                <a:outerShdw blurRad="38100" dist="38100" dir="2700000" algn="tl">
                  <a:srgbClr val="C0C0C0"/>
                </a:outerShdw>
              </a:effectLst>
              <a:uLnTx/>
              <a:uFillTx/>
              <a:latin typeface="Arial" panose="020B0604020202020204" pitchFamily="34" charset="0"/>
              <a:ea typeface="隶书" pitchFamily="49" charset="-122"/>
              <a:cs typeface="+mn-cs"/>
            </a:endParaRPr>
          </a:p>
          <a:p>
            <a:pPr marL="0" marR="0" lvl="0" indent="0" algn="ctr" defTabSz="914400" rtl="0" eaLnBrk="1" fontAlgn="base" latinLnBrk="0" hangingPunct="1">
              <a:lnSpc>
                <a:spcPct val="100000"/>
              </a:lnSpc>
              <a:spcBef>
                <a:spcPct val="20000"/>
              </a:spcBef>
              <a:spcAft>
                <a:spcPct val="0"/>
              </a:spcAft>
              <a:buClrTx/>
              <a:buSzTx/>
              <a:buFontTx/>
              <a:buNone/>
              <a:defRPr/>
            </a:pPr>
            <a:r>
              <a:rPr kumimoji="0" lang="zh-CN" sz="3600" b="0" i="0" u="none" strike="noStrike" kern="1200" cap="none" spc="0" normalizeH="0" baseline="0" noProof="0" dirty="0">
                <a:ln>
                  <a:noFill/>
                </a:ln>
                <a:solidFill>
                  <a:schemeClr val="tx1"/>
                </a:solidFill>
                <a:effectLst>
                  <a:outerShdw blurRad="38100" dist="38100" dir="2700000" algn="tl">
                    <a:srgbClr val="C0C0C0"/>
                  </a:outerShdw>
                </a:effectLst>
                <a:uLnTx/>
                <a:uFillTx/>
                <a:latin typeface="Arial" panose="020B0604020202020204" pitchFamily="34" charset="0"/>
                <a:ea typeface="隶书" pitchFamily="49" charset="-122"/>
                <a:cs typeface="+mn-cs"/>
              </a:rPr>
              <a:t>悠哉游哉，辗转反侧。</a:t>
            </a:r>
            <a:endParaRPr kumimoji="0" lang="zh-CN" sz="3600" b="0" i="0" u="none" strike="noStrike" kern="1200" cap="none" spc="0" normalizeH="0" baseline="0" noProof="0" dirty="0">
              <a:ln>
                <a:noFill/>
              </a:ln>
              <a:solidFill>
                <a:schemeClr val="tx1"/>
              </a:solidFill>
              <a:effectLst>
                <a:outerShdw blurRad="38100" dist="38100" dir="2700000" algn="tl">
                  <a:srgbClr val="C0C0C0"/>
                </a:outerShdw>
              </a:effectLst>
              <a:uLnTx/>
              <a:uFillTx/>
              <a:latin typeface="Arial" panose="020B0604020202020204" pitchFamily="34" charset="0"/>
              <a:ea typeface="隶书" pitchFamily="49" charset="-122"/>
              <a:cs typeface="+mn-cs"/>
            </a:endParaRPr>
          </a:p>
          <a:p>
            <a:pPr marL="0" marR="0" lvl="0" indent="0" algn="ctr" defTabSz="914400" rtl="0" eaLnBrk="1" fontAlgn="base" latinLnBrk="0" hangingPunct="1">
              <a:lnSpc>
                <a:spcPct val="100000"/>
              </a:lnSpc>
              <a:spcBef>
                <a:spcPct val="20000"/>
              </a:spcBef>
              <a:spcAft>
                <a:spcPct val="0"/>
              </a:spcAft>
              <a:buClrTx/>
              <a:buSzTx/>
              <a:buFontTx/>
              <a:buNone/>
              <a:defRPr/>
            </a:pPr>
            <a:r>
              <a:rPr kumimoji="0" lang="zh-CN" sz="3600" b="0" i="0" u="none" strike="noStrike" kern="1200" cap="none" spc="0" normalizeH="0" baseline="0" noProof="0" dirty="0">
                <a:ln>
                  <a:noFill/>
                </a:ln>
                <a:solidFill>
                  <a:schemeClr val="tx1"/>
                </a:solidFill>
                <a:effectLst>
                  <a:outerShdw blurRad="38100" dist="38100" dir="2700000" algn="tl">
                    <a:srgbClr val="C0C0C0"/>
                  </a:outerShdw>
                </a:effectLst>
                <a:uLnTx/>
                <a:uFillTx/>
                <a:latin typeface="Arial" panose="020B0604020202020204" pitchFamily="34" charset="0"/>
                <a:ea typeface="隶书" pitchFamily="49" charset="-122"/>
                <a:cs typeface="+mn-cs"/>
              </a:rPr>
              <a:t>参差荇菜，左右采之。</a:t>
            </a:r>
            <a:endParaRPr kumimoji="0" lang="zh-CN" sz="3600" b="0" i="0" u="none" strike="noStrike" kern="1200" cap="none" spc="0" normalizeH="0" baseline="0" noProof="0" dirty="0">
              <a:ln>
                <a:noFill/>
              </a:ln>
              <a:solidFill>
                <a:schemeClr val="tx1"/>
              </a:solidFill>
              <a:effectLst>
                <a:outerShdw blurRad="38100" dist="38100" dir="2700000" algn="tl">
                  <a:srgbClr val="C0C0C0"/>
                </a:outerShdw>
              </a:effectLst>
              <a:uLnTx/>
              <a:uFillTx/>
              <a:latin typeface="Arial" panose="020B0604020202020204" pitchFamily="34" charset="0"/>
              <a:ea typeface="隶书" pitchFamily="49" charset="-122"/>
              <a:cs typeface="+mn-cs"/>
            </a:endParaRPr>
          </a:p>
          <a:p>
            <a:pPr marL="0" marR="0" lvl="0" indent="0" algn="ctr" defTabSz="914400" rtl="0" eaLnBrk="1" fontAlgn="base" latinLnBrk="0" hangingPunct="1">
              <a:lnSpc>
                <a:spcPct val="100000"/>
              </a:lnSpc>
              <a:spcBef>
                <a:spcPct val="20000"/>
              </a:spcBef>
              <a:spcAft>
                <a:spcPct val="0"/>
              </a:spcAft>
              <a:buClrTx/>
              <a:buSzTx/>
              <a:buFontTx/>
              <a:buNone/>
              <a:defRPr/>
            </a:pPr>
            <a:r>
              <a:rPr kumimoji="0" lang="zh-CN" sz="3600" b="0" i="0" u="none" strike="noStrike" kern="1200" cap="none" spc="0" normalizeH="0" baseline="0" noProof="0" dirty="0">
                <a:ln>
                  <a:noFill/>
                </a:ln>
                <a:solidFill>
                  <a:schemeClr val="tx1"/>
                </a:solidFill>
                <a:effectLst>
                  <a:outerShdw blurRad="38100" dist="38100" dir="2700000" algn="tl">
                    <a:srgbClr val="C0C0C0"/>
                  </a:outerShdw>
                </a:effectLst>
                <a:uLnTx/>
                <a:uFillTx/>
                <a:latin typeface="Arial" panose="020B0604020202020204" pitchFamily="34" charset="0"/>
                <a:ea typeface="隶书" pitchFamily="49" charset="-122"/>
                <a:cs typeface="+mn-cs"/>
              </a:rPr>
              <a:t>窈窕淑女，琴瑟友之。</a:t>
            </a:r>
            <a:endParaRPr kumimoji="0" lang="zh-CN" sz="3600" b="0" i="0" u="none" strike="noStrike" kern="1200" cap="none" spc="0" normalizeH="0" baseline="0" noProof="0" dirty="0">
              <a:ln>
                <a:noFill/>
              </a:ln>
              <a:solidFill>
                <a:schemeClr val="tx1"/>
              </a:solidFill>
              <a:effectLst>
                <a:outerShdw blurRad="38100" dist="38100" dir="2700000" algn="tl">
                  <a:srgbClr val="C0C0C0"/>
                </a:outerShdw>
              </a:effectLst>
              <a:uLnTx/>
              <a:uFillTx/>
              <a:latin typeface="Arial" panose="020B0604020202020204" pitchFamily="34" charset="0"/>
              <a:ea typeface="隶书" pitchFamily="49" charset="-122"/>
              <a:cs typeface="+mn-cs"/>
            </a:endParaRPr>
          </a:p>
          <a:p>
            <a:pPr marL="0" marR="0" lvl="0" indent="0" algn="ctr" defTabSz="914400" rtl="0" eaLnBrk="1" fontAlgn="base" latinLnBrk="0" hangingPunct="1">
              <a:lnSpc>
                <a:spcPct val="100000"/>
              </a:lnSpc>
              <a:spcBef>
                <a:spcPct val="20000"/>
              </a:spcBef>
              <a:spcAft>
                <a:spcPct val="0"/>
              </a:spcAft>
              <a:buClrTx/>
              <a:buSzTx/>
              <a:buFontTx/>
              <a:buNone/>
              <a:defRPr/>
            </a:pPr>
            <a:r>
              <a:rPr kumimoji="0" lang="zh-CN" sz="3600" b="0" i="0" u="none" strike="noStrike" kern="1200" cap="none" spc="0" normalizeH="0" baseline="0" noProof="0" dirty="0">
                <a:ln>
                  <a:noFill/>
                </a:ln>
                <a:solidFill>
                  <a:schemeClr val="tx1"/>
                </a:solidFill>
                <a:effectLst>
                  <a:outerShdw blurRad="38100" dist="38100" dir="2700000" algn="tl">
                    <a:srgbClr val="C0C0C0"/>
                  </a:outerShdw>
                </a:effectLst>
                <a:uLnTx/>
                <a:uFillTx/>
                <a:latin typeface="Arial" panose="020B0604020202020204" pitchFamily="34" charset="0"/>
                <a:ea typeface="隶书" pitchFamily="49" charset="-122"/>
                <a:cs typeface="+mn-cs"/>
              </a:rPr>
              <a:t>参差荇菜，左右芼之。</a:t>
            </a:r>
            <a:endParaRPr kumimoji="0" lang="zh-CN" sz="3600" b="0" i="0" u="none" strike="noStrike" kern="1200" cap="none" spc="0" normalizeH="0" baseline="0" noProof="0" dirty="0">
              <a:ln>
                <a:noFill/>
              </a:ln>
              <a:solidFill>
                <a:schemeClr val="tx1"/>
              </a:solidFill>
              <a:effectLst>
                <a:outerShdw blurRad="38100" dist="38100" dir="2700000" algn="tl">
                  <a:srgbClr val="C0C0C0"/>
                </a:outerShdw>
              </a:effectLst>
              <a:uLnTx/>
              <a:uFillTx/>
              <a:latin typeface="Arial" panose="020B0604020202020204" pitchFamily="34" charset="0"/>
              <a:ea typeface="隶书" pitchFamily="49" charset="-122"/>
              <a:cs typeface="+mn-cs"/>
            </a:endParaRPr>
          </a:p>
          <a:p>
            <a:pPr marL="0" marR="0" lvl="0" indent="0" algn="ctr" defTabSz="914400" rtl="0" eaLnBrk="1" fontAlgn="base" latinLnBrk="0" hangingPunct="1">
              <a:lnSpc>
                <a:spcPct val="100000"/>
              </a:lnSpc>
              <a:spcBef>
                <a:spcPct val="20000"/>
              </a:spcBef>
              <a:spcAft>
                <a:spcPct val="0"/>
              </a:spcAft>
              <a:buClrTx/>
              <a:buSzTx/>
              <a:buFontTx/>
              <a:buNone/>
              <a:defRPr/>
            </a:pPr>
            <a:r>
              <a:rPr kumimoji="0" lang="zh-CN" sz="3600" b="0" i="0" u="none" strike="noStrike" kern="1200" cap="none" spc="0" normalizeH="0" baseline="0" noProof="0" dirty="0">
                <a:ln>
                  <a:noFill/>
                </a:ln>
                <a:solidFill>
                  <a:schemeClr val="tx1"/>
                </a:solidFill>
                <a:effectLst>
                  <a:outerShdw blurRad="38100" dist="38100" dir="2700000" algn="tl">
                    <a:srgbClr val="C0C0C0"/>
                  </a:outerShdw>
                </a:effectLst>
                <a:uLnTx/>
                <a:uFillTx/>
                <a:latin typeface="Arial" panose="020B0604020202020204" pitchFamily="34" charset="0"/>
                <a:ea typeface="隶书" pitchFamily="49" charset="-122"/>
                <a:cs typeface="+mn-cs"/>
              </a:rPr>
              <a:t>窈窕淑女，钟鼓乐之。</a:t>
            </a:r>
            <a:endParaRPr kumimoji="0" lang="zh-CN" sz="3600" b="0" i="0" u="none" strike="noStrike" kern="1200" cap="none" spc="0" normalizeH="0" baseline="0" noProof="0" dirty="0">
              <a:ln>
                <a:noFill/>
              </a:ln>
              <a:solidFill>
                <a:schemeClr val="tx1"/>
              </a:solidFill>
              <a:effectLst>
                <a:outerShdw blurRad="38100" dist="38100" dir="2700000" algn="tl">
                  <a:srgbClr val="C0C0C0"/>
                </a:outerShdw>
              </a:effectLst>
              <a:uLnTx/>
              <a:uFillTx/>
              <a:latin typeface="Arial" panose="020B0604020202020204" pitchFamily="34" charset="0"/>
              <a:ea typeface="隶书" pitchFamily="49" charset="-122"/>
              <a:cs typeface="+mn-cs"/>
            </a:endParaRPr>
          </a:p>
        </p:txBody>
      </p:sp>
      <p:sp>
        <p:nvSpPr>
          <p:cNvPr id="15365" name="Text Box 5"/>
          <p:cNvSpPr txBox="1">
            <a:spLocks noChangeArrowheads="1"/>
          </p:cNvSpPr>
          <p:nvPr/>
        </p:nvSpPr>
        <p:spPr bwMode="auto">
          <a:xfrm>
            <a:off x="4787900" y="0"/>
            <a:ext cx="619125" cy="519113"/>
          </a:xfrm>
          <a:prstGeom prst="rect">
            <a:avLst/>
          </a:prstGeom>
          <a:noFill/>
          <a:ln>
            <a:noFill/>
          </a:ln>
          <a:effectLst/>
          <a:extLst>
            <a:ext uri="{909E8E84-426E-40DD-AFC4-6F175D3DCCD1}">
              <a14:hiddenFill xmlns:a14="http://schemas.microsoft.com/office/drawing/2010/main">
                <a:solidFill>
                  <a:schemeClr val="bg1">
                    <a:alpha val="25000"/>
                  </a:schemeClr>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R="0" algn="ctr" defTabSz="914400">
              <a:spcBef>
                <a:spcPct val="50000"/>
              </a:spcBef>
              <a:buClrTx/>
              <a:buSzTx/>
              <a:buFontTx/>
              <a:buNone/>
              <a:defRPr/>
            </a:pPr>
            <a:r>
              <a:rPr kumimoji="0" lang="zh-CN" altLang="zh-CN" sz="2800" b="1" kern="1200" cap="none" spc="0" normalizeH="0" baseline="0" noProof="0">
                <a:solidFill>
                  <a:srgbClr val="CC3300"/>
                </a:solidFill>
                <a:effectLst>
                  <a:outerShdw blurRad="38100" dist="38100" dir="2700000" algn="tl">
                    <a:srgbClr val="C0C0C0"/>
                  </a:outerShdw>
                </a:effectLst>
                <a:latin typeface="Arial" panose="020B0604020202020204" pitchFamily="34" charset="0"/>
                <a:ea typeface="隶书" pitchFamily="49" charset="-122"/>
                <a:cs typeface="+mn-cs"/>
              </a:rPr>
              <a:t>jū</a:t>
            </a:r>
            <a:endParaRPr kumimoji="0" lang="zh-CN" altLang="zh-CN" sz="2800" b="1" kern="1200" cap="none" spc="0" normalizeH="0" baseline="0" noProof="0">
              <a:solidFill>
                <a:srgbClr val="CC3300"/>
              </a:solidFill>
              <a:effectLst>
                <a:outerShdw blurRad="38100" dist="38100" dir="2700000" algn="tl">
                  <a:srgbClr val="C0C0C0"/>
                </a:outerShdw>
              </a:effectLst>
              <a:latin typeface="Arial" panose="020B0604020202020204" pitchFamily="34" charset="0"/>
              <a:ea typeface="隶书" pitchFamily="49" charset="-122"/>
              <a:cs typeface="+mn-cs"/>
            </a:endParaRPr>
          </a:p>
        </p:txBody>
      </p:sp>
      <p:sp>
        <p:nvSpPr>
          <p:cNvPr id="15366" name="Text Box 6"/>
          <p:cNvSpPr txBox="1">
            <a:spLocks noChangeArrowheads="1"/>
          </p:cNvSpPr>
          <p:nvPr/>
        </p:nvSpPr>
        <p:spPr bwMode="auto">
          <a:xfrm>
            <a:off x="5219700" y="0"/>
            <a:ext cx="708025" cy="519113"/>
          </a:xfrm>
          <a:prstGeom prst="rect">
            <a:avLst/>
          </a:prstGeom>
          <a:noFill/>
          <a:ln>
            <a:noFill/>
          </a:ln>
          <a:effectLst/>
          <a:extLst>
            <a:ext uri="{909E8E84-426E-40DD-AFC4-6F175D3DCCD1}">
              <a14:hiddenFill xmlns:a14="http://schemas.microsoft.com/office/drawing/2010/main">
                <a:solidFill>
                  <a:schemeClr val="bg1">
                    <a:alpha val="25000"/>
                  </a:schemeClr>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R="0" algn="ctr" defTabSz="914400">
              <a:spcBef>
                <a:spcPct val="50000"/>
              </a:spcBef>
              <a:buClrTx/>
              <a:buSzTx/>
              <a:buFontTx/>
              <a:buNone/>
              <a:defRPr/>
            </a:pPr>
            <a:r>
              <a:rPr kumimoji="0" lang="zh-CN" altLang="zh-CN" sz="2800" b="1" kern="1200" cap="none" spc="0" normalizeH="0" baseline="0" noProof="0">
                <a:solidFill>
                  <a:srgbClr val="CC3300"/>
                </a:solidFill>
                <a:effectLst>
                  <a:outerShdw blurRad="38100" dist="38100" dir="2700000" algn="tl">
                    <a:srgbClr val="C0C0C0"/>
                  </a:outerShdw>
                </a:effectLst>
                <a:latin typeface="Arial" panose="020B0604020202020204" pitchFamily="34" charset="0"/>
                <a:ea typeface="隶书" pitchFamily="49" charset="-122"/>
                <a:cs typeface="+mn-cs"/>
              </a:rPr>
              <a:t>jiū</a:t>
            </a:r>
            <a:endParaRPr kumimoji="0" lang="zh-CN" altLang="zh-CN" sz="2800" b="1" kern="1200" cap="none" spc="0" normalizeH="0" baseline="0" noProof="0">
              <a:solidFill>
                <a:srgbClr val="CC3300"/>
              </a:solidFill>
              <a:effectLst>
                <a:outerShdw blurRad="38100" dist="38100" dir="2700000" algn="tl">
                  <a:srgbClr val="C0C0C0"/>
                </a:outerShdw>
              </a:effectLst>
              <a:latin typeface="Arial" panose="020B0604020202020204" pitchFamily="34" charset="0"/>
              <a:ea typeface="隶书" pitchFamily="49" charset="-122"/>
              <a:cs typeface="+mn-cs"/>
            </a:endParaRPr>
          </a:p>
        </p:txBody>
      </p:sp>
      <p:grpSp>
        <p:nvGrpSpPr>
          <p:cNvPr id="15367" name="Group 7"/>
          <p:cNvGrpSpPr/>
          <p:nvPr/>
        </p:nvGrpSpPr>
        <p:grpSpPr>
          <a:xfrm>
            <a:off x="6659563" y="692150"/>
            <a:ext cx="974725" cy="519113"/>
            <a:chOff x="0" y="0"/>
            <a:chExt cx="528" cy="252"/>
          </a:xfrm>
        </p:grpSpPr>
        <p:sp>
          <p:nvSpPr>
            <p:cNvPr id="15368" name="Text Box 8"/>
            <p:cNvSpPr txBox="1">
              <a:spLocks noChangeArrowheads="1"/>
            </p:cNvSpPr>
            <p:nvPr/>
          </p:nvSpPr>
          <p:spPr bwMode="auto">
            <a:xfrm>
              <a:off x="0" y="0"/>
              <a:ext cx="528" cy="252"/>
            </a:xfrm>
            <a:prstGeom prst="rect">
              <a:avLst/>
            </a:prstGeom>
            <a:noFill/>
            <a:ln>
              <a:noFill/>
            </a:ln>
            <a:effectLst/>
            <a:extLst>
              <a:ext uri="{909E8E84-426E-40DD-AFC4-6F175D3DCCD1}">
                <a14:hiddenFill xmlns:a14="http://schemas.microsoft.com/office/drawing/2010/main">
                  <a:solidFill>
                    <a:schemeClr val="bg1">
                      <a:alpha val="25000"/>
                    </a:schemeClr>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R="0" algn="ctr" defTabSz="914400">
                <a:spcBef>
                  <a:spcPct val="50000"/>
                </a:spcBef>
                <a:buClrTx/>
                <a:buSzTx/>
                <a:buFontTx/>
                <a:buNone/>
                <a:defRPr/>
              </a:pPr>
              <a:r>
                <a:rPr kumimoji="0" lang="zh-CN" altLang="zh-CN" sz="2800" b="1" kern="1200" cap="none" spc="0" normalizeH="0" baseline="0" noProof="0">
                  <a:solidFill>
                    <a:srgbClr val="CC3300"/>
                  </a:solidFill>
                  <a:effectLst>
                    <a:outerShdw blurRad="38100" dist="38100" dir="2700000" algn="tl">
                      <a:srgbClr val="C0C0C0"/>
                    </a:outerShdw>
                  </a:effectLst>
                  <a:latin typeface="Arial" panose="020B0604020202020204" pitchFamily="34" charset="0"/>
                  <a:ea typeface="隶书" pitchFamily="49" charset="-122"/>
                  <a:cs typeface="+mn-cs"/>
                </a:rPr>
                <a:t>hao</a:t>
              </a:r>
              <a:endParaRPr kumimoji="0" lang="zh-CN" altLang="zh-CN" sz="2800" b="1" kern="1200" cap="none" spc="0" normalizeH="0" baseline="0" noProof="0">
                <a:solidFill>
                  <a:srgbClr val="CC3300"/>
                </a:solidFill>
                <a:effectLst>
                  <a:outerShdw blurRad="38100" dist="38100" dir="2700000" algn="tl">
                    <a:srgbClr val="C0C0C0"/>
                  </a:outerShdw>
                </a:effectLst>
                <a:latin typeface="Arial" panose="020B0604020202020204" pitchFamily="34" charset="0"/>
                <a:ea typeface="隶书" pitchFamily="49" charset="-122"/>
                <a:cs typeface="+mn-cs"/>
              </a:endParaRPr>
            </a:p>
          </p:txBody>
        </p:sp>
        <p:grpSp>
          <p:nvGrpSpPr>
            <p:cNvPr id="107546" name="Group 9"/>
            <p:cNvGrpSpPr/>
            <p:nvPr/>
          </p:nvGrpSpPr>
          <p:grpSpPr>
            <a:xfrm>
              <a:off x="192" y="39"/>
              <a:ext cx="96" cy="48"/>
              <a:chOff x="0" y="0"/>
              <a:chExt cx="96" cy="48"/>
            </a:xfrm>
          </p:grpSpPr>
          <p:sp>
            <p:nvSpPr>
              <p:cNvPr id="107547" name="Line 10"/>
              <p:cNvSpPr/>
              <p:nvPr/>
            </p:nvSpPr>
            <p:spPr>
              <a:xfrm>
                <a:off x="0" y="0"/>
                <a:ext cx="48" cy="48"/>
              </a:xfrm>
              <a:prstGeom prst="line">
                <a:avLst/>
              </a:prstGeom>
              <a:ln w="12700" cap="flat" cmpd="sng">
                <a:solidFill>
                  <a:srgbClr val="CC3300"/>
                </a:solidFill>
                <a:prstDash val="solid"/>
                <a:headEnd type="none" w="med" len="med"/>
                <a:tailEnd type="none" w="med" len="med"/>
              </a:ln>
            </p:spPr>
          </p:sp>
          <p:sp>
            <p:nvSpPr>
              <p:cNvPr id="107548" name="Line 11"/>
              <p:cNvSpPr/>
              <p:nvPr/>
            </p:nvSpPr>
            <p:spPr>
              <a:xfrm flipH="1">
                <a:off x="48" y="0"/>
                <a:ext cx="48" cy="48"/>
              </a:xfrm>
              <a:prstGeom prst="line">
                <a:avLst/>
              </a:prstGeom>
              <a:ln w="12700" cap="flat" cmpd="sng">
                <a:solidFill>
                  <a:srgbClr val="CC3300"/>
                </a:solidFill>
                <a:prstDash val="solid"/>
                <a:headEnd type="none" w="med" len="med"/>
                <a:tailEnd type="none" w="med" len="med"/>
              </a:ln>
            </p:spPr>
          </p:sp>
        </p:grpSp>
      </p:grpSp>
      <p:sp>
        <p:nvSpPr>
          <p:cNvPr id="15372" name="Text Box 12"/>
          <p:cNvSpPr txBox="1">
            <a:spLocks noChangeArrowheads="1"/>
          </p:cNvSpPr>
          <p:nvPr/>
        </p:nvSpPr>
        <p:spPr bwMode="auto">
          <a:xfrm>
            <a:off x="7451725" y="677863"/>
            <a:ext cx="1008063" cy="519113"/>
          </a:xfrm>
          <a:prstGeom prst="rect">
            <a:avLst/>
          </a:prstGeom>
          <a:noFill/>
          <a:ln>
            <a:noFill/>
          </a:ln>
          <a:effectLst/>
          <a:extLst>
            <a:ext uri="{909E8E84-426E-40DD-AFC4-6F175D3DCCD1}">
              <a14:hiddenFill xmlns:a14="http://schemas.microsoft.com/office/drawing/2010/main">
                <a:solidFill>
                  <a:schemeClr val="bg1">
                    <a:alpha val="25000"/>
                  </a:schemeClr>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R="0" algn="ctr" defTabSz="914400">
              <a:spcBef>
                <a:spcPct val="50000"/>
              </a:spcBef>
              <a:buClrTx/>
              <a:buSzTx/>
              <a:buFontTx/>
              <a:buNone/>
              <a:defRPr/>
            </a:pPr>
            <a:r>
              <a:rPr kumimoji="0" lang="zh-CN" altLang="zh-CN" sz="2800" b="1" kern="1200" cap="none" spc="0" normalizeH="0" baseline="0" noProof="0">
                <a:solidFill>
                  <a:srgbClr val="CC3300"/>
                </a:solidFill>
                <a:effectLst>
                  <a:outerShdw blurRad="38100" dist="38100" dir="2700000" algn="tl">
                    <a:srgbClr val="C0C0C0"/>
                  </a:outerShdw>
                </a:effectLst>
                <a:latin typeface="Arial" panose="020B0604020202020204" pitchFamily="34" charset="0"/>
                <a:ea typeface="隶书" pitchFamily="49" charset="-122"/>
                <a:cs typeface="+mn-cs"/>
              </a:rPr>
              <a:t>qiú</a:t>
            </a:r>
            <a:endParaRPr kumimoji="0" lang="zh-CN" altLang="zh-CN" sz="2800" b="1" kern="1200" cap="none" spc="0" normalizeH="0" baseline="0" noProof="0">
              <a:solidFill>
                <a:srgbClr val="CC3300"/>
              </a:solidFill>
              <a:effectLst>
                <a:outerShdw blurRad="38100" dist="38100" dir="2700000" algn="tl">
                  <a:srgbClr val="C0C0C0"/>
                </a:outerShdw>
              </a:effectLst>
              <a:latin typeface="Arial" panose="020B0604020202020204" pitchFamily="34" charset="0"/>
              <a:ea typeface="隶书" pitchFamily="49" charset="-122"/>
              <a:cs typeface="+mn-cs"/>
            </a:endParaRPr>
          </a:p>
        </p:txBody>
      </p:sp>
      <p:sp>
        <p:nvSpPr>
          <p:cNvPr id="15373" name="Text Box 13"/>
          <p:cNvSpPr txBox="1">
            <a:spLocks noChangeArrowheads="1"/>
          </p:cNvSpPr>
          <p:nvPr/>
        </p:nvSpPr>
        <p:spPr bwMode="auto">
          <a:xfrm>
            <a:off x="4427538" y="1412875"/>
            <a:ext cx="1336675" cy="519113"/>
          </a:xfrm>
          <a:prstGeom prst="rect">
            <a:avLst/>
          </a:prstGeom>
          <a:noFill/>
          <a:ln>
            <a:noFill/>
          </a:ln>
          <a:effectLst/>
          <a:extLst>
            <a:ext uri="{909E8E84-426E-40DD-AFC4-6F175D3DCCD1}">
              <a14:hiddenFill xmlns:a14="http://schemas.microsoft.com/office/drawing/2010/main">
                <a:solidFill>
                  <a:schemeClr val="bg1">
                    <a:alpha val="25000"/>
                  </a:schemeClr>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R="0" algn="ctr" defTabSz="914400">
              <a:spcBef>
                <a:spcPct val="50000"/>
              </a:spcBef>
              <a:buClrTx/>
              <a:buSzTx/>
              <a:buFontTx/>
              <a:buNone/>
              <a:defRPr/>
            </a:pPr>
            <a:r>
              <a:rPr kumimoji="0" lang="zh-CN" altLang="zh-CN" sz="2800" b="1" kern="1200" cap="none" spc="0" normalizeH="0" baseline="0" noProof="0">
                <a:solidFill>
                  <a:srgbClr val="CC3300"/>
                </a:solidFill>
                <a:effectLst>
                  <a:outerShdw blurRad="38100" dist="38100" dir="2700000" algn="tl">
                    <a:srgbClr val="C0C0C0"/>
                  </a:outerShdw>
                </a:effectLst>
                <a:latin typeface="Arial" panose="020B0604020202020204" pitchFamily="34" charset="0"/>
                <a:ea typeface="隶书" pitchFamily="49" charset="-122"/>
                <a:cs typeface="+mn-cs"/>
              </a:rPr>
              <a:t>xìng</a:t>
            </a:r>
            <a:endParaRPr kumimoji="0" lang="zh-CN" altLang="zh-CN" sz="2800" b="1" kern="1200" cap="none" spc="0" normalizeH="0" baseline="0" noProof="0">
              <a:solidFill>
                <a:srgbClr val="CC3300"/>
              </a:solidFill>
              <a:effectLst>
                <a:outerShdw blurRad="38100" dist="38100" dir="2700000" algn="tl">
                  <a:srgbClr val="C0C0C0"/>
                </a:outerShdw>
              </a:effectLst>
              <a:latin typeface="Arial" panose="020B0604020202020204" pitchFamily="34" charset="0"/>
              <a:ea typeface="隶书" pitchFamily="49" charset="-122"/>
              <a:cs typeface="+mn-cs"/>
            </a:endParaRPr>
          </a:p>
        </p:txBody>
      </p:sp>
      <p:sp>
        <p:nvSpPr>
          <p:cNvPr id="15374" name="Text Box 14"/>
          <p:cNvSpPr txBox="1">
            <a:spLocks noChangeArrowheads="1"/>
          </p:cNvSpPr>
          <p:nvPr/>
        </p:nvSpPr>
        <p:spPr bwMode="auto">
          <a:xfrm>
            <a:off x="5508625" y="2060575"/>
            <a:ext cx="2224088" cy="519113"/>
          </a:xfrm>
          <a:prstGeom prst="rect">
            <a:avLst/>
          </a:prstGeom>
          <a:noFill/>
          <a:ln>
            <a:noFill/>
          </a:ln>
          <a:effectLst/>
          <a:extLst>
            <a:ext uri="{909E8E84-426E-40DD-AFC4-6F175D3DCCD1}">
              <a14:hiddenFill xmlns:a14="http://schemas.microsoft.com/office/drawing/2010/main">
                <a:solidFill>
                  <a:schemeClr val="bg1">
                    <a:alpha val="25000"/>
                  </a:schemeClr>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R="0" algn="ctr" defTabSz="914400">
              <a:spcBef>
                <a:spcPct val="50000"/>
              </a:spcBef>
              <a:buClrTx/>
              <a:buSzTx/>
              <a:buFontTx/>
              <a:buNone/>
              <a:defRPr/>
            </a:pPr>
            <a:r>
              <a:rPr kumimoji="0" lang="zh-CN" altLang="zh-CN" sz="2800" b="1" kern="1200" cap="none" spc="0" normalizeH="0" baseline="0" noProof="0">
                <a:solidFill>
                  <a:srgbClr val="CC3300"/>
                </a:solidFill>
                <a:effectLst>
                  <a:outerShdw blurRad="38100" dist="38100" dir="2700000" algn="tl">
                    <a:srgbClr val="C0C0C0"/>
                  </a:outerShdw>
                </a:effectLst>
                <a:latin typeface="Arial" panose="020B0604020202020204" pitchFamily="34" charset="0"/>
                <a:ea typeface="隶书" pitchFamily="49" charset="-122"/>
                <a:cs typeface="+mn-cs"/>
              </a:rPr>
              <a:t>wù mèi</a:t>
            </a:r>
            <a:endParaRPr kumimoji="0" lang="zh-CN" altLang="zh-CN" sz="2800" b="1" kern="1200" cap="none" spc="0" normalizeH="0" baseline="0" noProof="0">
              <a:solidFill>
                <a:srgbClr val="CC3300"/>
              </a:solidFill>
              <a:effectLst>
                <a:outerShdw blurRad="38100" dist="38100" dir="2700000" algn="tl">
                  <a:srgbClr val="C0C0C0"/>
                </a:outerShdw>
              </a:effectLst>
              <a:latin typeface="Arial" panose="020B0604020202020204" pitchFamily="34" charset="0"/>
              <a:ea typeface="隶书" pitchFamily="49" charset="-122"/>
              <a:cs typeface="+mn-cs"/>
            </a:endParaRPr>
          </a:p>
        </p:txBody>
      </p:sp>
      <p:sp>
        <p:nvSpPr>
          <p:cNvPr id="15375" name="Text Box 15"/>
          <p:cNvSpPr txBox="1">
            <a:spLocks noChangeArrowheads="1"/>
          </p:cNvSpPr>
          <p:nvPr/>
        </p:nvSpPr>
        <p:spPr bwMode="auto">
          <a:xfrm>
            <a:off x="6443663" y="4652963"/>
            <a:ext cx="796925" cy="519113"/>
          </a:xfrm>
          <a:prstGeom prst="rect">
            <a:avLst/>
          </a:prstGeom>
          <a:noFill/>
          <a:ln>
            <a:noFill/>
          </a:ln>
          <a:effectLst/>
          <a:extLst>
            <a:ext uri="{909E8E84-426E-40DD-AFC4-6F175D3DCCD1}">
              <a14:hiddenFill xmlns:a14="http://schemas.microsoft.com/office/drawing/2010/main">
                <a:solidFill>
                  <a:schemeClr val="bg1">
                    <a:alpha val="25000"/>
                  </a:schemeClr>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R="0" algn="ctr" defTabSz="914400">
              <a:spcBef>
                <a:spcPct val="50000"/>
              </a:spcBef>
              <a:buClrTx/>
              <a:buSzTx/>
              <a:buFontTx/>
              <a:buNone/>
              <a:defRPr/>
            </a:pPr>
            <a:r>
              <a:rPr kumimoji="0" lang="zh-CN" altLang="zh-CN" sz="2800" b="1" kern="1200" cap="none" spc="0" normalizeH="0" baseline="0" noProof="0">
                <a:solidFill>
                  <a:srgbClr val="CC3300"/>
                </a:solidFill>
                <a:effectLst>
                  <a:outerShdw blurRad="38100" dist="38100" dir="2700000" algn="tl">
                    <a:srgbClr val="C0C0C0"/>
                  </a:outerShdw>
                </a:effectLst>
                <a:latin typeface="Arial" panose="020B0604020202020204" pitchFamily="34" charset="0"/>
                <a:ea typeface="隶书" pitchFamily="49" charset="-122"/>
                <a:cs typeface="+mn-cs"/>
              </a:rPr>
              <a:t>sè</a:t>
            </a:r>
            <a:endParaRPr kumimoji="0" lang="zh-CN" altLang="zh-CN" sz="2800" b="1" kern="1200" cap="none" spc="0" normalizeH="0" baseline="0" noProof="0">
              <a:solidFill>
                <a:srgbClr val="CC3300"/>
              </a:solidFill>
              <a:effectLst>
                <a:outerShdw blurRad="38100" dist="38100" dir="2700000" algn="tl">
                  <a:srgbClr val="C0C0C0"/>
                </a:outerShdw>
              </a:effectLst>
              <a:latin typeface="Arial" panose="020B0604020202020204" pitchFamily="34" charset="0"/>
              <a:ea typeface="隶书" pitchFamily="49" charset="-122"/>
              <a:cs typeface="+mn-cs"/>
            </a:endParaRPr>
          </a:p>
        </p:txBody>
      </p:sp>
      <p:sp>
        <p:nvSpPr>
          <p:cNvPr id="15376" name="Text Box 16"/>
          <p:cNvSpPr txBox="1">
            <a:spLocks noChangeArrowheads="1"/>
          </p:cNvSpPr>
          <p:nvPr/>
        </p:nvSpPr>
        <p:spPr bwMode="auto">
          <a:xfrm>
            <a:off x="6588125" y="5300663"/>
            <a:ext cx="1368425" cy="519113"/>
          </a:xfrm>
          <a:prstGeom prst="rect">
            <a:avLst/>
          </a:prstGeom>
          <a:noFill/>
          <a:ln>
            <a:noFill/>
          </a:ln>
          <a:effectLst/>
          <a:extLst>
            <a:ext uri="{909E8E84-426E-40DD-AFC4-6F175D3DCCD1}">
              <a14:hiddenFill xmlns:a14="http://schemas.microsoft.com/office/drawing/2010/main">
                <a:solidFill>
                  <a:schemeClr val="bg1">
                    <a:alpha val="25000"/>
                  </a:schemeClr>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R="0" algn="ctr" defTabSz="914400">
              <a:spcBef>
                <a:spcPct val="50000"/>
              </a:spcBef>
              <a:buClrTx/>
              <a:buSzTx/>
              <a:buFontTx/>
              <a:buNone/>
              <a:defRPr/>
            </a:pPr>
            <a:r>
              <a:rPr kumimoji="0" lang="zh-CN" altLang="zh-CN" sz="2800" b="1" kern="1200" cap="none" spc="0" normalizeH="0" baseline="0" noProof="0">
                <a:solidFill>
                  <a:srgbClr val="CC3300"/>
                </a:solidFill>
                <a:effectLst>
                  <a:outerShdw blurRad="38100" dist="38100" dir="2700000" algn="tl">
                    <a:srgbClr val="C0C0C0"/>
                  </a:outerShdw>
                </a:effectLst>
                <a:latin typeface="Arial" panose="020B0604020202020204" pitchFamily="34" charset="0"/>
                <a:ea typeface="隶书" pitchFamily="49" charset="-122"/>
                <a:cs typeface="+mn-cs"/>
              </a:rPr>
              <a:t>mào</a:t>
            </a:r>
            <a:endParaRPr kumimoji="0" lang="zh-CN" altLang="zh-CN" sz="2800" b="1" kern="1200" cap="none" spc="0" normalizeH="0" baseline="0" noProof="0">
              <a:solidFill>
                <a:srgbClr val="CC3300"/>
              </a:solidFill>
              <a:effectLst>
                <a:outerShdw blurRad="38100" dist="38100" dir="2700000" algn="tl">
                  <a:srgbClr val="C0C0C0"/>
                </a:outerShdw>
              </a:effectLst>
              <a:latin typeface="Arial" panose="020B0604020202020204" pitchFamily="34" charset="0"/>
              <a:ea typeface="隶书" pitchFamily="49" charset="-122"/>
              <a:cs typeface="+mn-cs"/>
            </a:endParaRPr>
          </a:p>
        </p:txBody>
      </p:sp>
      <p:grpSp>
        <p:nvGrpSpPr>
          <p:cNvPr id="15377" name="Group 17"/>
          <p:cNvGrpSpPr/>
          <p:nvPr/>
        </p:nvGrpSpPr>
        <p:grpSpPr>
          <a:xfrm>
            <a:off x="3563938" y="692150"/>
            <a:ext cx="974725" cy="519113"/>
            <a:chOff x="0" y="0"/>
            <a:chExt cx="528" cy="253"/>
          </a:xfrm>
        </p:grpSpPr>
        <p:sp>
          <p:nvSpPr>
            <p:cNvPr id="15378" name="Text Box 18"/>
            <p:cNvSpPr txBox="1">
              <a:spLocks noChangeArrowheads="1"/>
            </p:cNvSpPr>
            <p:nvPr/>
          </p:nvSpPr>
          <p:spPr bwMode="auto">
            <a:xfrm>
              <a:off x="0" y="0"/>
              <a:ext cx="528" cy="253"/>
            </a:xfrm>
            <a:prstGeom prst="rect">
              <a:avLst/>
            </a:prstGeom>
            <a:noFill/>
            <a:ln>
              <a:noFill/>
            </a:ln>
            <a:effectLst/>
            <a:extLst>
              <a:ext uri="{909E8E84-426E-40DD-AFC4-6F175D3DCCD1}">
                <a14:hiddenFill xmlns:a14="http://schemas.microsoft.com/office/drawing/2010/main">
                  <a:solidFill>
                    <a:schemeClr val="bg1">
                      <a:alpha val="25000"/>
                    </a:schemeClr>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R="0" algn="ctr" defTabSz="914400">
                <a:spcBef>
                  <a:spcPct val="50000"/>
                </a:spcBef>
                <a:buClrTx/>
                <a:buSzTx/>
                <a:buFontTx/>
                <a:buNone/>
                <a:defRPr/>
              </a:pPr>
              <a:r>
                <a:rPr kumimoji="0" lang="zh-CN" altLang="zh-CN" sz="2800" b="1" kern="1200" cap="none" spc="0" normalizeH="0" baseline="0" noProof="0">
                  <a:solidFill>
                    <a:srgbClr val="CC3300"/>
                  </a:solidFill>
                  <a:effectLst>
                    <a:outerShdw blurRad="38100" dist="38100" dir="2700000" algn="tl">
                      <a:srgbClr val="C0C0C0"/>
                    </a:outerShdw>
                  </a:effectLst>
                  <a:latin typeface="Arial" panose="020B0604020202020204" pitchFamily="34" charset="0"/>
                  <a:ea typeface="隶书" pitchFamily="49" charset="-122"/>
                  <a:cs typeface="+mn-cs"/>
                </a:rPr>
                <a:t>yao</a:t>
              </a:r>
              <a:endParaRPr kumimoji="0" lang="zh-CN" altLang="zh-CN" sz="2800" b="1" kern="1200" cap="none" spc="0" normalizeH="0" baseline="0" noProof="0">
                <a:solidFill>
                  <a:srgbClr val="CC3300"/>
                </a:solidFill>
                <a:effectLst>
                  <a:outerShdw blurRad="38100" dist="38100" dir="2700000" algn="tl">
                    <a:srgbClr val="C0C0C0"/>
                  </a:outerShdw>
                </a:effectLst>
                <a:latin typeface="Arial" panose="020B0604020202020204" pitchFamily="34" charset="0"/>
                <a:ea typeface="隶书" pitchFamily="49" charset="-122"/>
                <a:cs typeface="+mn-cs"/>
              </a:endParaRPr>
            </a:p>
          </p:txBody>
        </p:sp>
        <p:grpSp>
          <p:nvGrpSpPr>
            <p:cNvPr id="107542" name="Group 19"/>
            <p:cNvGrpSpPr/>
            <p:nvPr/>
          </p:nvGrpSpPr>
          <p:grpSpPr>
            <a:xfrm>
              <a:off x="192" y="39"/>
              <a:ext cx="96" cy="48"/>
              <a:chOff x="0" y="0"/>
              <a:chExt cx="96" cy="48"/>
            </a:xfrm>
          </p:grpSpPr>
          <p:sp>
            <p:nvSpPr>
              <p:cNvPr id="107543" name="Line 20"/>
              <p:cNvSpPr/>
              <p:nvPr/>
            </p:nvSpPr>
            <p:spPr>
              <a:xfrm>
                <a:off x="0" y="0"/>
                <a:ext cx="48" cy="48"/>
              </a:xfrm>
              <a:prstGeom prst="line">
                <a:avLst/>
              </a:prstGeom>
              <a:ln w="12700" cap="flat" cmpd="sng">
                <a:solidFill>
                  <a:srgbClr val="CC3300"/>
                </a:solidFill>
                <a:prstDash val="solid"/>
                <a:headEnd type="none" w="med" len="med"/>
                <a:tailEnd type="none" w="med" len="med"/>
              </a:ln>
            </p:spPr>
          </p:sp>
          <p:sp>
            <p:nvSpPr>
              <p:cNvPr id="107544" name="Line 21"/>
              <p:cNvSpPr/>
              <p:nvPr/>
            </p:nvSpPr>
            <p:spPr>
              <a:xfrm flipH="1">
                <a:off x="48" y="0"/>
                <a:ext cx="48" cy="48"/>
              </a:xfrm>
              <a:prstGeom prst="line">
                <a:avLst/>
              </a:prstGeom>
              <a:ln w="12700" cap="flat" cmpd="sng">
                <a:solidFill>
                  <a:srgbClr val="CC3300"/>
                </a:solidFill>
                <a:prstDash val="solid"/>
                <a:headEnd type="none" w="med" len="med"/>
                <a:tailEnd type="none" w="med" len="med"/>
              </a:ln>
            </p:spPr>
          </p:sp>
        </p:grpSp>
      </p:grpSp>
      <p:grpSp>
        <p:nvGrpSpPr>
          <p:cNvPr id="15382" name="Group 22"/>
          <p:cNvGrpSpPr/>
          <p:nvPr/>
        </p:nvGrpSpPr>
        <p:grpSpPr>
          <a:xfrm>
            <a:off x="4284663" y="692150"/>
            <a:ext cx="973137" cy="519113"/>
            <a:chOff x="0" y="0"/>
            <a:chExt cx="528" cy="253"/>
          </a:xfrm>
        </p:grpSpPr>
        <p:sp>
          <p:nvSpPr>
            <p:cNvPr id="15383" name="Text Box 23"/>
            <p:cNvSpPr txBox="1">
              <a:spLocks noChangeArrowheads="1"/>
            </p:cNvSpPr>
            <p:nvPr/>
          </p:nvSpPr>
          <p:spPr bwMode="auto">
            <a:xfrm>
              <a:off x="0" y="0"/>
              <a:ext cx="528" cy="253"/>
            </a:xfrm>
            <a:prstGeom prst="rect">
              <a:avLst/>
            </a:prstGeom>
            <a:noFill/>
            <a:ln>
              <a:noFill/>
            </a:ln>
            <a:effectLst/>
            <a:extLst>
              <a:ext uri="{909E8E84-426E-40DD-AFC4-6F175D3DCCD1}">
                <a14:hiddenFill xmlns:a14="http://schemas.microsoft.com/office/drawing/2010/main">
                  <a:solidFill>
                    <a:schemeClr val="bg1">
                      <a:alpha val="25000"/>
                    </a:schemeClr>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R="0" algn="ctr" defTabSz="914400">
                <a:spcBef>
                  <a:spcPct val="50000"/>
                </a:spcBef>
                <a:buClrTx/>
                <a:buSzTx/>
                <a:buFontTx/>
                <a:buNone/>
                <a:defRPr/>
              </a:pPr>
              <a:r>
                <a:rPr kumimoji="0" lang="zh-CN" altLang="zh-CN" sz="2800" b="1" kern="1200" cap="none" spc="0" normalizeH="0" baseline="0" noProof="0">
                  <a:solidFill>
                    <a:srgbClr val="CC3300"/>
                  </a:solidFill>
                  <a:effectLst>
                    <a:outerShdw blurRad="38100" dist="38100" dir="2700000" algn="tl">
                      <a:srgbClr val="C0C0C0"/>
                    </a:outerShdw>
                  </a:effectLst>
                  <a:latin typeface="Arial" panose="020B0604020202020204" pitchFamily="34" charset="0"/>
                  <a:ea typeface="隶书" pitchFamily="49" charset="-122"/>
                  <a:cs typeface="+mn-cs"/>
                </a:rPr>
                <a:t>tiao</a:t>
              </a:r>
              <a:endParaRPr kumimoji="0" lang="zh-CN" altLang="zh-CN" sz="2800" b="1" kern="1200" cap="none" spc="0" normalizeH="0" baseline="0" noProof="0">
                <a:solidFill>
                  <a:srgbClr val="CC3300"/>
                </a:solidFill>
                <a:effectLst>
                  <a:outerShdw blurRad="38100" dist="38100" dir="2700000" algn="tl">
                    <a:srgbClr val="C0C0C0"/>
                  </a:outerShdw>
                </a:effectLst>
                <a:latin typeface="Arial" panose="020B0604020202020204" pitchFamily="34" charset="0"/>
                <a:ea typeface="隶书" pitchFamily="49" charset="-122"/>
                <a:cs typeface="+mn-cs"/>
              </a:endParaRPr>
            </a:p>
          </p:txBody>
        </p:sp>
        <p:grpSp>
          <p:nvGrpSpPr>
            <p:cNvPr id="107538" name="Group 24"/>
            <p:cNvGrpSpPr/>
            <p:nvPr/>
          </p:nvGrpSpPr>
          <p:grpSpPr>
            <a:xfrm>
              <a:off x="192" y="39"/>
              <a:ext cx="96" cy="48"/>
              <a:chOff x="0" y="0"/>
              <a:chExt cx="96" cy="48"/>
            </a:xfrm>
          </p:grpSpPr>
          <p:sp>
            <p:nvSpPr>
              <p:cNvPr id="107539" name="Line 25"/>
              <p:cNvSpPr/>
              <p:nvPr/>
            </p:nvSpPr>
            <p:spPr>
              <a:xfrm>
                <a:off x="0" y="0"/>
                <a:ext cx="48" cy="48"/>
              </a:xfrm>
              <a:prstGeom prst="line">
                <a:avLst/>
              </a:prstGeom>
              <a:ln w="12700" cap="flat" cmpd="sng">
                <a:solidFill>
                  <a:srgbClr val="CC3300"/>
                </a:solidFill>
                <a:prstDash val="solid"/>
                <a:headEnd type="none" w="med" len="med"/>
                <a:tailEnd type="none" w="med" len="med"/>
              </a:ln>
            </p:spPr>
          </p:sp>
          <p:sp>
            <p:nvSpPr>
              <p:cNvPr id="107540" name="Line 26"/>
              <p:cNvSpPr/>
              <p:nvPr/>
            </p:nvSpPr>
            <p:spPr>
              <a:xfrm flipH="1">
                <a:off x="48" y="0"/>
                <a:ext cx="48" cy="48"/>
              </a:xfrm>
              <a:prstGeom prst="line">
                <a:avLst/>
              </a:prstGeom>
              <a:ln w="12700" cap="flat" cmpd="sng">
                <a:solidFill>
                  <a:srgbClr val="CC3300"/>
                </a:solidFill>
                <a:prstDash val="solid"/>
                <a:headEnd type="none" w="med" len="med"/>
                <a:tailEnd type="none" w="med" len="med"/>
              </a:ln>
            </p:spPr>
          </p:sp>
        </p:grpSp>
      </p:grpSp>
      <p:sp>
        <p:nvSpPr>
          <p:cNvPr id="15387" name="Text Box 27"/>
          <p:cNvSpPr txBox="1"/>
          <p:nvPr/>
        </p:nvSpPr>
        <p:spPr>
          <a:xfrm>
            <a:off x="0" y="476250"/>
            <a:ext cx="3097213" cy="579438"/>
          </a:xfrm>
          <a:prstGeom prst="rect">
            <a:avLst/>
          </a:prstGeom>
          <a:noFill/>
          <a:ln w="9525">
            <a:noFill/>
          </a:ln>
        </p:spPr>
        <p:txBody>
          <a:bodyPr>
            <a:spAutoFit/>
          </a:bodyPr>
          <a:p>
            <a:pPr>
              <a:spcBef>
                <a:spcPct val="50000"/>
              </a:spcBef>
            </a:pPr>
            <a:r>
              <a:rPr lang="zh-CN" altLang="en-US" sz="3200" dirty="0">
                <a:latin typeface="Arial" panose="020B0604020202020204" pitchFamily="34" charset="0"/>
              </a:rPr>
              <a:t>一读，读准字音</a:t>
            </a:r>
            <a:endParaRPr lang="zh-CN" altLang="en-US" sz="3200" dirty="0">
              <a:latin typeface="Arial" panose="020B0604020202020204" pitchFamily="34" charset="0"/>
            </a:endParaRPr>
          </a:p>
        </p:txBody>
      </p:sp>
      <p:pic>
        <p:nvPicPr>
          <p:cNvPr id="2" name="关.swf"/>
          <p:cNvPicPr>
            <a:picLocks noRot="1" noChangeAspect="1"/>
          </p:cNvPicPr>
          <p:nvPr>
            <a:videoFile r:link="rId2"/>
            <p:extLst>
              <p:ext uri="{DAA4B4D4-6D71-4841-9C94-3DE7FCFB9230}">
                <p14:media xmlns:p14="http://schemas.microsoft.com/office/powerpoint/2010/main" r:link="rId3"/>
              </p:ext>
            </p:extLst>
          </p:nvPr>
        </p:nvPicPr>
        <p:blipFill>
          <a:blip r:embed="rId4"/>
          <a:stretch>
            <a:fillRect/>
          </a:stretch>
        </p:blipFill>
        <p:spPr>
          <a:xfrm>
            <a:off x="0" y="3068638"/>
            <a:ext cx="3508375" cy="3455987"/>
          </a:xfrm>
          <a:prstGeom prst="rect">
            <a:avLst/>
          </a:prstGeom>
          <a:noFill/>
          <a:ln w="9525">
            <a:noFill/>
          </a:ln>
        </p:spPr>
      </p:pic>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5387"/>
                                        </p:tgtEl>
                                        <p:attrNameLst>
                                          <p:attrName>style.visibility</p:attrName>
                                        </p:attrNameLst>
                                      </p:cBhvr>
                                      <p:to>
                                        <p:strVal val="visible"/>
                                      </p:to>
                                    </p:set>
                                    <p:animEffect transition="in" filter="checkerboard(across)">
                                      <p:cBhvr>
                                        <p:cTn id="7" dur="500"/>
                                        <p:tgtEl>
                                          <p:spTgt spid="15387"/>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15363"/>
                                        </p:tgtEl>
                                        <p:attrNameLst>
                                          <p:attrName>style.visibility</p:attrName>
                                        </p:attrNameLst>
                                      </p:cBhvr>
                                      <p:to>
                                        <p:strVal val="visible"/>
                                      </p:to>
                                    </p:set>
                                    <p:anim by="(-#ppt_w*2)" calcmode="lin" valueType="num">
                                      <p:cBhvr rctx="PPT">
                                        <p:cTn id="12" dur="500" autoRev="1" fill="hold">
                                          <p:stCondLst>
                                            <p:cond delay="0"/>
                                          </p:stCondLst>
                                        </p:cTn>
                                        <p:tgtEl>
                                          <p:spTgt spid="15363"/>
                                        </p:tgtEl>
                                        <p:attrNameLst>
                                          <p:attrName>ppt_w</p:attrName>
                                        </p:attrNameLst>
                                      </p:cBhvr>
                                    </p:anim>
                                    <p:anim by="(#ppt_w*0.50)" calcmode="lin" valueType="num">
                                      <p:cBhvr>
                                        <p:cTn id="13" dur="500" decel="50000" autoRev="1" fill="hold">
                                          <p:stCondLst>
                                            <p:cond delay="0"/>
                                          </p:stCondLst>
                                        </p:cTn>
                                        <p:tgtEl>
                                          <p:spTgt spid="15363"/>
                                        </p:tgtEl>
                                        <p:attrNameLst>
                                          <p:attrName>ppt_x</p:attrName>
                                        </p:attrNameLst>
                                      </p:cBhvr>
                                    </p:anim>
                                    <p:anim from="(-#ppt_h/2)" to="(#ppt_y)" calcmode="lin" valueType="num">
                                      <p:cBhvr>
                                        <p:cTn id="14" dur="1000" fill="hold">
                                          <p:stCondLst>
                                            <p:cond delay="0"/>
                                          </p:stCondLst>
                                        </p:cTn>
                                        <p:tgtEl>
                                          <p:spTgt spid="15363"/>
                                        </p:tgtEl>
                                        <p:attrNameLst>
                                          <p:attrName>ppt_y</p:attrName>
                                        </p:attrNameLst>
                                      </p:cBhvr>
                                    </p:anim>
                                    <p:animRot by="21600000">
                                      <p:cBhvr>
                                        <p:cTn id="15" dur="1000" fill="hold">
                                          <p:stCondLst>
                                            <p:cond delay="0"/>
                                          </p:stCondLst>
                                        </p:cTn>
                                        <p:tgtEl>
                                          <p:spTgt spid="15363"/>
                                        </p:tgtEl>
                                        <p:attrNameLst>
                                          <p:attrName>r</p:attrName>
                                        </p:attrNameLst>
                                      </p:cBhvr>
                                    </p:animRot>
                                  </p:childTnLst>
                                </p:cTn>
                              </p:par>
                              <p:par>
                                <p:cTn id="16" presetID="56" presetClass="entr" presetSubtype="0" fill="hold" grpId="0" nodeType="withEffect">
                                  <p:stCondLst>
                                    <p:cond delay="0"/>
                                  </p:stCondLst>
                                  <p:iterate type="lt">
                                    <p:tmPct val="10000"/>
                                  </p:iterate>
                                  <p:childTnLst>
                                    <p:set>
                                      <p:cBhvr>
                                        <p:cTn id="17" dur="1" fill="hold">
                                          <p:stCondLst>
                                            <p:cond delay="0"/>
                                          </p:stCondLst>
                                        </p:cTn>
                                        <p:tgtEl>
                                          <p:spTgt spid="15364"/>
                                        </p:tgtEl>
                                        <p:attrNameLst>
                                          <p:attrName>style.visibility</p:attrName>
                                        </p:attrNameLst>
                                      </p:cBhvr>
                                      <p:to>
                                        <p:strVal val="visible"/>
                                      </p:to>
                                    </p:set>
                                    <p:anim by="(-#ppt_w*2)" calcmode="lin" valueType="num">
                                      <p:cBhvr rctx="PPT">
                                        <p:cTn id="18" dur="500" autoRev="1" fill="hold">
                                          <p:stCondLst>
                                            <p:cond delay="0"/>
                                          </p:stCondLst>
                                        </p:cTn>
                                        <p:tgtEl>
                                          <p:spTgt spid="15364"/>
                                        </p:tgtEl>
                                        <p:attrNameLst>
                                          <p:attrName>ppt_w</p:attrName>
                                        </p:attrNameLst>
                                      </p:cBhvr>
                                    </p:anim>
                                    <p:anim by="(#ppt_w*0.50)" calcmode="lin" valueType="num">
                                      <p:cBhvr>
                                        <p:cTn id="19" dur="500" decel="50000" autoRev="1" fill="hold">
                                          <p:stCondLst>
                                            <p:cond delay="0"/>
                                          </p:stCondLst>
                                        </p:cTn>
                                        <p:tgtEl>
                                          <p:spTgt spid="15364"/>
                                        </p:tgtEl>
                                        <p:attrNameLst>
                                          <p:attrName>ppt_x</p:attrName>
                                        </p:attrNameLst>
                                      </p:cBhvr>
                                    </p:anim>
                                    <p:anim from="(-#ppt_h/2)" to="(#ppt_y)" calcmode="lin" valueType="num">
                                      <p:cBhvr>
                                        <p:cTn id="20" dur="1000" fill="hold">
                                          <p:stCondLst>
                                            <p:cond delay="0"/>
                                          </p:stCondLst>
                                        </p:cTn>
                                        <p:tgtEl>
                                          <p:spTgt spid="15364"/>
                                        </p:tgtEl>
                                        <p:attrNameLst>
                                          <p:attrName>ppt_y</p:attrName>
                                        </p:attrNameLst>
                                      </p:cBhvr>
                                    </p:anim>
                                    <p:animRot by="21600000">
                                      <p:cBhvr>
                                        <p:cTn id="21" dur="1000" fill="hold">
                                          <p:stCondLst>
                                            <p:cond delay="0"/>
                                          </p:stCondLst>
                                        </p:cTn>
                                        <p:tgtEl>
                                          <p:spTgt spid="15364"/>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15365"/>
                                        </p:tgtEl>
                                        <p:attrNameLst>
                                          <p:attrName>style.visibility</p:attrName>
                                        </p:attrNameLst>
                                      </p:cBhvr>
                                      <p:to>
                                        <p:strVal val="visible"/>
                                      </p:to>
                                    </p:set>
                                    <p:animEffect transition="in" filter="checkerboard(across)">
                                      <p:cBhvr>
                                        <p:cTn id="26" dur="500"/>
                                        <p:tgtEl>
                                          <p:spTgt spid="15365"/>
                                        </p:tgtEl>
                                      </p:cBhvr>
                                    </p:animEffect>
                                  </p:childTnLst>
                                </p:cTn>
                              </p:par>
                              <p:par>
                                <p:cTn id="27" presetID="5" presetClass="entr" presetSubtype="10" fill="hold" grpId="0" nodeType="withEffect">
                                  <p:stCondLst>
                                    <p:cond delay="0"/>
                                  </p:stCondLst>
                                  <p:childTnLst>
                                    <p:set>
                                      <p:cBhvr>
                                        <p:cTn id="28" dur="1" fill="hold">
                                          <p:stCondLst>
                                            <p:cond delay="0"/>
                                          </p:stCondLst>
                                        </p:cTn>
                                        <p:tgtEl>
                                          <p:spTgt spid="15366"/>
                                        </p:tgtEl>
                                        <p:attrNameLst>
                                          <p:attrName>style.visibility</p:attrName>
                                        </p:attrNameLst>
                                      </p:cBhvr>
                                      <p:to>
                                        <p:strVal val="visible"/>
                                      </p:to>
                                    </p:set>
                                    <p:animEffect transition="in" filter="checkerboard(across)">
                                      <p:cBhvr>
                                        <p:cTn id="29" dur="500"/>
                                        <p:tgtEl>
                                          <p:spTgt spid="15366"/>
                                        </p:tgtEl>
                                      </p:cBhvr>
                                    </p:animEffect>
                                  </p:childTnLst>
                                </p:cTn>
                              </p:par>
                              <p:par>
                                <p:cTn id="30" presetID="5" presetClass="entr" presetSubtype="10" fill="hold" nodeType="withEffect">
                                  <p:stCondLst>
                                    <p:cond delay="0"/>
                                  </p:stCondLst>
                                  <p:childTnLst>
                                    <p:set>
                                      <p:cBhvr>
                                        <p:cTn id="31" dur="1" fill="hold">
                                          <p:stCondLst>
                                            <p:cond delay="0"/>
                                          </p:stCondLst>
                                        </p:cTn>
                                        <p:tgtEl>
                                          <p:spTgt spid="15377"/>
                                        </p:tgtEl>
                                        <p:attrNameLst>
                                          <p:attrName>style.visibility</p:attrName>
                                        </p:attrNameLst>
                                      </p:cBhvr>
                                      <p:to>
                                        <p:strVal val="visible"/>
                                      </p:to>
                                    </p:set>
                                    <p:animEffect transition="in" filter="checkerboard(across)">
                                      <p:cBhvr>
                                        <p:cTn id="32" dur="500"/>
                                        <p:tgtEl>
                                          <p:spTgt spid="15377"/>
                                        </p:tgtEl>
                                      </p:cBhvr>
                                    </p:animEffect>
                                  </p:childTnLst>
                                </p:cTn>
                              </p:par>
                              <p:par>
                                <p:cTn id="33" presetID="5" presetClass="entr" presetSubtype="10" fill="hold" nodeType="withEffect">
                                  <p:stCondLst>
                                    <p:cond delay="0"/>
                                  </p:stCondLst>
                                  <p:childTnLst>
                                    <p:set>
                                      <p:cBhvr>
                                        <p:cTn id="34" dur="1" fill="hold">
                                          <p:stCondLst>
                                            <p:cond delay="0"/>
                                          </p:stCondLst>
                                        </p:cTn>
                                        <p:tgtEl>
                                          <p:spTgt spid="15382"/>
                                        </p:tgtEl>
                                        <p:attrNameLst>
                                          <p:attrName>style.visibility</p:attrName>
                                        </p:attrNameLst>
                                      </p:cBhvr>
                                      <p:to>
                                        <p:strVal val="visible"/>
                                      </p:to>
                                    </p:set>
                                    <p:animEffect transition="in" filter="checkerboard(across)">
                                      <p:cBhvr>
                                        <p:cTn id="35" dur="500"/>
                                        <p:tgtEl>
                                          <p:spTgt spid="15382"/>
                                        </p:tgtEl>
                                      </p:cBhvr>
                                    </p:animEffect>
                                  </p:childTnLst>
                                </p:cTn>
                              </p:par>
                              <p:par>
                                <p:cTn id="36" presetID="5" presetClass="entr" presetSubtype="10" fill="hold" nodeType="withEffect">
                                  <p:stCondLst>
                                    <p:cond delay="0"/>
                                  </p:stCondLst>
                                  <p:childTnLst>
                                    <p:set>
                                      <p:cBhvr>
                                        <p:cTn id="37" dur="1" fill="hold">
                                          <p:stCondLst>
                                            <p:cond delay="0"/>
                                          </p:stCondLst>
                                        </p:cTn>
                                        <p:tgtEl>
                                          <p:spTgt spid="15367"/>
                                        </p:tgtEl>
                                        <p:attrNameLst>
                                          <p:attrName>style.visibility</p:attrName>
                                        </p:attrNameLst>
                                      </p:cBhvr>
                                      <p:to>
                                        <p:strVal val="visible"/>
                                      </p:to>
                                    </p:set>
                                    <p:animEffect transition="in" filter="checkerboard(across)">
                                      <p:cBhvr>
                                        <p:cTn id="38" dur="500"/>
                                        <p:tgtEl>
                                          <p:spTgt spid="15367"/>
                                        </p:tgtEl>
                                      </p:cBhvr>
                                    </p:animEffect>
                                  </p:childTnLst>
                                </p:cTn>
                              </p:par>
                              <p:par>
                                <p:cTn id="39" presetID="5" presetClass="entr" presetSubtype="10" fill="hold" grpId="0" nodeType="withEffect">
                                  <p:stCondLst>
                                    <p:cond delay="0"/>
                                  </p:stCondLst>
                                  <p:childTnLst>
                                    <p:set>
                                      <p:cBhvr>
                                        <p:cTn id="40" dur="1" fill="hold">
                                          <p:stCondLst>
                                            <p:cond delay="0"/>
                                          </p:stCondLst>
                                        </p:cTn>
                                        <p:tgtEl>
                                          <p:spTgt spid="15372"/>
                                        </p:tgtEl>
                                        <p:attrNameLst>
                                          <p:attrName>style.visibility</p:attrName>
                                        </p:attrNameLst>
                                      </p:cBhvr>
                                      <p:to>
                                        <p:strVal val="visible"/>
                                      </p:to>
                                    </p:set>
                                    <p:animEffect transition="in" filter="checkerboard(across)">
                                      <p:cBhvr>
                                        <p:cTn id="41" dur="500"/>
                                        <p:tgtEl>
                                          <p:spTgt spid="15372"/>
                                        </p:tgtEl>
                                      </p:cBhvr>
                                    </p:animEffect>
                                  </p:childTnLst>
                                </p:cTn>
                              </p:par>
                              <p:par>
                                <p:cTn id="42" presetID="5" presetClass="entr" presetSubtype="10" fill="hold" grpId="0" nodeType="withEffect">
                                  <p:stCondLst>
                                    <p:cond delay="0"/>
                                  </p:stCondLst>
                                  <p:childTnLst>
                                    <p:set>
                                      <p:cBhvr>
                                        <p:cTn id="43" dur="1" fill="hold">
                                          <p:stCondLst>
                                            <p:cond delay="0"/>
                                          </p:stCondLst>
                                        </p:cTn>
                                        <p:tgtEl>
                                          <p:spTgt spid="15373"/>
                                        </p:tgtEl>
                                        <p:attrNameLst>
                                          <p:attrName>style.visibility</p:attrName>
                                        </p:attrNameLst>
                                      </p:cBhvr>
                                      <p:to>
                                        <p:strVal val="visible"/>
                                      </p:to>
                                    </p:set>
                                    <p:animEffect transition="in" filter="checkerboard(across)">
                                      <p:cBhvr>
                                        <p:cTn id="44" dur="500"/>
                                        <p:tgtEl>
                                          <p:spTgt spid="15373"/>
                                        </p:tgtEl>
                                      </p:cBhvr>
                                    </p:animEffect>
                                  </p:childTnLst>
                                </p:cTn>
                              </p:par>
                              <p:par>
                                <p:cTn id="45" presetID="5" presetClass="entr" presetSubtype="10" fill="hold" grpId="0" nodeType="withEffect">
                                  <p:stCondLst>
                                    <p:cond delay="0"/>
                                  </p:stCondLst>
                                  <p:childTnLst>
                                    <p:set>
                                      <p:cBhvr>
                                        <p:cTn id="46" dur="1" fill="hold">
                                          <p:stCondLst>
                                            <p:cond delay="0"/>
                                          </p:stCondLst>
                                        </p:cTn>
                                        <p:tgtEl>
                                          <p:spTgt spid="15374"/>
                                        </p:tgtEl>
                                        <p:attrNameLst>
                                          <p:attrName>style.visibility</p:attrName>
                                        </p:attrNameLst>
                                      </p:cBhvr>
                                      <p:to>
                                        <p:strVal val="visible"/>
                                      </p:to>
                                    </p:set>
                                    <p:animEffect transition="in" filter="checkerboard(across)">
                                      <p:cBhvr>
                                        <p:cTn id="47" dur="500"/>
                                        <p:tgtEl>
                                          <p:spTgt spid="15374"/>
                                        </p:tgtEl>
                                      </p:cBhvr>
                                    </p:animEffect>
                                  </p:childTnLst>
                                </p:cTn>
                              </p:par>
                              <p:par>
                                <p:cTn id="48" presetID="5" presetClass="entr" presetSubtype="10" fill="hold" grpId="0" nodeType="withEffect">
                                  <p:stCondLst>
                                    <p:cond delay="0"/>
                                  </p:stCondLst>
                                  <p:childTnLst>
                                    <p:set>
                                      <p:cBhvr>
                                        <p:cTn id="49" dur="1" fill="hold">
                                          <p:stCondLst>
                                            <p:cond delay="0"/>
                                          </p:stCondLst>
                                        </p:cTn>
                                        <p:tgtEl>
                                          <p:spTgt spid="15375"/>
                                        </p:tgtEl>
                                        <p:attrNameLst>
                                          <p:attrName>style.visibility</p:attrName>
                                        </p:attrNameLst>
                                      </p:cBhvr>
                                      <p:to>
                                        <p:strVal val="visible"/>
                                      </p:to>
                                    </p:set>
                                    <p:animEffect transition="in" filter="checkerboard(across)">
                                      <p:cBhvr>
                                        <p:cTn id="50" dur="500"/>
                                        <p:tgtEl>
                                          <p:spTgt spid="15375"/>
                                        </p:tgtEl>
                                      </p:cBhvr>
                                    </p:animEffect>
                                  </p:childTnLst>
                                </p:cTn>
                              </p:par>
                              <p:par>
                                <p:cTn id="51" presetID="5" presetClass="entr" presetSubtype="10" fill="hold" grpId="0" nodeType="withEffect">
                                  <p:stCondLst>
                                    <p:cond delay="0"/>
                                  </p:stCondLst>
                                  <p:childTnLst>
                                    <p:set>
                                      <p:cBhvr>
                                        <p:cTn id="52" dur="1" fill="hold">
                                          <p:stCondLst>
                                            <p:cond delay="0"/>
                                          </p:stCondLst>
                                        </p:cTn>
                                        <p:tgtEl>
                                          <p:spTgt spid="15376"/>
                                        </p:tgtEl>
                                        <p:attrNameLst>
                                          <p:attrName>style.visibility</p:attrName>
                                        </p:attrNameLst>
                                      </p:cBhvr>
                                      <p:to>
                                        <p:strVal val="visible"/>
                                      </p:to>
                                    </p:set>
                                    <p:animEffect transition="in" filter="checkerboard(across)">
                                      <p:cBhvr>
                                        <p:cTn id="53" dur="500"/>
                                        <p:tgtEl>
                                          <p:spTgt spid="15376"/>
                                        </p:tgtEl>
                                      </p:cBhvr>
                                    </p:animEffect>
                                  </p:childTnLst>
                                </p:cTn>
                              </p:par>
                            </p:childTnLst>
                          </p:cTn>
                        </p:par>
                        <p:par>
                          <p:cTn id="54" fill="hold">
                            <p:stCondLst>
                              <p:cond delay="500"/>
                            </p:stCondLst>
                            <p:childTnLst>
                              <p:par>
                                <p:cTn id="55" presetID="1" presetClass="mediacall" presetSubtype="0" fill="hold" nodeType="afterEffect">
                                  <p:stCondLst>
                                    <p:cond delay="0"/>
                                  </p:stCondLst>
                                  <p:childTnLst>
                                    <p:cmd type="call" cmd="playFrom(0.0)">
                                      <p:cBhvr>
                                        <p:cTn id="5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57" fill="hold" display="0">
                  <p:stCondLst>
                    <p:cond delay="indefinite"/>
                  </p:stCondLst>
                </p:cTn>
                <p:tgtEl>
                  <p:spTgt spid="2"/>
                </p:tgtEl>
              </p:cMediaNode>
            </p:video>
          </p:childTnLst>
        </p:cTn>
      </p:par>
    </p:tnLst>
    <p:bldLst>
      <p:bldP spid="15363" grpId="0"/>
      <p:bldP spid="15364" grpId="0" animBg="1"/>
      <p:bldP spid="15365" grpId="0"/>
      <p:bldP spid="15366" grpId="0"/>
      <p:bldP spid="15372" grpId="0"/>
      <p:bldP spid="15373" grpId="0"/>
      <p:bldP spid="15374" grpId="0"/>
      <p:bldP spid="15375" grpId="0"/>
      <p:bldP spid="15376" grpId="0"/>
      <p:bldP spid="1538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7" name="Rectangle 3"/>
          <p:cNvSpPr>
            <a:spLocks noChangeArrowheads="1"/>
          </p:cNvSpPr>
          <p:nvPr/>
        </p:nvSpPr>
        <p:spPr bwMode="auto">
          <a:xfrm>
            <a:off x="468313" y="485775"/>
            <a:ext cx="8270875" cy="5307013"/>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spAutoFit/>
          </a:bodyPr>
          <a:lstStyle/>
          <a:p>
            <a:pPr marL="0" marR="0" lvl="0" indent="269875" algn="l" defTabSz="914400" rtl="0" eaLnBrk="1" fontAlgn="base" latinLnBrk="0" hangingPunct="1">
              <a:lnSpc>
                <a:spcPct val="190000"/>
              </a:lnSpc>
              <a:spcBef>
                <a:spcPct val="0"/>
              </a:spcBef>
              <a:spcAft>
                <a:spcPct val="0"/>
              </a:spcAft>
              <a:buClrTx/>
              <a:buSzTx/>
              <a:buFontTx/>
              <a:buNone/>
              <a:defRPr/>
            </a:pPr>
            <a:r>
              <a:rPr kumimoji="0" lang="en-US" altLang="zh-CN" sz="3600" b="1" i="0" u="none" strike="noStrike" kern="1200" cap="none" spc="0" normalizeH="0" baseline="0" noProof="0">
                <a:ln>
                  <a:noFill/>
                </a:ln>
                <a:solidFill>
                  <a:schemeClr val="tx1"/>
                </a:solidFill>
                <a:effectLst>
                  <a:outerShdw blurRad="38100" dist="38100" dir="2700000" algn="tl">
                    <a:srgbClr val="000000"/>
                  </a:outerShdw>
                </a:effectLst>
                <a:uLnTx/>
                <a:uFillTx/>
                <a:latin typeface="楷体_GB2312" panose="02010609030101010101" pitchFamily="49" charset="-122"/>
                <a:ea typeface="楷体_GB2312" panose="02010609030101010101" pitchFamily="49" charset="-122"/>
                <a:cs typeface="+mn-cs"/>
              </a:rPr>
              <a:t>   《</a:t>
            </a:r>
            <a:r>
              <a:rPr kumimoji="0" lang="zh-CN" altLang="en-US" sz="3600" b="1" i="0" u="none" strike="noStrike" kern="1200" cap="none" spc="0" normalizeH="0" baseline="0" noProof="0">
                <a:ln>
                  <a:noFill/>
                </a:ln>
                <a:solidFill>
                  <a:schemeClr val="tx1"/>
                </a:solidFill>
                <a:effectLst>
                  <a:outerShdw blurRad="38100" dist="38100" dir="2700000" algn="tl">
                    <a:srgbClr val="000000"/>
                  </a:outerShdw>
                </a:effectLst>
                <a:uLnTx/>
                <a:uFillTx/>
                <a:latin typeface="楷体_GB2312" panose="02010609030101010101" pitchFamily="49" charset="-122"/>
                <a:ea typeface="楷体_GB2312" panose="02010609030101010101" pitchFamily="49" charset="-122"/>
                <a:cs typeface="+mn-cs"/>
              </a:rPr>
              <a:t>关雎</a:t>
            </a:r>
            <a:r>
              <a:rPr kumimoji="0" lang="en-US" altLang="zh-CN" sz="3600" b="1" i="0" u="none" strike="noStrike" kern="1200" cap="none" spc="0" normalizeH="0" baseline="0" noProof="0">
                <a:ln>
                  <a:noFill/>
                </a:ln>
                <a:solidFill>
                  <a:schemeClr val="tx1"/>
                </a:solidFill>
                <a:effectLst>
                  <a:outerShdw blurRad="38100" dist="38100" dir="2700000" algn="tl">
                    <a:srgbClr val="000000"/>
                  </a:outerShdw>
                </a:effectLst>
                <a:uLnTx/>
                <a:uFillTx/>
                <a:latin typeface="楷体_GB2312" panose="02010609030101010101" pitchFamily="49" charset="-122"/>
                <a:ea typeface="楷体_GB2312" panose="02010609030101010101" pitchFamily="49" charset="-122"/>
                <a:cs typeface="+mn-cs"/>
              </a:rPr>
              <a:t>》</a:t>
            </a:r>
            <a:r>
              <a:rPr kumimoji="0" lang="zh-CN" altLang="en-US" sz="3600" b="1" i="0" u="none" strike="noStrike" kern="1200" cap="none" spc="0" normalizeH="0" baseline="0" noProof="0">
                <a:ln>
                  <a:noFill/>
                </a:ln>
                <a:solidFill>
                  <a:schemeClr val="tx1"/>
                </a:solidFill>
                <a:effectLst>
                  <a:outerShdw blurRad="38100" dist="38100" dir="2700000" algn="tl">
                    <a:srgbClr val="000000"/>
                  </a:outerShdw>
                </a:effectLst>
                <a:uLnTx/>
                <a:uFillTx/>
                <a:latin typeface="楷体_GB2312" panose="02010609030101010101" pitchFamily="49" charset="-122"/>
                <a:ea typeface="楷体_GB2312" panose="02010609030101010101" pitchFamily="49" charset="-122"/>
                <a:cs typeface="+mn-cs"/>
              </a:rPr>
              <a:t>描写男恋女之情。大意是：河边一个采荇菜的姑娘引起一个男子的思慕。那</a:t>
            </a:r>
            <a:r>
              <a:rPr kumimoji="0" lang="zh-CN" altLang="en-US" sz="3600" b="1" i="0" u="none" strike="noStrike" kern="1200" cap="none" spc="0" normalizeH="0" baseline="0" noProof="0">
                <a:ln>
                  <a:noFill/>
                </a:ln>
                <a:solidFill>
                  <a:schemeClr val="tx1"/>
                </a:solidFill>
                <a:effectLst>
                  <a:outerShdw blurRad="38100" dist="38100" dir="2700000" algn="tl">
                    <a:srgbClr val="000000"/>
                  </a:outerShdw>
                </a:effectLst>
                <a:uLnTx/>
                <a:uFillTx/>
                <a:latin typeface="Arial" panose="020B0604020202020204"/>
                <a:ea typeface="楷体_GB2312" panose="02010609030101010101" pitchFamily="49" charset="-122"/>
                <a:cs typeface="+mn-cs"/>
              </a:rPr>
              <a:t>“</a:t>
            </a:r>
            <a:r>
              <a:rPr kumimoji="0" lang="zh-CN" altLang="en-US" sz="3600" b="1" i="0" u="none" strike="noStrike" kern="1200" cap="none" spc="0" normalizeH="0" baseline="0" noProof="0">
                <a:ln>
                  <a:noFill/>
                </a:ln>
                <a:solidFill>
                  <a:schemeClr val="tx1"/>
                </a:solidFill>
                <a:effectLst>
                  <a:outerShdw blurRad="38100" dist="38100" dir="2700000" algn="tl">
                    <a:srgbClr val="000000"/>
                  </a:outerShdw>
                </a:effectLst>
                <a:uLnTx/>
                <a:uFillTx/>
                <a:latin typeface="楷体_GB2312" panose="02010609030101010101" pitchFamily="49" charset="-122"/>
                <a:ea typeface="楷体_GB2312" panose="02010609030101010101" pitchFamily="49" charset="-122"/>
                <a:cs typeface="+mn-cs"/>
              </a:rPr>
              <a:t>左右采之</a:t>
            </a:r>
            <a:r>
              <a:rPr kumimoji="0" lang="zh-CN" altLang="en-US" sz="3600" b="1" i="0" u="none" strike="noStrike" kern="1200" cap="none" spc="0" normalizeH="0" baseline="0" noProof="0">
                <a:ln>
                  <a:noFill/>
                </a:ln>
                <a:solidFill>
                  <a:schemeClr val="tx1"/>
                </a:solidFill>
                <a:effectLst>
                  <a:outerShdw blurRad="38100" dist="38100" dir="2700000" algn="tl">
                    <a:srgbClr val="000000"/>
                  </a:outerShdw>
                </a:effectLst>
                <a:uLnTx/>
                <a:uFillTx/>
                <a:latin typeface="Arial" panose="020B0604020202020204"/>
                <a:ea typeface="楷体_GB2312" panose="02010609030101010101" pitchFamily="49" charset="-122"/>
                <a:cs typeface="+mn-cs"/>
              </a:rPr>
              <a:t>”</a:t>
            </a:r>
            <a:r>
              <a:rPr kumimoji="0" lang="zh-CN" altLang="en-US" sz="3600" b="1" i="0" u="none" strike="noStrike" kern="1200" cap="none" spc="0" normalizeH="0" baseline="0" noProof="0">
                <a:ln>
                  <a:noFill/>
                </a:ln>
                <a:solidFill>
                  <a:schemeClr val="tx1"/>
                </a:solidFill>
                <a:effectLst>
                  <a:outerShdw blurRad="38100" dist="38100" dir="2700000" algn="tl">
                    <a:srgbClr val="000000"/>
                  </a:outerShdw>
                </a:effectLst>
                <a:uLnTx/>
                <a:uFillTx/>
                <a:latin typeface="楷体_GB2312" panose="02010609030101010101" pitchFamily="49" charset="-122"/>
                <a:ea typeface="楷体_GB2312" panose="02010609030101010101" pitchFamily="49" charset="-122"/>
                <a:cs typeface="+mn-cs"/>
              </a:rPr>
              <a:t>的窈窕形象，使他寤寐不忘，而</a:t>
            </a:r>
            <a:r>
              <a:rPr kumimoji="0" lang="zh-CN" altLang="en-US" sz="3600" b="1" i="0" u="none" strike="noStrike" kern="1200" cap="none" spc="0" normalizeH="0" baseline="0" noProof="0">
                <a:ln>
                  <a:noFill/>
                </a:ln>
                <a:solidFill>
                  <a:schemeClr val="tx1"/>
                </a:solidFill>
                <a:effectLst>
                  <a:outerShdw blurRad="38100" dist="38100" dir="2700000" algn="tl">
                    <a:srgbClr val="000000"/>
                  </a:outerShdw>
                </a:effectLst>
                <a:uLnTx/>
                <a:uFillTx/>
                <a:latin typeface="Arial" panose="020B0604020202020204"/>
                <a:ea typeface="楷体_GB2312" panose="02010609030101010101" pitchFamily="49" charset="-122"/>
                <a:cs typeface="+mn-cs"/>
              </a:rPr>
              <a:t>“</a:t>
            </a:r>
            <a:r>
              <a:rPr kumimoji="0" lang="zh-CN" altLang="en-US" sz="3600" b="1" i="0" u="none" strike="noStrike" kern="1200" cap="none" spc="0" normalizeH="0" baseline="0" noProof="0">
                <a:ln>
                  <a:noFill/>
                </a:ln>
                <a:solidFill>
                  <a:schemeClr val="tx1"/>
                </a:solidFill>
                <a:effectLst>
                  <a:outerShdw blurRad="38100" dist="38100" dir="2700000" algn="tl">
                    <a:srgbClr val="000000"/>
                  </a:outerShdw>
                </a:effectLst>
                <a:uLnTx/>
                <a:uFillTx/>
                <a:latin typeface="楷体_GB2312" panose="02010609030101010101" pitchFamily="49" charset="-122"/>
                <a:ea typeface="楷体_GB2312" panose="02010609030101010101" pitchFamily="49" charset="-122"/>
                <a:cs typeface="+mn-cs"/>
              </a:rPr>
              <a:t>琴瑟友之</a:t>
            </a:r>
            <a:r>
              <a:rPr kumimoji="0" lang="zh-CN" altLang="en-US" sz="3600" b="1" i="0" u="none" strike="noStrike" kern="1200" cap="none" spc="0" normalizeH="0" baseline="0" noProof="0">
                <a:ln>
                  <a:noFill/>
                </a:ln>
                <a:solidFill>
                  <a:schemeClr val="tx1"/>
                </a:solidFill>
                <a:effectLst>
                  <a:outerShdw blurRad="38100" dist="38100" dir="2700000" algn="tl">
                    <a:srgbClr val="000000"/>
                  </a:outerShdw>
                </a:effectLst>
                <a:uLnTx/>
                <a:uFillTx/>
                <a:latin typeface="Arial" panose="020B0604020202020204"/>
                <a:ea typeface="楷体_GB2312" panose="02010609030101010101" pitchFamily="49" charset="-122"/>
                <a:cs typeface="+mn-cs"/>
              </a:rPr>
              <a:t>”“</a:t>
            </a:r>
            <a:r>
              <a:rPr kumimoji="0" lang="zh-CN" altLang="en-US" sz="3600" b="1" i="0" u="none" strike="noStrike" kern="1200" cap="none" spc="0" normalizeH="0" baseline="0" noProof="0">
                <a:ln>
                  <a:noFill/>
                </a:ln>
                <a:solidFill>
                  <a:schemeClr val="tx1"/>
                </a:solidFill>
                <a:effectLst>
                  <a:outerShdw blurRad="38100" dist="38100" dir="2700000" algn="tl">
                    <a:srgbClr val="000000"/>
                  </a:outerShdw>
                </a:effectLst>
                <a:uLnTx/>
                <a:uFillTx/>
                <a:latin typeface="楷体_GB2312" panose="02010609030101010101" pitchFamily="49" charset="-122"/>
                <a:ea typeface="楷体_GB2312" panose="02010609030101010101" pitchFamily="49" charset="-122"/>
                <a:cs typeface="+mn-cs"/>
              </a:rPr>
              <a:t>钟鼓乐之</a:t>
            </a:r>
            <a:r>
              <a:rPr kumimoji="0" lang="zh-CN" altLang="en-US" sz="3600" b="1" i="0" u="none" strike="noStrike" kern="1200" cap="none" spc="0" normalizeH="0" baseline="0" noProof="0">
                <a:ln>
                  <a:noFill/>
                </a:ln>
                <a:solidFill>
                  <a:schemeClr val="tx1"/>
                </a:solidFill>
                <a:effectLst>
                  <a:outerShdw blurRad="38100" dist="38100" dir="2700000" algn="tl">
                    <a:srgbClr val="000000"/>
                  </a:outerShdw>
                </a:effectLst>
                <a:uLnTx/>
                <a:uFillTx/>
                <a:latin typeface="Arial" panose="020B0604020202020204"/>
                <a:ea typeface="楷体_GB2312" panose="02010609030101010101" pitchFamily="49" charset="-122"/>
                <a:cs typeface="+mn-cs"/>
              </a:rPr>
              <a:t>”</a:t>
            </a:r>
            <a:r>
              <a:rPr kumimoji="0" lang="zh-CN" altLang="en-US" sz="3600" b="1" i="0" u="none" strike="noStrike" kern="1200" cap="none" spc="0" normalizeH="0" baseline="0" noProof="0">
                <a:ln>
                  <a:noFill/>
                </a:ln>
                <a:solidFill>
                  <a:schemeClr val="tx1"/>
                </a:solidFill>
                <a:effectLst>
                  <a:outerShdw blurRad="38100" dist="38100" dir="2700000" algn="tl">
                    <a:srgbClr val="000000"/>
                  </a:outerShdw>
                </a:effectLst>
                <a:uLnTx/>
                <a:uFillTx/>
                <a:latin typeface="楷体_GB2312" panose="02010609030101010101" pitchFamily="49" charset="-122"/>
                <a:ea typeface="楷体_GB2312" panose="02010609030101010101" pitchFamily="49" charset="-122"/>
                <a:cs typeface="+mn-cs"/>
              </a:rPr>
              <a:t>便成为他寤寐求其实现的愿望。</a:t>
            </a:r>
            <a:endParaRPr kumimoji="0" lang="zh-CN" altLang="en-US" sz="3600" b="1" i="0" u="none" strike="noStrike" kern="1200" cap="none" spc="0" normalizeH="0" baseline="0" noProof="0">
              <a:ln>
                <a:noFill/>
              </a:ln>
              <a:solidFill>
                <a:schemeClr val="tx1"/>
              </a:solidFill>
              <a:effectLst>
                <a:outerShdw blurRad="38100" dist="38100" dir="2700000" algn="tl">
                  <a:srgbClr val="000000"/>
                </a:outerShdw>
              </a:effectLst>
              <a:uLnTx/>
              <a:uFillTx/>
              <a:latin typeface="楷体_GB2312" panose="02010609030101010101" pitchFamily="49" charset="-122"/>
              <a:ea typeface="楷体_GB2312" panose="02010609030101010101" pitchFamily="49" charset="-122"/>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7107"/>
                                        </p:tgtEl>
                                        <p:attrNameLst>
                                          <p:attrName>style.visibility</p:attrName>
                                        </p:attrNameLst>
                                      </p:cBhvr>
                                      <p:to>
                                        <p:strVal val="visible"/>
                                      </p:to>
                                    </p:set>
                                    <p:anim calcmode="lin" valueType="num">
                                      <p:cBhvr>
                                        <p:cTn id="7" dur="500" fill="hold"/>
                                        <p:tgtEl>
                                          <p:spTgt spid="47107"/>
                                        </p:tgtEl>
                                        <p:attrNameLst>
                                          <p:attrName>ppt_w</p:attrName>
                                        </p:attrNameLst>
                                      </p:cBhvr>
                                      <p:tavLst>
                                        <p:tav tm="0">
                                          <p:val>
                                            <p:fltVal val="0.000000"/>
                                          </p:val>
                                        </p:tav>
                                        <p:tav tm="100000">
                                          <p:val>
                                            <p:strVal val="#ppt_w"/>
                                          </p:val>
                                        </p:tav>
                                      </p:tavLst>
                                    </p:anim>
                                    <p:anim calcmode="lin" valueType="num">
                                      <p:cBhvr>
                                        <p:cTn id="8" dur="500" fill="hold"/>
                                        <p:tgtEl>
                                          <p:spTgt spid="47107"/>
                                        </p:tgtEl>
                                        <p:attrNameLst>
                                          <p:attrName>ppt_h</p:attrName>
                                        </p:attrNameLst>
                                      </p:cBhvr>
                                      <p:tavLst>
                                        <p:tav tm="0">
                                          <p:val>
                                            <p:fltVal val="0.000000"/>
                                          </p:val>
                                        </p:tav>
                                        <p:tav tm="100000">
                                          <p:val>
                                            <p:strVal val="#ppt_h"/>
                                          </p:val>
                                        </p:tav>
                                      </p:tavLst>
                                    </p:anim>
                                    <p:animEffect transition="in" filter="fade">
                                      <p:cBhvr>
                                        <p:cTn id="9" dur="500"/>
                                        <p:tgtEl>
                                          <p:spTgt spid="47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9570" name="Rectangle 2"/>
          <p:cNvSpPr>
            <a:spLocks noGrp="1"/>
          </p:cNvSpPr>
          <p:nvPr>
            <p:ph idx="1"/>
          </p:nvPr>
        </p:nvSpPr>
        <p:spPr>
          <a:xfrm>
            <a:off x="0" y="836613"/>
            <a:ext cx="9467850" cy="5472112"/>
          </a:xfrm>
          <a:ln/>
        </p:spPr>
        <p:txBody>
          <a:bodyPr vert="horz" wrap="square" lIns="91440" tIns="45720" rIns="91440" bIns="45720" anchor="t"/>
          <a:p>
            <a:pPr eaLnBrk="1" hangingPunct="1"/>
            <a:endParaRPr lang="zh-CN" altLang="zh-CN" b="1" dirty="0">
              <a:ea typeface="隶书" pitchFamily="49" charset="-122"/>
            </a:endParaRPr>
          </a:p>
          <a:p>
            <a:pPr eaLnBrk="1" hangingPunct="1">
              <a:buNone/>
            </a:pPr>
            <a:r>
              <a:rPr lang="zh-CN" altLang="en-US" b="1" dirty="0">
                <a:ea typeface="隶书" pitchFamily="49" charset="-122"/>
              </a:rPr>
              <a:t>四言诗每句一般读成“二、二”节拍。例如：</a:t>
            </a:r>
            <a:endParaRPr lang="zh-CN" altLang="en-US" b="1" dirty="0">
              <a:ea typeface="隶书" pitchFamily="49" charset="-122"/>
            </a:endParaRPr>
          </a:p>
          <a:p>
            <a:pPr eaLnBrk="1" hangingPunct="1">
              <a:buNone/>
            </a:pPr>
            <a:r>
              <a:rPr lang="zh-CN" altLang="zh-CN" b="1" dirty="0"/>
              <a:t>   </a:t>
            </a:r>
            <a:r>
              <a:rPr lang="zh-CN" altLang="en-US" b="1" dirty="0"/>
              <a:t>关关 雎鸠，在河 之洲。窈窕  淑女，君子 好逑。 </a:t>
            </a:r>
            <a:br>
              <a:rPr lang="zh-CN" altLang="en-US" b="1" dirty="0"/>
            </a:br>
            <a:br>
              <a:rPr lang="zh-CN" altLang="en-US" b="1" dirty="0"/>
            </a:br>
            <a:r>
              <a:rPr lang="zh-CN" altLang="en-US" b="1" dirty="0"/>
              <a:t>参差 荇菜，左右 流之。窈窕  淑女，寤寐 求之。 </a:t>
            </a:r>
            <a:br>
              <a:rPr lang="zh-CN" altLang="en-US" b="1" dirty="0"/>
            </a:br>
            <a:br>
              <a:rPr lang="zh-CN" altLang="en-US" b="1" dirty="0"/>
            </a:br>
            <a:r>
              <a:rPr lang="zh-CN" altLang="en-US" b="1" dirty="0"/>
              <a:t>求之 不得，寤寐 思服。悠哉  游哉，辗转 反侧。 </a:t>
            </a:r>
            <a:br>
              <a:rPr lang="zh-CN" altLang="en-US" b="1" dirty="0"/>
            </a:br>
            <a:br>
              <a:rPr lang="zh-CN" altLang="en-US" b="1" dirty="0"/>
            </a:br>
            <a:endParaRPr lang="zh-CN" altLang="en-US" b="1" dirty="0">
              <a:ea typeface="隶书" pitchFamily="49" charset="-122"/>
            </a:endParaRPr>
          </a:p>
        </p:txBody>
      </p:sp>
      <p:sp>
        <p:nvSpPr>
          <p:cNvPr id="109571" name="Line 3"/>
          <p:cNvSpPr/>
          <p:nvPr/>
        </p:nvSpPr>
        <p:spPr>
          <a:xfrm flipH="1">
            <a:off x="1258888" y="2203450"/>
            <a:ext cx="142875" cy="217488"/>
          </a:xfrm>
          <a:prstGeom prst="line">
            <a:avLst/>
          </a:prstGeom>
          <a:ln w="57150" cap="flat" cmpd="sng">
            <a:solidFill>
              <a:srgbClr val="FF0066"/>
            </a:solidFill>
            <a:prstDash val="solid"/>
            <a:headEnd type="none" w="med" len="med"/>
            <a:tailEnd type="none" w="med" len="med"/>
          </a:ln>
        </p:spPr>
      </p:sp>
      <p:sp>
        <p:nvSpPr>
          <p:cNvPr id="109572" name="Line 4"/>
          <p:cNvSpPr/>
          <p:nvPr/>
        </p:nvSpPr>
        <p:spPr>
          <a:xfrm flipH="1">
            <a:off x="3419475" y="2133600"/>
            <a:ext cx="142875" cy="217488"/>
          </a:xfrm>
          <a:prstGeom prst="line">
            <a:avLst/>
          </a:prstGeom>
          <a:ln w="57150" cap="flat" cmpd="sng">
            <a:solidFill>
              <a:srgbClr val="FF0066"/>
            </a:solidFill>
            <a:prstDash val="solid"/>
            <a:headEnd type="none" w="med" len="med"/>
            <a:tailEnd type="none" w="med" len="med"/>
          </a:ln>
        </p:spPr>
      </p:sp>
      <p:sp>
        <p:nvSpPr>
          <p:cNvPr id="109573" name="Line 5"/>
          <p:cNvSpPr/>
          <p:nvPr/>
        </p:nvSpPr>
        <p:spPr>
          <a:xfrm flipH="1">
            <a:off x="5651500" y="2133600"/>
            <a:ext cx="142875" cy="217488"/>
          </a:xfrm>
          <a:prstGeom prst="line">
            <a:avLst/>
          </a:prstGeom>
          <a:ln w="57150" cap="flat" cmpd="sng">
            <a:solidFill>
              <a:srgbClr val="FF0066"/>
            </a:solidFill>
            <a:prstDash val="solid"/>
            <a:headEnd type="none" w="med" len="med"/>
            <a:tailEnd type="none" w="med" len="med"/>
          </a:ln>
        </p:spPr>
      </p:sp>
      <p:sp>
        <p:nvSpPr>
          <p:cNvPr id="109574" name="Line 6"/>
          <p:cNvSpPr/>
          <p:nvPr/>
        </p:nvSpPr>
        <p:spPr>
          <a:xfrm flipH="1">
            <a:off x="7812088" y="2205038"/>
            <a:ext cx="142875" cy="217487"/>
          </a:xfrm>
          <a:prstGeom prst="line">
            <a:avLst/>
          </a:prstGeom>
          <a:ln w="57150" cap="flat" cmpd="sng">
            <a:solidFill>
              <a:srgbClr val="FF0066"/>
            </a:solidFill>
            <a:prstDash val="solid"/>
            <a:headEnd type="none" w="med" len="med"/>
            <a:tailEnd type="none" w="med" len="med"/>
          </a:ln>
        </p:spPr>
      </p:sp>
      <p:sp>
        <p:nvSpPr>
          <p:cNvPr id="109575" name="Line 7"/>
          <p:cNvSpPr/>
          <p:nvPr/>
        </p:nvSpPr>
        <p:spPr>
          <a:xfrm flipH="1">
            <a:off x="1258888" y="3140075"/>
            <a:ext cx="142875" cy="217488"/>
          </a:xfrm>
          <a:prstGeom prst="line">
            <a:avLst/>
          </a:prstGeom>
          <a:ln w="57150" cap="flat" cmpd="sng">
            <a:solidFill>
              <a:srgbClr val="FF0066"/>
            </a:solidFill>
            <a:prstDash val="solid"/>
            <a:headEnd type="none" w="med" len="med"/>
            <a:tailEnd type="none" w="med" len="med"/>
          </a:ln>
        </p:spPr>
      </p:sp>
      <p:sp>
        <p:nvSpPr>
          <p:cNvPr id="109576" name="Line 8"/>
          <p:cNvSpPr/>
          <p:nvPr/>
        </p:nvSpPr>
        <p:spPr>
          <a:xfrm flipH="1">
            <a:off x="3419475" y="3140075"/>
            <a:ext cx="142875" cy="217488"/>
          </a:xfrm>
          <a:prstGeom prst="line">
            <a:avLst/>
          </a:prstGeom>
          <a:ln w="57150" cap="flat" cmpd="sng">
            <a:solidFill>
              <a:srgbClr val="FF0066"/>
            </a:solidFill>
            <a:prstDash val="solid"/>
            <a:headEnd type="none" w="med" len="med"/>
            <a:tailEnd type="none" w="med" len="med"/>
          </a:ln>
        </p:spPr>
      </p:sp>
      <p:sp>
        <p:nvSpPr>
          <p:cNvPr id="109577" name="Line 9"/>
          <p:cNvSpPr/>
          <p:nvPr/>
        </p:nvSpPr>
        <p:spPr>
          <a:xfrm flipH="1">
            <a:off x="5651500" y="3141663"/>
            <a:ext cx="142875" cy="217487"/>
          </a:xfrm>
          <a:prstGeom prst="line">
            <a:avLst/>
          </a:prstGeom>
          <a:ln w="57150" cap="flat" cmpd="sng">
            <a:solidFill>
              <a:srgbClr val="FF0066"/>
            </a:solidFill>
            <a:prstDash val="solid"/>
            <a:headEnd type="none" w="med" len="med"/>
            <a:tailEnd type="none" w="med" len="med"/>
          </a:ln>
        </p:spPr>
      </p:sp>
      <p:sp>
        <p:nvSpPr>
          <p:cNvPr id="109578" name="Line 10"/>
          <p:cNvSpPr/>
          <p:nvPr/>
        </p:nvSpPr>
        <p:spPr>
          <a:xfrm flipH="1">
            <a:off x="7812088" y="3141663"/>
            <a:ext cx="142875" cy="217487"/>
          </a:xfrm>
          <a:prstGeom prst="line">
            <a:avLst/>
          </a:prstGeom>
          <a:ln w="57150" cap="flat" cmpd="sng">
            <a:solidFill>
              <a:srgbClr val="FF0066"/>
            </a:solidFill>
            <a:prstDash val="solid"/>
            <a:headEnd type="none" w="med" len="med"/>
            <a:tailEnd type="none" w="med" len="med"/>
          </a:ln>
        </p:spPr>
      </p:sp>
      <p:sp>
        <p:nvSpPr>
          <p:cNvPr id="109579" name="Line 11"/>
          <p:cNvSpPr/>
          <p:nvPr/>
        </p:nvSpPr>
        <p:spPr>
          <a:xfrm flipH="1">
            <a:off x="1258888" y="4075113"/>
            <a:ext cx="142875" cy="217487"/>
          </a:xfrm>
          <a:prstGeom prst="line">
            <a:avLst/>
          </a:prstGeom>
          <a:ln w="57150" cap="flat" cmpd="sng">
            <a:solidFill>
              <a:srgbClr val="FF0066"/>
            </a:solidFill>
            <a:prstDash val="solid"/>
            <a:headEnd type="none" w="med" len="med"/>
            <a:tailEnd type="none" w="med" len="med"/>
          </a:ln>
        </p:spPr>
      </p:sp>
      <p:sp>
        <p:nvSpPr>
          <p:cNvPr id="109580" name="Line 12"/>
          <p:cNvSpPr/>
          <p:nvPr/>
        </p:nvSpPr>
        <p:spPr>
          <a:xfrm flipH="1">
            <a:off x="3419475" y="4076700"/>
            <a:ext cx="142875" cy="215900"/>
          </a:xfrm>
          <a:prstGeom prst="line">
            <a:avLst/>
          </a:prstGeom>
          <a:ln w="57150" cap="flat" cmpd="sng">
            <a:solidFill>
              <a:srgbClr val="FF0066"/>
            </a:solidFill>
            <a:prstDash val="solid"/>
            <a:headEnd type="none" w="med" len="med"/>
            <a:tailEnd type="none" w="med" len="med"/>
          </a:ln>
        </p:spPr>
      </p:sp>
      <p:sp>
        <p:nvSpPr>
          <p:cNvPr id="109581" name="Line 13"/>
          <p:cNvSpPr/>
          <p:nvPr/>
        </p:nvSpPr>
        <p:spPr>
          <a:xfrm flipH="1">
            <a:off x="5580063" y="4149725"/>
            <a:ext cx="142875" cy="217488"/>
          </a:xfrm>
          <a:prstGeom prst="line">
            <a:avLst/>
          </a:prstGeom>
          <a:ln w="57150" cap="flat" cmpd="sng">
            <a:solidFill>
              <a:srgbClr val="FF0066"/>
            </a:solidFill>
            <a:prstDash val="solid"/>
            <a:headEnd type="none" w="med" len="med"/>
            <a:tailEnd type="none" w="med" len="med"/>
          </a:ln>
        </p:spPr>
      </p:sp>
      <p:sp>
        <p:nvSpPr>
          <p:cNvPr id="109582" name="Line 14"/>
          <p:cNvSpPr/>
          <p:nvPr/>
        </p:nvSpPr>
        <p:spPr>
          <a:xfrm flipH="1">
            <a:off x="7812088" y="4149725"/>
            <a:ext cx="142875" cy="217488"/>
          </a:xfrm>
          <a:prstGeom prst="line">
            <a:avLst/>
          </a:prstGeom>
          <a:ln w="57150" cap="flat" cmpd="sng">
            <a:solidFill>
              <a:srgbClr val="FF0066"/>
            </a:solidFill>
            <a:prstDash val="solid"/>
            <a:headEnd type="none" w="med" len="med"/>
            <a:tailEnd type="none" w="med" len="med"/>
          </a:ln>
        </p:spPr>
      </p:sp>
      <p:sp>
        <p:nvSpPr>
          <p:cNvPr id="109583" name="Text Box 15"/>
          <p:cNvSpPr txBox="1"/>
          <p:nvPr/>
        </p:nvSpPr>
        <p:spPr>
          <a:xfrm>
            <a:off x="2484438" y="476250"/>
            <a:ext cx="4608512" cy="579438"/>
          </a:xfrm>
          <a:prstGeom prst="rect">
            <a:avLst/>
          </a:prstGeom>
          <a:noFill/>
          <a:ln w="9525">
            <a:noFill/>
          </a:ln>
        </p:spPr>
        <p:txBody>
          <a:bodyPr>
            <a:spAutoFit/>
          </a:bodyPr>
          <a:p>
            <a:pPr>
              <a:spcBef>
                <a:spcPct val="50000"/>
              </a:spcBef>
            </a:pPr>
            <a:r>
              <a:rPr lang="zh-CN" altLang="en-US" sz="3200" dirty="0">
                <a:latin typeface="Arial" panose="020B0604020202020204" pitchFamily="34" charset="0"/>
              </a:rPr>
              <a:t>二读，注意停顿</a:t>
            </a:r>
            <a:endParaRPr lang="zh-CN" altLang="en-US" sz="3200" dirty="0">
              <a:latin typeface="Arial" panose="020B0604020202020204" pitchFamily="34" charset="0"/>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9570" name="Rectangle 1"/>
          <p:cNvSpPr/>
          <p:nvPr/>
        </p:nvSpPr>
        <p:spPr>
          <a:xfrm>
            <a:off x="71438" y="512763"/>
            <a:ext cx="8964612" cy="5632450"/>
          </a:xfrm>
          <a:prstGeom prst="rect">
            <a:avLst/>
          </a:prstGeom>
          <a:noFill/>
          <a:ln w="9525">
            <a:noFill/>
          </a:ln>
        </p:spPr>
        <p:txBody>
          <a:bodyPr anchor="ctr">
            <a:spAutoFit/>
          </a:bodyPr>
          <a:p>
            <a:pPr indent="228600"/>
            <a:r>
              <a:rPr lang="zh-CN" altLang="en-US" sz="3600" b="1" dirty="0">
                <a:solidFill>
                  <a:srgbClr val="FF0000"/>
                </a:solidFill>
                <a:latin typeface="Arial" panose="020B0604020202020204" pitchFamily="34" charset="0"/>
                <a:ea typeface="楷体_GB2312" panose="02010609030101010101" pitchFamily="49" charset="-122"/>
              </a:rPr>
              <a:t>雎鸠鸟关关地叫着，在河中央的小洲上。姑娘美丽又善良，是我的好配偶。</a:t>
            </a:r>
            <a:endParaRPr lang="zh-CN" altLang="en-US" sz="3600" b="1" dirty="0">
              <a:solidFill>
                <a:srgbClr val="FF0000"/>
              </a:solidFill>
              <a:latin typeface="Arial" panose="020B0604020202020204" pitchFamily="34" charset="0"/>
            </a:endParaRPr>
          </a:p>
          <a:p>
            <a:pPr indent="228600"/>
            <a:r>
              <a:rPr lang="zh-CN" altLang="en-US" sz="3600" b="1" dirty="0">
                <a:solidFill>
                  <a:srgbClr val="0000FF"/>
                </a:solidFill>
                <a:latin typeface="Arial" panose="020B0604020202020204" pitchFamily="34" charset="0"/>
                <a:ea typeface="楷体_GB2312" panose="02010609030101010101" pitchFamily="49" charset="-122"/>
              </a:rPr>
              <a:t>荇菜长短不齐，左边找右边找。姑娘美丽又善良，从早到晚追求她。</a:t>
            </a:r>
            <a:endParaRPr lang="zh-CN" altLang="en-US" sz="3600" b="1" dirty="0">
              <a:solidFill>
                <a:srgbClr val="0000FF"/>
              </a:solidFill>
              <a:latin typeface="Arial" panose="020B0604020202020204" pitchFamily="34" charset="0"/>
            </a:endParaRPr>
          </a:p>
          <a:p>
            <a:pPr indent="228600"/>
            <a:r>
              <a:rPr lang="zh-CN" altLang="en-US" sz="3600" b="1" dirty="0">
                <a:solidFill>
                  <a:srgbClr val="FF0000"/>
                </a:solidFill>
                <a:latin typeface="Arial" panose="020B0604020202020204" pitchFamily="34" charset="0"/>
                <a:ea typeface="楷体_GB2312" panose="02010609030101010101" pitchFamily="49" charset="-122"/>
              </a:rPr>
              <a:t>好姑娘追求不到，从早到晚思念她。思念绵绵不断，翻来覆去，不能安睡。</a:t>
            </a:r>
            <a:endParaRPr lang="zh-CN" altLang="en-US" sz="3600" b="1" dirty="0">
              <a:solidFill>
                <a:srgbClr val="FF0000"/>
              </a:solidFill>
              <a:latin typeface="Arial" panose="020B0604020202020204" pitchFamily="34" charset="0"/>
            </a:endParaRPr>
          </a:p>
          <a:p>
            <a:pPr indent="228600"/>
            <a:r>
              <a:rPr lang="zh-CN" altLang="en-US" sz="3600" b="1" dirty="0">
                <a:solidFill>
                  <a:srgbClr val="0000FF"/>
                </a:solidFill>
                <a:latin typeface="Arial" panose="020B0604020202020204" pitchFamily="34" charset="0"/>
                <a:ea typeface="楷体_GB2312" panose="02010609030101010101" pitchFamily="49" charset="-122"/>
              </a:rPr>
              <a:t>荇菜长短不齐，左边采右边采。姑娘美丽又可爱，弹奏琴瑟来亲近她。</a:t>
            </a:r>
            <a:endParaRPr lang="zh-CN" altLang="en-US" sz="3600" b="1" dirty="0">
              <a:solidFill>
                <a:srgbClr val="0000FF"/>
              </a:solidFill>
              <a:latin typeface="Arial" panose="020B0604020202020204" pitchFamily="34" charset="0"/>
              <a:ea typeface="楷体_GB2312" panose="02010609030101010101" pitchFamily="49" charset="-122"/>
            </a:endParaRPr>
          </a:p>
          <a:p>
            <a:pPr indent="228600"/>
            <a:r>
              <a:rPr lang="zh-CN" altLang="en-US" sz="3600" b="1" dirty="0">
                <a:solidFill>
                  <a:srgbClr val="FF0000"/>
                </a:solidFill>
                <a:latin typeface="Arial" panose="020B0604020202020204" pitchFamily="34" charset="0"/>
                <a:ea typeface="楷体_GB2312" panose="02010609030101010101" pitchFamily="49" charset="-122"/>
              </a:rPr>
              <a:t>荇菜长短不齐，左边挑右边拣。姑娘美丽又可爱，敲钟击鼓让她快乐。</a:t>
            </a:r>
            <a:endParaRPr lang="zh-CN" altLang="en-US" sz="3600" b="1" dirty="0">
              <a:solidFill>
                <a:srgbClr val="FF0000"/>
              </a:solidFill>
              <a:latin typeface="Arial" panose="020B0604020202020204" pitchFamily="34" charset="0"/>
            </a:endParaRPr>
          </a:p>
        </p:txBody>
      </p:sp>
      <p:sp>
        <p:nvSpPr>
          <p:cNvPr id="110595" name="TextBox 1"/>
          <p:cNvSpPr txBox="1"/>
          <p:nvPr/>
        </p:nvSpPr>
        <p:spPr>
          <a:xfrm>
            <a:off x="2987675" y="7938"/>
            <a:ext cx="3455988" cy="708025"/>
          </a:xfrm>
          <a:prstGeom prst="rect">
            <a:avLst/>
          </a:prstGeom>
          <a:noFill/>
          <a:ln w="9525">
            <a:noFill/>
          </a:ln>
        </p:spPr>
        <p:txBody>
          <a:bodyPr>
            <a:spAutoFit/>
          </a:bodyPr>
          <a:p>
            <a:r>
              <a:rPr lang="zh-CN" altLang="en-US" sz="4000" b="1" dirty="0">
                <a:solidFill>
                  <a:srgbClr val="002060"/>
                </a:solidFill>
                <a:latin typeface="黑体" panose="02010600030101010101" pitchFamily="49" charset="-122"/>
                <a:ea typeface="黑体" panose="02010600030101010101" pitchFamily="49" charset="-122"/>
              </a:rPr>
              <a:t>翻译全诗</a:t>
            </a:r>
            <a:endParaRPr lang="zh-CN" altLang="en-US" sz="4000" b="1" dirty="0">
              <a:solidFill>
                <a:srgbClr val="002060"/>
              </a:solidFill>
              <a:latin typeface="黑体" panose="02010600030101010101" pitchFamily="49" charset="-122"/>
              <a:ea typeface="黑体" panose="0201060003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9570"/>
                                        </p:tgtEl>
                                        <p:attrNameLst>
                                          <p:attrName>style.visibility</p:attrName>
                                        </p:attrNameLst>
                                      </p:cBhvr>
                                      <p:to>
                                        <p:strVal val="visible"/>
                                      </p:to>
                                    </p:set>
                                    <p:animEffect transition="in" filter="wipe(down)">
                                      <p:cBhvr>
                                        <p:cTn id="7" dur="500"/>
                                        <p:tgtEl>
                                          <p:spTgt spid="1095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0" grpId="0"/>
    </p:bld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3_默认设计模板">
  <a:themeElements>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默认设计模板">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1"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1"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lnDef>
  </a:objectDefaults>
  <a:extraClrSchemeLst>
    <a:extraClrScheme>
      <a:clrScheme name="默认设计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1_默认设计模板_2">
  <a:themeElements>
    <a:clrScheme name="默认设计模板_2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默认设计模板_2">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默认设计模板_2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_2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_2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_2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_2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_2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_2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Maple">
  <a:themeElements>
    <a:clrScheme name="Mapl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fontScheme name="Maple">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Mapl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Maple 2">
        <a:dk1>
          <a:srgbClr val="EA9306"/>
        </a:dk1>
        <a:lt1>
          <a:srgbClr val="FFFFFF"/>
        </a:lt1>
        <a:dk2>
          <a:srgbClr val="FAC120"/>
        </a:dk2>
        <a:lt2>
          <a:srgbClr val="FFFDD1"/>
        </a:lt2>
        <a:accent1>
          <a:srgbClr val="CC6600"/>
        </a:accent1>
        <a:accent2>
          <a:srgbClr val="FF9933"/>
        </a:accent2>
        <a:accent3>
          <a:srgbClr val="FCDDAB"/>
        </a:accent3>
        <a:accent4>
          <a:srgbClr val="DADADA"/>
        </a:accent4>
        <a:accent5>
          <a:srgbClr val="E2B8AA"/>
        </a:accent5>
        <a:accent6>
          <a:srgbClr val="E78A2D"/>
        </a:accent6>
        <a:hlink>
          <a:srgbClr val="A50021"/>
        </a:hlink>
        <a:folHlink>
          <a:srgbClr val="666633"/>
        </a:folHlink>
      </a:clrScheme>
      <a:clrMap bg1="dk2" tx1="lt1" bg2="dk1" tx2="lt2" accent1="accent1" accent2="accent2" accent3="accent3" accent4="accent4" accent5="accent5" accent6="accent6" hlink="hlink" folHlink="folHlink"/>
    </a:extraClrScheme>
    <a:extraClrScheme>
      <a:clrScheme name="Maple 3">
        <a:dk1>
          <a:srgbClr val="000000"/>
        </a:dk1>
        <a:lt1>
          <a:srgbClr val="FFFFCC"/>
        </a:lt1>
        <a:dk2>
          <a:srgbClr val="A26D18"/>
        </a:dk2>
        <a:lt2>
          <a:srgbClr val="F9D793"/>
        </a:lt2>
        <a:accent1>
          <a:srgbClr val="FFD05B"/>
        </a:accent1>
        <a:accent2>
          <a:srgbClr val="FEE1A8"/>
        </a:accent2>
        <a:accent3>
          <a:srgbClr val="FFFFE2"/>
        </a:accent3>
        <a:accent4>
          <a:srgbClr val="000000"/>
        </a:accent4>
        <a:accent5>
          <a:srgbClr val="FFE4B5"/>
        </a:accent5>
        <a:accent6>
          <a:srgbClr val="E6CC98"/>
        </a:accent6>
        <a:hlink>
          <a:srgbClr val="FF0000"/>
        </a:hlink>
        <a:folHlink>
          <a:srgbClr val="CC6600"/>
        </a:folHlink>
      </a:clrScheme>
      <a:clrMap bg1="lt1" tx1="dk1" bg2="lt2" tx2="dk2" accent1="accent1" accent2="accent2" accent3="accent3" accent4="accent4" accent5="accent5" accent6="accent6" hlink="hlink" folHlink="folHlink"/>
    </a:extraClrScheme>
    <a:extraClrScheme>
      <a:clrScheme name="Maple 4">
        <a:dk1>
          <a:srgbClr val="008000"/>
        </a:dk1>
        <a:lt1>
          <a:srgbClr val="FFFFFF"/>
        </a:lt1>
        <a:dk2>
          <a:srgbClr val="005800"/>
        </a:dk2>
        <a:lt2>
          <a:srgbClr val="FFFFCC"/>
        </a:lt2>
        <a:accent1>
          <a:srgbClr val="00CC99"/>
        </a:accent1>
        <a:accent2>
          <a:srgbClr val="007825"/>
        </a:accent2>
        <a:accent3>
          <a:srgbClr val="AAB4AA"/>
        </a:accent3>
        <a:accent4>
          <a:srgbClr val="DADADA"/>
        </a:accent4>
        <a:accent5>
          <a:srgbClr val="AAE2CA"/>
        </a:accent5>
        <a:accent6>
          <a:srgbClr val="006C20"/>
        </a:accent6>
        <a:hlink>
          <a:srgbClr val="9966FF"/>
        </a:hlink>
        <a:folHlink>
          <a:srgbClr val="99CCFF"/>
        </a:folHlink>
      </a:clrScheme>
      <a:clrMap bg1="dk2" tx1="lt1" bg2="dk1" tx2="lt2" accent1="accent1" accent2="accent2" accent3="accent3" accent4="accent4" accent5="accent5" accent6="accent6" hlink="hlink" folHlink="folHlink"/>
    </a:extraClrScheme>
    <a:extraClrScheme>
      <a:clrScheme name="Maple 5">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CCFF99"/>
        </a:folHlink>
      </a:clrScheme>
      <a:clrMap bg1="dk2" tx1="lt1" bg2="dk1" tx2="lt2" accent1="accent1" accent2="accent2" accent3="accent3" accent4="accent4" accent5="accent5" accent6="accent6" hlink="hlink" folHlink="folHlink"/>
    </a:extraClrScheme>
    <a:extraClrScheme>
      <a:clrScheme name="Maple 6">
        <a:dk1>
          <a:srgbClr val="006699"/>
        </a:dk1>
        <a:lt1>
          <a:srgbClr val="FFFFFF"/>
        </a:lt1>
        <a:dk2>
          <a:srgbClr val="006666"/>
        </a:dk2>
        <a:lt2>
          <a:srgbClr val="CCECFF"/>
        </a:lt2>
        <a:accent1>
          <a:srgbClr val="00CCFF"/>
        </a:accent1>
        <a:accent2>
          <a:srgbClr val="017A83"/>
        </a:accent2>
        <a:accent3>
          <a:srgbClr val="AAB8B8"/>
        </a:accent3>
        <a:accent4>
          <a:srgbClr val="DADADA"/>
        </a:accent4>
        <a:accent5>
          <a:srgbClr val="AAE2FF"/>
        </a:accent5>
        <a:accent6>
          <a:srgbClr val="016E76"/>
        </a:accent6>
        <a:hlink>
          <a:srgbClr val="FFFFCC"/>
        </a:hlink>
        <a:folHlink>
          <a:srgbClr val="99FF99"/>
        </a:folHlink>
      </a:clrScheme>
      <a:clrMap bg1="dk2" tx1="lt1" bg2="dk1" tx2="lt2" accent1="accent1" accent2="accent2" accent3="accent3" accent4="accent4" accent5="accent5" accent6="accent6" hlink="hlink" folHlink="folHlink"/>
    </a:extraClrScheme>
    <a:extraClrScheme>
      <a:clrScheme name="Maple 7">
        <a:dk1>
          <a:srgbClr val="80ACC4"/>
        </a:dk1>
        <a:lt1>
          <a:srgbClr val="FFFFFF"/>
        </a:lt1>
        <a:dk2>
          <a:srgbClr val="B3D1DF"/>
        </a:dk2>
        <a:lt2>
          <a:srgbClr val="FFFFFF"/>
        </a:lt2>
        <a:accent1>
          <a:srgbClr val="5089A8"/>
        </a:accent1>
        <a:accent2>
          <a:srgbClr val="BBC6DB"/>
        </a:accent2>
        <a:accent3>
          <a:srgbClr val="D6E5EC"/>
        </a:accent3>
        <a:accent4>
          <a:srgbClr val="DADADA"/>
        </a:accent4>
        <a:accent5>
          <a:srgbClr val="B3C4D1"/>
        </a:accent5>
        <a:accent6>
          <a:srgbClr val="A9B3C6"/>
        </a:accent6>
        <a:hlink>
          <a:srgbClr val="0000FF"/>
        </a:hlink>
        <a:folHlink>
          <a:srgbClr val="006699"/>
        </a:folHlink>
      </a:clrScheme>
      <a:clrMap bg1="dk2" tx1="lt1" bg2="dk1" tx2="lt2" accent1="accent1" accent2="accent2" accent3="accent3" accent4="accent4" accent5="accent5" accent6="accent6" hlink="hlink" folHlink="folHlink"/>
    </a:extraClrScheme>
    <a:extraClrScheme>
      <a:clrScheme name="Maple 8">
        <a:dk1>
          <a:srgbClr val="5700AE"/>
        </a:dk1>
        <a:lt1>
          <a:srgbClr val="FFFFFF"/>
        </a:lt1>
        <a:dk2>
          <a:srgbClr val="7301CB"/>
        </a:dk2>
        <a:lt2>
          <a:srgbClr val="C5C5FF"/>
        </a:lt2>
        <a:accent1>
          <a:srgbClr val="9999FF"/>
        </a:accent1>
        <a:accent2>
          <a:srgbClr val="7000E0"/>
        </a:accent2>
        <a:accent3>
          <a:srgbClr val="BCAAE2"/>
        </a:accent3>
        <a:accent4>
          <a:srgbClr val="DADADA"/>
        </a:accent4>
        <a:accent5>
          <a:srgbClr val="CACAFF"/>
        </a:accent5>
        <a:accent6>
          <a:srgbClr val="6500CB"/>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Maple 9">
        <a:dk1>
          <a:srgbClr val="003366"/>
        </a:dk1>
        <a:lt1>
          <a:srgbClr val="FFFFFF"/>
        </a:lt1>
        <a:dk2>
          <a:srgbClr val="003366"/>
        </a:dk2>
        <a:lt2>
          <a:srgbClr val="CBD5DF"/>
        </a:lt2>
        <a:accent1>
          <a:srgbClr val="A9BEE9"/>
        </a:accent1>
        <a:accent2>
          <a:srgbClr val="D6E4F2"/>
        </a:accent2>
        <a:accent3>
          <a:srgbClr val="FFFFFF"/>
        </a:accent3>
        <a:accent4>
          <a:srgbClr val="002A56"/>
        </a:accent4>
        <a:accent5>
          <a:srgbClr val="D1DBF2"/>
        </a:accent5>
        <a:accent6>
          <a:srgbClr val="C2CFDB"/>
        </a:accent6>
        <a:hlink>
          <a:srgbClr val="0000CC"/>
        </a:hlink>
        <a:folHlink>
          <a:srgbClr val="8668E8"/>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4_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1_摸板资料">
  <a:themeElements>
    <a:clrScheme name="摸板资料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摸板资料">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摸板资料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摸板资料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摸板资料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摸板资料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摸板资料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摸板资料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摸板资料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_2">
  <a:themeElements>
    <a:clrScheme name="默认设计模板_2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默认设计模板_2">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默认设计模板_2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_2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_2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_2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_2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_2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_2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Bamboo">
  <a:themeElements>
    <a:clrScheme name="Bamboo 2">
      <a:dk1>
        <a:srgbClr val="000000"/>
      </a:dk1>
      <a:lt1>
        <a:srgbClr val="FFFFFF"/>
      </a:lt1>
      <a:dk2>
        <a:srgbClr val="003300"/>
      </a:dk2>
      <a:lt2>
        <a:srgbClr val="5F5F5F"/>
      </a:lt2>
      <a:accent1>
        <a:srgbClr val="009900"/>
      </a:accent1>
      <a:accent2>
        <a:srgbClr val="CC9900"/>
      </a:accent2>
      <a:accent3>
        <a:srgbClr val="FFFFFF"/>
      </a:accent3>
      <a:accent4>
        <a:srgbClr val="000000"/>
      </a:accent4>
      <a:accent5>
        <a:srgbClr val="AACAAA"/>
      </a:accent5>
      <a:accent6>
        <a:srgbClr val="B98A00"/>
      </a:accent6>
      <a:hlink>
        <a:srgbClr val="FF3300"/>
      </a:hlink>
      <a:folHlink>
        <a:srgbClr val="663300"/>
      </a:folHlink>
    </a:clrScheme>
    <a:fontScheme name="Bamboo">
      <a:majorFont>
        <a:latin typeface="Arial Black"/>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Bamboo 1">
        <a:dk1>
          <a:srgbClr val="000000"/>
        </a:dk1>
        <a:lt1>
          <a:srgbClr val="FFFFFF"/>
        </a:lt1>
        <a:dk2>
          <a:srgbClr val="396F39"/>
        </a:dk2>
        <a:lt2>
          <a:srgbClr val="FFCC00"/>
        </a:lt2>
        <a:accent1>
          <a:srgbClr val="009900"/>
        </a:accent1>
        <a:accent2>
          <a:srgbClr val="CC9900"/>
        </a:accent2>
        <a:accent3>
          <a:srgbClr val="AEBBAE"/>
        </a:accent3>
        <a:accent4>
          <a:srgbClr val="DADADA"/>
        </a:accent4>
        <a:accent5>
          <a:srgbClr val="AACAAA"/>
        </a:accent5>
        <a:accent6>
          <a:srgbClr val="B98A00"/>
        </a:accent6>
        <a:hlink>
          <a:srgbClr val="FF3300"/>
        </a:hlink>
        <a:folHlink>
          <a:srgbClr val="663300"/>
        </a:folHlink>
      </a:clrScheme>
      <a:clrMap bg1="dk2" tx1="lt1" bg2="dk1" tx2="lt2" accent1="accent1" accent2="accent2" accent3="accent3" accent4="accent4" accent5="accent5" accent6="accent6" hlink="hlink" folHlink="folHlink"/>
    </a:extraClrScheme>
    <a:extraClrScheme>
      <a:clrScheme name="Bamboo 2">
        <a:dk1>
          <a:srgbClr val="000000"/>
        </a:dk1>
        <a:lt1>
          <a:srgbClr val="FFFFFF"/>
        </a:lt1>
        <a:dk2>
          <a:srgbClr val="003300"/>
        </a:dk2>
        <a:lt2>
          <a:srgbClr val="5F5F5F"/>
        </a:lt2>
        <a:accent1>
          <a:srgbClr val="009900"/>
        </a:accent1>
        <a:accent2>
          <a:srgbClr val="CC9900"/>
        </a:accent2>
        <a:accent3>
          <a:srgbClr val="FFFFFF"/>
        </a:accent3>
        <a:accent4>
          <a:srgbClr val="000000"/>
        </a:accent4>
        <a:accent5>
          <a:srgbClr val="AACAAA"/>
        </a:accent5>
        <a:accent6>
          <a:srgbClr val="B98A00"/>
        </a:accent6>
        <a:hlink>
          <a:srgbClr val="FF3300"/>
        </a:hlink>
        <a:folHlink>
          <a:srgbClr val="663300"/>
        </a:folHlink>
      </a:clrScheme>
      <a:clrMap bg1="lt1" tx1="dk1" bg2="lt2" tx2="dk2" accent1="accent1" accent2="accent2" accent3="accent3" accent4="accent4" accent5="accent5" accent6="accent6" hlink="hlink" folHlink="folHlink"/>
    </a:extraClrScheme>
    <a:extraClrScheme>
      <a:clrScheme name="Bamboo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969696"/>
        </a:folHlink>
      </a:clrScheme>
      <a:clrMap bg1="lt1" tx1="dk1" bg2="lt2" tx2="dk2" accent1="accent1" accent2="accent2" accent3="accent3" accent4="accent4" accent5="accent5" accent6="accent6" hlink="hlink" folHlink="folHlink"/>
    </a:extraClrScheme>
    <a:extraClrScheme>
      <a:clrScheme name="Bamboo 4">
        <a:dk1>
          <a:srgbClr val="000000"/>
        </a:dk1>
        <a:lt1>
          <a:srgbClr val="FFFFFF"/>
        </a:lt1>
        <a:dk2>
          <a:srgbClr val="FF0000"/>
        </a:dk2>
        <a:lt2>
          <a:srgbClr val="800000"/>
        </a:lt2>
        <a:accent1>
          <a:srgbClr val="008000"/>
        </a:accent1>
        <a:accent2>
          <a:srgbClr val="FF9900"/>
        </a:accent2>
        <a:accent3>
          <a:srgbClr val="FFFFFF"/>
        </a:accent3>
        <a:accent4>
          <a:srgbClr val="000000"/>
        </a:accent4>
        <a:accent5>
          <a:srgbClr val="AAC0AA"/>
        </a:accent5>
        <a:accent6>
          <a:srgbClr val="E78A00"/>
        </a:accent6>
        <a:hlink>
          <a:srgbClr val="CC3300"/>
        </a:hlink>
        <a:folHlink>
          <a:srgbClr val="6633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摸板资料">
  <a:themeElements>
    <a:clrScheme name="摸板资料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摸板资料">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摸板资料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摸板资料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摸板资料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摸板资料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摸板资料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摸板资料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摸板资料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Maple">
  <a:themeElements>
    <a:clrScheme name="Mapl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fontScheme name="Maple">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Mapl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Maple 2">
        <a:dk1>
          <a:srgbClr val="EA9306"/>
        </a:dk1>
        <a:lt1>
          <a:srgbClr val="FFFFFF"/>
        </a:lt1>
        <a:dk2>
          <a:srgbClr val="FAC120"/>
        </a:dk2>
        <a:lt2>
          <a:srgbClr val="FFFDD1"/>
        </a:lt2>
        <a:accent1>
          <a:srgbClr val="CC6600"/>
        </a:accent1>
        <a:accent2>
          <a:srgbClr val="FF9933"/>
        </a:accent2>
        <a:accent3>
          <a:srgbClr val="FCDDAB"/>
        </a:accent3>
        <a:accent4>
          <a:srgbClr val="DADADA"/>
        </a:accent4>
        <a:accent5>
          <a:srgbClr val="E2B8AA"/>
        </a:accent5>
        <a:accent6>
          <a:srgbClr val="E78A2D"/>
        </a:accent6>
        <a:hlink>
          <a:srgbClr val="A50021"/>
        </a:hlink>
        <a:folHlink>
          <a:srgbClr val="666633"/>
        </a:folHlink>
      </a:clrScheme>
      <a:clrMap bg1="dk2" tx1="lt1" bg2="dk1" tx2="lt2" accent1="accent1" accent2="accent2" accent3="accent3" accent4="accent4" accent5="accent5" accent6="accent6" hlink="hlink" folHlink="folHlink"/>
    </a:extraClrScheme>
    <a:extraClrScheme>
      <a:clrScheme name="Maple 3">
        <a:dk1>
          <a:srgbClr val="000000"/>
        </a:dk1>
        <a:lt1>
          <a:srgbClr val="FFFFCC"/>
        </a:lt1>
        <a:dk2>
          <a:srgbClr val="A26D18"/>
        </a:dk2>
        <a:lt2>
          <a:srgbClr val="F9D793"/>
        </a:lt2>
        <a:accent1>
          <a:srgbClr val="FFD05B"/>
        </a:accent1>
        <a:accent2>
          <a:srgbClr val="FEE1A8"/>
        </a:accent2>
        <a:accent3>
          <a:srgbClr val="FFFFE2"/>
        </a:accent3>
        <a:accent4>
          <a:srgbClr val="000000"/>
        </a:accent4>
        <a:accent5>
          <a:srgbClr val="FFE4B5"/>
        </a:accent5>
        <a:accent6>
          <a:srgbClr val="E6CC98"/>
        </a:accent6>
        <a:hlink>
          <a:srgbClr val="FF0000"/>
        </a:hlink>
        <a:folHlink>
          <a:srgbClr val="CC6600"/>
        </a:folHlink>
      </a:clrScheme>
      <a:clrMap bg1="lt1" tx1="dk1" bg2="lt2" tx2="dk2" accent1="accent1" accent2="accent2" accent3="accent3" accent4="accent4" accent5="accent5" accent6="accent6" hlink="hlink" folHlink="folHlink"/>
    </a:extraClrScheme>
    <a:extraClrScheme>
      <a:clrScheme name="Maple 4">
        <a:dk1>
          <a:srgbClr val="008000"/>
        </a:dk1>
        <a:lt1>
          <a:srgbClr val="FFFFFF"/>
        </a:lt1>
        <a:dk2>
          <a:srgbClr val="005800"/>
        </a:dk2>
        <a:lt2>
          <a:srgbClr val="FFFFCC"/>
        </a:lt2>
        <a:accent1>
          <a:srgbClr val="00CC99"/>
        </a:accent1>
        <a:accent2>
          <a:srgbClr val="007825"/>
        </a:accent2>
        <a:accent3>
          <a:srgbClr val="AAB4AA"/>
        </a:accent3>
        <a:accent4>
          <a:srgbClr val="DADADA"/>
        </a:accent4>
        <a:accent5>
          <a:srgbClr val="AAE2CA"/>
        </a:accent5>
        <a:accent6>
          <a:srgbClr val="006C20"/>
        </a:accent6>
        <a:hlink>
          <a:srgbClr val="9966FF"/>
        </a:hlink>
        <a:folHlink>
          <a:srgbClr val="99CCFF"/>
        </a:folHlink>
      </a:clrScheme>
      <a:clrMap bg1="dk2" tx1="lt1" bg2="dk1" tx2="lt2" accent1="accent1" accent2="accent2" accent3="accent3" accent4="accent4" accent5="accent5" accent6="accent6" hlink="hlink" folHlink="folHlink"/>
    </a:extraClrScheme>
    <a:extraClrScheme>
      <a:clrScheme name="Maple 5">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CCFF99"/>
        </a:folHlink>
      </a:clrScheme>
      <a:clrMap bg1="dk2" tx1="lt1" bg2="dk1" tx2="lt2" accent1="accent1" accent2="accent2" accent3="accent3" accent4="accent4" accent5="accent5" accent6="accent6" hlink="hlink" folHlink="folHlink"/>
    </a:extraClrScheme>
    <a:extraClrScheme>
      <a:clrScheme name="Maple 6">
        <a:dk1>
          <a:srgbClr val="006699"/>
        </a:dk1>
        <a:lt1>
          <a:srgbClr val="FFFFFF"/>
        </a:lt1>
        <a:dk2>
          <a:srgbClr val="006666"/>
        </a:dk2>
        <a:lt2>
          <a:srgbClr val="CCECFF"/>
        </a:lt2>
        <a:accent1>
          <a:srgbClr val="00CCFF"/>
        </a:accent1>
        <a:accent2>
          <a:srgbClr val="017A83"/>
        </a:accent2>
        <a:accent3>
          <a:srgbClr val="AAB8B8"/>
        </a:accent3>
        <a:accent4>
          <a:srgbClr val="DADADA"/>
        </a:accent4>
        <a:accent5>
          <a:srgbClr val="AAE2FF"/>
        </a:accent5>
        <a:accent6>
          <a:srgbClr val="016E76"/>
        </a:accent6>
        <a:hlink>
          <a:srgbClr val="FFFFCC"/>
        </a:hlink>
        <a:folHlink>
          <a:srgbClr val="99FF99"/>
        </a:folHlink>
      </a:clrScheme>
      <a:clrMap bg1="dk2" tx1="lt1" bg2="dk1" tx2="lt2" accent1="accent1" accent2="accent2" accent3="accent3" accent4="accent4" accent5="accent5" accent6="accent6" hlink="hlink" folHlink="folHlink"/>
    </a:extraClrScheme>
    <a:extraClrScheme>
      <a:clrScheme name="Maple 7">
        <a:dk1>
          <a:srgbClr val="80ACC4"/>
        </a:dk1>
        <a:lt1>
          <a:srgbClr val="FFFFFF"/>
        </a:lt1>
        <a:dk2>
          <a:srgbClr val="B3D1DF"/>
        </a:dk2>
        <a:lt2>
          <a:srgbClr val="FFFFFF"/>
        </a:lt2>
        <a:accent1>
          <a:srgbClr val="5089A8"/>
        </a:accent1>
        <a:accent2>
          <a:srgbClr val="BBC6DB"/>
        </a:accent2>
        <a:accent3>
          <a:srgbClr val="D6E5EC"/>
        </a:accent3>
        <a:accent4>
          <a:srgbClr val="DADADA"/>
        </a:accent4>
        <a:accent5>
          <a:srgbClr val="B3C4D1"/>
        </a:accent5>
        <a:accent6>
          <a:srgbClr val="A9B3C6"/>
        </a:accent6>
        <a:hlink>
          <a:srgbClr val="0000FF"/>
        </a:hlink>
        <a:folHlink>
          <a:srgbClr val="006699"/>
        </a:folHlink>
      </a:clrScheme>
      <a:clrMap bg1="dk2" tx1="lt1" bg2="dk1" tx2="lt2" accent1="accent1" accent2="accent2" accent3="accent3" accent4="accent4" accent5="accent5" accent6="accent6" hlink="hlink" folHlink="folHlink"/>
    </a:extraClrScheme>
    <a:extraClrScheme>
      <a:clrScheme name="Maple 8">
        <a:dk1>
          <a:srgbClr val="5700AE"/>
        </a:dk1>
        <a:lt1>
          <a:srgbClr val="FFFFFF"/>
        </a:lt1>
        <a:dk2>
          <a:srgbClr val="7301CB"/>
        </a:dk2>
        <a:lt2>
          <a:srgbClr val="C5C5FF"/>
        </a:lt2>
        <a:accent1>
          <a:srgbClr val="9999FF"/>
        </a:accent1>
        <a:accent2>
          <a:srgbClr val="7000E0"/>
        </a:accent2>
        <a:accent3>
          <a:srgbClr val="BCAAE2"/>
        </a:accent3>
        <a:accent4>
          <a:srgbClr val="DADADA"/>
        </a:accent4>
        <a:accent5>
          <a:srgbClr val="CACAFF"/>
        </a:accent5>
        <a:accent6>
          <a:srgbClr val="6500CB"/>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Maple 9">
        <a:dk1>
          <a:srgbClr val="003366"/>
        </a:dk1>
        <a:lt1>
          <a:srgbClr val="FFFFFF"/>
        </a:lt1>
        <a:dk2>
          <a:srgbClr val="003366"/>
        </a:dk2>
        <a:lt2>
          <a:srgbClr val="CBD5DF"/>
        </a:lt2>
        <a:accent1>
          <a:srgbClr val="A9BEE9"/>
        </a:accent1>
        <a:accent2>
          <a:srgbClr val="D6E4F2"/>
        </a:accent2>
        <a:accent3>
          <a:srgbClr val="FFFFFF"/>
        </a:accent3>
        <a:accent4>
          <a:srgbClr val="002A56"/>
        </a:accent4>
        <a:accent5>
          <a:srgbClr val="D1DBF2"/>
        </a:accent5>
        <a:accent6>
          <a:srgbClr val="C2CFDB"/>
        </a:accent6>
        <a:hlink>
          <a:srgbClr val="0000CC"/>
        </a:hlink>
        <a:folHlink>
          <a:srgbClr val="8668E8"/>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2_Maple">
  <a:themeElements>
    <a:clrScheme name="Mapl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fontScheme name="Maple">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Mapl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Maple 2">
        <a:dk1>
          <a:srgbClr val="EA9306"/>
        </a:dk1>
        <a:lt1>
          <a:srgbClr val="FFFFFF"/>
        </a:lt1>
        <a:dk2>
          <a:srgbClr val="FAC120"/>
        </a:dk2>
        <a:lt2>
          <a:srgbClr val="FFFDD1"/>
        </a:lt2>
        <a:accent1>
          <a:srgbClr val="CC6600"/>
        </a:accent1>
        <a:accent2>
          <a:srgbClr val="FF9933"/>
        </a:accent2>
        <a:accent3>
          <a:srgbClr val="FCDDAB"/>
        </a:accent3>
        <a:accent4>
          <a:srgbClr val="DADADA"/>
        </a:accent4>
        <a:accent5>
          <a:srgbClr val="E2B8AA"/>
        </a:accent5>
        <a:accent6>
          <a:srgbClr val="E78A2D"/>
        </a:accent6>
        <a:hlink>
          <a:srgbClr val="A50021"/>
        </a:hlink>
        <a:folHlink>
          <a:srgbClr val="666633"/>
        </a:folHlink>
      </a:clrScheme>
      <a:clrMap bg1="dk2" tx1="lt1" bg2="dk1" tx2="lt2" accent1="accent1" accent2="accent2" accent3="accent3" accent4="accent4" accent5="accent5" accent6="accent6" hlink="hlink" folHlink="folHlink"/>
    </a:extraClrScheme>
    <a:extraClrScheme>
      <a:clrScheme name="Maple 3">
        <a:dk1>
          <a:srgbClr val="000000"/>
        </a:dk1>
        <a:lt1>
          <a:srgbClr val="FFFFCC"/>
        </a:lt1>
        <a:dk2>
          <a:srgbClr val="A26D18"/>
        </a:dk2>
        <a:lt2>
          <a:srgbClr val="F9D793"/>
        </a:lt2>
        <a:accent1>
          <a:srgbClr val="FFD05B"/>
        </a:accent1>
        <a:accent2>
          <a:srgbClr val="FEE1A8"/>
        </a:accent2>
        <a:accent3>
          <a:srgbClr val="FFFFE2"/>
        </a:accent3>
        <a:accent4>
          <a:srgbClr val="000000"/>
        </a:accent4>
        <a:accent5>
          <a:srgbClr val="FFE4B5"/>
        </a:accent5>
        <a:accent6>
          <a:srgbClr val="E6CC98"/>
        </a:accent6>
        <a:hlink>
          <a:srgbClr val="FF0000"/>
        </a:hlink>
        <a:folHlink>
          <a:srgbClr val="CC6600"/>
        </a:folHlink>
      </a:clrScheme>
      <a:clrMap bg1="lt1" tx1="dk1" bg2="lt2" tx2="dk2" accent1="accent1" accent2="accent2" accent3="accent3" accent4="accent4" accent5="accent5" accent6="accent6" hlink="hlink" folHlink="folHlink"/>
    </a:extraClrScheme>
    <a:extraClrScheme>
      <a:clrScheme name="Maple 4">
        <a:dk1>
          <a:srgbClr val="008000"/>
        </a:dk1>
        <a:lt1>
          <a:srgbClr val="FFFFFF"/>
        </a:lt1>
        <a:dk2>
          <a:srgbClr val="005800"/>
        </a:dk2>
        <a:lt2>
          <a:srgbClr val="FFFFCC"/>
        </a:lt2>
        <a:accent1>
          <a:srgbClr val="00CC99"/>
        </a:accent1>
        <a:accent2>
          <a:srgbClr val="007825"/>
        </a:accent2>
        <a:accent3>
          <a:srgbClr val="AAB4AA"/>
        </a:accent3>
        <a:accent4>
          <a:srgbClr val="DADADA"/>
        </a:accent4>
        <a:accent5>
          <a:srgbClr val="AAE2CA"/>
        </a:accent5>
        <a:accent6>
          <a:srgbClr val="006C20"/>
        </a:accent6>
        <a:hlink>
          <a:srgbClr val="9966FF"/>
        </a:hlink>
        <a:folHlink>
          <a:srgbClr val="99CCFF"/>
        </a:folHlink>
      </a:clrScheme>
      <a:clrMap bg1="dk2" tx1="lt1" bg2="dk1" tx2="lt2" accent1="accent1" accent2="accent2" accent3="accent3" accent4="accent4" accent5="accent5" accent6="accent6" hlink="hlink" folHlink="folHlink"/>
    </a:extraClrScheme>
    <a:extraClrScheme>
      <a:clrScheme name="Maple 5">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CCFF99"/>
        </a:folHlink>
      </a:clrScheme>
      <a:clrMap bg1="dk2" tx1="lt1" bg2="dk1" tx2="lt2" accent1="accent1" accent2="accent2" accent3="accent3" accent4="accent4" accent5="accent5" accent6="accent6" hlink="hlink" folHlink="folHlink"/>
    </a:extraClrScheme>
    <a:extraClrScheme>
      <a:clrScheme name="Maple 6">
        <a:dk1>
          <a:srgbClr val="006699"/>
        </a:dk1>
        <a:lt1>
          <a:srgbClr val="FFFFFF"/>
        </a:lt1>
        <a:dk2>
          <a:srgbClr val="006666"/>
        </a:dk2>
        <a:lt2>
          <a:srgbClr val="CCECFF"/>
        </a:lt2>
        <a:accent1>
          <a:srgbClr val="00CCFF"/>
        </a:accent1>
        <a:accent2>
          <a:srgbClr val="017A83"/>
        </a:accent2>
        <a:accent3>
          <a:srgbClr val="AAB8B8"/>
        </a:accent3>
        <a:accent4>
          <a:srgbClr val="DADADA"/>
        </a:accent4>
        <a:accent5>
          <a:srgbClr val="AAE2FF"/>
        </a:accent5>
        <a:accent6>
          <a:srgbClr val="016E76"/>
        </a:accent6>
        <a:hlink>
          <a:srgbClr val="FFFFCC"/>
        </a:hlink>
        <a:folHlink>
          <a:srgbClr val="99FF99"/>
        </a:folHlink>
      </a:clrScheme>
      <a:clrMap bg1="dk2" tx1="lt1" bg2="dk1" tx2="lt2" accent1="accent1" accent2="accent2" accent3="accent3" accent4="accent4" accent5="accent5" accent6="accent6" hlink="hlink" folHlink="folHlink"/>
    </a:extraClrScheme>
    <a:extraClrScheme>
      <a:clrScheme name="Maple 7">
        <a:dk1>
          <a:srgbClr val="80ACC4"/>
        </a:dk1>
        <a:lt1>
          <a:srgbClr val="FFFFFF"/>
        </a:lt1>
        <a:dk2>
          <a:srgbClr val="B3D1DF"/>
        </a:dk2>
        <a:lt2>
          <a:srgbClr val="FFFFFF"/>
        </a:lt2>
        <a:accent1>
          <a:srgbClr val="5089A8"/>
        </a:accent1>
        <a:accent2>
          <a:srgbClr val="BBC6DB"/>
        </a:accent2>
        <a:accent3>
          <a:srgbClr val="D6E5EC"/>
        </a:accent3>
        <a:accent4>
          <a:srgbClr val="DADADA"/>
        </a:accent4>
        <a:accent5>
          <a:srgbClr val="B3C4D1"/>
        </a:accent5>
        <a:accent6>
          <a:srgbClr val="A9B3C6"/>
        </a:accent6>
        <a:hlink>
          <a:srgbClr val="0000FF"/>
        </a:hlink>
        <a:folHlink>
          <a:srgbClr val="006699"/>
        </a:folHlink>
      </a:clrScheme>
      <a:clrMap bg1="dk2" tx1="lt1" bg2="dk1" tx2="lt2" accent1="accent1" accent2="accent2" accent3="accent3" accent4="accent4" accent5="accent5" accent6="accent6" hlink="hlink" folHlink="folHlink"/>
    </a:extraClrScheme>
    <a:extraClrScheme>
      <a:clrScheme name="Maple 8">
        <a:dk1>
          <a:srgbClr val="5700AE"/>
        </a:dk1>
        <a:lt1>
          <a:srgbClr val="FFFFFF"/>
        </a:lt1>
        <a:dk2>
          <a:srgbClr val="7301CB"/>
        </a:dk2>
        <a:lt2>
          <a:srgbClr val="C5C5FF"/>
        </a:lt2>
        <a:accent1>
          <a:srgbClr val="9999FF"/>
        </a:accent1>
        <a:accent2>
          <a:srgbClr val="7000E0"/>
        </a:accent2>
        <a:accent3>
          <a:srgbClr val="BCAAE2"/>
        </a:accent3>
        <a:accent4>
          <a:srgbClr val="DADADA"/>
        </a:accent4>
        <a:accent5>
          <a:srgbClr val="CACAFF"/>
        </a:accent5>
        <a:accent6>
          <a:srgbClr val="6500CB"/>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Maple 9">
        <a:dk1>
          <a:srgbClr val="003366"/>
        </a:dk1>
        <a:lt1>
          <a:srgbClr val="FFFFFF"/>
        </a:lt1>
        <a:dk2>
          <a:srgbClr val="003366"/>
        </a:dk2>
        <a:lt2>
          <a:srgbClr val="CBD5DF"/>
        </a:lt2>
        <a:accent1>
          <a:srgbClr val="A9BEE9"/>
        </a:accent1>
        <a:accent2>
          <a:srgbClr val="D6E4F2"/>
        </a:accent2>
        <a:accent3>
          <a:srgbClr val="FFFFFF"/>
        </a:accent3>
        <a:accent4>
          <a:srgbClr val="002A56"/>
        </a:accent4>
        <a:accent5>
          <a:srgbClr val="D1DBF2"/>
        </a:accent5>
        <a:accent6>
          <a:srgbClr val="C2CFDB"/>
        </a:accent6>
        <a:hlink>
          <a:srgbClr val="0000CC"/>
        </a:hlink>
        <a:folHlink>
          <a:srgbClr val="8668E8"/>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3_Maple">
  <a:themeElements>
    <a:clrScheme name="Mapl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fontScheme name="Maple">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Mapl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Maple 2">
        <a:dk1>
          <a:srgbClr val="EA9306"/>
        </a:dk1>
        <a:lt1>
          <a:srgbClr val="FFFFFF"/>
        </a:lt1>
        <a:dk2>
          <a:srgbClr val="FAC120"/>
        </a:dk2>
        <a:lt2>
          <a:srgbClr val="FFFDD1"/>
        </a:lt2>
        <a:accent1>
          <a:srgbClr val="CC6600"/>
        </a:accent1>
        <a:accent2>
          <a:srgbClr val="FF9933"/>
        </a:accent2>
        <a:accent3>
          <a:srgbClr val="FCDDAB"/>
        </a:accent3>
        <a:accent4>
          <a:srgbClr val="DADADA"/>
        </a:accent4>
        <a:accent5>
          <a:srgbClr val="E2B8AA"/>
        </a:accent5>
        <a:accent6>
          <a:srgbClr val="E78A2D"/>
        </a:accent6>
        <a:hlink>
          <a:srgbClr val="A50021"/>
        </a:hlink>
        <a:folHlink>
          <a:srgbClr val="666633"/>
        </a:folHlink>
      </a:clrScheme>
      <a:clrMap bg1="dk2" tx1="lt1" bg2="dk1" tx2="lt2" accent1="accent1" accent2="accent2" accent3="accent3" accent4="accent4" accent5="accent5" accent6="accent6" hlink="hlink" folHlink="folHlink"/>
    </a:extraClrScheme>
    <a:extraClrScheme>
      <a:clrScheme name="Maple 3">
        <a:dk1>
          <a:srgbClr val="000000"/>
        </a:dk1>
        <a:lt1>
          <a:srgbClr val="FFFFCC"/>
        </a:lt1>
        <a:dk2>
          <a:srgbClr val="A26D18"/>
        </a:dk2>
        <a:lt2>
          <a:srgbClr val="F9D793"/>
        </a:lt2>
        <a:accent1>
          <a:srgbClr val="FFD05B"/>
        </a:accent1>
        <a:accent2>
          <a:srgbClr val="FEE1A8"/>
        </a:accent2>
        <a:accent3>
          <a:srgbClr val="FFFFE2"/>
        </a:accent3>
        <a:accent4>
          <a:srgbClr val="000000"/>
        </a:accent4>
        <a:accent5>
          <a:srgbClr val="FFE4B5"/>
        </a:accent5>
        <a:accent6>
          <a:srgbClr val="E6CC98"/>
        </a:accent6>
        <a:hlink>
          <a:srgbClr val="FF0000"/>
        </a:hlink>
        <a:folHlink>
          <a:srgbClr val="CC6600"/>
        </a:folHlink>
      </a:clrScheme>
      <a:clrMap bg1="lt1" tx1="dk1" bg2="lt2" tx2="dk2" accent1="accent1" accent2="accent2" accent3="accent3" accent4="accent4" accent5="accent5" accent6="accent6" hlink="hlink" folHlink="folHlink"/>
    </a:extraClrScheme>
    <a:extraClrScheme>
      <a:clrScheme name="Maple 4">
        <a:dk1>
          <a:srgbClr val="008000"/>
        </a:dk1>
        <a:lt1>
          <a:srgbClr val="FFFFFF"/>
        </a:lt1>
        <a:dk2>
          <a:srgbClr val="005800"/>
        </a:dk2>
        <a:lt2>
          <a:srgbClr val="FFFFCC"/>
        </a:lt2>
        <a:accent1>
          <a:srgbClr val="00CC99"/>
        </a:accent1>
        <a:accent2>
          <a:srgbClr val="007825"/>
        </a:accent2>
        <a:accent3>
          <a:srgbClr val="AAB4AA"/>
        </a:accent3>
        <a:accent4>
          <a:srgbClr val="DADADA"/>
        </a:accent4>
        <a:accent5>
          <a:srgbClr val="AAE2CA"/>
        </a:accent5>
        <a:accent6>
          <a:srgbClr val="006C20"/>
        </a:accent6>
        <a:hlink>
          <a:srgbClr val="9966FF"/>
        </a:hlink>
        <a:folHlink>
          <a:srgbClr val="99CCFF"/>
        </a:folHlink>
      </a:clrScheme>
      <a:clrMap bg1="dk2" tx1="lt1" bg2="dk1" tx2="lt2" accent1="accent1" accent2="accent2" accent3="accent3" accent4="accent4" accent5="accent5" accent6="accent6" hlink="hlink" folHlink="folHlink"/>
    </a:extraClrScheme>
    <a:extraClrScheme>
      <a:clrScheme name="Maple 5">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CCFF99"/>
        </a:folHlink>
      </a:clrScheme>
      <a:clrMap bg1="dk2" tx1="lt1" bg2="dk1" tx2="lt2" accent1="accent1" accent2="accent2" accent3="accent3" accent4="accent4" accent5="accent5" accent6="accent6" hlink="hlink" folHlink="folHlink"/>
    </a:extraClrScheme>
    <a:extraClrScheme>
      <a:clrScheme name="Maple 6">
        <a:dk1>
          <a:srgbClr val="006699"/>
        </a:dk1>
        <a:lt1>
          <a:srgbClr val="FFFFFF"/>
        </a:lt1>
        <a:dk2>
          <a:srgbClr val="006666"/>
        </a:dk2>
        <a:lt2>
          <a:srgbClr val="CCECFF"/>
        </a:lt2>
        <a:accent1>
          <a:srgbClr val="00CCFF"/>
        </a:accent1>
        <a:accent2>
          <a:srgbClr val="017A83"/>
        </a:accent2>
        <a:accent3>
          <a:srgbClr val="AAB8B8"/>
        </a:accent3>
        <a:accent4>
          <a:srgbClr val="DADADA"/>
        </a:accent4>
        <a:accent5>
          <a:srgbClr val="AAE2FF"/>
        </a:accent5>
        <a:accent6>
          <a:srgbClr val="016E76"/>
        </a:accent6>
        <a:hlink>
          <a:srgbClr val="FFFFCC"/>
        </a:hlink>
        <a:folHlink>
          <a:srgbClr val="99FF99"/>
        </a:folHlink>
      </a:clrScheme>
      <a:clrMap bg1="dk2" tx1="lt1" bg2="dk1" tx2="lt2" accent1="accent1" accent2="accent2" accent3="accent3" accent4="accent4" accent5="accent5" accent6="accent6" hlink="hlink" folHlink="folHlink"/>
    </a:extraClrScheme>
    <a:extraClrScheme>
      <a:clrScheme name="Maple 7">
        <a:dk1>
          <a:srgbClr val="80ACC4"/>
        </a:dk1>
        <a:lt1>
          <a:srgbClr val="FFFFFF"/>
        </a:lt1>
        <a:dk2>
          <a:srgbClr val="B3D1DF"/>
        </a:dk2>
        <a:lt2>
          <a:srgbClr val="FFFFFF"/>
        </a:lt2>
        <a:accent1>
          <a:srgbClr val="5089A8"/>
        </a:accent1>
        <a:accent2>
          <a:srgbClr val="BBC6DB"/>
        </a:accent2>
        <a:accent3>
          <a:srgbClr val="D6E5EC"/>
        </a:accent3>
        <a:accent4>
          <a:srgbClr val="DADADA"/>
        </a:accent4>
        <a:accent5>
          <a:srgbClr val="B3C4D1"/>
        </a:accent5>
        <a:accent6>
          <a:srgbClr val="A9B3C6"/>
        </a:accent6>
        <a:hlink>
          <a:srgbClr val="0000FF"/>
        </a:hlink>
        <a:folHlink>
          <a:srgbClr val="006699"/>
        </a:folHlink>
      </a:clrScheme>
      <a:clrMap bg1="dk2" tx1="lt1" bg2="dk1" tx2="lt2" accent1="accent1" accent2="accent2" accent3="accent3" accent4="accent4" accent5="accent5" accent6="accent6" hlink="hlink" folHlink="folHlink"/>
    </a:extraClrScheme>
    <a:extraClrScheme>
      <a:clrScheme name="Maple 8">
        <a:dk1>
          <a:srgbClr val="5700AE"/>
        </a:dk1>
        <a:lt1>
          <a:srgbClr val="FFFFFF"/>
        </a:lt1>
        <a:dk2>
          <a:srgbClr val="7301CB"/>
        </a:dk2>
        <a:lt2>
          <a:srgbClr val="C5C5FF"/>
        </a:lt2>
        <a:accent1>
          <a:srgbClr val="9999FF"/>
        </a:accent1>
        <a:accent2>
          <a:srgbClr val="7000E0"/>
        </a:accent2>
        <a:accent3>
          <a:srgbClr val="BCAAE2"/>
        </a:accent3>
        <a:accent4>
          <a:srgbClr val="DADADA"/>
        </a:accent4>
        <a:accent5>
          <a:srgbClr val="CACAFF"/>
        </a:accent5>
        <a:accent6>
          <a:srgbClr val="6500CB"/>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Maple 9">
        <a:dk1>
          <a:srgbClr val="003366"/>
        </a:dk1>
        <a:lt1>
          <a:srgbClr val="FFFFFF"/>
        </a:lt1>
        <a:dk2>
          <a:srgbClr val="003366"/>
        </a:dk2>
        <a:lt2>
          <a:srgbClr val="CBD5DF"/>
        </a:lt2>
        <a:accent1>
          <a:srgbClr val="A9BEE9"/>
        </a:accent1>
        <a:accent2>
          <a:srgbClr val="D6E4F2"/>
        </a:accent2>
        <a:accent3>
          <a:srgbClr val="FFFFFF"/>
        </a:accent3>
        <a:accent4>
          <a:srgbClr val="002A56"/>
        </a:accent4>
        <a:accent5>
          <a:srgbClr val="D1DBF2"/>
        </a:accent5>
        <a:accent6>
          <a:srgbClr val="C2CFDB"/>
        </a:accent6>
        <a:hlink>
          <a:srgbClr val="0000CC"/>
        </a:hlink>
        <a:folHlink>
          <a:srgbClr val="8668E8"/>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1_默认设计模板">
  <a:themeElements>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默认设计模板">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1"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1"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lnDef>
  </a:objectDefaults>
  <a:extraClrSchemeLst>
    <a:extraClrScheme>
      <a:clrScheme name="默认设计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2_默认设计模板">
  <a:themeElements>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默认设计模板">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1"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1"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lnDef>
  </a:objectDefaults>
  <a:extraClrSchemeLst>
    <a:extraClrScheme>
      <a:clrScheme name="默认设计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5206</Words>
  <Application>WPS 演示</Application>
  <PresentationFormat>全屏显示(4:3)</PresentationFormat>
  <Paragraphs>347</Paragraphs>
  <Slides>44</Slides>
  <Notes>1</Notes>
  <HiddenSlides>0</HiddenSlides>
  <MMClips>2</MMClips>
  <ScaleCrop>false</ScaleCrop>
  <HeadingPairs>
    <vt:vector size="6" baseType="variant">
      <vt:variant>
        <vt:lpstr>已用的字体</vt:lpstr>
      </vt:variant>
      <vt:variant>
        <vt:i4>27</vt:i4>
      </vt:variant>
      <vt:variant>
        <vt:lpstr>主题</vt:lpstr>
      </vt:variant>
      <vt:variant>
        <vt:i4>14</vt:i4>
      </vt:variant>
      <vt:variant>
        <vt:lpstr>幻灯片标题</vt:lpstr>
      </vt:variant>
      <vt:variant>
        <vt:i4>44</vt:i4>
      </vt:variant>
    </vt:vector>
  </HeadingPairs>
  <TitlesOfParts>
    <vt:vector size="85" baseType="lpstr">
      <vt:lpstr>Arial</vt:lpstr>
      <vt:lpstr>宋体</vt:lpstr>
      <vt:lpstr>Wingdings</vt:lpstr>
      <vt:lpstr>Calibri</vt:lpstr>
      <vt:lpstr>Times New Roman</vt:lpstr>
      <vt:lpstr>Arial Black</vt:lpstr>
      <vt:lpstr>华文楷体</vt:lpstr>
      <vt:lpstr>楷体_GB2312</vt:lpstr>
      <vt:lpstr>隶书</vt:lpstr>
      <vt:lpstr>方正楷体简体</vt:lpstr>
      <vt:lpstr>华文中宋</vt:lpstr>
      <vt:lpstr>Courier New</vt:lpstr>
      <vt:lpstr>黑体</vt:lpstr>
      <vt:lpstr>华文彩云</vt:lpstr>
      <vt:lpstr>Arial Unicode MS</vt:lpstr>
      <vt:lpstr>华文细黑</vt:lpstr>
      <vt:lpstr>华文行楷</vt:lpstr>
      <vt:lpstr>华文新魏</vt:lpstr>
      <vt:lpstr>方正姚体</vt:lpstr>
      <vt:lpstr>Times New Roman</vt:lpstr>
      <vt:lpstr>Arial</vt:lpstr>
      <vt:lpstr>华文行楷</vt:lpstr>
      <vt:lpstr>隶书</vt:lpstr>
      <vt:lpstr>隶书</vt:lpstr>
      <vt:lpstr>微软雅黑</vt:lpstr>
      <vt:lpstr>Arial Unicode MS</vt:lpstr>
      <vt:lpstr>Lucida Sans Unicode</vt:lpstr>
      <vt:lpstr>默认设计模板</vt:lpstr>
      <vt:lpstr>默认设计模板_2</vt:lpstr>
      <vt:lpstr>Bamboo</vt:lpstr>
      <vt:lpstr>摸板资料</vt:lpstr>
      <vt:lpstr>1_Maple</vt:lpstr>
      <vt:lpstr>2_Maple</vt:lpstr>
      <vt:lpstr>3_Maple</vt:lpstr>
      <vt:lpstr>1_默认设计模板</vt:lpstr>
      <vt:lpstr>2_默认设计模板</vt:lpstr>
      <vt:lpstr>3_默认设计模板</vt:lpstr>
      <vt:lpstr>1_默认设计模板_2</vt:lpstr>
      <vt:lpstr>Maple</vt:lpstr>
      <vt:lpstr>4_默认设计模板</vt:lpstr>
      <vt:lpstr>1_摸板资料</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
  <cp:lastModifiedBy> 夜阑听雨</cp:lastModifiedBy>
  <cp:revision>48</cp:revision>
  <dcterms:created xsi:type="dcterms:W3CDTF">2005-02-10T02:38:54Z</dcterms:created>
  <dcterms:modified xsi:type="dcterms:W3CDTF">2018-03-26T10:00:30Z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2052-10.1.0.7224</vt:lpwstr>
  </property>
</Properties>
</file>