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4" r:id="rId4"/>
    <p:sldMasterId id="2147483688" r:id="rId5"/>
    <p:sldMasterId id="2147483701" r:id="rId6"/>
    <p:sldMasterId id="2147483714" r:id="rId7"/>
  </p:sldMasterIdLst>
  <p:notesMasterIdLst>
    <p:notesMasterId r:id="rId15"/>
  </p:notesMasterIdLst>
  <p:sldIdLst>
    <p:sldId id="256" r:id="rId8"/>
    <p:sldId id="278" r:id="rId9"/>
    <p:sldId id="279" r:id="rId10"/>
    <p:sldId id="280" r:id="rId11"/>
    <p:sldId id="257" r:id="rId12"/>
    <p:sldId id="258" r:id="rId13"/>
    <p:sldId id="266" r:id="rId14"/>
    <p:sldId id="259" r:id="rId16"/>
    <p:sldId id="261" r:id="rId17"/>
    <p:sldId id="271" r:id="rId18"/>
    <p:sldId id="267" r:id="rId19"/>
    <p:sldId id="265" r:id="rId20"/>
    <p:sldId id="260" r:id="rId21"/>
    <p:sldId id="268" r:id="rId22"/>
    <p:sldId id="262" r:id="rId23"/>
    <p:sldId id="269" r:id="rId24"/>
    <p:sldId id="281" r:id="rId25"/>
  </p:sldIdLst>
  <p:sldSz cx="9144000" cy="6858000" type="screen4x3"/>
  <p:notesSz cx="6858000" cy="9144000"/>
  <p:defaultTextStyle>
    <a:defPPr>
      <a:defRPr lang="zh-CN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505F2C04-C923-438B-8C0F-E0CD2BADF298}">
      <wppc:fontMiss xmlns:wppc="http://www.wps.cn/officeDocument/PresentationCustomData" type="true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66"/>
    <a:srgbClr val="FF9933"/>
    <a:srgbClr val="00FF00"/>
    <a:srgbClr val="000000"/>
    <a:srgbClr val="00CC66"/>
    <a:srgbClr val="6699FF"/>
    <a:srgbClr val="CC0000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7" d="100"/>
          <a:sy n="107" d="100"/>
        </p:scale>
        <p:origin x="-9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1" d="100"/>
        <a:sy n="8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2.xml"/><Relationship Id="rId8" Type="http://schemas.openxmlformats.org/officeDocument/2006/relationships/slide" Target="slides/slide1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17.xml"/><Relationship Id="rId24" Type="http://schemas.openxmlformats.org/officeDocument/2006/relationships/slide" Target="slides/slide16.xml"/><Relationship Id="rId23" Type="http://schemas.openxmlformats.org/officeDocument/2006/relationships/slide" Target="slides/slide15.xml"/><Relationship Id="rId22" Type="http://schemas.openxmlformats.org/officeDocument/2006/relationships/slide" Target="slides/slide14.xml"/><Relationship Id="rId21" Type="http://schemas.openxmlformats.org/officeDocument/2006/relationships/slide" Target="slides/slide13.xml"/><Relationship Id="rId20" Type="http://schemas.openxmlformats.org/officeDocument/2006/relationships/slide" Target="slides/slide12.xml"/><Relationship Id="rId2" Type="http://schemas.openxmlformats.org/officeDocument/2006/relationships/theme" Target="theme/theme1.xml"/><Relationship Id="rId19" Type="http://schemas.openxmlformats.org/officeDocument/2006/relationships/slide" Target="slides/slide11.xml"/><Relationship Id="rId18" Type="http://schemas.openxmlformats.org/officeDocument/2006/relationships/slide" Target="slides/slide10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7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l">
              <a:defRPr sz="1200"/>
            </a:lvl1pPr>
          </a:lstStyle>
          <a:p>
            <a:endParaRPr lang="zh-CN" altLang="zh-CN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endParaRPr lang="zh-CN" altLang="zh-CN"/>
          </a:p>
        </p:txBody>
      </p:sp>
      <p:sp>
        <p:nvSpPr>
          <p:cNvPr id="11268" name="Rectangle 4"/>
          <p:cNvSpPr>
            <a:spLocks noGrp="1" noRo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11269" name="Rectangle 5"/>
          <p:cNvSpPr>
            <a:spLocks noGrp="1" noRot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smtClean="0"/>
              <a:t>单击此处编辑母版文本样式</a:t>
            </a:r>
            <a:endParaRPr lang="zh-CN" smtClean="0"/>
          </a:p>
          <a:p>
            <a:pPr lvl="1"/>
            <a:r>
              <a:rPr lang="zh-CN" smtClean="0"/>
              <a:t>第二级</a:t>
            </a:r>
            <a:endParaRPr lang="zh-CN" smtClean="0"/>
          </a:p>
          <a:p>
            <a:pPr lvl="2"/>
            <a:r>
              <a:rPr lang="zh-CN" smtClean="0"/>
              <a:t>第三级</a:t>
            </a:r>
            <a:endParaRPr lang="zh-CN" smtClean="0"/>
          </a:p>
          <a:p>
            <a:pPr lvl="3"/>
            <a:r>
              <a:rPr lang="zh-CN" smtClean="0"/>
              <a:t>第四级</a:t>
            </a:r>
            <a:endParaRPr lang="zh-CN" smtClean="0"/>
          </a:p>
          <a:p>
            <a:pPr lvl="4"/>
            <a:r>
              <a:rPr lang="zh-CN" smtClean="0"/>
              <a:t>第五级</a:t>
            </a:r>
            <a:endParaRPr lang="zh-CN" smtClean="0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l">
              <a:defRPr sz="1200"/>
            </a:lvl1pPr>
          </a:lstStyle>
          <a:p>
            <a:endParaRPr lang="zh-CN" altLang="zh-CN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CF8B3057-7609-4BF3-8163-9DE777A6ED78}" type="slidenum">
              <a:rPr lang="zh-CN" altLang="zh-CN"/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 noTextEdit="1"/>
          </p:cNvSpPr>
          <p:nvPr>
            <p:ph type="sldImg"/>
          </p:nvPr>
        </p:nvSpPr>
        <p:spPr/>
      </p:sp>
      <p:sp>
        <p:nvSpPr>
          <p:cNvPr id="1945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CN"/>
              <a:t>明确学习目的，激发学习兴趣。</a:t>
            </a:r>
            <a:endParaRPr lang="zh-C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未知"/>
          <p:cNvSpPr/>
          <p:nvPr/>
        </p:nvSpPr>
        <p:spPr bwMode="auto">
          <a:xfrm>
            <a:off x="20638" y="12700"/>
            <a:ext cx="8896350" cy="6780213"/>
          </a:xfrm>
          <a:custGeom>
            <a:avLst/>
            <a:gdLst>
              <a:gd name="T0" fmla="*/ 2822 w 3985"/>
              <a:gd name="T1" fmla="*/ 0 h 3619"/>
              <a:gd name="T2" fmla="*/ 0 w 3985"/>
              <a:gd name="T3" fmla="*/ 975 h 3619"/>
              <a:gd name="T4" fmla="*/ 2169 w 3985"/>
              <a:gd name="T5" fmla="*/ 3619 h 3619"/>
              <a:gd name="T6" fmla="*/ 3985 w 3985"/>
              <a:gd name="T7" fmla="*/ 1125 h 3619"/>
              <a:gd name="T8" fmla="*/ 2822 w 3985"/>
              <a:gd name="T9" fmla="*/ 0 h 3619"/>
              <a:gd name="T10" fmla="*/ 2822 w 3985"/>
              <a:gd name="T11" fmla="*/ 0 h 3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zh-CN" noProof="0" smtClean="0"/>
              <a:t>单击此处编辑母版标题样式</a:t>
            </a:r>
            <a:endParaRPr lang="zh-CN" noProof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zh-CN" noProof="0" smtClean="0"/>
              <a:t>单击此处编辑母版副标题样式</a:t>
            </a:r>
            <a:endParaRPr lang="zh-CN" noProof="0" smtClean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C78F42C-0405-4642-BCBF-4876CC9FE191}" type="slidenum">
              <a:rPr lang="zh-CN" altLang="zh-CN"/>
            </a:fld>
            <a:endParaRPr lang="zh-CN" altLang="zh-CN"/>
          </a:p>
        </p:txBody>
      </p:sp>
      <p:grpSp>
        <p:nvGrpSpPr>
          <p:cNvPr id="2056" name="Group 8"/>
          <p:cNvGrpSpPr/>
          <p:nvPr/>
        </p:nvGrpSpPr>
        <p:grpSpPr bwMode="auto">
          <a:xfrm>
            <a:off x="195263" y="234950"/>
            <a:ext cx="3787775" cy="1778000"/>
            <a:chOff x="0" y="0"/>
            <a:chExt cx="2386" cy="1120"/>
          </a:xfrm>
        </p:grpSpPr>
        <p:sp>
          <p:nvSpPr>
            <p:cNvPr id="2057" name="未知"/>
            <p:cNvSpPr/>
            <p:nvPr userDrawn="1"/>
          </p:nvSpPr>
          <p:spPr bwMode="auto">
            <a:xfrm>
              <a:off x="54" y="29"/>
              <a:ext cx="2250" cy="1017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8" name="未知"/>
            <p:cNvSpPr/>
            <p:nvPr userDrawn="1"/>
          </p:nvSpPr>
          <p:spPr bwMode="auto">
            <a:xfrm>
              <a:off x="43" y="113"/>
              <a:ext cx="2244" cy="1007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9" name="未知"/>
            <p:cNvSpPr/>
            <p:nvPr userDrawn="1"/>
          </p:nvSpPr>
          <p:spPr bwMode="auto">
            <a:xfrm>
              <a:off x="351" y="196"/>
              <a:ext cx="1488" cy="919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060" name="Group 12"/>
            <p:cNvGrpSpPr/>
            <p:nvPr userDrawn="1"/>
          </p:nvGrpSpPr>
          <p:grpSpPr bwMode="auto">
            <a:xfrm>
              <a:off x="0" y="0"/>
              <a:ext cx="2386" cy="1081"/>
              <a:chOff x="0" y="0"/>
              <a:chExt cx="2386" cy="1081"/>
            </a:xfrm>
          </p:grpSpPr>
          <p:sp>
            <p:nvSpPr>
              <p:cNvPr id="2061" name="未知"/>
              <p:cNvSpPr/>
              <p:nvPr userDrawn="1"/>
            </p:nvSpPr>
            <p:spPr bwMode="auto">
              <a:xfrm>
                <a:off x="1882" y="786"/>
                <a:ext cx="212" cy="214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2" name="未知"/>
              <p:cNvSpPr/>
              <p:nvPr userDrawn="1"/>
            </p:nvSpPr>
            <p:spPr bwMode="auto">
              <a:xfrm>
                <a:off x="0" y="0"/>
                <a:ext cx="2386" cy="108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3" name="未知"/>
              <p:cNvSpPr/>
              <p:nvPr userDrawn="1"/>
            </p:nvSpPr>
            <p:spPr bwMode="auto">
              <a:xfrm>
                <a:off x="201" y="10"/>
                <a:ext cx="1686" cy="614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4" name="未知"/>
              <p:cNvSpPr/>
              <p:nvPr userDrawn="1"/>
            </p:nvSpPr>
            <p:spPr bwMode="auto">
              <a:xfrm>
                <a:off x="286" y="103"/>
                <a:ext cx="227" cy="410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5" name="未知"/>
              <p:cNvSpPr/>
              <p:nvPr userDrawn="1"/>
            </p:nvSpPr>
            <p:spPr bwMode="auto">
              <a:xfrm>
                <a:off x="723" y="388"/>
                <a:ext cx="691" cy="36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2066" name="Group 18"/>
          <p:cNvGrpSpPr/>
          <p:nvPr/>
        </p:nvGrpSpPr>
        <p:grpSpPr bwMode="auto">
          <a:xfrm>
            <a:off x="7915275" y="4368800"/>
            <a:ext cx="742950" cy="1058863"/>
            <a:chOff x="0" y="0"/>
            <a:chExt cx="468" cy="667"/>
          </a:xfrm>
        </p:grpSpPr>
        <p:sp>
          <p:nvSpPr>
            <p:cNvPr id="2067" name="未知"/>
            <p:cNvSpPr/>
            <p:nvPr userDrawn="1"/>
          </p:nvSpPr>
          <p:spPr bwMode="auto">
            <a:xfrm rot="7320404">
              <a:off x="-78" y="183"/>
              <a:ext cx="629" cy="293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8" name="未知"/>
            <p:cNvSpPr/>
            <p:nvPr userDrawn="1"/>
          </p:nvSpPr>
          <p:spPr bwMode="auto">
            <a:xfrm rot="7320404">
              <a:off x="-93" y="170"/>
              <a:ext cx="627" cy="29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9" name="未知"/>
            <p:cNvSpPr/>
            <p:nvPr userDrawn="1"/>
          </p:nvSpPr>
          <p:spPr bwMode="auto">
            <a:xfrm rot="7320404">
              <a:off x="13" y="159"/>
              <a:ext cx="416" cy="265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070" name="Group 22"/>
            <p:cNvGrpSpPr/>
            <p:nvPr userDrawn="1"/>
          </p:nvGrpSpPr>
          <p:grpSpPr bwMode="auto">
            <a:xfrm>
              <a:off x="0" y="0"/>
              <a:ext cx="468" cy="667"/>
              <a:chOff x="0" y="0"/>
              <a:chExt cx="468" cy="667"/>
            </a:xfrm>
          </p:grpSpPr>
          <p:sp>
            <p:nvSpPr>
              <p:cNvPr id="2071" name="未知"/>
              <p:cNvSpPr/>
              <p:nvPr userDrawn="1"/>
            </p:nvSpPr>
            <p:spPr bwMode="auto">
              <a:xfrm rot="7320404">
                <a:off x="1" y="437"/>
                <a:ext cx="59" cy="61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2" name="未知"/>
              <p:cNvSpPr/>
              <p:nvPr userDrawn="1"/>
            </p:nvSpPr>
            <p:spPr bwMode="auto">
              <a:xfrm rot="7320404">
                <a:off x="-100" y="178"/>
                <a:ext cx="667" cy="31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3" name="未知"/>
              <p:cNvSpPr/>
              <p:nvPr userDrawn="1"/>
            </p:nvSpPr>
            <p:spPr bwMode="auto">
              <a:xfrm rot="7320404">
                <a:off x="76" y="245"/>
                <a:ext cx="472" cy="176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4" name="未知"/>
              <p:cNvSpPr/>
              <p:nvPr userDrawn="1"/>
            </p:nvSpPr>
            <p:spPr bwMode="auto">
              <a:xfrm rot="7320404">
                <a:off x="376" y="121"/>
                <a:ext cx="63" cy="118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5" name="未知"/>
              <p:cNvSpPr/>
              <p:nvPr userDrawn="1"/>
            </p:nvSpPr>
            <p:spPr bwMode="auto">
              <a:xfrm rot="7320404">
                <a:off x="149" y="247"/>
                <a:ext cx="193" cy="10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2076" name="未知"/>
          <p:cNvSpPr/>
          <p:nvPr/>
        </p:nvSpPr>
        <p:spPr bwMode="auto">
          <a:xfrm>
            <a:off x="901700" y="5054600"/>
            <a:ext cx="6807200" cy="728663"/>
          </a:xfrm>
          <a:custGeom>
            <a:avLst/>
            <a:gdLst>
              <a:gd name="T0" fmla="*/ 0 w 4288"/>
              <a:gd name="T1" fmla="*/ 0 h 459"/>
              <a:gd name="T2" fmla="*/ 816 w 4288"/>
              <a:gd name="T3" fmla="*/ 256 h 459"/>
              <a:gd name="T4" fmla="*/ 1560 w 4288"/>
              <a:gd name="T5" fmla="*/ 144 h 459"/>
              <a:gd name="T6" fmla="*/ 1856 w 4288"/>
              <a:gd name="T7" fmla="*/ 376 h 459"/>
              <a:gd name="T8" fmla="*/ 2344 w 4288"/>
              <a:gd name="T9" fmla="*/ 152 h 459"/>
              <a:gd name="T10" fmla="*/ 3536 w 4288"/>
              <a:gd name="T11" fmla="*/ 456 h 459"/>
              <a:gd name="T12" fmla="*/ 4288 w 4288"/>
              <a:gd name="T13" fmla="*/ 136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77" name="未知"/>
          <p:cNvSpPr/>
          <p:nvPr/>
        </p:nvSpPr>
        <p:spPr bwMode="auto">
          <a:xfrm>
            <a:off x="4076700" y="1930400"/>
            <a:ext cx="889000" cy="381000"/>
          </a:xfrm>
          <a:custGeom>
            <a:avLst/>
            <a:gdLst>
              <a:gd name="T0" fmla="*/ 0 w 560"/>
              <a:gd name="T1" fmla="*/ 32 h 240"/>
              <a:gd name="T2" fmla="*/ 280 w 560"/>
              <a:gd name="T3" fmla="*/ 144 h 240"/>
              <a:gd name="T4" fmla="*/ 448 w 560"/>
              <a:gd name="T5" fmla="*/ 16 h 240"/>
              <a:gd name="T6" fmla="*/ 560 w 560"/>
              <a:gd name="T7" fmla="*/ 24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4C1333-8887-4A35-BD47-1A150FDABD26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0B1E47-6429-4758-85DE-6667510A55C5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85800" y="3733800"/>
            <a:ext cx="3771900" cy="17526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10100" y="3733800"/>
            <a:ext cx="3771900" cy="17526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53F1BB9-D594-4DB7-9E75-404B96EC0EA4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/>
          <p:nvPr/>
        </p:nvGrpSpPr>
        <p:grpSpPr bwMode="auto">
          <a:xfrm>
            <a:off x="1658938" y="1600200"/>
            <a:ext cx="6837362" cy="3200400"/>
            <a:chOff x="0" y="0"/>
            <a:chExt cx="4307" cy="2016"/>
          </a:xfrm>
        </p:grpSpPr>
        <p:sp>
          <p:nvSpPr>
            <p:cNvPr id="4099" name="Oval 3"/>
            <p:cNvSpPr>
              <a:spLocks noChangeArrowheads="1"/>
            </p:cNvSpPr>
            <p:nvPr/>
          </p:nvSpPr>
          <p:spPr bwMode="auto">
            <a:xfrm flipH="1">
              <a:off x="3347" y="0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zh-CN" sz="2400">
                <a:latin typeface="Times New Roman" panose="02020603050405020304" pitchFamily="18" charset="0"/>
              </a:endParaRPr>
            </a:p>
          </p:txBody>
        </p:sp>
        <p:sp>
          <p:nvSpPr>
            <p:cNvPr id="4100" name="Oval 4"/>
            <p:cNvSpPr>
              <a:spLocks noChangeArrowheads="1"/>
            </p:cNvSpPr>
            <p:nvPr/>
          </p:nvSpPr>
          <p:spPr bwMode="auto">
            <a:xfrm flipH="1">
              <a:off x="2219" y="0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zh-CN" sz="2400">
                <a:latin typeface="Times New Roman" panose="02020603050405020304" pitchFamily="18" charset="0"/>
              </a:endParaRPr>
            </a:p>
          </p:txBody>
        </p:sp>
        <p:sp>
          <p:nvSpPr>
            <p:cNvPr id="4101" name="Oval 5"/>
            <p:cNvSpPr>
              <a:spLocks noChangeArrowheads="1"/>
            </p:cNvSpPr>
            <p:nvPr/>
          </p:nvSpPr>
          <p:spPr bwMode="auto">
            <a:xfrm flipH="1">
              <a:off x="1091" y="0"/>
              <a:ext cx="960" cy="960"/>
            </a:xfrm>
            <a:prstGeom prst="ellipse">
              <a:avLst/>
            </a:prstGeom>
            <a:noFill/>
            <a:ln w="28575" cmpd="sng">
              <a:solidFill>
                <a:schemeClr val="accent2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zh-CN" sz="2400">
                <a:latin typeface="Times New Roman" panose="02020603050405020304" pitchFamily="18" charset="0"/>
              </a:endParaRPr>
            </a:p>
          </p:txBody>
        </p:sp>
        <p:sp>
          <p:nvSpPr>
            <p:cNvPr id="4102" name="Oval 6"/>
            <p:cNvSpPr>
              <a:spLocks noChangeArrowheads="1"/>
            </p:cNvSpPr>
            <p:nvPr/>
          </p:nvSpPr>
          <p:spPr bwMode="auto">
            <a:xfrm flipH="1">
              <a:off x="1091" y="1056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zh-CN" sz="2400">
                <a:latin typeface="Times New Roman" panose="02020603050405020304" pitchFamily="18" charset="0"/>
              </a:endParaRPr>
            </a:p>
          </p:txBody>
        </p:sp>
        <p:sp>
          <p:nvSpPr>
            <p:cNvPr id="4103" name="Oval 7"/>
            <p:cNvSpPr>
              <a:spLocks noChangeArrowheads="1"/>
            </p:cNvSpPr>
            <p:nvPr/>
          </p:nvSpPr>
          <p:spPr bwMode="auto">
            <a:xfrm flipH="1">
              <a:off x="0" y="1056"/>
              <a:ext cx="960" cy="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zh-CN" sz="2400">
                <a:latin typeface="Times New Roman" panose="02020603050405020304" pitchFamily="18" charset="0"/>
              </a:endParaRPr>
            </a:p>
          </p:txBody>
        </p:sp>
        <p:sp>
          <p:nvSpPr>
            <p:cNvPr id="4104" name="Oval 8"/>
            <p:cNvSpPr>
              <a:spLocks noChangeArrowheads="1"/>
            </p:cNvSpPr>
            <p:nvPr/>
          </p:nvSpPr>
          <p:spPr bwMode="auto">
            <a:xfrm flipH="1">
              <a:off x="3347" y="1056"/>
              <a:ext cx="960" cy="960"/>
            </a:xfrm>
            <a:prstGeom prst="ellipse">
              <a:avLst/>
            </a:prstGeom>
            <a:noFill/>
            <a:ln w="28575" cmpd="sng">
              <a:solidFill>
                <a:schemeClr val="accent2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zh-CN" sz="2400">
                <a:latin typeface="Times New Roman" panose="02020603050405020304" pitchFamily="18" charset="0"/>
              </a:endParaRPr>
            </a:p>
          </p:txBody>
        </p:sp>
      </p:grpSp>
      <p:sp>
        <p:nvSpPr>
          <p:cNvPr id="4105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47BDE53-5F38-4347-8025-338CBA7A8AF6}" type="slidenum">
              <a:rPr lang="zh-CN" altLang="zh-CN"/>
            </a:fld>
            <a:endParaRPr lang="zh-CN" altLang="zh-CN"/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pPr lvl="0"/>
            <a:r>
              <a:rPr lang="zh-CN" noProof="0" smtClean="0"/>
              <a:t>单击此处编辑母版标题样式</a:t>
            </a:r>
            <a:endParaRPr lang="zh-CN" noProof="0" smtClean="0"/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zh-CN" noProof="0" smtClean="0"/>
              <a:t>单击此处编辑母版副标题样式</a:t>
            </a:r>
            <a:endParaRPr lang="zh-CN" noProof="0" smtClean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96FDB-68F8-45B3-B93E-56514B3B5FC6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5352F6-8ECD-497B-83B6-5199E8CF0AAD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E83DA7-9AAA-473E-9A15-147DE71B2637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53CDA0-0B2B-4F64-95D8-DDD979256B74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C8D8B1-E00A-459F-9825-C7CCB4B4B3BC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87528C-4B4D-4B9F-90C3-1BF1458B10FF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0DFE54-B2FB-4A4C-A8B4-8D35FCBB0912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8FF634-1E0C-4783-9D23-CA4662FA0C01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11BDB2-E402-4626-9377-65A041A49B34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391460-2B95-47D2-BD73-981E4507ACCB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628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D96838-BBCD-4072-9EFD-6168625DA35B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9A3FBCE-FA71-4073-90EB-20210029F96D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pPr lvl="0"/>
            <a:r>
              <a:rPr lang="zh-CN" noProof="0" smtClean="0"/>
              <a:t>单击此处编辑母版标题样式</a:t>
            </a:r>
            <a:endParaRPr lang="zh-CN" noProof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sz="2800"/>
            </a:lvl1pPr>
          </a:lstStyle>
          <a:p>
            <a:pPr lvl="0"/>
            <a:r>
              <a:rPr lang="zh-CN" noProof="0" smtClean="0"/>
              <a:t>单击此处编辑母版副标题样式</a:t>
            </a:r>
            <a:endParaRPr lang="zh-CN" noProof="0" smtClean="0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50D7A51-B1E2-4FC3-8D45-91C3D4F39E2B}" type="slidenum">
              <a:rPr lang="zh-CN" altLang="zh-CN"/>
            </a:fld>
            <a:endParaRPr lang="zh-CN" altLang="zh-CN"/>
          </a:p>
        </p:txBody>
      </p:sp>
      <p:sp>
        <p:nvSpPr>
          <p:cNvPr id="6151" name="未知"/>
          <p:cNvSpPr/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 cmpd="sng">
            <a:solidFill>
              <a:schemeClr val="accent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1D122F-A89A-4BB4-ADCE-508CBDFCEE63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7C5E3B-6830-40D1-AF1E-1FCF66E181A0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152807-FB1F-426D-AF97-3F46AECA2882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6DF624-B2F8-497D-A6CF-0E3FEF49C2BB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D4C346-9351-47CB-AE55-1C218687D299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C314CA-0DF6-418C-B282-3AFBE85FCCB7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EC5C23-C9FA-4047-A46E-392024F325AC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4F3E69-FA7F-4F6A-A337-F213983C744C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295542-91F4-49D0-ABF9-3C69EC9BC92B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211AEC-C3E5-452C-9159-C81E1B7C77AB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E5C331-66CA-4D53-A8EE-69FC3EEB4FD6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E3E430D-BA6D-4C80-BF44-5E81342B9D88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DFD9755C-C904-448D-80BD-80EF40A8C2CC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3962400" y="1066800"/>
            <a:ext cx="4648200" cy="1981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noProof="0" smtClean="0"/>
              <a:t>单击此处编辑母版标题样式</a:t>
            </a:r>
            <a:endParaRPr lang="zh-CN" noProof="0" smtClean="0"/>
          </a:p>
        </p:txBody>
      </p:sp>
      <p:sp>
        <p:nvSpPr>
          <p:cNvPr id="8195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3962400" y="3657600"/>
            <a:ext cx="4572000" cy="16764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zh-CN" noProof="0" smtClean="0"/>
              <a:t>单击此处编辑母版副标题样式</a:t>
            </a:r>
            <a:endParaRPr lang="zh-CN" noProof="0" smtClean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301625" y="6076950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07695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076950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fld id="{CDE5ACA4-C948-43D0-BA0B-35BCD01CEBDF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46C511-9EFF-4399-8AAA-FE7F04AF5278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DEBB6E-4B18-41E2-BEC2-FA82B6803F12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5807BD-0D70-4E41-8067-F2E61161833C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981200"/>
            <a:ext cx="4194175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1375" y="1981200"/>
            <a:ext cx="4194175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080A34-73CB-4351-A98A-40A065317615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E5D444-58A0-4845-ABED-9AFC2917DB9D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BE334C-0988-4A56-A8F6-BABD6F0B9C5E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69F7F8-26B6-400F-8827-DC35687B26A4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17AB03-6B6D-4341-8AAC-0C05BF858CC1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A9EC74-2CF8-47C6-88A2-030E84279087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7369A2-5F3C-4F46-8B00-DFBB8289DB8A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10363" y="685800"/>
            <a:ext cx="2135187" cy="5181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685800"/>
            <a:ext cx="6256338" cy="5181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C63A92-5199-40FB-857C-C7AF7B162B73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301625" y="685800"/>
            <a:ext cx="854075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304800" y="1981200"/>
            <a:ext cx="4194175" cy="18669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51375" y="1981200"/>
            <a:ext cx="4194175" cy="18669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304800" y="4000500"/>
            <a:ext cx="4194175" cy="18669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51375" y="4000500"/>
            <a:ext cx="4194175" cy="18669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301625" y="6019800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0198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019800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fld id="{28FA3DB8-BD8E-47FC-9227-E490C1A0AFC2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22EAE9-AF26-4B9B-B0E4-36CFC293861A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 cmpd="sng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pPr lvl="0"/>
            <a:r>
              <a:rPr lang="zh-CN" noProof="0" smtClean="0"/>
              <a:t>单击此处编辑母版标题样式</a:t>
            </a:r>
            <a:endParaRPr lang="zh-CN" noProof="0" smtClean="0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anose="05000000000000000000" pitchFamily="2" charset="2"/>
              <a:buNone/>
              <a:defRPr sz="3200"/>
            </a:lvl1pPr>
          </a:lstStyle>
          <a:p>
            <a:pPr lvl="0"/>
            <a:r>
              <a:rPr lang="zh-CN" noProof="0" smtClean="0"/>
              <a:t>单击此处编辑母版副标题样式</a:t>
            </a:r>
            <a:endParaRPr lang="zh-CN" noProof="0" smtClean="0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9D49048-2119-4E08-B6C7-578CEB759936}" type="slidenum">
              <a:rPr lang="zh-CN" altLang="zh-CN"/>
            </a:fld>
            <a:endParaRPr lang="zh-CN" altLang="zh-CN"/>
          </a:p>
        </p:txBody>
      </p:sp>
      <p:grpSp>
        <p:nvGrpSpPr>
          <p:cNvPr id="10248" name="Group 8"/>
          <p:cNvGrpSpPr/>
          <p:nvPr/>
        </p:nvGrpSpPr>
        <p:grpSpPr bwMode="auto">
          <a:xfrm>
            <a:off x="7493000" y="2992438"/>
            <a:ext cx="1338263" cy="2189162"/>
            <a:chOff x="0" y="0"/>
            <a:chExt cx="843" cy="1379"/>
          </a:xfrm>
        </p:grpSpPr>
        <p:sp>
          <p:nvSpPr>
            <p:cNvPr id="10249" name="Oval 9"/>
            <p:cNvSpPr>
              <a:spLocks noChangeArrowheads="1"/>
            </p:cNvSpPr>
            <p:nvPr/>
          </p:nvSpPr>
          <p:spPr bwMode="auto">
            <a:xfrm>
              <a:off x="0" y="0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50" name="Oval 10"/>
            <p:cNvSpPr>
              <a:spLocks noChangeArrowheads="1"/>
            </p:cNvSpPr>
            <p:nvPr/>
          </p:nvSpPr>
          <p:spPr bwMode="auto">
            <a:xfrm>
              <a:off x="179" y="0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51" name="Oval 11"/>
            <p:cNvSpPr>
              <a:spLocks noChangeArrowheads="1"/>
            </p:cNvSpPr>
            <p:nvPr/>
          </p:nvSpPr>
          <p:spPr bwMode="auto">
            <a:xfrm>
              <a:off x="358" y="0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52" name="Oval 12"/>
            <p:cNvSpPr>
              <a:spLocks noChangeArrowheads="1"/>
            </p:cNvSpPr>
            <p:nvPr/>
          </p:nvSpPr>
          <p:spPr bwMode="auto">
            <a:xfrm>
              <a:off x="0" y="179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53" name="Oval 13"/>
            <p:cNvSpPr>
              <a:spLocks noChangeArrowheads="1"/>
            </p:cNvSpPr>
            <p:nvPr/>
          </p:nvSpPr>
          <p:spPr bwMode="auto">
            <a:xfrm>
              <a:off x="179" y="179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54" name="Oval 14"/>
            <p:cNvSpPr>
              <a:spLocks noChangeArrowheads="1"/>
            </p:cNvSpPr>
            <p:nvPr/>
          </p:nvSpPr>
          <p:spPr bwMode="auto">
            <a:xfrm>
              <a:off x="358" y="179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55" name="Oval 15"/>
            <p:cNvSpPr>
              <a:spLocks noChangeArrowheads="1"/>
            </p:cNvSpPr>
            <p:nvPr/>
          </p:nvSpPr>
          <p:spPr bwMode="auto">
            <a:xfrm>
              <a:off x="537" y="1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56" name="Oval 16"/>
            <p:cNvSpPr>
              <a:spLocks noChangeArrowheads="1"/>
            </p:cNvSpPr>
            <p:nvPr/>
          </p:nvSpPr>
          <p:spPr bwMode="auto">
            <a:xfrm>
              <a:off x="0" y="358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57" name="Oval 17"/>
            <p:cNvSpPr>
              <a:spLocks noChangeArrowheads="1"/>
            </p:cNvSpPr>
            <p:nvPr/>
          </p:nvSpPr>
          <p:spPr bwMode="auto">
            <a:xfrm>
              <a:off x="179" y="358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58" name="Oval 18"/>
            <p:cNvSpPr>
              <a:spLocks noChangeArrowheads="1"/>
            </p:cNvSpPr>
            <p:nvPr/>
          </p:nvSpPr>
          <p:spPr bwMode="auto">
            <a:xfrm>
              <a:off x="358" y="358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59" name="Oval 19"/>
            <p:cNvSpPr>
              <a:spLocks noChangeArrowheads="1"/>
            </p:cNvSpPr>
            <p:nvPr/>
          </p:nvSpPr>
          <p:spPr bwMode="auto">
            <a:xfrm>
              <a:off x="537" y="358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60" name="Oval 20"/>
            <p:cNvSpPr>
              <a:spLocks noChangeArrowheads="1"/>
            </p:cNvSpPr>
            <p:nvPr/>
          </p:nvSpPr>
          <p:spPr bwMode="auto">
            <a:xfrm>
              <a:off x="716" y="3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61" name="Oval 21"/>
            <p:cNvSpPr>
              <a:spLocks noChangeArrowheads="1"/>
            </p:cNvSpPr>
            <p:nvPr/>
          </p:nvSpPr>
          <p:spPr bwMode="auto">
            <a:xfrm>
              <a:off x="0" y="536"/>
              <a:ext cx="127" cy="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62" name="Oval 22"/>
            <p:cNvSpPr>
              <a:spLocks noChangeArrowheads="1"/>
            </p:cNvSpPr>
            <p:nvPr/>
          </p:nvSpPr>
          <p:spPr bwMode="auto">
            <a:xfrm>
              <a:off x="179" y="536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63" name="Oval 23"/>
            <p:cNvSpPr>
              <a:spLocks noChangeArrowheads="1"/>
            </p:cNvSpPr>
            <p:nvPr/>
          </p:nvSpPr>
          <p:spPr bwMode="auto">
            <a:xfrm>
              <a:off x="358" y="536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64" name="Oval 24"/>
            <p:cNvSpPr>
              <a:spLocks noChangeArrowheads="1"/>
            </p:cNvSpPr>
            <p:nvPr/>
          </p:nvSpPr>
          <p:spPr bwMode="auto">
            <a:xfrm>
              <a:off x="537" y="536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65" name="Oval 25"/>
            <p:cNvSpPr>
              <a:spLocks noChangeArrowheads="1"/>
            </p:cNvSpPr>
            <p:nvPr/>
          </p:nvSpPr>
          <p:spPr bwMode="auto">
            <a:xfrm>
              <a:off x="0" y="715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66" name="Oval 26"/>
            <p:cNvSpPr>
              <a:spLocks noChangeArrowheads="1"/>
            </p:cNvSpPr>
            <p:nvPr/>
          </p:nvSpPr>
          <p:spPr bwMode="auto">
            <a:xfrm>
              <a:off x="179" y="715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67" name="Oval 27"/>
            <p:cNvSpPr>
              <a:spLocks noChangeArrowheads="1"/>
            </p:cNvSpPr>
            <p:nvPr/>
          </p:nvSpPr>
          <p:spPr bwMode="auto">
            <a:xfrm>
              <a:off x="358" y="715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68" name="Oval 28"/>
            <p:cNvSpPr>
              <a:spLocks noChangeArrowheads="1"/>
            </p:cNvSpPr>
            <p:nvPr/>
          </p:nvSpPr>
          <p:spPr bwMode="auto">
            <a:xfrm>
              <a:off x="537" y="715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69" name="Oval 29"/>
            <p:cNvSpPr>
              <a:spLocks noChangeArrowheads="1"/>
            </p:cNvSpPr>
            <p:nvPr/>
          </p:nvSpPr>
          <p:spPr bwMode="auto">
            <a:xfrm>
              <a:off x="716" y="715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70" name="Oval 30"/>
            <p:cNvSpPr>
              <a:spLocks noChangeArrowheads="1"/>
            </p:cNvSpPr>
            <p:nvPr/>
          </p:nvSpPr>
          <p:spPr bwMode="auto">
            <a:xfrm>
              <a:off x="0" y="89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71" name="Oval 31"/>
            <p:cNvSpPr>
              <a:spLocks noChangeArrowheads="1"/>
            </p:cNvSpPr>
            <p:nvPr/>
          </p:nvSpPr>
          <p:spPr bwMode="auto">
            <a:xfrm>
              <a:off x="179" y="894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72" name="Oval 32"/>
            <p:cNvSpPr>
              <a:spLocks noChangeArrowheads="1"/>
            </p:cNvSpPr>
            <p:nvPr/>
          </p:nvSpPr>
          <p:spPr bwMode="auto">
            <a:xfrm>
              <a:off x="358" y="894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73" name="Oval 33"/>
            <p:cNvSpPr>
              <a:spLocks noChangeArrowheads="1"/>
            </p:cNvSpPr>
            <p:nvPr/>
          </p:nvSpPr>
          <p:spPr bwMode="auto">
            <a:xfrm>
              <a:off x="537" y="894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74" name="Oval 34"/>
            <p:cNvSpPr>
              <a:spLocks noChangeArrowheads="1"/>
            </p:cNvSpPr>
            <p:nvPr/>
          </p:nvSpPr>
          <p:spPr bwMode="auto">
            <a:xfrm>
              <a:off x="0" y="107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75" name="Oval 35"/>
            <p:cNvSpPr>
              <a:spLocks noChangeArrowheads="1"/>
            </p:cNvSpPr>
            <p:nvPr/>
          </p:nvSpPr>
          <p:spPr bwMode="auto">
            <a:xfrm>
              <a:off x="179" y="107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76" name="Oval 36"/>
            <p:cNvSpPr>
              <a:spLocks noChangeArrowheads="1"/>
            </p:cNvSpPr>
            <p:nvPr/>
          </p:nvSpPr>
          <p:spPr bwMode="auto">
            <a:xfrm>
              <a:off x="358" y="1073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77" name="Oval 37"/>
            <p:cNvSpPr>
              <a:spLocks noChangeArrowheads="1"/>
            </p:cNvSpPr>
            <p:nvPr/>
          </p:nvSpPr>
          <p:spPr bwMode="auto">
            <a:xfrm>
              <a:off x="537" y="1073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78" name="Oval 38"/>
            <p:cNvSpPr>
              <a:spLocks noChangeArrowheads="1"/>
            </p:cNvSpPr>
            <p:nvPr/>
          </p:nvSpPr>
          <p:spPr bwMode="auto">
            <a:xfrm>
              <a:off x="179" y="1252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79" name="Oval 39"/>
            <p:cNvSpPr>
              <a:spLocks noChangeArrowheads="1"/>
            </p:cNvSpPr>
            <p:nvPr/>
          </p:nvSpPr>
          <p:spPr bwMode="auto">
            <a:xfrm>
              <a:off x="537" y="1252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0280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 cmpd="sng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4E1D39-DB22-42DF-BADD-CCC643F56C32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BFA5D5-EC47-4437-A402-68F974340599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615A9F-DF34-49FC-842B-3B77E38D21AF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553A15-1E23-4ACD-8FCA-BFD12FB4667F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36E55F-AC45-48EB-BD18-1E203B8A65FD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F9EFCF-A378-422D-A3B3-8FE74EA1613C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B89936-69BE-478B-A78A-7282CB2EC13C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E6EAC4-1051-4604-BED9-4C2CA7FA3400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7C2DD8-2E3D-4627-9D4E-E8D701221250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AF7AF0-7043-4086-8328-E41C536FA8AD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592BF3-10B1-402F-B316-86EC836889F1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719263"/>
            <a:ext cx="4038600" cy="212883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719263"/>
            <a:ext cx="4038600" cy="212883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57200" y="4000500"/>
            <a:ext cx="4038600" cy="21304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8200" y="4000500"/>
            <a:ext cx="4038600" cy="21304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04DEC5E-BDC7-4855-9517-9234B5DC205A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华文彩云" panose="02010800040101010101" pitchFamily="2" charset="-122"/>
              </a:defRPr>
            </a:lvl1pPr>
          </a:lstStyle>
          <a:p>
            <a:pPr>
              <a:defRPr/>
            </a:pPr>
            <a:fld id="{8C8FBAED-2022-4267-A684-3B318FEC9F0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华文彩云" panose="0201080004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华文彩云" panose="02010800040101010101" pitchFamily="2" charset="-122"/>
              </a:defRPr>
            </a:lvl1pPr>
          </a:lstStyle>
          <a:p>
            <a:pPr>
              <a:defRPr/>
            </a:pPr>
            <a:fld id="{BC866A5D-0946-4006-B503-533A1B53ABE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华文彩云" panose="02010800040101010101" pitchFamily="2" charset="-122"/>
              </a:defRPr>
            </a:lvl1pPr>
          </a:lstStyle>
          <a:p>
            <a:pPr>
              <a:defRPr/>
            </a:pPr>
            <a:fld id="{F788E33D-5749-4CD0-B0C5-4DDA882F941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华文彩云" panose="0201080004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华文彩云" panose="02010800040101010101" pitchFamily="2" charset="-122"/>
              </a:defRPr>
            </a:lvl1pPr>
          </a:lstStyle>
          <a:p>
            <a:pPr>
              <a:defRPr/>
            </a:pPr>
            <a:fld id="{ED0ECD0F-ED7F-45B3-AD91-A822D8E0602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华文彩云" panose="02010800040101010101" pitchFamily="2" charset="-122"/>
              </a:defRPr>
            </a:lvl1pPr>
          </a:lstStyle>
          <a:p>
            <a:pPr>
              <a:defRPr/>
            </a:pPr>
            <a:fld id="{5C834FE6-0B8B-46AB-8244-818393B9FB8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华文彩云" panose="0201080004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华文彩云" panose="02010800040101010101" pitchFamily="2" charset="-122"/>
              </a:defRPr>
            </a:lvl1pPr>
          </a:lstStyle>
          <a:p>
            <a:pPr>
              <a:defRPr/>
            </a:pPr>
            <a:fld id="{20D07B31-AD9A-4A87-B425-0BDDA34DAC0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华文彩云" panose="02010800040101010101" pitchFamily="2" charset="-122"/>
              </a:defRPr>
            </a:lvl1pPr>
          </a:lstStyle>
          <a:p>
            <a:pPr>
              <a:defRPr/>
            </a:pPr>
            <a:fld id="{07B63517-4BA7-44BA-9837-FEDAC216BF48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华文彩云" panose="0201080004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华文彩云" panose="02010800040101010101" pitchFamily="2" charset="-122"/>
              </a:defRPr>
            </a:lvl1pPr>
          </a:lstStyle>
          <a:p>
            <a:pPr>
              <a:defRPr/>
            </a:pPr>
            <a:fld id="{11331734-985D-409D-96A2-61A2B8553F6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华文彩云" panose="02010800040101010101" pitchFamily="2" charset="-122"/>
              </a:defRPr>
            </a:lvl1pPr>
          </a:lstStyle>
          <a:p>
            <a:pPr>
              <a:defRPr/>
            </a:pPr>
            <a:fld id="{039EFDA6-A270-4E94-9977-655476817D7C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华文彩云" panose="0201080004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华文彩云" panose="02010800040101010101" pitchFamily="2" charset="-122"/>
              </a:defRPr>
            </a:lvl1pPr>
          </a:lstStyle>
          <a:p>
            <a:pPr>
              <a:defRPr/>
            </a:pPr>
            <a:fld id="{E1853F5D-B5A4-44BE-A536-56C4AE75F12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华文彩云" panose="02010800040101010101" pitchFamily="2" charset="-122"/>
              </a:defRPr>
            </a:lvl1pPr>
          </a:lstStyle>
          <a:p>
            <a:pPr>
              <a:defRPr/>
            </a:pPr>
            <a:fld id="{FB0C5CF4-CDDB-42EF-8F6F-D539B782B16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华文彩云" panose="0201080004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华文彩云" panose="02010800040101010101" pitchFamily="2" charset="-122"/>
              </a:defRPr>
            </a:lvl1pPr>
          </a:lstStyle>
          <a:p>
            <a:pPr>
              <a:defRPr/>
            </a:pPr>
            <a:fld id="{95D84C5C-91D2-4EEC-9084-C355C870FF2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华文彩云" panose="02010800040101010101" pitchFamily="2" charset="-122"/>
              </a:defRPr>
            </a:lvl1pPr>
          </a:lstStyle>
          <a:p>
            <a:pPr>
              <a:defRPr/>
            </a:pPr>
            <a:fld id="{79682986-DB51-4690-AE6B-CFCC832F322B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华文彩云" panose="0201080004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华文彩云" panose="02010800040101010101" pitchFamily="2" charset="-122"/>
              </a:defRPr>
            </a:lvl1pPr>
          </a:lstStyle>
          <a:p>
            <a:pPr>
              <a:defRPr/>
            </a:pPr>
            <a:fld id="{4DEDE873-D0DB-4D66-B4A9-48CAFCA1415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华文彩云" panose="02010800040101010101" pitchFamily="2" charset="-122"/>
              </a:defRPr>
            </a:lvl1pPr>
          </a:lstStyle>
          <a:p>
            <a:pPr>
              <a:defRPr/>
            </a:pPr>
            <a:fld id="{FCEA4CA3-49BC-47C4-8A24-EEBD82B00EE0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华文彩云" panose="0201080004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华文彩云" panose="02010800040101010101" pitchFamily="2" charset="-122"/>
              </a:defRPr>
            </a:lvl1pPr>
          </a:lstStyle>
          <a:p>
            <a:pPr>
              <a:defRPr/>
            </a:pPr>
            <a:fld id="{2A7AF21E-BCB7-402E-B408-ECCC38CD3E7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6D1DF4-6026-4BD5-B779-200FB7FEDD17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华文彩云" panose="02010800040101010101" pitchFamily="2" charset="-122"/>
              </a:defRPr>
            </a:lvl1pPr>
          </a:lstStyle>
          <a:p>
            <a:pPr>
              <a:defRPr/>
            </a:pPr>
            <a:fld id="{3CEB8742-D20F-47AF-B223-1691DC438F22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华文彩云" panose="0201080004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华文彩云" panose="02010800040101010101" pitchFamily="2" charset="-122"/>
              </a:defRPr>
            </a:lvl1pPr>
          </a:lstStyle>
          <a:p>
            <a:pPr>
              <a:defRPr/>
            </a:pPr>
            <a:fld id="{866E1D9E-8739-47DE-97C9-EEC65C5EED9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华文彩云" panose="02010800040101010101" pitchFamily="2" charset="-122"/>
              </a:defRPr>
            </a:lvl1pPr>
          </a:lstStyle>
          <a:p>
            <a:pPr>
              <a:defRPr/>
            </a:pPr>
            <a:fld id="{B2F6978E-01EA-4F6A-805A-FB1E8D91F7A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华文彩云" panose="0201080004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华文彩云" panose="02010800040101010101" pitchFamily="2" charset="-122"/>
              </a:defRPr>
            </a:lvl1pPr>
          </a:lstStyle>
          <a:p>
            <a:pPr>
              <a:defRPr/>
            </a:pPr>
            <a:fld id="{A9F63CF7-61B0-47EB-822D-1C8C696686E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华文彩云" panose="02010800040101010101" pitchFamily="2" charset="-122"/>
              </a:defRPr>
            </a:lvl1pPr>
          </a:lstStyle>
          <a:p>
            <a:pPr>
              <a:defRPr/>
            </a:pPr>
            <a:fld id="{76C240D3-05B1-43B0-9A79-23EA22935B85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华文彩云" panose="0201080004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Arial" panose="020B0604020202020204" pitchFamily="34" charset="0"/>
                <a:ea typeface="华文彩云" panose="02010800040101010101" pitchFamily="2" charset="-122"/>
              </a:defRPr>
            </a:lvl1pPr>
          </a:lstStyle>
          <a:p>
            <a:pPr>
              <a:defRPr/>
            </a:pPr>
            <a:fld id="{C2F77816-50A7-45E1-A72A-F6AF7B41378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608A2D-3146-4BF1-8E8B-138FFAB25049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C47C0B-02FE-430D-85E9-0D33F1A3E165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3.xml"/><Relationship Id="rId8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4" Type="http://schemas.openxmlformats.org/officeDocument/2006/relationships/theme" Target="../theme/theme3.xml"/><Relationship Id="rId13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4.xml"/><Relationship Id="rId1" Type="http://schemas.openxmlformats.org/officeDocument/2006/relationships/slideLayout" Target="../slideLayouts/slideLayout25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6.xml"/><Relationship Id="rId8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4" Type="http://schemas.openxmlformats.org/officeDocument/2006/relationships/slideLayout" Target="../slideLayouts/slideLayout41.xml"/><Relationship Id="rId3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9.xml"/><Relationship Id="rId14" Type="http://schemas.openxmlformats.org/officeDocument/2006/relationships/theme" Target="../theme/theme4.xml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7.xml"/><Relationship Id="rId1" Type="http://schemas.openxmlformats.org/officeDocument/2006/relationships/slideLayout" Target="../slideLayouts/slideLayout38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8.xml"/><Relationship Id="rId8" Type="http://schemas.openxmlformats.org/officeDocument/2006/relationships/slideLayout" Target="../slideLayouts/slideLayout57.xml"/><Relationship Id="rId7" Type="http://schemas.openxmlformats.org/officeDocument/2006/relationships/slideLayout" Target="../slideLayouts/slideLayout56.xml"/><Relationship Id="rId6" Type="http://schemas.openxmlformats.org/officeDocument/2006/relationships/slideLayout" Target="../slideLayouts/slideLayout55.xml"/><Relationship Id="rId5" Type="http://schemas.openxmlformats.org/officeDocument/2006/relationships/slideLayout" Target="../slideLayouts/slideLayout54.xml"/><Relationship Id="rId4" Type="http://schemas.openxmlformats.org/officeDocument/2006/relationships/slideLayout" Target="../slideLayouts/slideLayout53.xml"/><Relationship Id="rId3" Type="http://schemas.openxmlformats.org/officeDocument/2006/relationships/slideLayout" Target="../slideLayouts/slideLayout52.xml"/><Relationship Id="rId2" Type="http://schemas.openxmlformats.org/officeDocument/2006/relationships/slideLayout" Target="../slideLayouts/slideLayout51.xml"/><Relationship Id="rId13" Type="http://schemas.openxmlformats.org/officeDocument/2006/relationships/theme" Target="../theme/theme5.xml"/><Relationship Id="rId12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0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0.xml"/><Relationship Id="rId8" Type="http://schemas.openxmlformats.org/officeDocument/2006/relationships/slideLayout" Target="../slideLayouts/slideLayout69.xml"/><Relationship Id="rId7" Type="http://schemas.openxmlformats.org/officeDocument/2006/relationships/slideLayout" Target="../slideLayouts/slideLayout68.xml"/><Relationship Id="rId6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4.xml"/><Relationship Id="rId2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11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1.xml"/><Relationship Id="rId1" Type="http://schemas.openxmlformats.org/officeDocument/2006/relationships/slideLayout" Target="../slideLayouts/slideLayout6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未知"/>
          <p:cNvSpPr/>
          <p:nvPr/>
        </p:nvSpPr>
        <p:spPr bwMode="auto">
          <a:xfrm rot="18427436">
            <a:off x="7777957" y="-15081"/>
            <a:ext cx="1162050" cy="2084387"/>
          </a:xfrm>
          <a:custGeom>
            <a:avLst/>
            <a:gdLst>
              <a:gd name="T0" fmla="*/ 2903 w 2903"/>
              <a:gd name="T1" fmla="*/ 433 h 3686"/>
              <a:gd name="T2" fmla="*/ 2565 w 2903"/>
              <a:gd name="T3" fmla="*/ 80 h 3686"/>
              <a:gd name="T4" fmla="*/ 2241 w 2903"/>
              <a:gd name="T5" fmla="*/ 0 h 3686"/>
              <a:gd name="T6" fmla="*/ 110 w 2903"/>
              <a:gd name="T7" fmla="*/ 2811 h 3686"/>
              <a:gd name="T8" fmla="*/ 110 w 2903"/>
              <a:gd name="T9" fmla="*/ 3228 h 3686"/>
              <a:gd name="T10" fmla="*/ 0 w 2903"/>
              <a:gd name="T11" fmla="*/ 3631 h 3686"/>
              <a:gd name="T12" fmla="*/ 72 w 2903"/>
              <a:gd name="T13" fmla="*/ 3686 h 3686"/>
              <a:gd name="T14" fmla="*/ 441 w 2903"/>
              <a:gd name="T15" fmla="*/ 3355 h 3686"/>
              <a:gd name="T16" fmla="*/ 740 w 2903"/>
              <a:gd name="T17" fmla="*/ 3228 h 3686"/>
              <a:gd name="T18" fmla="*/ 2903 w 2903"/>
              <a:gd name="T19" fmla="*/ 433 h 3686"/>
              <a:gd name="T20" fmla="*/ 2903 w 2903"/>
              <a:gd name="T21" fmla="*/ 433 h 3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/>
          <a:p>
            <a:pPr lvl="0"/>
            <a:r>
              <a:rPr lang="zh-CN" smtClean="0"/>
              <a:t>单击此处编辑母版标题样式</a:t>
            </a:r>
            <a:endParaRPr lang="zh-CN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smtClean="0"/>
              <a:t>单击此处编辑母版文本样式</a:t>
            </a:r>
            <a:endParaRPr lang="zh-CN" smtClean="0"/>
          </a:p>
          <a:p>
            <a:pPr lvl="1"/>
            <a:r>
              <a:rPr lang="zh-CN" smtClean="0"/>
              <a:t>第二级</a:t>
            </a:r>
            <a:endParaRPr lang="zh-CN" smtClean="0"/>
          </a:p>
          <a:p>
            <a:pPr lvl="2"/>
            <a:r>
              <a:rPr lang="zh-CN" smtClean="0"/>
              <a:t>第三级</a:t>
            </a:r>
            <a:endParaRPr lang="zh-CN" smtClean="0"/>
          </a:p>
          <a:p>
            <a:pPr lvl="3"/>
            <a:r>
              <a:rPr lang="zh-CN" smtClean="0"/>
              <a:t>第四级</a:t>
            </a:r>
            <a:endParaRPr lang="zh-CN" smtClean="0"/>
          </a:p>
          <a:p>
            <a:pPr lvl="4"/>
            <a:r>
              <a:rPr lang="zh-CN" smtClean="0"/>
              <a:t>第五级</a:t>
            </a:r>
            <a:endParaRPr lang="zh-CN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l">
              <a:defRPr sz="1400">
                <a:latin typeface="+mn-lt"/>
              </a:defRPr>
            </a:lvl1pPr>
          </a:lstStyle>
          <a:p>
            <a:endParaRPr lang="zh-CN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latin typeface="+mn-lt"/>
              </a:defRPr>
            </a:lvl1pPr>
          </a:lstStyle>
          <a:p>
            <a:endParaRPr lang="zh-CN" altLang="zh-CN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latin typeface="+mn-lt"/>
              </a:defRPr>
            </a:lvl1pPr>
          </a:lstStyle>
          <a:p>
            <a:fld id="{8F6D9948-A939-47F3-A28E-1CA07C4A71F4}" type="slidenum">
              <a:rPr lang="zh-CN" altLang="zh-CN"/>
            </a:fld>
            <a:endParaRPr lang="zh-CN" altLang="zh-CN"/>
          </a:p>
        </p:txBody>
      </p:sp>
      <p:sp>
        <p:nvSpPr>
          <p:cNvPr id="1032" name="未知"/>
          <p:cNvSpPr/>
          <p:nvPr/>
        </p:nvSpPr>
        <p:spPr bwMode="auto">
          <a:xfrm rot="18427436">
            <a:off x="7865269" y="24607"/>
            <a:ext cx="1165225" cy="2097087"/>
          </a:xfrm>
          <a:custGeom>
            <a:avLst/>
            <a:gdLst>
              <a:gd name="T0" fmla="*/ 2293 w 2911"/>
              <a:gd name="T1" fmla="*/ 0 h 3703"/>
              <a:gd name="T2" fmla="*/ 130 w 2911"/>
              <a:gd name="T3" fmla="*/ 2835 h 3703"/>
              <a:gd name="T4" fmla="*/ 131 w 2911"/>
              <a:gd name="T5" fmla="*/ 3201 h 3703"/>
              <a:gd name="T6" fmla="*/ 0 w 2911"/>
              <a:gd name="T7" fmla="*/ 3633 h 3703"/>
              <a:gd name="T8" fmla="*/ 50 w 2911"/>
              <a:gd name="T9" fmla="*/ 3703 h 3703"/>
              <a:gd name="T10" fmla="*/ 422 w 2911"/>
              <a:gd name="T11" fmla="*/ 3352 h 3703"/>
              <a:gd name="T12" fmla="*/ 763 w 2911"/>
              <a:gd name="T13" fmla="*/ 3220 h 3703"/>
              <a:gd name="T14" fmla="*/ 2911 w 2911"/>
              <a:gd name="T15" fmla="*/ 428 h 3703"/>
              <a:gd name="T16" fmla="*/ 2589 w 2911"/>
              <a:gd name="T17" fmla="*/ 96 h 3703"/>
              <a:gd name="T18" fmla="*/ 2293 w 2911"/>
              <a:gd name="T19" fmla="*/ 0 h 3703"/>
              <a:gd name="T20" fmla="*/ 2293 w 2911"/>
              <a:gd name="T21" fmla="*/ 0 h 3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3" name="未知"/>
          <p:cNvSpPr/>
          <p:nvPr/>
        </p:nvSpPr>
        <p:spPr bwMode="auto">
          <a:xfrm rot="18427436">
            <a:off x="7831138" y="192088"/>
            <a:ext cx="1025525" cy="1571625"/>
          </a:xfrm>
          <a:custGeom>
            <a:avLst/>
            <a:gdLst>
              <a:gd name="T0" fmla="*/ 0 w 2561"/>
              <a:gd name="T1" fmla="*/ 2485 h 2777"/>
              <a:gd name="T2" fmla="*/ 432 w 2561"/>
              <a:gd name="T3" fmla="*/ 2553 h 2777"/>
              <a:gd name="T4" fmla="*/ 736 w 2561"/>
              <a:gd name="T5" fmla="*/ 2777 h 2777"/>
              <a:gd name="T6" fmla="*/ 2561 w 2561"/>
              <a:gd name="T7" fmla="*/ 399 h 2777"/>
              <a:gd name="T8" fmla="*/ 2118 w 2561"/>
              <a:gd name="T9" fmla="*/ 82 h 2777"/>
              <a:gd name="T10" fmla="*/ 1898 w 2561"/>
              <a:gd name="T11" fmla="*/ 0 h 2777"/>
              <a:gd name="T12" fmla="*/ 0 w 2561"/>
              <a:gd name="T13" fmla="*/ 2485 h 2777"/>
              <a:gd name="T14" fmla="*/ 0 w 2561"/>
              <a:gd name="T15" fmla="*/ 2485 h 27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034" name="Group 10"/>
          <p:cNvGrpSpPr/>
          <p:nvPr/>
        </p:nvGrpSpPr>
        <p:grpSpPr bwMode="auto">
          <a:xfrm>
            <a:off x="7938" y="5540375"/>
            <a:ext cx="1784350" cy="1246188"/>
            <a:chOff x="0" y="0"/>
            <a:chExt cx="1124" cy="785"/>
          </a:xfrm>
        </p:grpSpPr>
        <p:sp>
          <p:nvSpPr>
            <p:cNvPr id="1035" name="未知"/>
            <p:cNvSpPr/>
            <p:nvPr userDrawn="1"/>
          </p:nvSpPr>
          <p:spPr bwMode="auto">
            <a:xfrm>
              <a:off x="19" y="15"/>
              <a:ext cx="1089" cy="649"/>
            </a:xfrm>
            <a:custGeom>
              <a:avLst/>
              <a:gdLst>
                <a:gd name="T0" fmla="*/ 1587 w 2177"/>
                <a:gd name="T1" fmla="*/ 1260 h 1298"/>
                <a:gd name="T2" fmla="*/ 1420 w 2177"/>
                <a:gd name="T3" fmla="*/ 1106 h 1298"/>
                <a:gd name="T4" fmla="*/ 1331 w 2177"/>
                <a:gd name="T5" fmla="*/ 477 h 1298"/>
                <a:gd name="T6" fmla="*/ 2139 w 2177"/>
                <a:gd name="T7" fmla="*/ 330 h 1298"/>
                <a:gd name="T8" fmla="*/ 2177 w 2177"/>
                <a:gd name="T9" fmla="*/ 203 h 1298"/>
                <a:gd name="T10" fmla="*/ 2099 w 2177"/>
                <a:gd name="T11" fmla="*/ 100 h 1298"/>
                <a:gd name="T12" fmla="*/ 1276 w 2177"/>
                <a:gd name="T13" fmla="*/ 211 h 1298"/>
                <a:gd name="T14" fmla="*/ 1219 w 2177"/>
                <a:gd name="T15" fmla="*/ 32 h 1298"/>
                <a:gd name="T16" fmla="*/ 1085 w 2177"/>
                <a:gd name="T17" fmla="*/ 0 h 1298"/>
                <a:gd name="T18" fmla="*/ 958 w 2177"/>
                <a:gd name="T19" fmla="*/ 28 h 1298"/>
                <a:gd name="T20" fmla="*/ 888 w 2177"/>
                <a:gd name="T21" fmla="*/ 106 h 1298"/>
                <a:gd name="T22" fmla="*/ 937 w 2177"/>
                <a:gd name="T23" fmla="*/ 285 h 1298"/>
                <a:gd name="T24" fmla="*/ 660 w 2177"/>
                <a:gd name="T25" fmla="*/ 441 h 1298"/>
                <a:gd name="T26" fmla="*/ 983 w 2177"/>
                <a:gd name="T27" fmla="*/ 473 h 1298"/>
                <a:gd name="T28" fmla="*/ 1112 w 2177"/>
                <a:gd name="T29" fmla="*/ 889 h 1298"/>
                <a:gd name="T30" fmla="*/ 141 w 2177"/>
                <a:gd name="T31" fmla="*/ 469 h 1298"/>
                <a:gd name="T32" fmla="*/ 46 w 2177"/>
                <a:gd name="T33" fmla="*/ 509 h 1298"/>
                <a:gd name="T34" fmla="*/ 0 w 2177"/>
                <a:gd name="T35" fmla="*/ 636 h 1298"/>
                <a:gd name="T36" fmla="*/ 55 w 2177"/>
                <a:gd name="T37" fmla="*/ 779 h 1298"/>
                <a:gd name="T38" fmla="*/ 1139 w 2177"/>
                <a:gd name="T39" fmla="*/ 1288 h 1298"/>
                <a:gd name="T40" fmla="*/ 1378 w 2177"/>
                <a:gd name="T41" fmla="*/ 1256 h 1298"/>
                <a:gd name="T42" fmla="*/ 1570 w 2177"/>
                <a:gd name="T43" fmla="*/ 1298 h 1298"/>
                <a:gd name="T44" fmla="*/ 1587 w 2177"/>
                <a:gd name="T45" fmla="*/ 1260 h 1298"/>
                <a:gd name="T46" fmla="*/ 1587 w 2177"/>
                <a:gd name="T47" fmla="*/ 1260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6" name="未知"/>
            <p:cNvSpPr/>
            <p:nvPr userDrawn="1"/>
          </p:nvSpPr>
          <p:spPr bwMode="auto">
            <a:xfrm>
              <a:off x="1017" y="92"/>
              <a:ext cx="71" cy="129"/>
            </a:xfrm>
            <a:custGeom>
              <a:avLst/>
              <a:gdLst>
                <a:gd name="T0" fmla="*/ 0 w 143"/>
                <a:gd name="T1" fmla="*/ 7 h 258"/>
                <a:gd name="T2" fmla="*/ 120 w 143"/>
                <a:gd name="T3" fmla="*/ 0 h 258"/>
                <a:gd name="T4" fmla="*/ 143 w 143"/>
                <a:gd name="T5" fmla="*/ 233 h 258"/>
                <a:gd name="T6" fmla="*/ 8 w 143"/>
                <a:gd name="T7" fmla="*/ 258 h 258"/>
                <a:gd name="T8" fmla="*/ 0 w 143"/>
                <a:gd name="T9" fmla="*/ 7 h 258"/>
                <a:gd name="T10" fmla="*/ 0 w 143"/>
                <a:gd name="T11" fmla="*/ 7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7" name="未知"/>
            <p:cNvSpPr/>
            <p:nvPr userDrawn="1"/>
          </p:nvSpPr>
          <p:spPr bwMode="auto">
            <a:xfrm>
              <a:off x="15" y="284"/>
              <a:ext cx="792" cy="41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8" name="未知"/>
            <p:cNvSpPr/>
            <p:nvPr userDrawn="1"/>
          </p:nvSpPr>
          <p:spPr bwMode="auto">
            <a:xfrm>
              <a:off x="124" y="318"/>
              <a:ext cx="525" cy="374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9" name="未知"/>
            <p:cNvSpPr/>
            <p:nvPr userDrawn="1"/>
          </p:nvSpPr>
          <p:spPr bwMode="auto">
            <a:xfrm>
              <a:off x="480" y="42"/>
              <a:ext cx="135" cy="121"/>
            </a:xfrm>
            <a:custGeom>
              <a:avLst/>
              <a:gdLst>
                <a:gd name="T0" fmla="*/ 0 w 272"/>
                <a:gd name="T1" fmla="*/ 28 h 241"/>
                <a:gd name="T2" fmla="*/ 160 w 272"/>
                <a:gd name="T3" fmla="*/ 0 h 241"/>
                <a:gd name="T4" fmla="*/ 251 w 272"/>
                <a:gd name="T5" fmla="*/ 36 h 241"/>
                <a:gd name="T6" fmla="*/ 272 w 272"/>
                <a:gd name="T7" fmla="*/ 139 h 241"/>
                <a:gd name="T8" fmla="*/ 164 w 272"/>
                <a:gd name="T9" fmla="*/ 146 h 241"/>
                <a:gd name="T10" fmla="*/ 32 w 272"/>
                <a:gd name="T11" fmla="*/ 241 h 241"/>
                <a:gd name="T12" fmla="*/ 0 w 272"/>
                <a:gd name="T13" fmla="*/ 28 h 241"/>
                <a:gd name="T14" fmla="*/ 0 w 272"/>
                <a:gd name="T15" fmla="*/ 28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0" name="未知"/>
            <p:cNvSpPr/>
            <p:nvPr userDrawn="1"/>
          </p:nvSpPr>
          <p:spPr bwMode="auto">
            <a:xfrm>
              <a:off x="636" y="673"/>
              <a:ext cx="76" cy="112"/>
            </a:xfrm>
            <a:custGeom>
              <a:avLst/>
              <a:gdLst>
                <a:gd name="T0" fmla="*/ 152 w 152"/>
                <a:gd name="T1" fmla="*/ 4 h 224"/>
                <a:gd name="T2" fmla="*/ 152 w 152"/>
                <a:gd name="T3" fmla="*/ 224 h 224"/>
                <a:gd name="T4" fmla="*/ 0 w 152"/>
                <a:gd name="T5" fmla="*/ 8 h 224"/>
                <a:gd name="T6" fmla="*/ 72 w 152"/>
                <a:gd name="T7" fmla="*/ 0 h 224"/>
                <a:gd name="T8" fmla="*/ 152 w 152"/>
                <a:gd name="T9" fmla="*/ 4 h 224"/>
                <a:gd name="T10" fmla="*/ 152 w 152"/>
                <a:gd name="T11" fmla="*/ 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1" name="未知"/>
            <p:cNvSpPr/>
            <p:nvPr userDrawn="1"/>
          </p:nvSpPr>
          <p:spPr bwMode="auto">
            <a:xfrm>
              <a:off x="499" y="117"/>
              <a:ext cx="193" cy="383"/>
            </a:xfrm>
            <a:custGeom>
              <a:avLst/>
              <a:gdLst>
                <a:gd name="T0" fmla="*/ 0 w 386"/>
                <a:gd name="T1" fmla="*/ 80 h 764"/>
                <a:gd name="T2" fmla="*/ 87 w 386"/>
                <a:gd name="T3" fmla="*/ 0 h 764"/>
                <a:gd name="T4" fmla="*/ 232 w 386"/>
                <a:gd name="T5" fmla="*/ 6 h 764"/>
                <a:gd name="T6" fmla="*/ 386 w 386"/>
                <a:gd name="T7" fmla="*/ 764 h 764"/>
                <a:gd name="T8" fmla="*/ 279 w 386"/>
                <a:gd name="T9" fmla="*/ 720 h 764"/>
                <a:gd name="T10" fmla="*/ 152 w 386"/>
                <a:gd name="T11" fmla="*/ 677 h 764"/>
                <a:gd name="T12" fmla="*/ 0 w 386"/>
                <a:gd name="T13" fmla="*/ 80 h 764"/>
                <a:gd name="T14" fmla="*/ 0 w 386"/>
                <a:gd name="T15" fmla="*/ 80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2" name="未知"/>
            <p:cNvSpPr/>
            <p:nvPr userDrawn="1"/>
          </p:nvSpPr>
          <p:spPr bwMode="auto">
            <a:xfrm>
              <a:off x="663" y="100"/>
              <a:ext cx="364" cy="174"/>
            </a:xfrm>
            <a:custGeom>
              <a:avLst/>
              <a:gdLst>
                <a:gd name="T0" fmla="*/ 692 w 728"/>
                <a:gd name="T1" fmla="*/ 0 h 348"/>
                <a:gd name="T2" fmla="*/ 0 w 728"/>
                <a:gd name="T3" fmla="*/ 106 h 348"/>
                <a:gd name="T4" fmla="*/ 28 w 728"/>
                <a:gd name="T5" fmla="*/ 348 h 348"/>
                <a:gd name="T6" fmla="*/ 715 w 728"/>
                <a:gd name="T7" fmla="*/ 237 h 348"/>
                <a:gd name="T8" fmla="*/ 728 w 728"/>
                <a:gd name="T9" fmla="*/ 43 h 348"/>
                <a:gd name="T10" fmla="*/ 692 w 728"/>
                <a:gd name="T11" fmla="*/ 0 h 348"/>
                <a:gd name="T12" fmla="*/ 692 w 728"/>
                <a:gd name="T13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3" name="未知"/>
            <p:cNvSpPr/>
            <p:nvPr userDrawn="1"/>
          </p:nvSpPr>
          <p:spPr bwMode="auto">
            <a:xfrm>
              <a:off x="342" y="203"/>
              <a:ext cx="156" cy="67"/>
            </a:xfrm>
            <a:custGeom>
              <a:avLst/>
              <a:gdLst>
                <a:gd name="T0" fmla="*/ 272 w 312"/>
                <a:gd name="T1" fmla="*/ 0 h 135"/>
                <a:gd name="T2" fmla="*/ 0 w 312"/>
                <a:gd name="T3" fmla="*/ 78 h 135"/>
                <a:gd name="T4" fmla="*/ 312 w 312"/>
                <a:gd name="T5" fmla="*/ 135 h 135"/>
                <a:gd name="T6" fmla="*/ 272 w 312"/>
                <a:gd name="T7" fmla="*/ 0 h 135"/>
                <a:gd name="T8" fmla="*/ 272 w 312"/>
                <a:gd name="T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044" name="Group 20"/>
            <p:cNvGrpSpPr/>
            <p:nvPr userDrawn="1"/>
          </p:nvGrpSpPr>
          <p:grpSpPr bwMode="auto">
            <a:xfrm>
              <a:off x="0" y="0"/>
              <a:ext cx="1124" cy="780"/>
              <a:chOff x="0" y="0"/>
              <a:chExt cx="1124" cy="780"/>
            </a:xfrm>
          </p:grpSpPr>
          <p:grpSp>
            <p:nvGrpSpPr>
              <p:cNvPr id="1045" name="Group 21"/>
              <p:cNvGrpSpPr/>
              <p:nvPr userDrawn="1"/>
            </p:nvGrpSpPr>
            <p:grpSpPr bwMode="auto">
              <a:xfrm>
                <a:off x="494" y="72"/>
                <a:ext cx="548" cy="708"/>
                <a:chOff x="0" y="0"/>
                <a:chExt cx="548" cy="708"/>
              </a:xfrm>
            </p:grpSpPr>
            <p:sp>
              <p:nvSpPr>
                <p:cNvPr id="1046" name="未知"/>
                <p:cNvSpPr/>
                <p:nvPr userDrawn="1"/>
              </p:nvSpPr>
              <p:spPr bwMode="auto">
                <a:xfrm>
                  <a:off x="0" y="25"/>
                  <a:ext cx="157" cy="87"/>
                </a:xfrm>
                <a:custGeom>
                  <a:avLst/>
                  <a:gdLst>
                    <a:gd name="T0" fmla="*/ 0 w 313"/>
                    <a:gd name="T1" fmla="*/ 107 h 175"/>
                    <a:gd name="T2" fmla="*/ 114 w 313"/>
                    <a:gd name="T3" fmla="*/ 10 h 175"/>
                    <a:gd name="T4" fmla="*/ 213 w 313"/>
                    <a:gd name="T5" fmla="*/ 0 h 175"/>
                    <a:gd name="T6" fmla="*/ 292 w 313"/>
                    <a:gd name="T7" fmla="*/ 27 h 175"/>
                    <a:gd name="T8" fmla="*/ 313 w 313"/>
                    <a:gd name="T9" fmla="*/ 91 h 175"/>
                    <a:gd name="T10" fmla="*/ 167 w 313"/>
                    <a:gd name="T11" fmla="*/ 67 h 175"/>
                    <a:gd name="T12" fmla="*/ 74 w 313"/>
                    <a:gd name="T13" fmla="*/ 101 h 175"/>
                    <a:gd name="T14" fmla="*/ 13 w 313"/>
                    <a:gd name="T15" fmla="*/ 175 h 175"/>
                    <a:gd name="T16" fmla="*/ 0 w 313"/>
                    <a:gd name="T17" fmla="*/ 107 h 175"/>
                    <a:gd name="T18" fmla="*/ 0 w 313"/>
                    <a:gd name="T19" fmla="*/ 107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47" name="未知"/>
                <p:cNvSpPr/>
                <p:nvPr userDrawn="1"/>
              </p:nvSpPr>
              <p:spPr bwMode="auto">
                <a:xfrm>
                  <a:off x="137" y="575"/>
                  <a:ext cx="115" cy="133"/>
                </a:xfrm>
                <a:custGeom>
                  <a:avLst/>
                  <a:gdLst>
                    <a:gd name="T0" fmla="*/ 0 w 230"/>
                    <a:gd name="T1" fmla="*/ 40 h 266"/>
                    <a:gd name="T2" fmla="*/ 160 w 230"/>
                    <a:gd name="T3" fmla="*/ 266 h 266"/>
                    <a:gd name="T4" fmla="*/ 230 w 230"/>
                    <a:gd name="T5" fmla="*/ 251 h 266"/>
                    <a:gd name="T6" fmla="*/ 223 w 230"/>
                    <a:gd name="T7" fmla="*/ 17 h 266"/>
                    <a:gd name="T8" fmla="*/ 166 w 230"/>
                    <a:gd name="T9" fmla="*/ 0 h 266"/>
                    <a:gd name="T10" fmla="*/ 179 w 230"/>
                    <a:gd name="T11" fmla="*/ 197 h 266"/>
                    <a:gd name="T12" fmla="*/ 71 w 230"/>
                    <a:gd name="T13" fmla="*/ 4 h 266"/>
                    <a:gd name="T14" fmla="*/ 0 w 230"/>
                    <a:gd name="T15" fmla="*/ 40 h 266"/>
                    <a:gd name="T16" fmla="*/ 0 w 230"/>
                    <a:gd name="T17" fmla="*/ 40 h 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48" name="未知"/>
                <p:cNvSpPr/>
                <p:nvPr userDrawn="1"/>
              </p:nvSpPr>
              <p:spPr bwMode="auto">
                <a:xfrm>
                  <a:off x="505" y="0"/>
                  <a:ext cx="43" cy="117"/>
                </a:xfrm>
                <a:custGeom>
                  <a:avLst/>
                  <a:gdLst>
                    <a:gd name="T0" fmla="*/ 0 w 87"/>
                    <a:gd name="T1" fmla="*/ 19 h 234"/>
                    <a:gd name="T2" fmla="*/ 36 w 87"/>
                    <a:gd name="T3" fmla="*/ 93 h 234"/>
                    <a:gd name="T4" fmla="*/ 44 w 87"/>
                    <a:gd name="T5" fmla="*/ 154 h 234"/>
                    <a:gd name="T6" fmla="*/ 27 w 87"/>
                    <a:gd name="T7" fmla="*/ 234 h 234"/>
                    <a:gd name="T8" fmla="*/ 80 w 87"/>
                    <a:gd name="T9" fmla="*/ 220 h 234"/>
                    <a:gd name="T10" fmla="*/ 87 w 87"/>
                    <a:gd name="T11" fmla="*/ 116 h 234"/>
                    <a:gd name="T12" fmla="*/ 46 w 87"/>
                    <a:gd name="T13" fmla="*/ 0 h 234"/>
                    <a:gd name="T14" fmla="*/ 0 w 87"/>
                    <a:gd name="T15" fmla="*/ 19 h 234"/>
                    <a:gd name="T16" fmla="*/ 0 w 87"/>
                    <a:gd name="T17" fmla="*/ 19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1049" name="未知"/>
              <p:cNvSpPr/>
              <p:nvPr userDrawn="1"/>
            </p:nvSpPr>
            <p:spPr bwMode="auto">
              <a:xfrm>
                <a:off x="71" y="242"/>
                <a:ext cx="595" cy="250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50" name="未知"/>
              <p:cNvSpPr/>
              <p:nvPr userDrawn="1"/>
            </p:nvSpPr>
            <p:spPr bwMode="auto">
              <a:xfrm>
                <a:off x="255" y="396"/>
                <a:ext cx="244" cy="148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51" name="未知"/>
              <p:cNvSpPr/>
              <p:nvPr userDrawn="1"/>
            </p:nvSpPr>
            <p:spPr bwMode="auto">
              <a:xfrm>
                <a:off x="560" y="190"/>
                <a:ext cx="107" cy="238"/>
              </a:xfrm>
              <a:custGeom>
                <a:avLst/>
                <a:gdLst>
                  <a:gd name="T0" fmla="*/ 24 w 213"/>
                  <a:gd name="T1" fmla="*/ 0 h 478"/>
                  <a:gd name="T2" fmla="*/ 91 w 213"/>
                  <a:gd name="T3" fmla="*/ 25 h 478"/>
                  <a:gd name="T4" fmla="*/ 80 w 213"/>
                  <a:gd name="T5" fmla="*/ 192 h 478"/>
                  <a:gd name="T6" fmla="*/ 106 w 213"/>
                  <a:gd name="T7" fmla="*/ 327 h 478"/>
                  <a:gd name="T8" fmla="*/ 213 w 213"/>
                  <a:gd name="T9" fmla="*/ 451 h 478"/>
                  <a:gd name="T10" fmla="*/ 97 w 213"/>
                  <a:gd name="T11" fmla="*/ 478 h 478"/>
                  <a:gd name="T12" fmla="*/ 30 w 213"/>
                  <a:gd name="T13" fmla="*/ 344 h 478"/>
                  <a:gd name="T14" fmla="*/ 0 w 213"/>
                  <a:gd name="T15" fmla="*/ 57 h 478"/>
                  <a:gd name="T16" fmla="*/ 24 w 213"/>
                  <a:gd name="T17" fmla="*/ 0 h 478"/>
                  <a:gd name="T18" fmla="*/ 24 w 213"/>
                  <a:gd name="T19" fmla="*/ 0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1052" name="Group 28"/>
              <p:cNvGrpSpPr/>
              <p:nvPr userDrawn="1"/>
            </p:nvGrpSpPr>
            <p:grpSpPr bwMode="auto">
              <a:xfrm>
                <a:off x="0" y="0"/>
                <a:ext cx="1124" cy="678"/>
                <a:chOff x="0" y="0"/>
                <a:chExt cx="1124" cy="678"/>
              </a:xfrm>
            </p:grpSpPr>
            <p:sp>
              <p:nvSpPr>
                <p:cNvPr id="1053" name="未知"/>
                <p:cNvSpPr/>
                <p:nvPr userDrawn="1"/>
              </p:nvSpPr>
              <p:spPr bwMode="auto">
                <a:xfrm>
                  <a:off x="664" y="558"/>
                  <a:ext cx="75" cy="87"/>
                </a:xfrm>
                <a:custGeom>
                  <a:avLst/>
                  <a:gdLst>
                    <a:gd name="T0" fmla="*/ 110 w 150"/>
                    <a:gd name="T1" fmla="*/ 0 h 173"/>
                    <a:gd name="T2" fmla="*/ 40 w 150"/>
                    <a:gd name="T3" fmla="*/ 66 h 173"/>
                    <a:gd name="T4" fmla="*/ 0 w 150"/>
                    <a:gd name="T5" fmla="*/ 173 h 173"/>
                    <a:gd name="T6" fmla="*/ 80 w 150"/>
                    <a:gd name="T7" fmla="*/ 160 h 173"/>
                    <a:gd name="T8" fmla="*/ 103 w 150"/>
                    <a:gd name="T9" fmla="*/ 84 h 173"/>
                    <a:gd name="T10" fmla="*/ 150 w 150"/>
                    <a:gd name="T11" fmla="*/ 27 h 173"/>
                    <a:gd name="T12" fmla="*/ 110 w 150"/>
                    <a:gd name="T13" fmla="*/ 0 h 173"/>
                    <a:gd name="T14" fmla="*/ 110 w 150"/>
                    <a:gd name="T15" fmla="*/ 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54" name="未知"/>
                <p:cNvSpPr/>
                <p:nvPr userDrawn="1"/>
              </p:nvSpPr>
              <p:spPr bwMode="auto">
                <a:xfrm>
                  <a:off x="0" y="238"/>
                  <a:ext cx="842" cy="440"/>
                </a:xfrm>
                <a:custGeom>
                  <a:avLst/>
                  <a:gdLst>
                    <a:gd name="T0" fmla="*/ 156 w 1684"/>
                    <a:gd name="T1" fmla="*/ 0 h 880"/>
                    <a:gd name="T2" fmla="*/ 63 w 1684"/>
                    <a:gd name="T3" fmla="*/ 52 h 880"/>
                    <a:gd name="T4" fmla="*/ 0 w 1684"/>
                    <a:gd name="T5" fmla="*/ 208 h 880"/>
                    <a:gd name="T6" fmla="*/ 67 w 1684"/>
                    <a:gd name="T7" fmla="*/ 358 h 880"/>
                    <a:gd name="T8" fmla="*/ 1182 w 1684"/>
                    <a:gd name="T9" fmla="*/ 867 h 880"/>
                    <a:gd name="T10" fmla="*/ 1422 w 1684"/>
                    <a:gd name="T11" fmla="*/ 835 h 880"/>
                    <a:gd name="T12" fmla="*/ 1616 w 1684"/>
                    <a:gd name="T13" fmla="*/ 880 h 880"/>
                    <a:gd name="T14" fmla="*/ 1684 w 1684"/>
                    <a:gd name="T15" fmla="*/ 808 h 880"/>
                    <a:gd name="T16" fmla="*/ 1502 w 1684"/>
                    <a:gd name="T17" fmla="*/ 664 h 880"/>
                    <a:gd name="T18" fmla="*/ 1428 w 1684"/>
                    <a:gd name="T19" fmla="*/ 512 h 880"/>
                    <a:gd name="T20" fmla="*/ 1369 w 1684"/>
                    <a:gd name="T21" fmla="*/ 527 h 880"/>
                    <a:gd name="T22" fmla="*/ 1439 w 1684"/>
                    <a:gd name="T23" fmla="*/ 664 h 880"/>
                    <a:gd name="T24" fmla="*/ 1578 w 1684"/>
                    <a:gd name="T25" fmla="*/ 810 h 880"/>
                    <a:gd name="T26" fmla="*/ 1413 w 1684"/>
                    <a:gd name="T27" fmla="*/ 787 h 880"/>
                    <a:gd name="T28" fmla="*/ 1219 w 1684"/>
                    <a:gd name="T29" fmla="*/ 814 h 880"/>
                    <a:gd name="T30" fmla="*/ 1255 w 1684"/>
                    <a:gd name="T31" fmla="*/ 650 h 880"/>
                    <a:gd name="T32" fmla="*/ 1338 w 1684"/>
                    <a:gd name="T33" fmla="*/ 538 h 880"/>
                    <a:gd name="T34" fmla="*/ 1241 w 1684"/>
                    <a:gd name="T35" fmla="*/ 552 h 880"/>
                    <a:gd name="T36" fmla="*/ 1165 w 1684"/>
                    <a:gd name="T37" fmla="*/ 658 h 880"/>
                    <a:gd name="T38" fmla="*/ 1139 w 1684"/>
                    <a:gd name="T39" fmla="*/ 791 h 880"/>
                    <a:gd name="T40" fmla="*/ 107 w 1684"/>
                    <a:gd name="T41" fmla="*/ 310 h 880"/>
                    <a:gd name="T42" fmla="*/ 80 w 1684"/>
                    <a:gd name="T43" fmla="*/ 215 h 880"/>
                    <a:gd name="T44" fmla="*/ 103 w 1684"/>
                    <a:gd name="T45" fmla="*/ 95 h 880"/>
                    <a:gd name="T46" fmla="*/ 217 w 1684"/>
                    <a:gd name="T47" fmla="*/ 0 h 880"/>
                    <a:gd name="T48" fmla="*/ 156 w 1684"/>
                    <a:gd name="T49" fmla="*/ 0 h 880"/>
                    <a:gd name="T50" fmla="*/ 156 w 1684"/>
                    <a:gd name="T51" fmla="*/ 0 h 8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55" name="未知"/>
                <p:cNvSpPr/>
                <p:nvPr userDrawn="1"/>
              </p:nvSpPr>
              <p:spPr bwMode="auto">
                <a:xfrm>
                  <a:off x="101" y="280"/>
                  <a:ext cx="80" cy="167"/>
                </a:xfrm>
                <a:custGeom>
                  <a:avLst/>
                  <a:gdLst>
                    <a:gd name="T0" fmla="*/ 116 w 160"/>
                    <a:gd name="T1" fmla="*/ 0 h 335"/>
                    <a:gd name="T2" fmla="*/ 19 w 160"/>
                    <a:gd name="T3" fmla="*/ 106 h 335"/>
                    <a:gd name="T4" fmla="*/ 0 w 160"/>
                    <a:gd name="T5" fmla="*/ 230 h 335"/>
                    <a:gd name="T6" fmla="*/ 33 w 160"/>
                    <a:gd name="T7" fmla="*/ 314 h 335"/>
                    <a:gd name="T8" fmla="*/ 94 w 160"/>
                    <a:gd name="T9" fmla="*/ 335 h 335"/>
                    <a:gd name="T10" fmla="*/ 76 w 160"/>
                    <a:gd name="T11" fmla="*/ 154 h 335"/>
                    <a:gd name="T12" fmla="*/ 160 w 160"/>
                    <a:gd name="T13" fmla="*/ 17 h 335"/>
                    <a:gd name="T14" fmla="*/ 116 w 160"/>
                    <a:gd name="T15" fmla="*/ 0 h 335"/>
                    <a:gd name="T16" fmla="*/ 116 w 160"/>
                    <a:gd name="T17" fmla="*/ 0 h 3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56" name="未知"/>
                <p:cNvSpPr/>
                <p:nvPr userDrawn="1"/>
              </p:nvSpPr>
              <p:spPr bwMode="auto">
                <a:xfrm>
                  <a:off x="444" y="0"/>
                  <a:ext cx="322" cy="594"/>
                </a:xfrm>
                <a:custGeom>
                  <a:avLst/>
                  <a:gdLst>
                    <a:gd name="T0" fmla="*/ 218 w 642"/>
                    <a:gd name="T1" fmla="*/ 896 h 1188"/>
                    <a:gd name="T2" fmla="*/ 0 w 642"/>
                    <a:gd name="T3" fmla="*/ 124 h 1188"/>
                    <a:gd name="T4" fmla="*/ 81 w 642"/>
                    <a:gd name="T5" fmla="*/ 38 h 1188"/>
                    <a:gd name="T6" fmla="*/ 258 w 642"/>
                    <a:gd name="T7" fmla="*/ 0 h 1188"/>
                    <a:gd name="T8" fmla="*/ 399 w 642"/>
                    <a:gd name="T9" fmla="*/ 57 h 1188"/>
                    <a:gd name="T10" fmla="*/ 642 w 642"/>
                    <a:gd name="T11" fmla="*/ 1188 h 1188"/>
                    <a:gd name="T12" fmla="*/ 555 w 642"/>
                    <a:gd name="T13" fmla="*/ 1091 h 1188"/>
                    <a:gd name="T14" fmla="*/ 355 w 642"/>
                    <a:gd name="T15" fmla="*/ 97 h 1188"/>
                    <a:gd name="T16" fmla="*/ 226 w 642"/>
                    <a:gd name="T17" fmla="*/ 61 h 1188"/>
                    <a:gd name="T18" fmla="*/ 119 w 642"/>
                    <a:gd name="T19" fmla="*/ 74 h 1188"/>
                    <a:gd name="T20" fmla="*/ 76 w 642"/>
                    <a:gd name="T21" fmla="*/ 141 h 1188"/>
                    <a:gd name="T22" fmla="*/ 306 w 642"/>
                    <a:gd name="T23" fmla="*/ 924 h 1188"/>
                    <a:gd name="T24" fmla="*/ 218 w 642"/>
                    <a:gd name="T25" fmla="*/ 896 h 1188"/>
                    <a:gd name="T26" fmla="*/ 218 w 642"/>
                    <a:gd name="T27" fmla="*/ 896 h 1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57" name="未知"/>
                <p:cNvSpPr/>
                <p:nvPr userDrawn="1"/>
              </p:nvSpPr>
              <p:spPr bwMode="auto">
                <a:xfrm>
                  <a:off x="573" y="160"/>
                  <a:ext cx="96" cy="252"/>
                </a:xfrm>
                <a:custGeom>
                  <a:avLst/>
                  <a:gdLst>
                    <a:gd name="T0" fmla="*/ 0 w 192"/>
                    <a:gd name="T1" fmla="*/ 27 h 504"/>
                    <a:gd name="T2" fmla="*/ 76 w 192"/>
                    <a:gd name="T3" fmla="*/ 194 h 504"/>
                    <a:gd name="T4" fmla="*/ 113 w 192"/>
                    <a:gd name="T5" fmla="*/ 318 h 504"/>
                    <a:gd name="T6" fmla="*/ 116 w 192"/>
                    <a:gd name="T7" fmla="*/ 504 h 504"/>
                    <a:gd name="T8" fmla="*/ 192 w 192"/>
                    <a:gd name="T9" fmla="*/ 504 h 504"/>
                    <a:gd name="T10" fmla="*/ 187 w 192"/>
                    <a:gd name="T11" fmla="*/ 360 h 504"/>
                    <a:gd name="T12" fmla="*/ 162 w 192"/>
                    <a:gd name="T13" fmla="*/ 208 h 504"/>
                    <a:gd name="T14" fmla="*/ 99 w 192"/>
                    <a:gd name="T15" fmla="*/ 59 h 504"/>
                    <a:gd name="T16" fmla="*/ 63 w 192"/>
                    <a:gd name="T17" fmla="*/ 0 h 504"/>
                    <a:gd name="T18" fmla="*/ 0 w 192"/>
                    <a:gd name="T19" fmla="*/ 27 h 504"/>
                    <a:gd name="T20" fmla="*/ 0 w 192"/>
                    <a:gd name="T21" fmla="*/ 27 h 5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58" name="未知"/>
                <p:cNvSpPr/>
                <p:nvPr userDrawn="1"/>
              </p:nvSpPr>
              <p:spPr bwMode="auto">
                <a:xfrm>
                  <a:off x="323" y="140"/>
                  <a:ext cx="195" cy="135"/>
                </a:xfrm>
                <a:custGeom>
                  <a:avLst/>
                  <a:gdLst>
                    <a:gd name="T0" fmla="*/ 297 w 390"/>
                    <a:gd name="T1" fmla="*/ 0 h 269"/>
                    <a:gd name="T2" fmla="*/ 257 w 390"/>
                    <a:gd name="T3" fmla="*/ 17 h 269"/>
                    <a:gd name="T4" fmla="*/ 253 w 390"/>
                    <a:gd name="T5" fmla="*/ 66 h 269"/>
                    <a:gd name="T6" fmla="*/ 0 w 390"/>
                    <a:gd name="T7" fmla="*/ 169 h 269"/>
                    <a:gd name="T8" fmla="*/ 0 w 390"/>
                    <a:gd name="T9" fmla="*/ 222 h 269"/>
                    <a:gd name="T10" fmla="*/ 284 w 390"/>
                    <a:gd name="T11" fmla="*/ 226 h 269"/>
                    <a:gd name="T12" fmla="*/ 320 w 390"/>
                    <a:gd name="T13" fmla="*/ 269 h 269"/>
                    <a:gd name="T14" fmla="*/ 390 w 390"/>
                    <a:gd name="T15" fmla="*/ 266 h 269"/>
                    <a:gd name="T16" fmla="*/ 383 w 390"/>
                    <a:gd name="T17" fmla="*/ 190 h 269"/>
                    <a:gd name="T18" fmla="*/ 116 w 390"/>
                    <a:gd name="T19" fmla="*/ 176 h 269"/>
                    <a:gd name="T20" fmla="*/ 333 w 390"/>
                    <a:gd name="T21" fmla="*/ 89 h 269"/>
                    <a:gd name="T22" fmla="*/ 297 w 390"/>
                    <a:gd name="T23" fmla="*/ 0 h 269"/>
                    <a:gd name="T24" fmla="*/ 297 w 390"/>
                    <a:gd name="T25" fmla="*/ 0 h 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59" name="未知"/>
                <p:cNvSpPr/>
                <p:nvPr userDrawn="1"/>
              </p:nvSpPr>
              <p:spPr bwMode="auto">
                <a:xfrm>
                  <a:off x="653" y="48"/>
                  <a:ext cx="471" cy="212"/>
                </a:xfrm>
                <a:custGeom>
                  <a:avLst/>
                  <a:gdLst>
                    <a:gd name="T0" fmla="*/ 0 w 941"/>
                    <a:gd name="T1" fmla="*/ 131 h 424"/>
                    <a:gd name="T2" fmla="*/ 863 w 941"/>
                    <a:gd name="T3" fmla="*/ 0 h 424"/>
                    <a:gd name="T4" fmla="*/ 926 w 941"/>
                    <a:gd name="T5" fmla="*/ 78 h 424"/>
                    <a:gd name="T6" fmla="*/ 941 w 941"/>
                    <a:gd name="T7" fmla="*/ 181 h 424"/>
                    <a:gd name="T8" fmla="*/ 903 w 941"/>
                    <a:gd name="T9" fmla="*/ 282 h 424"/>
                    <a:gd name="T10" fmla="*/ 57 w 941"/>
                    <a:gd name="T11" fmla="*/ 424 h 424"/>
                    <a:gd name="T12" fmla="*/ 53 w 941"/>
                    <a:gd name="T13" fmla="*/ 384 h 424"/>
                    <a:gd name="T14" fmla="*/ 863 w 941"/>
                    <a:gd name="T15" fmla="*/ 242 h 424"/>
                    <a:gd name="T16" fmla="*/ 893 w 941"/>
                    <a:gd name="T17" fmla="*/ 145 h 424"/>
                    <a:gd name="T18" fmla="*/ 840 w 941"/>
                    <a:gd name="T19" fmla="*/ 57 h 424"/>
                    <a:gd name="T20" fmla="*/ 0 w 941"/>
                    <a:gd name="T21" fmla="*/ 185 h 424"/>
                    <a:gd name="T22" fmla="*/ 0 w 941"/>
                    <a:gd name="T23" fmla="*/ 131 h 424"/>
                    <a:gd name="T24" fmla="*/ 0 w 941"/>
                    <a:gd name="T25" fmla="*/ 13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60" name="未知"/>
                <p:cNvSpPr/>
                <p:nvPr userDrawn="1"/>
              </p:nvSpPr>
              <p:spPr bwMode="auto">
                <a:xfrm>
                  <a:off x="712" y="116"/>
                  <a:ext cx="245" cy="86"/>
                </a:xfrm>
                <a:custGeom>
                  <a:avLst/>
                  <a:gdLst>
                    <a:gd name="T0" fmla="*/ 0 w 488"/>
                    <a:gd name="T1" fmla="*/ 126 h 173"/>
                    <a:gd name="T2" fmla="*/ 66 w 488"/>
                    <a:gd name="T3" fmla="*/ 173 h 173"/>
                    <a:gd name="T4" fmla="*/ 222 w 488"/>
                    <a:gd name="T5" fmla="*/ 166 h 173"/>
                    <a:gd name="T6" fmla="*/ 418 w 488"/>
                    <a:gd name="T7" fmla="*/ 116 h 173"/>
                    <a:gd name="T8" fmla="*/ 488 w 488"/>
                    <a:gd name="T9" fmla="*/ 42 h 173"/>
                    <a:gd name="T10" fmla="*/ 443 w 488"/>
                    <a:gd name="T11" fmla="*/ 2 h 173"/>
                    <a:gd name="T12" fmla="*/ 253 w 488"/>
                    <a:gd name="T13" fmla="*/ 0 h 173"/>
                    <a:gd name="T14" fmla="*/ 110 w 488"/>
                    <a:gd name="T15" fmla="*/ 12 h 173"/>
                    <a:gd name="T16" fmla="*/ 15 w 488"/>
                    <a:gd name="T17" fmla="*/ 76 h 173"/>
                    <a:gd name="T18" fmla="*/ 112 w 488"/>
                    <a:gd name="T19" fmla="*/ 95 h 173"/>
                    <a:gd name="T20" fmla="*/ 275 w 488"/>
                    <a:gd name="T21" fmla="*/ 53 h 173"/>
                    <a:gd name="T22" fmla="*/ 416 w 488"/>
                    <a:gd name="T23" fmla="*/ 53 h 173"/>
                    <a:gd name="T24" fmla="*/ 268 w 488"/>
                    <a:gd name="T25" fmla="*/ 110 h 173"/>
                    <a:gd name="T26" fmla="*/ 142 w 488"/>
                    <a:gd name="T27" fmla="*/ 126 h 173"/>
                    <a:gd name="T28" fmla="*/ 0 w 488"/>
                    <a:gd name="T29" fmla="*/ 126 h 173"/>
                    <a:gd name="T30" fmla="*/ 0 w 488"/>
                    <a:gd name="T31" fmla="*/ 126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1061" name="Group 37"/>
          <p:cNvGrpSpPr/>
          <p:nvPr/>
        </p:nvGrpSpPr>
        <p:grpSpPr bwMode="auto">
          <a:xfrm>
            <a:off x="8680450" y="2116138"/>
            <a:ext cx="385763" cy="4308475"/>
            <a:chOff x="0" y="0"/>
            <a:chExt cx="243" cy="2714"/>
          </a:xfrm>
        </p:grpSpPr>
        <p:sp>
          <p:nvSpPr>
            <p:cNvPr id="1062" name="未知"/>
            <p:cNvSpPr/>
            <p:nvPr userDrawn="1"/>
          </p:nvSpPr>
          <p:spPr bwMode="auto">
            <a:xfrm flipH="1">
              <a:off x="0" y="1287"/>
              <a:ext cx="205" cy="1427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3" name="未知"/>
            <p:cNvSpPr/>
            <p:nvPr userDrawn="1"/>
          </p:nvSpPr>
          <p:spPr bwMode="auto">
            <a:xfrm flipH="1">
              <a:off x="38" y="0"/>
              <a:ext cx="205" cy="1633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64" name="Group 40"/>
          <p:cNvGrpSpPr/>
          <p:nvPr/>
        </p:nvGrpSpPr>
        <p:grpSpPr bwMode="auto">
          <a:xfrm>
            <a:off x="7318375" y="90488"/>
            <a:ext cx="2133600" cy="1911350"/>
            <a:chOff x="0" y="0"/>
            <a:chExt cx="1344" cy="1204"/>
          </a:xfrm>
        </p:grpSpPr>
        <p:grpSp>
          <p:nvGrpSpPr>
            <p:cNvPr id="1065" name="Group 41"/>
            <p:cNvGrpSpPr/>
            <p:nvPr userDrawn="1"/>
          </p:nvGrpSpPr>
          <p:grpSpPr bwMode="auto">
            <a:xfrm>
              <a:off x="0" y="0"/>
              <a:ext cx="1344" cy="1204"/>
              <a:chOff x="0" y="0"/>
              <a:chExt cx="1344" cy="1204"/>
            </a:xfrm>
          </p:grpSpPr>
          <p:sp>
            <p:nvSpPr>
              <p:cNvPr id="1066" name="未知"/>
              <p:cNvSpPr/>
              <p:nvPr userDrawn="1"/>
            </p:nvSpPr>
            <p:spPr bwMode="auto">
              <a:xfrm rot="18427436">
                <a:off x="820" y="1029"/>
                <a:ext cx="62" cy="288"/>
              </a:xfrm>
              <a:custGeom>
                <a:avLst/>
                <a:gdLst>
                  <a:gd name="T0" fmla="*/ 123 w 245"/>
                  <a:gd name="T1" fmla="*/ 9 h 806"/>
                  <a:gd name="T2" fmla="*/ 131 w 245"/>
                  <a:gd name="T3" fmla="*/ 342 h 806"/>
                  <a:gd name="T4" fmla="*/ 0 w 245"/>
                  <a:gd name="T5" fmla="*/ 806 h 806"/>
                  <a:gd name="T6" fmla="*/ 79 w 245"/>
                  <a:gd name="T7" fmla="*/ 789 h 806"/>
                  <a:gd name="T8" fmla="*/ 218 w 245"/>
                  <a:gd name="T9" fmla="*/ 376 h 806"/>
                  <a:gd name="T10" fmla="*/ 245 w 245"/>
                  <a:gd name="T11" fmla="*/ 0 h 806"/>
                  <a:gd name="T12" fmla="*/ 123 w 245"/>
                  <a:gd name="T13" fmla="*/ 9 h 806"/>
                  <a:gd name="T14" fmla="*/ 123 w 245"/>
                  <a:gd name="T15" fmla="*/ 9 h 8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1067" name="Group 43"/>
              <p:cNvGrpSpPr/>
              <p:nvPr userDrawn="1"/>
            </p:nvGrpSpPr>
            <p:grpSpPr bwMode="auto">
              <a:xfrm>
                <a:off x="0" y="0"/>
                <a:ext cx="1344" cy="985"/>
                <a:chOff x="0" y="0"/>
                <a:chExt cx="1344" cy="985"/>
              </a:xfrm>
            </p:grpSpPr>
            <p:sp>
              <p:nvSpPr>
                <p:cNvPr id="1068" name="未知"/>
                <p:cNvSpPr/>
                <p:nvPr userDrawn="1"/>
              </p:nvSpPr>
              <p:spPr bwMode="auto">
                <a:xfrm rot="18427436">
                  <a:off x="355" y="14"/>
                  <a:ext cx="153" cy="125"/>
                </a:xfrm>
                <a:custGeom>
                  <a:avLst/>
                  <a:gdLst>
                    <a:gd name="T0" fmla="*/ 0 w 604"/>
                    <a:gd name="T1" fmla="*/ 0 h 349"/>
                    <a:gd name="T2" fmla="*/ 298 w 604"/>
                    <a:gd name="T3" fmla="*/ 184 h 349"/>
                    <a:gd name="T4" fmla="*/ 500 w 604"/>
                    <a:gd name="T5" fmla="*/ 349 h 349"/>
                    <a:gd name="T6" fmla="*/ 604 w 604"/>
                    <a:gd name="T7" fmla="*/ 140 h 349"/>
                    <a:gd name="T8" fmla="*/ 359 w 604"/>
                    <a:gd name="T9" fmla="*/ 9 h 349"/>
                    <a:gd name="T10" fmla="*/ 464 w 604"/>
                    <a:gd name="T11" fmla="*/ 184 h 349"/>
                    <a:gd name="T12" fmla="*/ 131 w 604"/>
                    <a:gd name="T13" fmla="*/ 17 h 349"/>
                    <a:gd name="T14" fmla="*/ 0 w 604"/>
                    <a:gd name="T15" fmla="*/ 0 h 349"/>
                    <a:gd name="T16" fmla="*/ 0 w 604"/>
                    <a:gd name="T17" fmla="*/ 0 h 3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69" name="未知"/>
                <p:cNvSpPr/>
                <p:nvPr userDrawn="1"/>
              </p:nvSpPr>
              <p:spPr bwMode="auto">
                <a:xfrm rot="18427436">
                  <a:off x="437" y="274"/>
                  <a:ext cx="269" cy="438"/>
                </a:xfrm>
                <a:custGeom>
                  <a:avLst/>
                  <a:gdLst>
                    <a:gd name="T0" fmla="*/ 741 w 1064"/>
                    <a:gd name="T1" fmla="*/ 129 h 1230"/>
                    <a:gd name="T2" fmla="*/ 485 w 1064"/>
                    <a:gd name="T3" fmla="*/ 352 h 1230"/>
                    <a:gd name="T4" fmla="*/ 163 w 1064"/>
                    <a:gd name="T5" fmla="*/ 762 h 1230"/>
                    <a:gd name="T6" fmla="*/ 0 w 1064"/>
                    <a:gd name="T7" fmla="*/ 1101 h 1230"/>
                    <a:gd name="T8" fmla="*/ 59 w 1064"/>
                    <a:gd name="T9" fmla="*/ 1230 h 1230"/>
                    <a:gd name="T10" fmla="*/ 262 w 1064"/>
                    <a:gd name="T11" fmla="*/ 1201 h 1230"/>
                    <a:gd name="T12" fmla="*/ 578 w 1064"/>
                    <a:gd name="T13" fmla="*/ 914 h 1230"/>
                    <a:gd name="T14" fmla="*/ 876 w 1064"/>
                    <a:gd name="T15" fmla="*/ 534 h 1230"/>
                    <a:gd name="T16" fmla="*/ 1034 w 1064"/>
                    <a:gd name="T17" fmla="*/ 270 h 1230"/>
                    <a:gd name="T18" fmla="*/ 1064 w 1064"/>
                    <a:gd name="T19" fmla="*/ 84 h 1230"/>
                    <a:gd name="T20" fmla="*/ 977 w 1064"/>
                    <a:gd name="T21" fmla="*/ 0 h 1230"/>
                    <a:gd name="T22" fmla="*/ 836 w 1064"/>
                    <a:gd name="T23" fmla="*/ 65 h 1230"/>
                    <a:gd name="T24" fmla="*/ 969 w 1064"/>
                    <a:gd name="T25" fmla="*/ 107 h 1230"/>
                    <a:gd name="T26" fmla="*/ 876 w 1064"/>
                    <a:gd name="T27" fmla="*/ 352 h 1230"/>
                    <a:gd name="T28" fmla="*/ 690 w 1064"/>
                    <a:gd name="T29" fmla="*/ 656 h 1230"/>
                    <a:gd name="T30" fmla="*/ 350 w 1064"/>
                    <a:gd name="T31" fmla="*/ 1008 h 1230"/>
                    <a:gd name="T32" fmla="*/ 116 w 1064"/>
                    <a:gd name="T33" fmla="*/ 1114 h 1230"/>
                    <a:gd name="T34" fmla="*/ 135 w 1064"/>
                    <a:gd name="T35" fmla="*/ 943 h 1230"/>
                    <a:gd name="T36" fmla="*/ 437 w 1064"/>
                    <a:gd name="T37" fmla="*/ 504 h 1230"/>
                    <a:gd name="T38" fmla="*/ 831 w 1064"/>
                    <a:gd name="T39" fmla="*/ 118 h 1230"/>
                    <a:gd name="T40" fmla="*/ 741 w 1064"/>
                    <a:gd name="T41" fmla="*/ 129 h 1230"/>
                    <a:gd name="T42" fmla="*/ 741 w 1064"/>
                    <a:gd name="T43" fmla="*/ 129 h 1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70" name="未知"/>
                <p:cNvSpPr/>
                <p:nvPr userDrawn="1"/>
              </p:nvSpPr>
              <p:spPr bwMode="auto">
                <a:xfrm rot="18427436">
                  <a:off x="247" y="124"/>
                  <a:ext cx="505" cy="898"/>
                </a:xfrm>
                <a:custGeom>
                  <a:avLst/>
                  <a:gdLst>
                    <a:gd name="T0" fmla="*/ 1941 w 2002"/>
                    <a:gd name="T1" fmla="*/ 0 h 2521"/>
                    <a:gd name="T2" fmla="*/ 0 w 2002"/>
                    <a:gd name="T3" fmla="*/ 2521 h 2521"/>
                    <a:gd name="T4" fmla="*/ 192 w 2002"/>
                    <a:gd name="T5" fmla="*/ 2450 h 2521"/>
                    <a:gd name="T6" fmla="*/ 2002 w 2002"/>
                    <a:gd name="T7" fmla="*/ 61 h 2521"/>
                    <a:gd name="T8" fmla="*/ 1941 w 2002"/>
                    <a:gd name="T9" fmla="*/ 0 h 2521"/>
                    <a:gd name="T10" fmla="*/ 1941 w 2002"/>
                    <a:gd name="T11" fmla="*/ 0 h 2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71" name="未知"/>
                <p:cNvSpPr/>
                <p:nvPr userDrawn="1"/>
              </p:nvSpPr>
              <p:spPr bwMode="auto">
                <a:xfrm rot="18427436">
                  <a:off x="293" y="-76"/>
                  <a:ext cx="758" cy="1344"/>
                </a:xfrm>
                <a:custGeom>
                  <a:avLst/>
                  <a:gdLst>
                    <a:gd name="T0" fmla="*/ 95 w 3007"/>
                    <a:gd name="T1" fmla="*/ 2844 h 3771"/>
                    <a:gd name="T2" fmla="*/ 394 w 3007"/>
                    <a:gd name="T3" fmla="*/ 2834 h 3771"/>
                    <a:gd name="T4" fmla="*/ 821 w 3007"/>
                    <a:gd name="T5" fmla="*/ 3009 h 3771"/>
                    <a:gd name="T6" fmla="*/ 681 w 3007"/>
                    <a:gd name="T7" fmla="*/ 2817 h 3771"/>
                    <a:gd name="T8" fmla="*/ 367 w 3007"/>
                    <a:gd name="T9" fmla="*/ 2703 h 3771"/>
                    <a:gd name="T10" fmla="*/ 637 w 3007"/>
                    <a:gd name="T11" fmla="*/ 2720 h 3771"/>
                    <a:gd name="T12" fmla="*/ 979 w 3007"/>
                    <a:gd name="T13" fmla="*/ 2870 h 3771"/>
                    <a:gd name="T14" fmla="*/ 2859 w 3007"/>
                    <a:gd name="T15" fmla="*/ 420 h 3771"/>
                    <a:gd name="T16" fmla="*/ 2578 w 3007"/>
                    <a:gd name="T17" fmla="*/ 148 h 3771"/>
                    <a:gd name="T18" fmla="*/ 2308 w 3007"/>
                    <a:gd name="T19" fmla="*/ 0 h 3771"/>
                    <a:gd name="T20" fmla="*/ 2692 w 3007"/>
                    <a:gd name="T21" fmla="*/ 78 h 3771"/>
                    <a:gd name="T22" fmla="*/ 3007 w 3007"/>
                    <a:gd name="T23" fmla="*/ 428 h 3771"/>
                    <a:gd name="T24" fmla="*/ 831 w 3007"/>
                    <a:gd name="T25" fmla="*/ 3273 h 3771"/>
                    <a:gd name="T26" fmla="*/ 481 w 3007"/>
                    <a:gd name="T27" fmla="*/ 3412 h 3771"/>
                    <a:gd name="T28" fmla="*/ 105 w 3007"/>
                    <a:gd name="T29" fmla="*/ 3771 h 3771"/>
                    <a:gd name="T30" fmla="*/ 0 w 3007"/>
                    <a:gd name="T31" fmla="*/ 3667 h 3771"/>
                    <a:gd name="T32" fmla="*/ 131 w 3007"/>
                    <a:gd name="T33" fmla="*/ 3631 h 3771"/>
                    <a:gd name="T34" fmla="*/ 376 w 3007"/>
                    <a:gd name="T35" fmla="*/ 3385 h 3771"/>
                    <a:gd name="T36" fmla="*/ 165 w 3007"/>
                    <a:gd name="T37" fmla="*/ 3273 h 3771"/>
                    <a:gd name="T38" fmla="*/ 165 w 3007"/>
                    <a:gd name="T39" fmla="*/ 3176 h 3771"/>
                    <a:gd name="T40" fmla="*/ 411 w 3007"/>
                    <a:gd name="T41" fmla="*/ 3298 h 3771"/>
                    <a:gd name="T42" fmla="*/ 411 w 3007"/>
                    <a:gd name="T43" fmla="*/ 3186 h 3771"/>
                    <a:gd name="T44" fmla="*/ 603 w 3007"/>
                    <a:gd name="T45" fmla="*/ 3220 h 3771"/>
                    <a:gd name="T46" fmla="*/ 428 w 3007"/>
                    <a:gd name="T47" fmla="*/ 3079 h 3771"/>
                    <a:gd name="T48" fmla="*/ 629 w 3007"/>
                    <a:gd name="T49" fmla="*/ 3062 h 3771"/>
                    <a:gd name="T50" fmla="*/ 95 w 3007"/>
                    <a:gd name="T51" fmla="*/ 2844 h 3771"/>
                    <a:gd name="T52" fmla="*/ 95 w 3007"/>
                    <a:gd name="T53" fmla="*/ 2844 h 3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72" name="未知"/>
                <p:cNvSpPr/>
                <p:nvPr userDrawn="1"/>
              </p:nvSpPr>
              <p:spPr bwMode="auto">
                <a:xfrm rot="18427436">
                  <a:off x="686" y="839"/>
                  <a:ext cx="169" cy="122"/>
                </a:xfrm>
                <a:custGeom>
                  <a:avLst/>
                  <a:gdLst>
                    <a:gd name="T0" fmla="*/ 0 w 673"/>
                    <a:gd name="T1" fmla="*/ 80 h 342"/>
                    <a:gd name="T2" fmla="*/ 255 w 673"/>
                    <a:gd name="T3" fmla="*/ 106 h 342"/>
                    <a:gd name="T4" fmla="*/ 639 w 673"/>
                    <a:gd name="T5" fmla="*/ 342 h 342"/>
                    <a:gd name="T6" fmla="*/ 673 w 673"/>
                    <a:gd name="T7" fmla="*/ 289 h 342"/>
                    <a:gd name="T8" fmla="*/ 447 w 673"/>
                    <a:gd name="T9" fmla="*/ 114 h 342"/>
                    <a:gd name="T10" fmla="*/ 26 w 673"/>
                    <a:gd name="T11" fmla="*/ 0 h 342"/>
                    <a:gd name="T12" fmla="*/ 0 w 673"/>
                    <a:gd name="T13" fmla="*/ 80 h 342"/>
                    <a:gd name="T14" fmla="*/ 0 w 673"/>
                    <a:gd name="T15" fmla="*/ 80 h 3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73" name="未知"/>
                <p:cNvSpPr/>
                <p:nvPr userDrawn="1"/>
              </p:nvSpPr>
              <p:spPr bwMode="auto">
                <a:xfrm rot="18427436">
                  <a:off x="642" y="748"/>
                  <a:ext cx="181" cy="144"/>
                </a:xfrm>
                <a:custGeom>
                  <a:avLst/>
                  <a:gdLst>
                    <a:gd name="T0" fmla="*/ 0 w 716"/>
                    <a:gd name="T1" fmla="*/ 78 h 403"/>
                    <a:gd name="T2" fmla="*/ 340 w 716"/>
                    <a:gd name="T3" fmla="*/ 148 h 403"/>
                    <a:gd name="T4" fmla="*/ 638 w 716"/>
                    <a:gd name="T5" fmla="*/ 403 h 403"/>
                    <a:gd name="T6" fmla="*/ 716 w 716"/>
                    <a:gd name="T7" fmla="*/ 296 h 403"/>
                    <a:gd name="T8" fmla="*/ 420 w 716"/>
                    <a:gd name="T9" fmla="*/ 114 h 403"/>
                    <a:gd name="T10" fmla="*/ 70 w 716"/>
                    <a:gd name="T11" fmla="*/ 0 h 403"/>
                    <a:gd name="T12" fmla="*/ 0 w 716"/>
                    <a:gd name="T13" fmla="*/ 78 h 403"/>
                    <a:gd name="T14" fmla="*/ 0 w 716"/>
                    <a:gd name="T15" fmla="*/ 78 h 4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74" name="未知"/>
                <p:cNvSpPr/>
                <p:nvPr userDrawn="1"/>
              </p:nvSpPr>
              <p:spPr bwMode="auto">
                <a:xfrm rot="18427436">
                  <a:off x="374" y="152"/>
                  <a:ext cx="181" cy="147"/>
                </a:xfrm>
                <a:custGeom>
                  <a:avLst/>
                  <a:gdLst>
                    <a:gd name="T0" fmla="*/ 0 w 717"/>
                    <a:gd name="T1" fmla="*/ 78 h 411"/>
                    <a:gd name="T2" fmla="*/ 316 w 717"/>
                    <a:gd name="T3" fmla="*/ 139 h 411"/>
                    <a:gd name="T4" fmla="*/ 649 w 717"/>
                    <a:gd name="T5" fmla="*/ 411 h 411"/>
                    <a:gd name="T6" fmla="*/ 717 w 717"/>
                    <a:gd name="T7" fmla="*/ 314 h 411"/>
                    <a:gd name="T8" fmla="*/ 394 w 717"/>
                    <a:gd name="T9" fmla="*/ 87 h 411"/>
                    <a:gd name="T10" fmla="*/ 54 w 717"/>
                    <a:gd name="T11" fmla="*/ 0 h 411"/>
                    <a:gd name="T12" fmla="*/ 0 w 717"/>
                    <a:gd name="T13" fmla="*/ 78 h 411"/>
                    <a:gd name="T14" fmla="*/ 0 w 717"/>
                    <a:gd name="T15" fmla="*/ 78 h 4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075" name="未知"/>
                <p:cNvSpPr/>
                <p:nvPr userDrawn="1"/>
              </p:nvSpPr>
              <p:spPr bwMode="auto">
                <a:xfrm rot="18427436">
                  <a:off x="337" y="84"/>
                  <a:ext cx="179" cy="138"/>
                </a:xfrm>
                <a:custGeom>
                  <a:avLst/>
                  <a:gdLst>
                    <a:gd name="T0" fmla="*/ 0 w 709"/>
                    <a:gd name="T1" fmla="*/ 88 h 386"/>
                    <a:gd name="T2" fmla="*/ 272 w 709"/>
                    <a:gd name="T3" fmla="*/ 131 h 386"/>
                    <a:gd name="T4" fmla="*/ 665 w 709"/>
                    <a:gd name="T5" fmla="*/ 386 h 386"/>
                    <a:gd name="T6" fmla="*/ 709 w 709"/>
                    <a:gd name="T7" fmla="*/ 308 h 386"/>
                    <a:gd name="T8" fmla="*/ 306 w 709"/>
                    <a:gd name="T9" fmla="*/ 53 h 386"/>
                    <a:gd name="T10" fmla="*/ 43 w 709"/>
                    <a:gd name="T11" fmla="*/ 0 h 386"/>
                    <a:gd name="T12" fmla="*/ 0 w 709"/>
                    <a:gd name="T13" fmla="*/ 88 h 386"/>
                    <a:gd name="T14" fmla="*/ 0 w 709"/>
                    <a:gd name="T15" fmla="*/ 88 h 3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1076" name="Line 52"/>
            <p:cNvSpPr>
              <a:spLocks noChangeShapeType="1"/>
            </p:cNvSpPr>
            <p:nvPr userDrawn="1"/>
          </p:nvSpPr>
          <p:spPr bwMode="auto">
            <a:xfrm>
              <a:off x="260" y="27"/>
              <a:ext cx="42" cy="96"/>
            </a:xfrm>
            <a:prstGeom prst="line">
              <a:avLst/>
            </a:prstGeom>
            <a:noFill/>
            <a:ln w="38100" cmpd="sng">
              <a:solidFill>
                <a:schemeClr val="accent2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/>
          <p:nvPr/>
        </p:nvGrpSpPr>
        <p:grpSpPr bwMode="auto">
          <a:xfrm>
            <a:off x="1071563" y="304800"/>
            <a:ext cx="7615237" cy="1106488"/>
            <a:chOff x="0" y="0"/>
            <a:chExt cx="4797" cy="697"/>
          </a:xfrm>
        </p:grpSpPr>
        <p:sp>
          <p:nvSpPr>
            <p:cNvPr id="3075" name="Oval 3"/>
            <p:cNvSpPr>
              <a:spLocks noChangeArrowheads="1"/>
            </p:cNvSpPr>
            <p:nvPr/>
          </p:nvSpPr>
          <p:spPr bwMode="auto">
            <a:xfrm flipH="1">
              <a:off x="2392" y="0"/>
              <a:ext cx="696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zh-CN" sz="2400">
                <a:latin typeface="Times New Roman" panose="02020603050405020304" pitchFamily="18" charset="0"/>
              </a:endParaRPr>
            </a:p>
          </p:txBody>
        </p:sp>
        <p:sp>
          <p:nvSpPr>
            <p:cNvPr id="3076" name="Oval 4"/>
            <p:cNvSpPr>
              <a:spLocks noChangeArrowheads="1"/>
            </p:cNvSpPr>
            <p:nvPr/>
          </p:nvSpPr>
          <p:spPr bwMode="auto">
            <a:xfrm flipH="1">
              <a:off x="4102" y="0"/>
              <a:ext cx="695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zh-CN" sz="2400">
                <a:latin typeface="Times New Roman" panose="02020603050405020304" pitchFamily="18" charset="0"/>
              </a:endParaRPr>
            </a:p>
          </p:txBody>
        </p:sp>
        <p:sp>
          <p:nvSpPr>
            <p:cNvPr id="3077" name="Oval 5"/>
            <p:cNvSpPr>
              <a:spLocks noChangeArrowheads="1"/>
            </p:cNvSpPr>
            <p:nvPr/>
          </p:nvSpPr>
          <p:spPr bwMode="auto">
            <a:xfrm flipH="1">
              <a:off x="0" y="1"/>
              <a:ext cx="695" cy="6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zh-CN" sz="2400">
                <a:latin typeface="Times New Roman" panose="02020603050405020304" pitchFamily="18" charset="0"/>
              </a:endParaRPr>
            </a:p>
          </p:txBody>
        </p:sp>
        <p:sp>
          <p:nvSpPr>
            <p:cNvPr id="3078" name="Oval 6"/>
            <p:cNvSpPr>
              <a:spLocks noChangeArrowheads="1"/>
            </p:cNvSpPr>
            <p:nvPr/>
          </p:nvSpPr>
          <p:spPr bwMode="auto">
            <a:xfrm flipH="1">
              <a:off x="3309" y="0"/>
              <a:ext cx="695" cy="696"/>
            </a:xfrm>
            <a:prstGeom prst="ellipse">
              <a:avLst/>
            </a:prstGeom>
            <a:noFill/>
            <a:ln w="28575" cmpd="sng">
              <a:solidFill>
                <a:schemeClr val="accent2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E0E0F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zh-CN" sz="2400">
                <a:latin typeface="Times New Roman" panose="02020603050405020304" pitchFamily="18" charset="0"/>
              </a:endParaRPr>
            </a:p>
          </p:txBody>
        </p:sp>
        <p:sp>
          <p:nvSpPr>
            <p:cNvPr id="3079" name="Oval 7"/>
            <p:cNvSpPr>
              <a:spLocks noChangeArrowheads="1"/>
            </p:cNvSpPr>
            <p:nvPr/>
          </p:nvSpPr>
          <p:spPr bwMode="auto">
            <a:xfrm flipH="1">
              <a:off x="811" y="0"/>
              <a:ext cx="695" cy="696"/>
            </a:xfrm>
            <a:prstGeom prst="ellipse">
              <a:avLst/>
            </a:prstGeom>
            <a:noFill/>
            <a:ln w="28575" cmpd="sng">
              <a:solidFill>
                <a:schemeClr val="accent2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zh-CN" sz="2400">
                <a:latin typeface="Times New Roman" panose="02020603050405020304" pitchFamily="18" charset="0"/>
              </a:endParaRPr>
            </a:p>
          </p:txBody>
        </p:sp>
      </p:grpSp>
      <p:sp>
        <p:nvSpPr>
          <p:cNvPr id="3080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smtClean="0"/>
              <a:t>单击此处编辑母版文本样式</a:t>
            </a:r>
            <a:endParaRPr lang="zh-CN" smtClean="0"/>
          </a:p>
          <a:p>
            <a:pPr lvl="1"/>
            <a:r>
              <a:rPr lang="zh-CN" smtClean="0"/>
              <a:t>第二级</a:t>
            </a:r>
            <a:endParaRPr lang="zh-CN" smtClean="0"/>
          </a:p>
          <a:p>
            <a:pPr lvl="2"/>
            <a:r>
              <a:rPr lang="zh-CN" smtClean="0"/>
              <a:t>第三级</a:t>
            </a:r>
            <a:endParaRPr lang="zh-CN" smtClean="0"/>
          </a:p>
          <a:p>
            <a:pPr lvl="3"/>
            <a:r>
              <a:rPr lang="zh-CN" smtClean="0"/>
              <a:t>第四级</a:t>
            </a:r>
            <a:endParaRPr lang="zh-CN" smtClean="0"/>
          </a:p>
          <a:p>
            <a:pPr lvl="4"/>
            <a:r>
              <a:rPr lang="zh-CN" smtClean="0"/>
              <a:t>第五级</a:t>
            </a:r>
            <a:endParaRPr lang="zh-CN" smtClean="0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l">
              <a:defRPr sz="1000"/>
            </a:lvl1pPr>
          </a:lstStyle>
          <a:p>
            <a:endParaRPr lang="zh-CN" altLang="zh-CN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000"/>
            </a:lvl1pPr>
          </a:lstStyle>
          <a:p>
            <a:endParaRPr lang="zh-CN" altLang="zh-CN"/>
          </a:p>
        </p:txBody>
      </p:sp>
      <p:sp>
        <p:nvSpPr>
          <p:cNvPr id="308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000"/>
            </a:lvl1pPr>
          </a:lstStyle>
          <a:p>
            <a:fld id="{EEF45281-5E54-45DA-805E-EAE313F30B12}" type="slidenum">
              <a:rPr lang="zh-CN" altLang="zh-CN"/>
            </a:fld>
            <a:endParaRPr lang="zh-CN" altLang="zh-CN"/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smtClean="0"/>
              <a:t>单击此处编辑母版标题样式</a:t>
            </a:r>
            <a:endParaRPr lang="zh-CN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¡"/>
        <a:defRPr sz="27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l"/>
        <a:defRPr sz="23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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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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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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smtClean="0"/>
              <a:t>单击此处编辑母版标题样式</a:t>
            </a:r>
            <a:endParaRPr lang="zh-CN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smtClean="0"/>
              <a:t>单击此处编辑母版文本样式</a:t>
            </a:r>
            <a:endParaRPr lang="zh-CN" smtClean="0"/>
          </a:p>
          <a:p>
            <a:pPr lvl="1"/>
            <a:r>
              <a:rPr lang="zh-CN" smtClean="0"/>
              <a:t>第二级</a:t>
            </a:r>
            <a:endParaRPr lang="zh-CN" smtClean="0"/>
          </a:p>
          <a:p>
            <a:pPr lvl="2"/>
            <a:r>
              <a:rPr lang="zh-CN" smtClean="0"/>
              <a:t>第三级</a:t>
            </a:r>
            <a:endParaRPr lang="zh-CN" smtClean="0"/>
          </a:p>
          <a:p>
            <a:pPr lvl="3"/>
            <a:r>
              <a:rPr lang="zh-CN" smtClean="0"/>
              <a:t>第四级</a:t>
            </a:r>
            <a:endParaRPr lang="zh-CN" smtClean="0"/>
          </a:p>
          <a:p>
            <a:pPr lvl="4"/>
            <a:r>
              <a:rPr lang="zh-CN" smtClean="0"/>
              <a:t>第五级</a:t>
            </a:r>
            <a:endParaRPr lang="zh-CN" smtClean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l">
              <a:defRPr sz="1200">
                <a:latin typeface="+mj-lt"/>
              </a:defRPr>
            </a:lvl1pPr>
          </a:lstStyle>
          <a:p>
            <a:endParaRPr lang="zh-CN" altLang="zh-CN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latin typeface="+mj-lt"/>
              </a:defRPr>
            </a:lvl1pPr>
          </a:lstStyle>
          <a:p>
            <a:endParaRPr lang="zh-CN" altLang="zh-CN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+mj-lt"/>
              </a:defRPr>
            </a:lvl1pPr>
          </a:lstStyle>
          <a:p>
            <a:fld id="{0A61002A-64C9-41B2-9A0F-DFF9C90C3652}" type="slidenum">
              <a:rPr lang="zh-CN" altLang="zh-CN"/>
            </a:fld>
            <a:endParaRPr lang="zh-CN" altLang="zh-CN"/>
          </a:p>
        </p:txBody>
      </p:sp>
      <p:sp>
        <p:nvSpPr>
          <p:cNvPr id="5127" name="未知"/>
          <p:cNvSpPr/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 cmpd="sng">
            <a:solidFill>
              <a:schemeClr val="accent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宋体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宋体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宋体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755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600">
          <a:solidFill>
            <a:schemeClr val="tx1"/>
          </a:solidFill>
          <a:latin typeface="+mn-lt"/>
          <a:ea typeface="+mn-ea"/>
        </a:defRPr>
      </a:lvl2pPr>
      <a:lvl3pPr marL="1022350" indent="-351155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200">
          <a:solidFill>
            <a:schemeClr val="tx1"/>
          </a:solidFill>
          <a:latin typeface="+mn-lt"/>
          <a:ea typeface="+mn-ea"/>
        </a:defRPr>
      </a:lvl3pPr>
      <a:lvl4pPr marL="1339850" indent="-31623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 sz="2000">
          <a:solidFill>
            <a:schemeClr val="tx1"/>
          </a:solidFill>
          <a:latin typeface="+mn-lt"/>
          <a:ea typeface="+mn-ea"/>
        </a:defRPr>
      </a:lvl4pPr>
      <a:lvl5pPr marL="1681480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138680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595880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053080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510280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685800"/>
            <a:ext cx="85407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smtClean="0"/>
              <a:t>单击此处编辑母版标题样式</a:t>
            </a:r>
            <a:endParaRPr lang="zh-CN" smtClean="0"/>
          </a:p>
        </p:txBody>
      </p:sp>
      <p:sp>
        <p:nvSpPr>
          <p:cNvPr id="7171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4800" y="1981200"/>
            <a:ext cx="854075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smtClean="0"/>
              <a:t>单击此处编辑母版文本样式</a:t>
            </a:r>
            <a:endParaRPr lang="zh-CN" smtClean="0"/>
          </a:p>
          <a:p>
            <a:pPr lvl="1"/>
            <a:r>
              <a:rPr lang="zh-CN" smtClean="0"/>
              <a:t>第二级</a:t>
            </a:r>
            <a:endParaRPr lang="zh-CN" smtClean="0"/>
          </a:p>
          <a:p>
            <a:pPr lvl="2"/>
            <a:r>
              <a:rPr lang="zh-CN" smtClean="0"/>
              <a:t>第三级</a:t>
            </a:r>
            <a:endParaRPr lang="zh-CN" smtClean="0"/>
          </a:p>
          <a:p>
            <a:pPr lvl="3"/>
            <a:r>
              <a:rPr lang="zh-CN" smtClean="0"/>
              <a:t>第四级</a:t>
            </a:r>
            <a:endParaRPr lang="zh-CN" smtClean="0"/>
          </a:p>
          <a:p>
            <a:pPr lvl="4"/>
            <a:r>
              <a:rPr lang="zh-CN" smtClean="0"/>
              <a:t>第五级</a:t>
            </a:r>
            <a:endParaRPr lang="zh-CN" smtClean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019800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l">
              <a:defRPr sz="1400"/>
            </a:lvl1pPr>
          </a:lstStyle>
          <a:p>
            <a:endParaRPr lang="zh-CN" altLang="zh-CN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9800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endParaRPr lang="zh-CN" altLang="zh-CN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019800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077CDC41-047C-48C4-9721-5B9C8D2D4AAC}" type="slidenum">
              <a:rPr lang="zh-CN" altLang="zh-CN"/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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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 cmpd="sng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/>
          <a:p>
            <a:pPr lvl="0"/>
            <a:r>
              <a:rPr lang="zh-CN" smtClean="0"/>
              <a:t>单击此处编辑母版标题样式</a:t>
            </a:r>
            <a:endParaRPr lang="zh-CN" smtClean="0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smtClean="0"/>
              <a:t>单击此处编辑母版文本样式</a:t>
            </a:r>
            <a:endParaRPr lang="zh-CN" smtClean="0"/>
          </a:p>
          <a:p>
            <a:pPr lvl="1"/>
            <a:r>
              <a:rPr lang="zh-CN" smtClean="0"/>
              <a:t>第二级</a:t>
            </a:r>
            <a:endParaRPr lang="zh-CN" smtClean="0"/>
          </a:p>
          <a:p>
            <a:pPr lvl="2"/>
            <a:r>
              <a:rPr lang="zh-CN" smtClean="0"/>
              <a:t>第三级</a:t>
            </a:r>
            <a:endParaRPr lang="zh-CN" smtClean="0"/>
          </a:p>
          <a:p>
            <a:pPr lvl="3"/>
            <a:r>
              <a:rPr lang="zh-CN" smtClean="0"/>
              <a:t>第四级</a:t>
            </a:r>
            <a:endParaRPr lang="zh-CN" smtClean="0"/>
          </a:p>
          <a:p>
            <a:pPr lvl="4"/>
            <a:r>
              <a:rPr lang="zh-CN" smtClean="0"/>
              <a:t>第五级</a:t>
            </a:r>
            <a:endParaRPr lang="zh-CN" smtClean="0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l">
              <a:defRPr sz="1000"/>
            </a:lvl1pPr>
          </a:lstStyle>
          <a:p>
            <a:endParaRPr lang="zh-CN" altLang="zh-CN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000"/>
            </a:lvl1pPr>
          </a:lstStyle>
          <a:p>
            <a:endParaRPr lang="zh-CN" altLang="zh-CN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000"/>
            </a:lvl1pPr>
          </a:lstStyle>
          <a:p>
            <a:fld id="{EECF0A2A-87FB-4633-9786-9B483E4113E0}" type="slidenum">
              <a:rPr lang="zh-CN" altLang="zh-CN"/>
            </a:fld>
            <a:endParaRPr lang="zh-CN" altLang="zh-CN"/>
          </a:p>
        </p:txBody>
      </p:sp>
      <p:grpSp>
        <p:nvGrpSpPr>
          <p:cNvPr id="9224" name="Group 8"/>
          <p:cNvGrpSpPr/>
          <p:nvPr/>
        </p:nvGrpSpPr>
        <p:grpSpPr bwMode="auto">
          <a:xfrm>
            <a:off x="8153400" y="152400"/>
            <a:ext cx="792163" cy="1295400"/>
            <a:chOff x="0" y="0"/>
            <a:chExt cx="528" cy="864"/>
          </a:xfrm>
        </p:grpSpPr>
        <p:sp>
          <p:nvSpPr>
            <p:cNvPr id="9225" name="Oval 9"/>
            <p:cNvSpPr>
              <a:spLocks noChangeArrowheads="1"/>
            </p:cNvSpPr>
            <p:nvPr/>
          </p:nvSpPr>
          <p:spPr bwMode="auto">
            <a:xfrm>
              <a:off x="0" y="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26" name="Oval 10"/>
            <p:cNvSpPr>
              <a:spLocks noChangeArrowheads="1"/>
            </p:cNvSpPr>
            <p:nvPr/>
          </p:nvSpPr>
          <p:spPr bwMode="auto">
            <a:xfrm>
              <a:off x="112" y="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27" name="Oval 11"/>
            <p:cNvSpPr>
              <a:spLocks noChangeArrowheads="1"/>
            </p:cNvSpPr>
            <p:nvPr/>
          </p:nvSpPr>
          <p:spPr bwMode="auto">
            <a:xfrm>
              <a:off x="224" y="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28" name="Oval 12"/>
            <p:cNvSpPr>
              <a:spLocks noChangeArrowheads="1"/>
            </p:cNvSpPr>
            <p:nvPr/>
          </p:nvSpPr>
          <p:spPr bwMode="auto">
            <a:xfrm>
              <a:off x="0" y="11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29" name="Oval 13"/>
            <p:cNvSpPr>
              <a:spLocks noChangeArrowheads="1"/>
            </p:cNvSpPr>
            <p:nvPr/>
          </p:nvSpPr>
          <p:spPr bwMode="auto">
            <a:xfrm>
              <a:off x="112" y="11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30" name="Oval 14"/>
            <p:cNvSpPr>
              <a:spLocks noChangeArrowheads="1"/>
            </p:cNvSpPr>
            <p:nvPr/>
          </p:nvSpPr>
          <p:spPr bwMode="auto">
            <a:xfrm>
              <a:off x="224" y="11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31" name="Oval 15"/>
            <p:cNvSpPr>
              <a:spLocks noChangeArrowheads="1"/>
            </p:cNvSpPr>
            <p:nvPr/>
          </p:nvSpPr>
          <p:spPr bwMode="auto">
            <a:xfrm>
              <a:off x="336" y="112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32" name="Oval 16"/>
            <p:cNvSpPr>
              <a:spLocks noChangeArrowheads="1"/>
            </p:cNvSpPr>
            <p:nvPr/>
          </p:nvSpPr>
          <p:spPr bwMode="auto">
            <a:xfrm>
              <a:off x="0" y="22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33" name="Oval 17"/>
            <p:cNvSpPr>
              <a:spLocks noChangeArrowheads="1"/>
            </p:cNvSpPr>
            <p:nvPr/>
          </p:nvSpPr>
          <p:spPr bwMode="auto">
            <a:xfrm>
              <a:off x="112" y="22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34" name="Oval 18"/>
            <p:cNvSpPr>
              <a:spLocks noChangeArrowheads="1"/>
            </p:cNvSpPr>
            <p:nvPr/>
          </p:nvSpPr>
          <p:spPr bwMode="auto">
            <a:xfrm>
              <a:off x="224" y="22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35" name="Oval 19"/>
            <p:cNvSpPr>
              <a:spLocks noChangeArrowheads="1"/>
            </p:cNvSpPr>
            <p:nvPr/>
          </p:nvSpPr>
          <p:spPr bwMode="auto">
            <a:xfrm>
              <a:off x="336" y="22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36" name="Oval 20"/>
            <p:cNvSpPr>
              <a:spLocks noChangeArrowheads="1"/>
            </p:cNvSpPr>
            <p:nvPr/>
          </p:nvSpPr>
          <p:spPr bwMode="auto">
            <a:xfrm>
              <a:off x="448" y="224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37" name="Oval 21"/>
            <p:cNvSpPr>
              <a:spLocks noChangeArrowheads="1"/>
            </p:cNvSpPr>
            <p:nvPr/>
          </p:nvSpPr>
          <p:spPr bwMode="auto">
            <a:xfrm>
              <a:off x="0" y="33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38" name="Oval 22"/>
            <p:cNvSpPr>
              <a:spLocks noChangeArrowheads="1"/>
            </p:cNvSpPr>
            <p:nvPr/>
          </p:nvSpPr>
          <p:spPr bwMode="auto">
            <a:xfrm>
              <a:off x="112" y="33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39" name="Oval 23"/>
            <p:cNvSpPr>
              <a:spLocks noChangeArrowheads="1"/>
            </p:cNvSpPr>
            <p:nvPr/>
          </p:nvSpPr>
          <p:spPr bwMode="auto">
            <a:xfrm>
              <a:off x="224" y="33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40" name="Oval 24"/>
            <p:cNvSpPr>
              <a:spLocks noChangeArrowheads="1"/>
            </p:cNvSpPr>
            <p:nvPr/>
          </p:nvSpPr>
          <p:spPr bwMode="auto">
            <a:xfrm>
              <a:off x="336" y="336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41" name="Oval 25"/>
            <p:cNvSpPr>
              <a:spLocks noChangeArrowheads="1"/>
            </p:cNvSpPr>
            <p:nvPr/>
          </p:nvSpPr>
          <p:spPr bwMode="auto">
            <a:xfrm>
              <a:off x="0" y="44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42" name="Oval 26"/>
            <p:cNvSpPr>
              <a:spLocks noChangeArrowheads="1"/>
            </p:cNvSpPr>
            <p:nvPr/>
          </p:nvSpPr>
          <p:spPr bwMode="auto">
            <a:xfrm>
              <a:off x="112" y="44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43" name="Oval 27"/>
            <p:cNvSpPr>
              <a:spLocks noChangeArrowheads="1"/>
            </p:cNvSpPr>
            <p:nvPr/>
          </p:nvSpPr>
          <p:spPr bwMode="auto">
            <a:xfrm>
              <a:off x="224" y="44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44" name="Oval 28"/>
            <p:cNvSpPr>
              <a:spLocks noChangeArrowheads="1"/>
            </p:cNvSpPr>
            <p:nvPr/>
          </p:nvSpPr>
          <p:spPr bwMode="auto">
            <a:xfrm>
              <a:off x="336" y="44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45" name="Oval 29"/>
            <p:cNvSpPr>
              <a:spLocks noChangeArrowheads="1"/>
            </p:cNvSpPr>
            <p:nvPr/>
          </p:nvSpPr>
          <p:spPr bwMode="auto">
            <a:xfrm>
              <a:off x="448" y="44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46" name="Oval 30"/>
            <p:cNvSpPr>
              <a:spLocks noChangeArrowheads="1"/>
            </p:cNvSpPr>
            <p:nvPr/>
          </p:nvSpPr>
          <p:spPr bwMode="auto">
            <a:xfrm>
              <a:off x="0" y="560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47" name="Oval 31"/>
            <p:cNvSpPr>
              <a:spLocks noChangeArrowheads="1"/>
            </p:cNvSpPr>
            <p:nvPr/>
          </p:nvSpPr>
          <p:spPr bwMode="auto">
            <a:xfrm>
              <a:off x="112" y="56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48" name="Oval 32"/>
            <p:cNvSpPr>
              <a:spLocks noChangeArrowheads="1"/>
            </p:cNvSpPr>
            <p:nvPr/>
          </p:nvSpPr>
          <p:spPr bwMode="auto">
            <a:xfrm>
              <a:off x="224" y="56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49" name="Oval 33"/>
            <p:cNvSpPr>
              <a:spLocks noChangeArrowheads="1"/>
            </p:cNvSpPr>
            <p:nvPr/>
          </p:nvSpPr>
          <p:spPr bwMode="auto">
            <a:xfrm>
              <a:off x="336" y="560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50" name="Oval 34"/>
            <p:cNvSpPr>
              <a:spLocks noChangeArrowheads="1"/>
            </p:cNvSpPr>
            <p:nvPr/>
          </p:nvSpPr>
          <p:spPr bwMode="auto">
            <a:xfrm>
              <a:off x="0" y="67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51" name="Oval 35"/>
            <p:cNvSpPr>
              <a:spLocks noChangeArrowheads="1"/>
            </p:cNvSpPr>
            <p:nvPr/>
          </p:nvSpPr>
          <p:spPr bwMode="auto">
            <a:xfrm>
              <a:off x="112" y="67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52" name="Oval 36"/>
            <p:cNvSpPr>
              <a:spLocks noChangeArrowheads="1"/>
            </p:cNvSpPr>
            <p:nvPr/>
          </p:nvSpPr>
          <p:spPr bwMode="auto">
            <a:xfrm>
              <a:off x="224" y="67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53" name="Oval 37"/>
            <p:cNvSpPr>
              <a:spLocks noChangeArrowheads="1"/>
            </p:cNvSpPr>
            <p:nvPr/>
          </p:nvSpPr>
          <p:spPr bwMode="auto">
            <a:xfrm>
              <a:off x="336" y="67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54" name="Oval 38"/>
            <p:cNvSpPr>
              <a:spLocks noChangeArrowheads="1"/>
            </p:cNvSpPr>
            <p:nvPr/>
          </p:nvSpPr>
          <p:spPr bwMode="auto">
            <a:xfrm>
              <a:off x="112" y="78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55" name="Oval 39"/>
            <p:cNvSpPr>
              <a:spLocks noChangeArrowheads="1"/>
            </p:cNvSpPr>
            <p:nvPr/>
          </p:nvSpPr>
          <p:spPr bwMode="auto">
            <a:xfrm>
              <a:off x="336" y="78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98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l"/>
        <a:defRPr sz="2600">
          <a:solidFill>
            <a:schemeClr val="tx1"/>
          </a:solidFill>
          <a:latin typeface="+mn-lt"/>
          <a:ea typeface="+mn-ea"/>
        </a:defRPr>
      </a:lvl2pPr>
      <a:lvl3pPr marL="987425" indent="-29400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l"/>
        <a:defRPr sz="2300">
          <a:solidFill>
            <a:schemeClr val="tx1"/>
          </a:solidFill>
          <a:latin typeface="+mn-lt"/>
          <a:ea typeface="+mn-ea"/>
        </a:defRPr>
      </a:lvl3pPr>
      <a:lvl4pPr marL="1281430" indent="-2921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4pPr>
      <a:lvl5pPr marL="1598930" indent="-31623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056130" indent="-31623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513330" indent="-31623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2970530" indent="-31623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427730" indent="-31623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4099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0C474FB-BD9F-4AD8-9F2E-36A0E7A5449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A7B9BFB5-5540-46B7-BD95-63807675AD1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5.xml"/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png"/><Relationship Id="rId8" Type="http://schemas.microsoft.com/office/2007/relationships/media" Target="file:///C:\WINDOWS\TEMP\M1_12171.WAV" TargetMode="External"/><Relationship Id="rId7" Type="http://schemas.openxmlformats.org/officeDocument/2006/relationships/audio" Target="file:///C:\WINDOWS\TEMP\M1_12171.WAV" TargetMode="External"/><Relationship Id="rId6" Type="http://schemas.openxmlformats.org/officeDocument/2006/relationships/image" Target="../media/image13.GIF"/><Relationship Id="rId5" Type="http://schemas.openxmlformats.org/officeDocument/2006/relationships/slide" Target="slide4.xml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microsoft.com/office/2007/relationships/media" Target="file:///H:\ln\mid\m2.MPG" TargetMode="External"/><Relationship Id="rId10" Type="http://schemas.openxmlformats.org/officeDocument/2006/relationships/slideLayout" Target="../slideLayouts/slideLayout36.xml"/><Relationship Id="rId1" Type="http://schemas.openxmlformats.org/officeDocument/2006/relationships/video" Target="file:///H:\ln\mid\m2.M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2" Type="http://schemas.openxmlformats.org/officeDocument/2006/relationships/image" Target="../media/image13.GIF"/><Relationship Id="rId1" Type="http://schemas.openxmlformats.org/officeDocument/2006/relationships/slide" Target="slide4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23.png"/><Relationship Id="rId8" Type="http://schemas.microsoft.com/office/2007/relationships/media" Target="file:///H:\ln\image\a1111111.avi" TargetMode="External"/><Relationship Id="rId7" Type="http://schemas.openxmlformats.org/officeDocument/2006/relationships/video" Target="file:///H:\ln\image\a1111111.avi" TargetMode="External"/><Relationship Id="rId6" Type="http://schemas.openxmlformats.org/officeDocument/2006/relationships/image" Target="../media/image22.png"/><Relationship Id="rId5" Type="http://schemas.microsoft.com/office/2007/relationships/media" Target="file:///H:\ln\&#26032;&#24314;&#25991;&#20214;&#22841;\a22222222222222.avi" TargetMode="External"/><Relationship Id="rId4" Type="http://schemas.openxmlformats.org/officeDocument/2006/relationships/video" Target="file:///H:\ln\&#26032;&#24314;&#25991;&#20214;&#22841;\a22222222222222.avi" TargetMode="External"/><Relationship Id="rId33" Type="http://schemas.openxmlformats.org/officeDocument/2006/relationships/slideLayout" Target="../slideLayouts/slideLayout61.xml"/><Relationship Id="rId32" Type="http://schemas.microsoft.com/office/2007/relationships/media" Target="file:///C:\WINDOWS\TEMP\M1_32401.WAV" TargetMode="External"/><Relationship Id="rId31" Type="http://schemas.openxmlformats.org/officeDocument/2006/relationships/audio" Target="file:///C:\WINDOWS\TEMP\M1_32401.WAV" TargetMode="External"/><Relationship Id="rId30" Type="http://schemas.microsoft.com/office/2007/relationships/media" Target="file:///C:\WINDOWS\TEMP\M1_3_2.WAV" TargetMode="External"/><Relationship Id="rId3" Type="http://schemas.openxmlformats.org/officeDocument/2006/relationships/image" Target="../media/image21.png"/><Relationship Id="rId29" Type="http://schemas.openxmlformats.org/officeDocument/2006/relationships/audio" Target="file:///C:\WINDOWS\TEMP\M1_3_2.WAV" TargetMode="External"/><Relationship Id="rId28" Type="http://schemas.openxmlformats.org/officeDocument/2006/relationships/image" Target="../media/image17.png"/><Relationship Id="rId27" Type="http://schemas.microsoft.com/office/2007/relationships/media" Target="file:///C:\WINDOWS\TEMP\M1_3.WAV" TargetMode="External"/><Relationship Id="rId26" Type="http://schemas.openxmlformats.org/officeDocument/2006/relationships/audio" Target="file:///C:\WINDOWS\TEMP\M1_3.WAV" TargetMode="External"/><Relationship Id="rId25" Type="http://schemas.openxmlformats.org/officeDocument/2006/relationships/image" Target="../media/image29.png"/><Relationship Id="rId24" Type="http://schemas.microsoft.com/office/2007/relationships/media" Target="file:///C:\WINDOWS\TEMP\e.avi" TargetMode="External"/><Relationship Id="rId23" Type="http://schemas.openxmlformats.org/officeDocument/2006/relationships/video" Target="file:///C:\WINDOWS\TEMP\e.avi" TargetMode="External"/><Relationship Id="rId22" Type="http://schemas.openxmlformats.org/officeDocument/2006/relationships/image" Target="../media/image28.png"/><Relationship Id="rId21" Type="http://schemas.openxmlformats.org/officeDocument/2006/relationships/image" Target="../media/image27.png"/><Relationship Id="rId20" Type="http://schemas.microsoft.com/office/2007/relationships/media" Target="file:///C:\WINDOWS\TEMP\o.avi" TargetMode="External"/><Relationship Id="rId2" Type="http://schemas.microsoft.com/office/2007/relationships/media" Target="file:///H:\ln\&#26032;&#24314;&#25991;&#20214;&#22841;\a1111111111111111.avi" TargetMode="External"/><Relationship Id="rId19" Type="http://schemas.openxmlformats.org/officeDocument/2006/relationships/video" Target="file:///C:\WINDOWS\TEMP\o.avi" TargetMode="External"/><Relationship Id="rId18" Type="http://schemas.openxmlformats.org/officeDocument/2006/relationships/image" Target="../media/image26.png"/><Relationship Id="rId17" Type="http://schemas.microsoft.com/office/2007/relationships/media" Target="file:///C:\WINDOWS\TEMP\aaa.MP3" TargetMode="External"/><Relationship Id="rId16" Type="http://schemas.openxmlformats.org/officeDocument/2006/relationships/audio" Target="file:///C:\WINDOWS\TEMP\aaa.MP3" TargetMode="External"/><Relationship Id="rId15" Type="http://schemas.openxmlformats.org/officeDocument/2006/relationships/image" Target="../media/image25.png"/><Relationship Id="rId14" Type="http://schemas.openxmlformats.org/officeDocument/2006/relationships/image" Target="../media/image24.png"/><Relationship Id="rId13" Type="http://schemas.microsoft.com/office/2007/relationships/media" Target="file:///C:\WINDOWS\TEMP\a.avi" TargetMode="External"/><Relationship Id="rId12" Type="http://schemas.openxmlformats.org/officeDocument/2006/relationships/video" Target="file:///C:\WINDOWS\TEMP\a.avi" TargetMode="External"/><Relationship Id="rId11" Type="http://schemas.openxmlformats.org/officeDocument/2006/relationships/image" Target="../media/image13.GIF"/><Relationship Id="rId10" Type="http://schemas.openxmlformats.org/officeDocument/2006/relationships/slide" Target="slide4.xml"/><Relationship Id="rId1" Type="http://schemas.openxmlformats.org/officeDocument/2006/relationships/video" Target="file:///H:\ln\&#26032;&#24314;&#25991;&#20214;&#22841;\a1111111111111111.avi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7" Type="http://schemas.openxmlformats.org/officeDocument/2006/relationships/image" Target="../media/image13.GIF"/><Relationship Id="rId6" Type="http://schemas.openxmlformats.org/officeDocument/2006/relationships/slide" Target="slide4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Relationship Id="rId3" Type="http://schemas.openxmlformats.org/officeDocument/2006/relationships/image" Target="../media/image32.GIF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audio" Target="../media/audio2.wav"/><Relationship Id="rId8" Type="http://schemas.openxmlformats.org/officeDocument/2006/relationships/image" Target="../media/image17.png"/><Relationship Id="rId7" Type="http://schemas.openxmlformats.org/officeDocument/2006/relationships/audio" Target="../media/audio1.wav"/><Relationship Id="rId6" Type="http://schemas.openxmlformats.org/officeDocument/2006/relationships/image" Target="../media/image13.GIF"/><Relationship Id="rId5" Type="http://schemas.openxmlformats.org/officeDocument/2006/relationships/slide" Target="slide4.xml"/><Relationship Id="rId4" Type="http://schemas.openxmlformats.org/officeDocument/2006/relationships/image" Target="../media/image38.jpeg"/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6" Type="http://schemas.openxmlformats.org/officeDocument/2006/relationships/slideLayout" Target="../slideLayouts/slideLayout4.xml"/><Relationship Id="rId15" Type="http://schemas.openxmlformats.org/officeDocument/2006/relationships/audio" Target="../media/audio8.wav"/><Relationship Id="rId14" Type="http://schemas.openxmlformats.org/officeDocument/2006/relationships/audio" Target="../media/audio7.wav"/><Relationship Id="rId13" Type="http://schemas.openxmlformats.org/officeDocument/2006/relationships/audio" Target="../media/audio6.wav"/><Relationship Id="rId12" Type="http://schemas.openxmlformats.org/officeDocument/2006/relationships/audio" Target="../media/audio5.wav"/><Relationship Id="rId11" Type="http://schemas.openxmlformats.org/officeDocument/2006/relationships/audio" Target="../media/audio4.wav"/><Relationship Id="rId10" Type="http://schemas.openxmlformats.org/officeDocument/2006/relationships/audio" Target="../media/audio3.wav"/><Relationship Id="rId1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audio" Target="../media/audio10.wav"/><Relationship Id="rId8" Type="http://schemas.openxmlformats.org/officeDocument/2006/relationships/image" Target="../media/image17.png"/><Relationship Id="rId7" Type="http://schemas.openxmlformats.org/officeDocument/2006/relationships/audio" Target="../media/audio9.wav"/><Relationship Id="rId6" Type="http://schemas.openxmlformats.org/officeDocument/2006/relationships/image" Target="../media/image13.GIF"/><Relationship Id="rId5" Type="http://schemas.openxmlformats.org/officeDocument/2006/relationships/slide" Target="slide4.xml"/><Relationship Id="rId4" Type="http://schemas.openxmlformats.org/officeDocument/2006/relationships/image" Target="../media/image42.jpeg"/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2" Type="http://schemas.openxmlformats.org/officeDocument/2006/relationships/slideLayout" Target="../slideLayouts/slideLayout12.xml"/><Relationship Id="rId11" Type="http://schemas.openxmlformats.org/officeDocument/2006/relationships/audio" Target="../media/audio12.wav"/><Relationship Id="rId10" Type="http://schemas.openxmlformats.org/officeDocument/2006/relationships/audio" Target="../media/audio11.wav"/><Relationship Id="rId1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audio" Target="../media/audio14.wav"/><Relationship Id="rId8" Type="http://schemas.openxmlformats.org/officeDocument/2006/relationships/image" Target="../media/image17.png"/><Relationship Id="rId7" Type="http://schemas.openxmlformats.org/officeDocument/2006/relationships/audio" Target="../media/audio13.wav"/><Relationship Id="rId6" Type="http://schemas.openxmlformats.org/officeDocument/2006/relationships/image" Target="../media/image13.GIF"/><Relationship Id="rId5" Type="http://schemas.openxmlformats.org/officeDocument/2006/relationships/slide" Target="slide4.xml"/><Relationship Id="rId4" Type="http://schemas.openxmlformats.org/officeDocument/2006/relationships/image" Target="../media/image46.jpeg"/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2" Type="http://schemas.openxmlformats.org/officeDocument/2006/relationships/slideLayout" Target="../slideLayouts/slideLayout2.xml"/><Relationship Id="rId11" Type="http://schemas.openxmlformats.org/officeDocument/2006/relationships/audio" Target="../media/audio16.wav"/><Relationship Id="rId10" Type="http://schemas.openxmlformats.org/officeDocument/2006/relationships/audio" Target="../media/audio15.wav"/><Relationship Id="rId1" Type="http://schemas.openxmlformats.org/officeDocument/2006/relationships/image" Target="../media/image43.jpeg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46.jpeg"/><Relationship Id="rId7" Type="http://schemas.openxmlformats.org/officeDocument/2006/relationships/image" Target="../media/image45.jpeg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8.jpeg"/><Relationship Id="rId3" Type="http://schemas.openxmlformats.org/officeDocument/2006/relationships/image" Target="../media/image37.jpeg"/><Relationship Id="rId2" Type="http://schemas.openxmlformats.org/officeDocument/2006/relationships/image" Target="../media/image13.GIF"/><Relationship Id="rId1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9.xml"/><Relationship Id="rId1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9.xml"/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7" Type="http://schemas.openxmlformats.org/officeDocument/2006/relationships/slide" Target="slide17.xml"/><Relationship Id="rId6" Type="http://schemas.openxmlformats.org/officeDocument/2006/relationships/slide" Target="slide8.xml"/><Relationship Id="rId5" Type="http://schemas.openxmlformats.org/officeDocument/2006/relationships/slide" Target="slide11.xml"/><Relationship Id="rId4" Type="http://schemas.openxmlformats.org/officeDocument/2006/relationships/slide" Target="slide1.xml"/><Relationship Id="rId3" Type="http://schemas.openxmlformats.org/officeDocument/2006/relationships/image" Target="../media/image11.GIF"/><Relationship Id="rId2" Type="http://schemas.openxmlformats.org/officeDocument/2006/relationships/slide" Target="slide5.xml"/><Relationship Id="rId1" Type="http://schemas.openxmlformats.org/officeDocument/2006/relationships/image" Target="../media/image10.GIF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8.xml"/><Relationship Id="rId3" Type="http://schemas.openxmlformats.org/officeDocument/2006/relationships/image" Target="../media/image13.GIF"/><Relationship Id="rId2" Type="http://schemas.openxmlformats.org/officeDocument/2006/relationships/slide" Target="slide4.xml"/><Relationship Id="rId1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8.xml"/><Relationship Id="rId3" Type="http://schemas.openxmlformats.org/officeDocument/2006/relationships/image" Target="../media/image14.png"/><Relationship Id="rId2" Type="http://schemas.openxmlformats.org/officeDocument/2006/relationships/image" Target="../media/image13.GIF"/><Relationship Id="rId1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44.xml"/><Relationship Id="rId2" Type="http://schemas.openxmlformats.org/officeDocument/2006/relationships/image" Target="../media/image13.GIF"/><Relationship Id="rId1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7" Type="http://schemas.openxmlformats.org/officeDocument/2006/relationships/image" Target="../media/image17.png"/><Relationship Id="rId6" Type="http://schemas.microsoft.com/office/2007/relationships/media" Target="file:///C:\WINDOWS\TEMP\A.WAV" TargetMode="External"/><Relationship Id="rId5" Type="http://schemas.openxmlformats.org/officeDocument/2006/relationships/audio" Target="file:///C:\WINDOWS\TEMP\A.WAV" TargetMode="External"/><Relationship Id="rId4" Type="http://schemas.openxmlformats.org/officeDocument/2006/relationships/image" Target="../media/image13.GIF"/><Relationship Id="rId3" Type="http://schemas.openxmlformats.org/officeDocument/2006/relationships/slide" Target="slide4.xml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8.xml"/><Relationship Id="rId6" Type="http://schemas.openxmlformats.org/officeDocument/2006/relationships/image" Target="../media/image17.png"/><Relationship Id="rId5" Type="http://schemas.microsoft.com/office/2007/relationships/media" Target="file:///C:\WINDOWS\TEMP\M1_1.WAV" TargetMode="External"/><Relationship Id="rId4" Type="http://schemas.openxmlformats.org/officeDocument/2006/relationships/audio" Target="file:///C:\WINDOWS\TEMP\M1_1.WAV" TargetMode="External"/><Relationship Id="rId3" Type="http://schemas.openxmlformats.org/officeDocument/2006/relationships/image" Target="../media/image13.GIF"/><Relationship Id="rId2" Type="http://schemas.openxmlformats.org/officeDocument/2006/relationships/slide" Target="slide4.xml"/><Relationship Id="rId1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PM_001"/>
          <p:cNvPicPr>
            <a:picLocks noChangeAspect="1" noChangeArrowheads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827088" y="908050"/>
            <a:ext cx="63373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义 务 教 育 课 程 标 准 实 验 教 科 书</a:t>
            </a:r>
            <a:endParaRPr lang="en-US"/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2268538" y="1412875"/>
            <a:ext cx="3673475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语    文</a:t>
            </a:r>
            <a:endParaRPr lang="en-US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2771775" y="2492375"/>
            <a:ext cx="27352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一 年 级       上 册</a:t>
            </a:r>
            <a:endParaRPr lang="en-US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1908175" y="2908775"/>
            <a:ext cx="4319588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  a o e </a:t>
            </a:r>
            <a:endParaRPr lang="en-US"/>
          </a:p>
        </p:txBody>
      </p:sp>
      <p:pic>
        <p:nvPicPr>
          <p:cNvPr id="12296" name="Picture 8" descr="Z38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78775" y="3716338"/>
            <a:ext cx="625475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Picture 9" descr="Z39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16913" y="3238500"/>
            <a:ext cx="576262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矩形 12"/>
          <p:cNvSpPr/>
          <p:nvPr/>
        </p:nvSpPr>
        <p:spPr>
          <a:xfrm>
            <a:off x="1900238" y="5541765"/>
            <a:ext cx="4191000" cy="4064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-</a:t>
            </a:r>
            <a:endParaRPr lang="en-US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531" name="m2.MPG">
            <a:hlinkClick r:id="" action="ppaction://media"/>
          </p:cNvPr>
          <p:cNvPicPr>
            <a:picLocks noRot="1" noChangeAspect="1" noChangeArrowheads="1"/>
          </p:cNvPicPr>
          <p:nvPr>
            <p:ph sz="half" idx="1"/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76500" y="3865563"/>
            <a:ext cx="0" cy="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2532" name="Picture 4" descr="eee"/>
          <p:cNvPicPr>
            <a:picLocks noChangeAspect="1" noChangeArrowheads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827088" y="1773238"/>
            <a:ext cx="5319712" cy="35512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6804025" y="2233613"/>
            <a:ext cx="1152525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>
                    <a:alpha val="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e</a:t>
            </a:r>
            <a:endParaRPr lang="en-US"/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6804025" y="2276475"/>
            <a:ext cx="1152525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>
                    <a:alpha val="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e</a:t>
            </a:r>
            <a:endParaRPr lang="en-US"/>
          </a:p>
        </p:txBody>
      </p:sp>
      <p:pic>
        <p:nvPicPr>
          <p:cNvPr id="22535" name="Picture 7" descr="G014">
            <a:hlinkClick r:id="rId5" action="ppaction://hlinksldjump"/>
          </p:cNvPr>
          <p:cNvPicPr>
            <a:picLocks noChangeAspect="1" noChangeArrowheads="1"/>
          </p:cNvPicPr>
          <p:nvPr>
            <p:ph sz="quarter" idx="3"/>
          </p:nvPr>
        </p:nvPicPr>
        <p:blipFill>
          <a:blip r:embed="rId6"/>
          <a:srcRect/>
          <a:stretch>
            <a:fillRect/>
          </a:stretch>
        </p:blipFill>
        <p:spPr>
          <a:xfrm>
            <a:off x="8534400" y="6248400"/>
            <a:ext cx="609600" cy="609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2536" name="M1_12171.WAV">
            <a:hlinkClick r:id="" action="ppaction://media"/>
          </p:cNvPr>
          <p:cNvPicPr>
            <a:picLocks noRot="1" noChangeAspect="1" noChangeArrowheads="1"/>
          </p:cNvPicPr>
          <p:nvPr>
            <a:audioFile r:link="rId7"/>
            <p:extLst>
              <p:ext uri="{DAA4B4D4-6D71-4841-9C94-3DE7FCFB9230}">
                <p14:media xmlns:p14="http://schemas.microsoft.com/office/powerpoint/2010/main" r:link="rId8"/>
              </p:ext>
            </p:ext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0" y="6216650"/>
            <a:ext cx="29511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字  母  教  学</a:t>
            </a:r>
            <a:endParaRPr lang="en-US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-0.40156 0.1885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2253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25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3" dur="1" fill="hold"/>
                                        <p:tgtEl>
                                          <p:spTgt spid="225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31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25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8678" fill="hold"/>
                                        <p:tgtEl>
                                          <p:spTgt spid="225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36"/>
                  </p:tgtEl>
                </p:cond>
              </p:nextCondLst>
            </p:seq>
          </p:childTnLst>
        </p:cTn>
      </p:par>
    </p:tnLst>
    <p:bldLst>
      <p:bldP spid="22533" grpId="0" autoUpdateAnimBg="0"/>
      <p:bldP spid="22533" grpId="1" autoUpdateAnimBg="0"/>
      <p:bldP spid="22533" grpId="2" autoUpdateAnimBg="0"/>
      <p:bldP spid="22533" grpId="3" autoUpdateAnimBg="0"/>
      <p:bldP spid="22534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Line 2"/>
          <p:cNvSpPr>
            <a:spLocks noChangeShapeType="1"/>
          </p:cNvSpPr>
          <p:nvPr/>
        </p:nvSpPr>
        <p:spPr bwMode="auto">
          <a:xfrm>
            <a:off x="1476375" y="1773238"/>
            <a:ext cx="6551613" cy="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5" name="Line 3"/>
          <p:cNvSpPr>
            <a:spLocks noChangeShapeType="1"/>
          </p:cNvSpPr>
          <p:nvPr/>
        </p:nvSpPr>
        <p:spPr bwMode="auto">
          <a:xfrm>
            <a:off x="1187450" y="1916113"/>
            <a:ext cx="6842125" cy="1587"/>
          </a:xfrm>
          <a:prstGeom prst="line">
            <a:avLst/>
          </a:prstGeom>
          <a:noFill/>
          <a:ln w="57150" cmpd="sng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Line 4"/>
          <p:cNvSpPr>
            <a:spLocks noChangeShapeType="1"/>
          </p:cNvSpPr>
          <p:nvPr/>
        </p:nvSpPr>
        <p:spPr bwMode="auto">
          <a:xfrm>
            <a:off x="1187450" y="2636838"/>
            <a:ext cx="6770688" cy="1587"/>
          </a:xfrm>
          <a:prstGeom prst="line">
            <a:avLst/>
          </a:prstGeom>
          <a:noFill/>
          <a:ln w="38100" cmpd="sng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7" name="Line 5"/>
          <p:cNvSpPr>
            <a:spLocks noChangeShapeType="1"/>
          </p:cNvSpPr>
          <p:nvPr/>
        </p:nvSpPr>
        <p:spPr bwMode="auto">
          <a:xfrm>
            <a:off x="1187450" y="3427413"/>
            <a:ext cx="6770688" cy="1587"/>
          </a:xfrm>
          <a:prstGeom prst="line">
            <a:avLst/>
          </a:prstGeom>
          <a:noFill/>
          <a:ln w="38100" cmpd="sng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8" name="Line 6"/>
          <p:cNvSpPr>
            <a:spLocks noChangeShapeType="1"/>
          </p:cNvSpPr>
          <p:nvPr/>
        </p:nvSpPr>
        <p:spPr bwMode="auto">
          <a:xfrm>
            <a:off x="1187450" y="4148138"/>
            <a:ext cx="6842125" cy="1587"/>
          </a:xfrm>
          <a:prstGeom prst="line">
            <a:avLst/>
          </a:prstGeom>
          <a:noFill/>
          <a:ln w="57150" cmpd="sng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9" name="Line 7"/>
          <p:cNvSpPr>
            <a:spLocks noChangeShapeType="1"/>
          </p:cNvSpPr>
          <p:nvPr/>
        </p:nvSpPr>
        <p:spPr bwMode="auto">
          <a:xfrm>
            <a:off x="4859338" y="4508500"/>
            <a:ext cx="0" cy="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1187450" y="1916113"/>
            <a:ext cx="6840538" cy="720725"/>
          </a:xfrm>
          <a:prstGeom prst="rect">
            <a:avLst/>
          </a:prstGeom>
          <a:solidFill>
            <a:srgbClr val="00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1187450" y="3429000"/>
            <a:ext cx="6840538" cy="720725"/>
          </a:xfrm>
          <a:prstGeom prst="rect">
            <a:avLst/>
          </a:prstGeom>
          <a:solidFill>
            <a:srgbClr val="00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3562" name="Picture 10" descr="G014">
            <a:hlinkClick r:id="rId1" action="ppaction://hlinksldjump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34400" y="6248400"/>
            <a:ext cx="60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3563" name="AutoShape 11"/>
          <p:cNvSpPr>
            <a:spLocks noChangeArrowheads="1"/>
          </p:cNvSpPr>
          <p:nvPr/>
        </p:nvSpPr>
        <p:spPr bwMode="auto">
          <a:xfrm>
            <a:off x="6588125" y="1052513"/>
            <a:ext cx="1296988" cy="647700"/>
          </a:xfrm>
          <a:prstGeom prst="wedgeEllipseCallout">
            <a:avLst>
              <a:gd name="adj1" fmla="val -64199"/>
              <a:gd name="adj2" fmla="val 78431"/>
            </a:avLst>
          </a:prstGeom>
          <a:solidFill>
            <a:schemeClr val="bg1"/>
          </a:solidFill>
          <a:ln w="9525" cmpd="sng">
            <a:solidFill>
              <a:srgbClr val="993366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第一线</a:t>
            </a:r>
            <a:endParaRPr lang="en-US"/>
          </a:p>
        </p:txBody>
      </p:sp>
      <p:sp>
        <p:nvSpPr>
          <p:cNvPr id="23564" name="AutoShape 12"/>
          <p:cNvSpPr>
            <a:spLocks noChangeArrowheads="1"/>
          </p:cNvSpPr>
          <p:nvPr/>
        </p:nvSpPr>
        <p:spPr bwMode="auto">
          <a:xfrm>
            <a:off x="6227763" y="4581525"/>
            <a:ext cx="1296987" cy="647700"/>
          </a:xfrm>
          <a:prstGeom prst="wedgeEllipseCallout">
            <a:avLst>
              <a:gd name="adj1" fmla="val -82560"/>
              <a:gd name="adj2" fmla="val -111764"/>
            </a:avLst>
          </a:prstGeom>
          <a:solidFill>
            <a:schemeClr val="bg1"/>
          </a:solidFill>
          <a:ln w="9525" cmpd="sng">
            <a:solidFill>
              <a:srgbClr val="993366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第四线</a:t>
            </a:r>
            <a:endParaRPr lang="en-US"/>
          </a:p>
        </p:txBody>
      </p:sp>
      <p:sp>
        <p:nvSpPr>
          <p:cNvPr id="23565" name="AutoShape 13"/>
          <p:cNvSpPr>
            <a:spLocks noChangeArrowheads="1"/>
          </p:cNvSpPr>
          <p:nvPr/>
        </p:nvSpPr>
        <p:spPr bwMode="auto">
          <a:xfrm>
            <a:off x="8101013" y="1844675"/>
            <a:ext cx="574675" cy="1079500"/>
          </a:xfrm>
          <a:prstGeom prst="wedgeEllipseCallout">
            <a:avLst>
              <a:gd name="adj1" fmla="val -126245"/>
              <a:gd name="adj2" fmla="val 23384"/>
            </a:avLst>
          </a:prstGeom>
          <a:solidFill>
            <a:schemeClr val="bg1"/>
          </a:solidFill>
          <a:ln w="9525" cmpd="sng">
            <a:solidFill>
              <a:srgbClr val="993366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第二线</a:t>
            </a:r>
            <a:endParaRPr lang="en-US"/>
          </a:p>
        </p:txBody>
      </p:sp>
      <p:sp>
        <p:nvSpPr>
          <p:cNvPr id="23566" name="AutoShape 14"/>
          <p:cNvSpPr>
            <a:spLocks noChangeArrowheads="1"/>
          </p:cNvSpPr>
          <p:nvPr/>
        </p:nvSpPr>
        <p:spPr bwMode="auto">
          <a:xfrm>
            <a:off x="8172450" y="3213100"/>
            <a:ext cx="574675" cy="1079500"/>
          </a:xfrm>
          <a:prstGeom prst="wedgeEllipseCallout">
            <a:avLst>
              <a:gd name="adj1" fmla="val -172653"/>
              <a:gd name="adj2" fmla="val -28676"/>
            </a:avLst>
          </a:prstGeom>
          <a:solidFill>
            <a:schemeClr val="bg1"/>
          </a:solidFill>
          <a:ln w="9525" cmpd="sng">
            <a:solidFill>
              <a:srgbClr val="993366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第三线</a:t>
            </a:r>
            <a:endParaRPr lang="en-US"/>
          </a:p>
        </p:txBody>
      </p:sp>
      <p:sp>
        <p:nvSpPr>
          <p:cNvPr id="23567" name="Rectangle 15"/>
          <p:cNvSpPr>
            <a:spLocks noChangeArrowheads="1"/>
          </p:cNvSpPr>
          <p:nvPr/>
        </p:nvSpPr>
        <p:spPr bwMode="auto">
          <a:xfrm>
            <a:off x="1187450" y="2565400"/>
            <a:ext cx="6840538" cy="863600"/>
          </a:xfrm>
          <a:prstGeom prst="rect">
            <a:avLst/>
          </a:prstGeom>
          <a:solidFill>
            <a:srgbClr val="00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68" name="Text Box 16"/>
          <p:cNvSpPr txBox="1">
            <a:spLocks noChangeArrowheads="1"/>
          </p:cNvSpPr>
          <p:nvPr/>
        </p:nvSpPr>
        <p:spPr bwMode="auto">
          <a:xfrm>
            <a:off x="3708400" y="2060575"/>
            <a:ext cx="16557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上    格</a:t>
            </a:r>
            <a:endParaRPr lang="en-US"/>
          </a:p>
        </p:txBody>
      </p:sp>
      <p:sp>
        <p:nvSpPr>
          <p:cNvPr id="23569" name="Text Box 17"/>
          <p:cNvSpPr txBox="1">
            <a:spLocks noChangeArrowheads="1"/>
          </p:cNvSpPr>
          <p:nvPr/>
        </p:nvSpPr>
        <p:spPr bwMode="auto">
          <a:xfrm>
            <a:off x="3708400" y="2781300"/>
            <a:ext cx="16557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中    格</a:t>
            </a:r>
            <a:endParaRPr lang="en-US"/>
          </a:p>
        </p:txBody>
      </p:sp>
      <p:sp>
        <p:nvSpPr>
          <p:cNvPr id="23570" name="Text Box 18"/>
          <p:cNvSpPr txBox="1">
            <a:spLocks noChangeArrowheads="1"/>
          </p:cNvSpPr>
          <p:nvPr/>
        </p:nvSpPr>
        <p:spPr bwMode="auto">
          <a:xfrm>
            <a:off x="3708400" y="3500438"/>
            <a:ext cx="16557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下    格</a:t>
            </a:r>
            <a:endParaRPr lang="en-US"/>
          </a:p>
        </p:txBody>
      </p:sp>
      <p:sp>
        <p:nvSpPr>
          <p:cNvPr id="23571" name="Text Box 19"/>
          <p:cNvSpPr txBox="1">
            <a:spLocks noChangeArrowheads="1"/>
          </p:cNvSpPr>
          <p:nvPr/>
        </p:nvSpPr>
        <p:spPr bwMode="auto">
          <a:xfrm>
            <a:off x="0" y="6308725"/>
            <a:ext cx="22685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书  写  指  导</a:t>
            </a:r>
            <a:endParaRPr lang="en-US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66FF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  <p:set>
                                      <p:cBhvr>
                                        <p:cTn id="17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6699FF"/>
                                      </p:to>
                                    </p:animClr>
                                    <p:set>
                                      <p:cBhvr>
                                        <p:cTn id="27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6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0066FF"/>
                                      </p:to>
                                    </p:animClr>
                                    <p:set>
                                      <p:cBhvr>
                                        <p:cTn id="37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23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23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235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0" grpId="0" animBg="1"/>
      <p:bldP spid="23561" grpId="0" animBg="1"/>
      <p:bldP spid="23563" grpId="0" animBg="1" autoUpdateAnimBg="0"/>
      <p:bldP spid="23564" grpId="0" animBg="1" autoUpdateAnimBg="0"/>
      <p:bldP spid="23565" grpId="0" animBg="1" autoUpdateAnimBg="0"/>
      <p:bldP spid="23566" grpId="0" animBg="1" autoUpdateAnimBg="0"/>
      <p:bldP spid="23567" grpId="0" animBg="1"/>
      <p:bldP spid="23568" grpId="0" autoUpdateAnimBg="0"/>
      <p:bldP spid="23569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a1111111111111111.avi">
            <a:hlinkClick r:id="" action="ppaction://media"/>
          </p:cNvPr>
          <p:cNvPicPr>
            <a:picLocks noRot="1" noChangeAspect="1" noChangeArrowheads="1"/>
          </p:cNvPicPr>
          <p:nvPr>
            <p:ph sz="quarter" idx="1"/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73325" y="2776538"/>
            <a:ext cx="0" cy="0"/>
          </a:xfrm>
        </p:spPr>
      </p:pic>
      <p:pic>
        <p:nvPicPr>
          <p:cNvPr id="24579" name="a22222222222222.avi">
            <a:hlinkClick r:id="" action="ppaction://media"/>
          </p:cNvPr>
          <p:cNvPicPr>
            <a:picLocks noRot="1" noChangeAspect="1" noChangeArrowheads="1"/>
          </p:cNvPicPr>
          <p:nvPr>
            <p:ph sz="quarter" idx="2"/>
            <a:videoFile r:link="rId4"/>
            <p:extLst>
              <p:ext uri="{DAA4B4D4-6D71-4841-9C94-3DE7FCFB9230}">
                <p14:media xmlns:p14="http://schemas.microsoft.com/office/powerpoint/2010/main" r:link="rId5"/>
              </p:ext>
            </p:ext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70675" y="2776538"/>
            <a:ext cx="0" cy="0"/>
          </a:xfrm>
        </p:spPr>
      </p:pic>
      <p:pic>
        <p:nvPicPr>
          <p:cNvPr id="24580" name="a1111111.avi">
            <a:hlinkClick r:id="" action="ppaction://media"/>
          </p:cNvPr>
          <p:cNvPicPr>
            <a:picLocks noRot="1" noChangeAspect="1" noChangeArrowheads="1"/>
          </p:cNvPicPr>
          <p:nvPr>
            <p:ph sz="quarter" idx="3"/>
            <a:videoFile r:link="rId7"/>
            <p:extLst>
              <p:ext uri="{DAA4B4D4-6D71-4841-9C94-3DE7FCFB9230}">
                <p14:media xmlns:p14="http://schemas.microsoft.com/office/powerpoint/2010/main" r:link="rId8"/>
              </p:ext>
            </p:ext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73325" y="5073650"/>
            <a:ext cx="0" cy="0"/>
          </a:xfrm>
        </p:spPr>
      </p:pic>
      <p:pic>
        <p:nvPicPr>
          <p:cNvPr id="24581" name="Picture 5" descr="G014">
            <a:hlinkClick r:id="rId10" action="ppaction://hlinksldjump"/>
          </p:cNvPr>
          <p:cNvPicPr>
            <a:picLocks noChangeAspect="1" noChangeArrowheads="1"/>
          </p:cNvPicPr>
          <p:nvPr>
            <p:ph sz="quarter" idx="4"/>
          </p:nvPr>
        </p:nvPicPr>
        <p:blipFill>
          <a:blip r:embed="rId11"/>
          <a:srcRect/>
          <a:stretch>
            <a:fillRect/>
          </a:stretch>
        </p:blipFill>
        <p:spPr>
          <a:xfrm>
            <a:off x="8534400" y="6248400"/>
            <a:ext cx="609600" cy="609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4582" name="a.avi">
            <a:hlinkClick r:id="" action="ppaction://media"/>
          </p:cNvPr>
          <p:cNvPicPr>
            <a:picLocks noRot="1" noChangeAspect="1" noChangeArrowheads="1"/>
          </p:cNvPicPr>
          <p:nvPr>
            <a:videoFile r:link="rId12"/>
            <p:extLst>
              <p:ext uri="{DAA4B4D4-6D71-4841-9C94-3DE7FCFB9230}">
                <p14:media xmlns:p14="http://schemas.microsoft.com/office/powerpoint/2010/main" r:link="rId13"/>
              </p:ext>
            </p:ext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0"/>
            <a:ext cx="3457575" cy="206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3" name="Picture 7" descr="tou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827088" y="0"/>
            <a:ext cx="1671637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4" name="aaa.MP3">
            <a:hlinkClick r:id="" action="ppaction://media"/>
          </p:cNvPr>
          <p:cNvPicPr>
            <a:picLocks noRot="1" noChangeAspect="1" noChangeArrowheads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link="rId17"/>
              </p:ext>
            </p:ext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585" name="Group 9"/>
          <p:cNvGrpSpPr/>
          <p:nvPr/>
        </p:nvGrpSpPr>
        <p:grpSpPr bwMode="auto">
          <a:xfrm>
            <a:off x="827088" y="2781300"/>
            <a:ext cx="1081087" cy="1008063"/>
            <a:chOff x="0" y="0"/>
            <a:chExt cx="681" cy="635"/>
          </a:xfrm>
        </p:grpSpPr>
        <p:sp>
          <p:nvSpPr>
            <p:cNvPr id="24586" name="Oval 10"/>
            <p:cNvSpPr>
              <a:spLocks noChangeArrowheads="1"/>
            </p:cNvSpPr>
            <p:nvPr/>
          </p:nvSpPr>
          <p:spPr bwMode="auto">
            <a:xfrm>
              <a:off x="0" y="0"/>
              <a:ext cx="681" cy="635"/>
            </a:xfrm>
            <a:prstGeom prst="ellipse">
              <a:avLst/>
            </a:prstGeom>
            <a:solidFill>
              <a:srgbClr val="CC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4587" name="Oval 11"/>
            <p:cNvSpPr>
              <a:spLocks noChangeArrowheads="1"/>
            </p:cNvSpPr>
            <p:nvPr/>
          </p:nvSpPr>
          <p:spPr bwMode="auto">
            <a:xfrm>
              <a:off x="91" y="90"/>
              <a:ext cx="499" cy="4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pic>
        <p:nvPicPr>
          <p:cNvPr id="24588" name="o.avi">
            <a:hlinkClick r:id="" action="ppaction://media"/>
          </p:cNvPr>
          <p:cNvPicPr>
            <a:picLocks noRot="1" noChangeAspect="1" noChangeArrowheads="1"/>
          </p:cNvPicPr>
          <p:nvPr>
            <a:videoFile r:link="rId19"/>
            <p:extLst>
              <p:ext uri="{DAA4B4D4-6D71-4841-9C94-3DE7FCFB9230}">
                <p14:media xmlns:p14="http://schemas.microsoft.com/office/powerpoint/2010/main" r:link="rId20"/>
              </p:ext>
            </p:ext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165350"/>
            <a:ext cx="3743325" cy="205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9" name="Picture 13" descr="dao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323850" y="4797425"/>
            <a:ext cx="2376488" cy="156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0" name="e.avi">
            <a:hlinkClick r:id="" action="ppaction://media"/>
          </p:cNvPr>
          <p:cNvPicPr>
            <a:picLocks noRot="1" noChangeAspect="1" noChangeArrowheads="1"/>
          </p:cNvPicPr>
          <p:nvPr>
            <a:videoFile r:link="rId23"/>
            <p:extLst>
              <p:ext uri="{DAA4B4D4-6D71-4841-9C94-3DE7FCFB9230}">
                <p14:media xmlns:p14="http://schemas.microsoft.com/office/powerpoint/2010/main" r:link="rId24"/>
              </p:ext>
            </p:extLst>
          </p:nvPr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4437063"/>
            <a:ext cx="3743325" cy="242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91" name="Line 15"/>
          <p:cNvSpPr>
            <a:spLocks noChangeShapeType="1"/>
          </p:cNvSpPr>
          <p:nvPr/>
        </p:nvSpPr>
        <p:spPr bwMode="auto">
          <a:xfrm>
            <a:off x="0" y="2133600"/>
            <a:ext cx="7956550" cy="0"/>
          </a:xfrm>
          <a:prstGeom prst="line">
            <a:avLst/>
          </a:prstGeom>
          <a:noFill/>
          <a:ln w="57150" cap="rnd" cmpd="sng">
            <a:solidFill>
              <a:schemeClr val="tx2"/>
            </a:solidFill>
            <a:prstDash val="sysDot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92" name="Line 16"/>
          <p:cNvSpPr>
            <a:spLocks noChangeShapeType="1"/>
          </p:cNvSpPr>
          <p:nvPr/>
        </p:nvSpPr>
        <p:spPr bwMode="auto">
          <a:xfrm>
            <a:off x="34925" y="4365625"/>
            <a:ext cx="7993063" cy="0"/>
          </a:xfrm>
          <a:prstGeom prst="line">
            <a:avLst/>
          </a:prstGeom>
          <a:noFill/>
          <a:ln w="57150" cap="rnd" cmpd="sng">
            <a:solidFill>
              <a:schemeClr val="tx2"/>
            </a:solidFill>
            <a:prstDash val="sysDot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4593" name="M1_3.WAV">
            <a:hlinkClick r:id="" action="ppaction://media"/>
          </p:cNvPr>
          <p:cNvPicPr>
            <a:picLocks noRot="1" noChangeAspect="1" noChangeArrowheads="1"/>
          </p:cNvPicPr>
          <p:nvPr>
            <a:audioFile r:link="rId26"/>
            <p:extLst>
              <p:ext uri="{DAA4B4D4-6D71-4841-9C94-3DE7FCFB9230}">
                <p14:media xmlns:p14="http://schemas.microsoft.com/office/powerpoint/2010/main" r:link="rId27"/>
              </p:ext>
            </p:extLst>
          </p:nvPr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7647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4" name="M1_3_2.WAV">
            <a:hlinkClick r:id="" action="ppaction://media"/>
          </p:cNvPr>
          <p:cNvPicPr>
            <a:picLocks noRot="1" noChangeAspect="1" noChangeArrowheads="1"/>
          </p:cNvPicPr>
          <p:nvPr>
            <a:audioFile r:link="rId29"/>
            <p:extLst>
              <p:ext uri="{DAA4B4D4-6D71-4841-9C94-3DE7FCFB9230}">
                <p14:media xmlns:p14="http://schemas.microsoft.com/office/powerpoint/2010/main" r:link="rId30"/>
              </p:ext>
            </p:extLst>
          </p:nvPr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5" name="M1_32401.WAV">
            <a:hlinkClick r:id="" action="ppaction://media"/>
          </p:cNvPr>
          <p:cNvPicPr>
            <a:picLocks noRot="1" noChangeAspect="1" noChangeArrowheads="1"/>
          </p:cNvPicPr>
          <p:nvPr>
            <a:audioFile r:link="rId31"/>
            <p:extLst>
              <p:ext uri="{DAA4B4D4-6D71-4841-9C94-3DE7FCFB9230}">
                <p14:media xmlns:p14="http://schemas.microsoft.com/office/powerpoint/2010/main" r:link="rId32"/>
              </p:ext>
            </p:extLst>
          </p:nvPr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96" name="Text Box 20"/>
          <p:cNvSpPr txBox="1">
            <a:spLocks noChangeArrowheads="1"/>
          </p:cNvSpPr>
          <p:nvPr/>
        </p:nvSpPr>
        <p:spPr bwMode="auto">
          <a:xfrm>
            <a:off x="7885113" y="2060575"/>
            <a:ext cx="1547812" cy="2443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书 </a:t>
            </a:r>
            <a:endParaRPr lang="en-US"/>
          </a:p>
          <a:p>
            <a:pPr>
              <a:spcBef>
                <a:spcPct val="50000"/>
              </a:spcBef>
            </a:pPr>
            <a:r>
              <a:rPr lang="en-US"/>
              <a:t> 写</a:t>
            </a:r>
            <a:endParaRPr lang="en-US"/>
          </a:p>
          <a:p>
            <a:pPr>
              <a:spcBef>
                <a:spcPct val="50000"/>
              </a:spcBef>
            </a:pPr>
            <a:r>
              <a:rPr lang="en-US"/>
              <a:t>  指 </a:t>
            </a:r>
            <a:endParaRPr lang="en-US"/>
          </a:p>
          <a:p>
            <a:pPr>
              <a:spcBef>
                <a:spcPct val="50000"/>
              </a:spcBef>
            </a:pPr>
            <a:r>
              <a:rPr lang="en-US"/>
              <a:t>  导</a:t>
            </a:r>
            <a:endParaRPr lang="en-US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1494" fill="hold"/>
                                        <p:tgtEl>
                                          <p:spTgt spid="2458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7663" fill="hold"/>
                                        <p:tgtEl>
                                          <p:spTgt spid="245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9567" fill="hold"/>
                                        <p:tgtEl>
                                          <p:spTgt spid="245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4141" fill="hold"/>
                                        <p:tgtEl>
                                          <p:spTgt spid="2459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245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7" dur="1" fill="hold"/>
                                        <p:tgtEl>
                                          <p:spTgt spid="245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8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45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2" dur="1" fill="hold"/>
                                        <p:tgtEl>
                                          <p:spTgt spid="2458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88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245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7" dur="1" fill="hold"/>
                                        <p:tgtEl>
                                          <p:spTgt spid="2459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90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l2"/>
          <p:cNvPicPr>
            <a:picLocks noChangeAspect="1" noChangeArrowheads="1"/>
          </p:cNvPicPr>
          <p:nvPr>
            <p:ph sz="quarter" idx="1"/>
          </p:nvPr>
        </p:nvPicPr>
        <p:blipFill>
          <a:blip r:embed="rId1" cstate="email"/>
          <a:srcRect/>
          <a:stretch>
            <a:fillRect/>
          </a:stretch>
        </p:blipFill>
        <p:spPr>
          <a:xfrm>
            <a:off x="4427538" y="784225"/>
            <a:ext cx="3240087" cy="18605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5603" name="Picture 3" descr="L!"/>
          <p:cNvPicPr>
            <a:picLocks noChangeAspect="1" noChangeArrowheads="1"/>
          </p:cNvPicPr>
          <p:nvPr>
            <p:ph sz="quarter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23850" y="836613"/>
            <a:ext cx="2879725" cy="20939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5604" name="Picture 4" descr="J60"/>
          <p:cNvPicPr>
            <a:picLocks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2119313" y="4797425"/>
            <a:ext cx="714375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5605" name="Picture 5" descr="L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288" y="3573463"/>
            <a:ext cx="2879725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6" descr="L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59338" y="3933825"/>
            <a:ext cx="2879725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7" name="Line 7"/>
          <p:cNvSpPr>
            <a:spLocks noChangeShapeType="1"/>
          </p:cNvSpPr>
          <p:nvPr/>
        </p:nvSpPr>
        <p:spPr bwMode="auto">
          <a:xfrm>
            <a:off x="3203575" y="1844675"/>
            <a:ext cx="863600" cy="0"/>
          </a:xfrm>
          <a:prstGeom prst="line">
            <a:avLst/>
          </a:prstGeom>
          <a:noFill/>
          <a:ln w="76200" cmpd="sng">
            <a:solidFill>
              <a:srgbClr val="993366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608" name="Line 8"/>
          <p:cNvSpPr>
            <a:spLocks noChangeShapeType="1"/>
          </p:cNvSpPr>
          <p:nvPr/>
        </p:nvSpPr>
        <p:spPr bwMode="auto">
          <a:xfrm flipV="1">
            <a:off x="3276600" y="4292600"/>
            <a:ext cx="863600" cy="431800"/>
          </a:xfrm>
          <a:prstGeom prst="line">
            <a:avLst/>
          </a:prstGeom>
          <a:noFill/>
          <a:ln w="76200" cmpd="sng">
            <a:solidFill>
              <a:srgbClr val="993366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609" name="Line 9"/>
          <p:cNvSpPr>
            <a:spLocks noChangeShapeType="1"/>
          </p:cNvSpPr>
          <p:nvPr/>
        </p:nvSpPr>
        <p:spPr bwMode="auto">
          <a:xfrm>
            <a:off x="7812088" y="4581525"/>
            <a:ext cx="792162" cy="503238"/>
          </a:xfrm>
          <a:prstGeom prst="line">
            <a:avLst/>
          </a:prstGeom>
          <a:noFill/>
          <a:ln w="76200" cmpd="sng">
            <a:solidFill>
              <a:srgbClr val="993366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5610" name="Group 10"/>
          <p:cNvGrpSpPr/>
          <p:nvPr/>
        </p:nvGrpSpPr>
        <p:grpSpPr bwMode="auto">
          <a:xfrm>
            <a:off x="7524750" y="1557338"/>
            <a:ext cx="719138" cy="288925"/>
            <a:chOff x="0" y="0"/>
            <a:chExt cx="453" cy="182"/>
          </a:xfrm>
        </p:grpSpPr>
        <p:sp>
          <p:nvSpPr>
            <p:cNvPr id="25611" name="Line 11"/>
            <p:cNvSpPr>
              <a:spLocks noChangeShapeType="1"/>
            </p:cNvSpPr>
            <p:nvPr/>
          </p:nvSpPr>
          <p:spPr bwMode="auto">
            <a:xfrm>
              <a:off x="0" y="0"/>
              <a:ext cx="227" cy="182"/>
            </a:xfrm>
            <a:prstGeom prst="line">
              <a:avLst/>
            </a:prstGeom>
            <a:noFill/>
            <a:ln w="76200" cmpd="sng">
              <a:solidFill>
                <a:srgbClr val="993366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12" name="Line 12"/>
            <p:cNvSpPr>
              <a:spLocks noChangeShapeType="1"/>
            </p:cNvSpPr>
            <p:nvPr/>
          </p:nvSpPr>
          <p:spPr bwMode="auto">
            <a:xfrm flipV="1">
              <a:off x="181" y="0"/>
              <a:ext cx="272" cy="181"/>
            </a:xfrm>
            <a:prstGeom prst="line">
              <a:avLst/>
            </a:prstGeom>
            <a:noFill/>
            <a:ln w="76200" cmpd="sng">
              <a:solidFill>
                <a:srgbClr val="993366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25613" name="Picture 13" descr="J60"/>
          <p:cNvPicPr>
            <a:picLocks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 rot="1499186">
            <a:off x="4859338" y="3716338"/>
            <a:ext cx="1079500" cy="790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5614" name="Picture 14" descr="J6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68413"/>
            <a:ext cx="10795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5615" name="Picture 15" descr="J6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518109">
            <a:off x="4356100" y="692150"/>
            <a:ext cx="1079500" cy="71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5616" name="Picture 16" descr="J6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221937">
            <a:off x="0" y="4581525"/>
            <a:ext cx="1079500" cy="71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5617" name="Picture 17" descr="G014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534400" y="6248400"/>
            <a:ext cx="60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5618" name="Picture 18" descr="J6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9734229">
            <a:off x="5580063" y="1484313"/>
            <a:ext cx="1079500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5619" name="Text Box 19"/>
          <p:cNvSpPr txBox="1">
            <a:spLocks noChangeArrowheads="1"/>
          </p:cNvSpPr>
          <p:nvPr/>
        </p:nvSpPr>
        <p:spPr bwMode="auto">
          <a:xfrm>
            <a:off x="539750" y="2781300"/>
            <a:ext cx="15843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grpSp>
        <p:nvGrpSpPr>
          <p:cNvPr id="25620" name="Group 20"/>
          <p:cNvGrpSpPr/>
          <p:nvPr/>
        </p:nvGrpSpPr>
        <p:grpSpPr bwMode="auto">
          <a:xfrm>
            <a:off x="684213" y="2565400"/>
            <a:ext cx="2016125" cy="457200"/>
            <a:chOff x="0" y="0"/>
            <a:chExt cx="1270" cy="288"/>
          </a:xfrm>
        </p:grpSpPr>
        <p:sp>
          <p:nvSpPr>
            <p:cNvPr id="25621" name="Text Box 21"/>
            <p:cNvSpPr txBox="1">
              <a:spLocks noChangeArrowheads="1"/>
            </p:cNvSpPr>
            <p:nvPr/>
          </p:nvSpPr>
          <p:spPr bwMode="auto">
            <a:xfrm>
              <a:off x="0" y="0"/>
              <a:ext cx="127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sz="2400" b="1">
                  <a:solidFill>
                    <a:srgbClr val="CC0000"/>
                  </a:solidFill>
                </a:rPr>
                <a:t>“</a:t>
              </a:r>
              <a:r>
                <a:rPr lang="zh-CN" sz="2400" b="1">
                  <a:solidFill>
                    <a:srgbClr val="CC0000"/>
                  </a:solidFill>
                </a:rPr>
                <a:t>　　”一声平</a:t>
              </a:r>
              <a:endParaRPr lang="zh-CN" sz="2400" b="1">
                <a:solidFill>
                  <a:srgbClr val="CC0000"/>
                </a:solidFill>
              </a:endParaRPr>
            </a:p>
          </p:txBody>
        </p:sp>
        <p:sp>
          <p:nvSpPr>
            <p:cNvPr id="25622" name="Line 22"/>
            <p:cNvSpPr>
              <a:spLocks noChangeShapeType="1"/>
            </p:cNvSpPr>
            <p:nvPr/>
          </p:nvSpPr>
          <p:spPr bwMode="auto">
            <a:xfrm>
              <a:off x="226" y="136"/>
              <a:ext cx="272" cy="0"/>
            </a:xfrm>
            <a:prstGeom prst="line">
              <a:avLst/>
            </a:prstGeom>
            <a:noFill/>
            <a:ln w="76200" cmpd="sng">
              <a:solidFill>
                <a:srgbClr val="993366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5623" name="Group 23"/>
          <p:cNvGrpSpPr/>
          <p:nvPr/>
        </p:nvGrpSpPr>
        <p:grpSpPr bwMode="auto">
          <a:xfrm>
            <a:off x="4932363" y="2492375"/>
            <a:ext cx="2592387" cy="457200"/>
            <a:chOff x="0" y="0"/>
            <a:chExt cx="1270" cy="288"/>
          </a:xfrm>
        </p:grpSpPr>
        <p:sp>
          <p:nvSpPr>
            <p:cNvPr id="25624" name="Text Box 24"/>
            <p:cNvSpPr txBox="1">
              <a:spLocks noChangeArrowheads="1"/>
            </p:cNvSpPr>
            <p:nvPr/>
          </p:nvSpPr>
          <p:spPr bwMode="auto">
            <a:xfrm>
              <a:off x="0" y="0"/>
              <a:ext cx="127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sz="2400" b="1">
                  <a:solidFill>
                    <a:srgbClr val="CC0000"/>
                  </a:solidFill>
                </a:rPr>
                <a:t>“</a:t>
              </a:r>
              <a:r>
                <a:rPr lang="zh-CN" sz="2400" b="1">
                  <a:solidFill>
                    <a:srgbClr val="CC0000"/>
                  </a:solidFill>
                </a:rPr>
                <a:t>　　”三声拐弯</a:t>
              </a:r>
              <a:endParaRPr lang="zh-CN" sz="2400" b="1">
                <a:solidFill>
                  <a:srgbClr val="CC0000"/>
                </a:solidFill>
              </a:endParaRPr>
            </a:p>
          </p:txBody>
        </p:sp>
        <p:grpSp>
          <p:nvGrpSpPr>
            <p:cNvPr id="25625" name="Group 25"/>
            <p:cNvGrpSpPr/>
            <p:nvPr/>
          </p:nvGrpSpPr>
          <p:grpSpPr bwMode="auto">
            <a:xfrm>
              <a:off x="272" y="91"/>
              <a:ext cx="181" cy="92"/>
              <a:chOff x="0" y="0"/>
              <a:chExt cx="453" cy="182"/>
            </a:xfrm>
          </p:grpSpPr>
          <p:sp>
            <p:nvSpPr>
              <p:cNvPr id="25626" name="Line 26"/>
              <p:cNvSpPr>
                <a:spLocks noChangeShapeType="1"/>
              </p:cNvSpPr>
              <p:nvPr/>
            </p:nvSpPr>
            <p:spPr bwMode="auto">
              <a:xfrm>
                <a:off x="0" y="0"/>
                <a:ext cx="227" cy="182"/>
              </a:xfrm>
              <a:prstGeom prst="line">
                <a:avLst/>
              </a:prstGeom>
              <a:noFill/>
              <a:ln w="76200" cmpd="sng">
                <a:solidFill>
                  <a:srgbClr val="993366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627" name="Line 27"/>
              <p:cNvSpPr>
                <a:spLocks noChangeShapeType="1"/>
              </p:cNvSpPr>
              <p:nvPr/>
            </p:nvSpPr>
            <p:spPr bwMode="auto">
              <a:xfrm flipV="1">
                <a:off x="181" y="0"/>
                <a:ext cx="272" cy="181"/>
              </a:xfrm>
              <a:prstGeom prst="line">
                <a:avLst/>
              </a:prstGeom>
              <a:noFill/>
              <a:ln w="76200" cmpd="sng">
                <a:solidFill>
                  <a:srgbClr val="993366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25628" name="Group 28"/>
          <p:cNvGrpSpPr/>
          <p:nvPr/>
        </p:nvGrpSpPr>
        <p:grpSpPr bwMode="auto">
          <a:xfrm>
            <a:off x="539750" y="5589588"/>
            <a:ext cx="2376488" cy="457200"/>
            <a:chOff x="0" y="0"/>
            <a:chExt cx="1270" cy="288"/>
          </a:xfrm>
        </p:grpSpPr>
        <p:sp>
          <p:nvSpPr>
            <p:cNvPr id="25629" name="Text Box 29"/>
            <p:cNvSpPr txBox="1">
              <a:spLocks noChangeArrowheads="1"/>
            </p:cNvSpPr>
            <p:nvPr/>
          </p:nvSpPr>
          <p:spPr bwMode="auto">
            <a:xfrm>
              <a:off x="0" y="0"/>
              <a:ext cx="127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sz="2400" b="1">
                  <a:solidFill>
                    <a:srgbClr val="CC0000"/>
                  </a:solidFill>
                </a:rPr>
                <a:t>“</a:t>
              </a:r>
              <a:r>
                <a:rPr lang="zh-CN" sz="2400" b="1">
                  <a:solidFill>
                    <a:srgbClr val="CC0000"/>
                  </a:solidFill>
                </a:rPr>
                <a:t>　　”二声扬</a:t>
              </a:r>
              <a:endParaRPr lang="zh-CN" sz="2400" b="1">
                <a:solidFill>
                  <a:srgbClr val="CC0000"/>
                </a:solidFill>
              </a:endParaRPr>
            </a:p>
          </p:txBody>
        </p:sp>
        <p:sp>
          <p:nvSpPr>
            <p:cNvPr id="25630" name="Line 30"/>
            <p:cNvSpPr>
              <a:spLocks noChangeShapeType="1"/>
            </p:cNvSpPr>
            <p:nvPr/>
          </p:nvSpPr>
          <p:spPr bwMode="auto">
            <a:xfrm flipV="1">
              <a:off x="227" y="45"/>
              <a:ext cx="226" cy="136"/>
            </a:xfrm>
            <a:prstGeom prst="line">
              <a:avLst/>
            </a:prstGeom>
            <a:noFill/>
            <a:ln w="76200" cmpd="sng">
              <a:solidFill>
                <a:srgbClr val="993366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5631" name="Group 31"/>
          <p:cNvGrpSpPr/>
          <p:nvPr/>
        </p:nvGrpSpPr>
        <p:grpSpPr bwMode="auto">
          <a:xfrm>
            <a:off x="4500563" y="5734050"/>
            <a:ext cx="2303462" cy="457200"/>
            <a:chOff x="0" y="0"/>
            <a:chExt cx="1270" cy="288"/>
          </a:xfrm>
        </p:grpSpPr>
        <p:sp>
          <p:nvSpPr>
            <p:cNvPr id="25632" name="Text Box 32"/>
            <p:cNvSpPr txBox="1">
              <a:spLocks noChangeArrowheads="1"/>
            </p:cNvSpPr>
            <p:nvPr/>
          </p:nvSpPr>
          <p:spPr bwMode="auto">
            <a:xfrm>
              <a:off x="0" y="0"/>
              <a:ext cx="127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zh-CN" sz="2400" b="1">
                  <a:solidFill>
                    <a:srgbClr val="CC0000"/>
                  </a:solidFill>
                </a:rPr>
                <a:t>“</a:t>
              </a:r>
              <a:r>
                <a:rPr lang="zh-CN" sz="2400" b="1">
                  <a:solidFill>
                    <a:srgbClr val="CC0000"/>
                  </a:solidFill>
                </a:rPr>
                <a:t>　　”四声降</a:t>
              </a:r>
              <a:endParaRPr lang="zh-CN" sz="2400" b="1">
                <a:solidFill>
                  <a:srgbClr val="CC0000"/>
                </a:solidFill>
              </a:endParaRPr>
            </a:p>
          </p:txBody>
        </p:sp>
        <p:sp>
          <p:nvSpPr>
            <p:cNvPr id="25633" name="Line 33"/>
            <p:cNvSpPr>
              <a:spLocks noChangeShapeType="1"/>
            </p:cNvSpPr>
            <p:nvPr/>
          </p:nvSpPr>
          <p:spPr bwMode="auto">
            <a:xfrm>
              <a:off x="272" y="45"/>
              <a:ext cx="226" cy="136"/>
            </a:xfrm>
            <a:prstGeom prst="line">
              <a:avLst/>
            </a:prstGeom>
            <a:noFill/>
            <a:ln w="76200" cmpd="sng">
              <a:solidFill>
                <a:srgbClr val="993366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5634" name="Text Box 34"/>
          <p:cNvSpPr txBox="1">
            <a:spLocks noChangeArrowheads="1"/>
          </p:cNvSpPr>
          <p:nvPr/>
        </p:nvSpPr>
        <p:spPr bwMode="auto">
          <a:xfrm>
            <a:off x="0" y="6278563"/>
            <a:ext cx="28432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声  调  学  习</a:t>
            </a:r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1.48148E-6 L 0.22048 0.000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5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3.7037E-7 L 0.23628 -0.13634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00" y="-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6" dur="500"/>
                                        <p:tgtEl>
                                          <p:spTgt spid="25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7.40741E-7 L 0.09843 0.13681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00" y="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0.0 L 0.10642 -0.0838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256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00" y="-4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96296E-6 L 0.20886 0.1419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00" y="7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4" dur="500"/>
                                        <p:tgtEl>
                                          <p:spTgt spid="25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7" grpId="0" animBg="1"/>
      <p:bldP spid="25608" grpId="0" animBg="1"/>
      <p:bldP spid="2560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a1"/>
          <p:cNvPicPr>
            <a:picLocks noChangeAspect="1" noChangeArrowheads="1"/>
          </p:cNvPicPr>
          <p:nvPr>
            <p:ph sz="half"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2051050" y="404813"/>
            <a:ext cx="1081088" cy="1036637"/>
          </a:xfrm>
          <a:noFill/>
        </p:spPr>
      </p:pic>
      <p:pic>
        <p:nvPicPr>
          <p:cNvPr id="26627" name="Picture 3" descr="a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4724400"/>
            <a:ext cx="10795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4" descr="a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79613" y="1773238"/>
            <a:ext cx="1209675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5" descr="a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79613" y="3284538"/>
            <a:ext cx="1079500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Picture 6" descr="G014">
            <a:hlinkClick r:id="rId5" action="ppaction://hlinksldjump"/>
          </p:cNvPr>
          <p:cNvPicPr>
            <a:picLocks noChangeAspect="1" noChangeArrowheads="1"/>
          </p:cNvPicPr>
          <p:nvPr>
            <p:ph sz="half" idx="2"/>
          </p:nvPr>
        </p:nvPicPr>
        <p:blipFill>
          <a:blip r:embed="rId6"/>
          <a:srcRect/>
          <a:stretch>
            <a:fillRect/>
          </a:stretch>
        </p:blipFill>
        <p:spPr>
          <a:xfrm>
            <a:off x="8534400" y="6248400"/>
            <a:ext cx="609600" cy="6096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3708400" y="884238"/>
            <a:ext cx="40322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阿  姨  好！</a:t>
            </a:r>
            <a:endParaRPr lang="en-US"/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3708400" y="2251075"/>
            <a:ext cx="40322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啊！你说什么？</a:t>
            </a:r>
            <a:endParaRPr lang="en-US"/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3708400" y="3692525"/>
            <a:ext cx="40322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啊？这是这样？</a:t>
            </a:r>
            <a:endParaRPr lang="en-US"/>
          </a:p>
        </p:txBody>
      </p:sp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3708400" y="5157788"/>
            <a:ext cx="40322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啊，我明白了！</a:t>
            </a:r>
            <a:endParaRPr lang="en-US"/>
          </a:p>
        </p:txBody>
      </p:sp>
      <p:pic>
        <p:nvPicPr>
          <p:cNvPr id="26635" name="M1_23850.WAV">
            <a:hlinkClick r:id="" action="ppaction://media"/>
          </p:cNvPr>
          <p:cNvPicPr>
            <a:picLocks noRot="1" noChangeAspect="1" noChangeArrowheads="1"/>
          </p:cNvPicPr>
          <p:nvPr>
            <a:wavAudioFile r:embed="rId7" name="M1_2_2.WAV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6" name="M1_23866.WAV">
            <a:hlinkClick r:id="" action="ppaction://media"/>
          </p:cNvPr>
          <p:cNvPicPr>
            <a:picLocks noRot="1" noChangeAspect="1" noChangeArrowheads="1"/>
          </p:cNvPicPr>
          <p:nvPr>
            <a:wavAudioFile r:embed="rId9" name="M1_2_3.WAV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7" name="M1_23867.WAV">
            <a:hlinkClick r:id="" action="ppaction://media"/>
          </p:cNvPr>
          <p:cNvPicPr>
            <a:picLocks noRot="1" noChangeAspect="1" noChangeArrowheads="1"/>
          </p:cNvPicPr>
          <p:nvPr>
            <a:wavAudioFile r:embed="rId10" name="M1_2_4.WAV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8" name="M1_23868.WAV">
            <a:hlinkClick r:id="" action="ppaction://media"/>
          </p:cNvPr>
          <p:cNvPicPr>
            <a:picLocks noRot="1" noChangeAspect="1" noChangeArrowheads="1"/>
          </p:cNvPicPr>
          <p:nvPr>
            <a:wavAudioFile r:embed="rId11" name="M1_2_5.WAV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9" name="M1_43866.WAV">
            <a:hlinkClick r:id="" action="ppaction://media"/>
          </p:cNvPr>
          <p:cNvPicPr>
            <a:picLocks noRot="1" noChangeAspect="1" noChangeArrowheads="1"/>
          </p:cNvPicPr>
          <p:nvPr>
            <a:wavAudioFile r:embed="rId12" name="M1_4_1.WAV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40" name="M1_43867.WAV">
            <a:hlinkClick r:id="" action="ppaction://media"/>
          </p:cNvPr>
          <p:cNvPicPr>
            <a:picLocks noRot="1" noChangeAspect="1" noChangeArrowheads="1"/>
          </p:cNvPicPr>
          <p:nvPr>
            <a:wavAudioFile r:embed="rId13" name="M1_4_2.WAV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41" name="M1_43868.WAV">
            <a:hlinkClick r:id="" action="ppaction://media"/>
          </p:cNvPr>
          <p:cNvPicPr>
            <a:picLocks noRot="1" noChangeAspect="1" noChangeArrowheads="1"/>
          </p:cNvPicPr>
          <p:nvPr>
            <a:wavAudioFile r:embed="rId14" name="M1_4_3.WAV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42" name="M1_43869.WAV">
            <a:hlinkClick r:id="" action="ppaction://media"/>
          </p:cNvPr>
          <p:cNvPicPr>
            <a:picLocks noRot="1" noChangeAspect="1" noChangeArrowheads="1"/>
          </p:cNvPicPr>
          <p:nvPr>
            <a:wavAudioFile r:embed="rId15" name="M1_4_4.WAV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43" name="Text Box 19"/>
          <p:cNvSpPr txBox="1">
            <a:spLocks noChangeArrowheads="1"/>
          </p:cNvSpPr>
          <p:nvPr/>
        </p:nvSpPr>
        <p:spPr bwMode="auto">
          <a:xfrm>
            <a:off x="5364163" y="6278563"/>
            <a:ext cx="284321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声  调  学  习</a:t>
            </a:r>
            <a:endParaRPr 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1184" fill="hold"/>
                                        <p:tgtEl>
                                          <p:spTgt spid="266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434" fill="hold"/>
                                        <p:tgtEl>
                                          <p:spTgt spid="266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3" dur="1283" fill="hold"/>
                                        <p:tgtEl>
                                          <p:spTgt spid="266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2" dur="2206" fill="hold"/>
                                        <p:tgtEl>
                                          <p:spTgt spid="266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000"/>
                            </p:stCondLst>
                            <p:childTnLst>
                              <p:par>
                                <p:cTn id="8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3" dur="1579" fill="hold"/>
                                        <p:tgtEl>
                                          <p:spTgt spid="266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2" dur="2415" fill="hold"/>
                                        <p:tgtEl>
                                          <p:spTgt spid="266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3" dur="916" fill="hold"/>
                                        <p:tgtEl>
                                          <p:spTgt spid="266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00"/>
                            </p:stCondLst>
                            <p:childTnLst>
                              <p:par>
                                <p:cTn id="12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2" dur="2061" fill="hold"/>
                                        <p:tgtEl>
                                          <p:spTgt spid="266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1" grpId="0" autoUpdateAnimBg="0"/>
      <p:bldP spid="26632" grpId="0" autoUpdateAnimBg="0"/>
      <p:bldP spid="26633" grpId="0" autoUpdateAnimBg="0"/>
      <p:bldP spid="26634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o1"/>
          <p:cNvPicPr preferRelativeResize="0">
            <a:picLocks noChangeAspect="1" noChangeArrowheads="1"/>
          </p:cNvPicPr>
          <p:nvPr>
            <p:ph sz="quarter"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684213" y="2349500"/>
            <a:ext cx="1249362" cy="1474788"/>
          </a:xfrm>
          <a:noFill/>
        </p:spPr>
      </p:pic>
      <p:pic>
        <p:nvPicPr>
          <p:cNvPr id="27651" name="Picture 3" descr="o2"/>
          <p:cNvPicPr preferRelativeResize="0">
            <a:picLocks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628900" y="2239963"/>
            <a:ext cx="1366838" cy="1584325"/>
          </a:xfrm>
          <a:noFill/>
        </p:spPr>
      </p:pic>
      <p:pic>
        <p:nvPicPr>
          <p:cNvPr id="27652" name="Picture 4" descr="o3"/>
          <p:cNvPicPr preferRelativeResize="0">
            <a:picLocks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4932363" y="2349500"/>
            <a:ext cx="1181100" cy="1474788"/>
          </a:xfrm>
          <a:noFill/>
        </p:spPr>
      </p:pic>
      <p:pic>
        <p:nvPicPr>
          <p:cNvPr id="27653" name="Picture 5" descr="o4"/>
          <p:cNvPicPr preferRelativeResize="0">
            <a:picLocks noChangeAspect="1" noChangeArrowheads="1"/>
          </p:cNvPicPr>
          <p:nvPr>
            <p:ph sz="quarter" idx="4"/>
          </p:nvPr>
        </p:nvPicPr>
        <p:blipFill>
          <a:blip r:embed="rId4"/>
          <a:srcRect/>
          <a:stretch>
            <a:fillRect/>
          </a:stretch>
        </p:blipFill>
        <p:spPr>
          <a:xfrm>
            <a:off x="7021513" y="2349500"/>
            <a:ext cx="1181100" cy="1474788"/>
          </a:xfrm>
          <a:noFill/>
        </p:spPr>
      </p:pic>
      <p:pic>
        <p:nvPicPr>
          <p:cNvPr id="27654" name="Picture 6" descr="G014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34400" y="6248400"/>
            <a:ext cx="60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7655" name="M1_23881.WAV">
            <a:hlinkClick r:id="" action="ppaction://media"/>
          </p:cNvPr>
          <p:cNvPicPr>
            <a:picLocks noRot="1" noChangeAspect="1" noChangeArrowheads="1"/>
          </p:cNvPicPr>
          <p:nvPr>
            <a:wavAudioFile r:embed="rId7" name="M1_2_1.WAV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6" name="M1_23882.WAV">
            <a:hlinkClick r:id="" action="ppaction://media"/>
          </p:cNvPr>
          <p:cNvPicPr>
            <a:picLocks noRot="1" noChangeAspect="1" noChangeArrowheads="1"/>
          </p:cNvPicPr>
          <p:nvPr>
            <a:wavAudioFile r:embed="rId9" name="M1_2_2.WAV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7" name="M1_23883.WAV">
            <a:hlinkClick r:id="" action="ppaction://media"/>
          </p:cNvPr>
          <p:cNvPicPr>
            <a:picLocks noRot="1" noChangeAspect="1" noChangeArrowheads="1"/>
          </p:cNvPicPr>
          <p:nvPr>
            <a:wavAudioFile r:embed="rId10" name="M1_2_3.WAV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8" name="M1_23884.WAV">
            <a:hlinkClick r:id="" action="ppaction://media"/>
          </p:cNvPr>
          <p:cNvPicPr>
            <a:picLocks noRot="1" noChangeAspect="1" noChangeArrowheads="1"/>
          </p:cNvPicPr>
          <p:nvPr>
            <a:wavAudioFile r:embed="rId11" name="M1_2_4.WAV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9" name="Text Box 11"/>
          <p:cNvSpPr txBox="1">
            <a:spLocks noChangeArrowheads="1"/>
          </p:cNvSpPr>
          <p:nvPr/>
        </p:nvSpPr>
        <p:spPr bwMode="auto">
          <a:xfrm>
            <a:off x="5364163" y="6278563"/>
            <a:ext cx="284321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声  调  学  习</a:t>
            </a:r>
            <a:endParaRPr lang="en-US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486" fill="hold"/>
                                        <p:tgtEl>
                                          <p:spTgt spid="276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3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355" fill="hold"/>
                                        <p:tgtEl>
                                          <p:spTgt spid="276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2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1457" fill="hold"/>
                                        <p:tgtEl>
                                          <p:spTgt spid="276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13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1370" fill="hold"/>
                                        <p:tgtEl>
                                          <p:spTgt spid="276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5" name="Picture 3" descr="e1"/>
          <p:cNvPicPr preferRelativeResize="0"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906463" y="2312988"/>
            <a:ext cx="1127125" cy="136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4" descr="e4"/>
          <p:cNvPicPr preferRelativeResize="0"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99300" y="2205038"/>
            <a:ext cx="1077913" cy="1474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Picture 5" descr="e3"/>
          <p:cNvPicPr preferRelativeResize="0"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11738" y="2205038"/>
            <a:ext cx="1069975" cy="1474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Picture 6" descr="e2"/>
          <p:cNvPicPr preferRelativeResize="0"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16238" y="2205038"/>
            <a:ext cx="1087437" cy="1474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9" name="Picture 7" descr="G014">
            <a:hlinkClick r:id="rId5" action="ppaction://hlinksldjump"/>
          </p:cNvPr>
          <p:cNvPicPr>
            <a:picLocks noChangeAspect="1" noChangeArrowheads="1"/>
          </p:cNvPicPr>
          <p:nvPr>
            <p:ph idx="1"/>
          </p:nvPr>
        </p:nvPicPr>
        <p:blipFill>
          <a:blip r:embed="rId6"/>
          <a:srcRect/>
          <a:stretch>
            <a:fillRect/>
          </a:stretch>
        </p:blipFill>
        <p:spPr>
          <a:xfrm>
            <a:off x="8534400" y="6248400"/>
            <a:ext cx="609600" cy="6096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8680" name="M1_23884.WAV">
            <a:hlinkClick r:id="" action="ppaction://media"/>
          </p:cNvPr>
          <p:cNvPicPr>
            <a:picLocks noRot="1" noChangeAspect="1" noChangeArrowheads="1"/>
          </p:cNvPicPr>
          <p:nvPr>
            <a:wavAudioFile r:embed="rId7" name="M1_2_1.WAV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1" name="M1_23885.WAV">
            <a:hlinkClick r:id="" action="ppaction://media"/>
          </p:cNvPr>
          <p:cNvPicPr>
            <a:picLocks noRot="1" noChangeAspect="1" noChangeArrowheads="1"/>
          </p:cNvPicPr>
          <p:nvPr>
            <a:wavAudioFile r:embed="rId9" name="M1_2_2.WAV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2" name="M1_23886.WAV">
            <a:hlinkClick r:id="" action="ppaction://media"/>
          </p:cNvPr>
          <p:cNvPicPr>
            <a:picLocks noRot="1" noChangeAspect="1" noChangeArrowheads="1"/>
          </p:cNvPicPr>
          <p:nvPr>
            <a:wavAudioFile r:embed="rId10" name="M1_2_3.WAV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3" name="M1_23897.WAV">
            <a:hlinkClick r:id="" action="ppaction://media"/>
          </p:cNvPr>
          <p:cNvPicPr>
            <a:picLocks noRot="1" noChangeAspect="1" noChangeArrowheads="1"/>
          </p:cNvPicPr>
          <p:nvPr>
            <a:wavAudioFile r:embed="rId11" name="M1_2_4.WAV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4" name="Text Box 12"/>
          <p:cNvSpPr txBox="1">
            <a:spLocks noChangeArrowheads="1"/>
          </p:cNvSpPr>
          <p:nvPr/>
        </p:nvSpPr>
        <p:spPr bwMode="auto">
          <a:xfrm>
            <a:off x="5364163" y="6278563"/>
            <a:ext cx="284321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声  调  学  习</a:t>
            </a:r>
            <a:endParaRPr 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556" fill="hold"/>
                                        <p:tgtEl>
                                          <p:spTgt spid="2868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199" fill="hold"/>
                                        <p:tgtEl>
                                          <p:spTgt spid="2868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2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1370" fill="hold"/>
                                        <p:tgtEl>
                                          <p:spTgt spid="286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1486" fill="hold"/>
                                        <p:tgtEl>
                                          <p:spTgt spid="2868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539750" y="333375"/>
            <a:ext cx="2232025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练   习</a:t>
            </a:r>
            <a:endParaRPr lang="en-US"/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1692275" y="1557338"/>
            <a:ext cx="6408738" cy="448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1、顺序读，变序读。</a:t>
            </a:r>
            <a:endParaRPr lang="en-US"/>
          </a:p>
          <a:p>
            <a:pPr algn="l">
              <a:spcBef>
                <a:spcPct val="50000"/>
              </a:spcBef>
            </a:pPr>
            <a:r>
              <a:rPr lang="en-US"/>
              <a:t>2、二、三、声对比读。</a:t>
            </a:r>
            <a:endParaRPr lang="en-US"/>
          </a:p>
          <a:p>
            <a:pPr algn="l">
              <a:spcBef>
                <a:spcPct val="50000"/>
              </a:spcBef>
            </a:pPr>
          </a:p>
          <a:p>
            <a:pPr algn="l">
              <a:spcBef>
                <a:spcPct val="50000"/>
              </a:spcBef>
            </a:pPr>
          </a:p>
          <a:p>
            <a:pPr algn="l">
              <a:spcBef>
                <a:spcPct val="50000"/>
              </a:spcBef>
            </a:pPr>
            <a:r>
              <a:rPr lang="en-US"/>
              <a:t>3、联系日常生活，用带调的a、o、e组词。 </a:t>
            </a:r>
            <a:endParaRPr lang="en-US"/>
          </a:p>
        </p:txBody>
      </p:sp>
      <p:pic>
        <p:nvPicPr>
          <p:cNvPr id="29700" name="Picture 4" descr="G014">
            <a:hlinkClick r:id="rId1" action="ppaction://hlinksldjump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34400" y="6248400"/>
            <a:ext cx="60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29701" name="Group 5"/>
          <p:cNvGrpSpPr/>
          <p:nvPr/>
        </p:nvGrpSpPr>
        <p:grpSpPr bwMode="auto">
          <a:xfrm>
            <a:off x="900113" y="3284538"/>
            <a:ext cx="1906587" cy="792162"/>
            <a:chOff x="0" y="0"/>
            <a:chExt cx="1201" cy="499"/>
          </a:xfrm>
        </p:grpSpPr>
        <p:pic>
          <p:nvPicPr>
            <p:cNvPr id="29702" name="Picture 6" descr="a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449" cy="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03" name="Picture 7" descr="a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71" y="0"/>
              <a:ext cx="430" cy="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04" name="Line 8"/>
            <p:cNvSpPr>
              <a:spLocks noChangeShapeType="1"/>
            </p:cNvSpPr>
            <p:nvPr/>
          </p:nvSpPr>
          <p:spPr bwMode="auto">
            <a:xfrm>
              <a:off x="409" y="272"/>
              <a:ext cx="362" cy="0"/>
            </a:xfrm>
            <a:prstGeom prst="line">
              <a:avLst/>
            </a:prstGeom>
            <a:noFill/>
            <a:ln w="76200" cmpd="sng">
              <a:solidFill>
                <a:srgbClr val="336600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9705" name="Group 9"/>
          <p:cNvGrpSpPr/>
          <p:nvPr/>
        </p:nvGrpSpPr>
        <p:grpSpPr bwMode="auto">
          <a:xfrm>
            <a:off x="3419475" y="3284538"/>
            <a:ext cx="1943100" cy="719137"/>
            <a:chOff x="0" y="0"/>
            <a:chExt cx="1224" cy="453"/>
          </a:xfrm>
        </p:grpSpPr>
        <p:pic>
          <p:nvPicPr>
            <p:cNvPr id="29706" name="Picture 10" descr="o2"/>
            <p:cNvPicPr preferRelativeResize="0"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0"/>
              <a:ext cx="453" cy="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07" name="Picture 11" descr="o3"/>
            <p:cNvPicPr preferRelativeResize="0"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71" y="0"/>
              <a:ext cx="453" cy="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08" name="Line 12"/>
            <p:cNvSpPr>
              <a:spLocks noChangeShapeType="1"/>
            </p:cNvSpPr>
            <p:nvPr/>
          </p:nvSpPr>
          <p:spPr bwMode="auto">
            <a:xfrm>
              <a:off x="408" y="272"/>
              <a:ext cx="362" cy="0"/>
            </a:xfrm>
            <a:prstGeom prst="line">
              <a:avLst/>
            </a:prstGeom>
            <a:noFill/>
            <a:ln w="76200" cmpd="sng">
              <a:solidFill>
                <a:srgbClr val="336600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9709" name="Group 13"/>
          <p:cNvGrpSpPr/>
          <p:nvPr/>
        </p:nvGrpSpPr>
        <p:grpSpPr bwMode="auto">
          <a:xfrm>
            <a:off x="6084888" y="3284538"/>
            <a:ext cx="1943100" cy="719137"/>
            <a:chOff x="0" y="0"/>
            <a:chExt cx="1224" cy="453"/>
          </a:xfrm>
        </p:grpSpPr>
        <p:pic>
          <p:nvPicPr>
            <p:cNvPr id="29710" name="Picture 14" descr="e3"/>
            <p:cNvPicPr preferRelativeResize="0">
              <a:picLocks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771" y="0"/>
              <a:ext cx="453" cy="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11" name="Picture 15" descr="e2"/>
            <p:cNvPicPr preferRelativeResize="0">
              <a:picLocks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0" y="0"/>
              <a:ext cx="453" cy="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12" name="Line 16"/>
            <p:cNvSpPr>
              <a:spLocks noChangeShapeType="1"/>
            </p:cNvSpPr>
            <p:nvPr/>
          </p:nvSpPr>
          <p:spPr bwMode="auto">
            <a:xfrm>
              <a:off x="408" y="272"/>
              <a:ext cx="362" cy="0"/>
            </a:xfrm>
            <a:prstGeom prst="line">
              <a:avLst/>
            </a:prstGeom>
            <a:noFill/>
            <a:ln w="76200" cmpd="sng">
              <a:solidFill>
                <a:srgbClr val="336600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683568" y="1628800"/>
            <a:ext cx="7786914" cy="4278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　　本课包括三部分：</a:t>
            </a:r>
            <a:endParaRPr lang="en-US"/>
          </a:p>
          <a:p>
            <a:pPr algn="l">
              <a:spcBef>
                <a:spcPct val="50000"/>
              </a:spcBef>
            </a:pPr>
            <a:r>
              <a:rPr lang="en-US"/>
              <a:t>　　第一部分是三个单韵母 αoe，各配有一幅图，提示α o的音ｅ的形。</a:t>
            </a:r>
            <a:endParaRPr lang="en-US"/>
          </a:p>
          <a:p>
            <a:pPr algn="l">
              <a:spcBef>
                <a:spcPct val="50000"/>
              </a:spcBef>
            </a:pPr>
            <a:r>
              <a:rPr lang="en-US"/>
              <a:t>　　第二部分是声调符号和αoe三个单韵母的四声。</a:t>
            </a:r>
            <a:endParaRPr lang="en-US"/>
          </a:p>
          <a:p>
            <a:pPr algn="l">
              <a:spcBef>
                <a:spcPct val="50000"/>
              </a:spcBef>
            </a:pPr>
            <a:r>
              <a:rPr lang="en-US"/>
              <a:t>　　第三部分是αoe的书写格式及笔画顺序。</a:t>
            </a:r>
            <a:endParaRPr lang="en-US"/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971600" y="691356"/>
            <a:ext cx="26654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教学内容</a:t>
            </a:r>
            <a:endParaRPr lang="en-US"/>
          </a:p>
        </p:txBody>
      </p:sp>
      <p:pic>
        <p:nvPicPr>
          <p:cNvPr id="13316" name="Picture 4" descr="SU150"/>
          <p:cNvPicPr>
            <a:picLocks noRot="1" noChangeAspect="1" noChangeArrowheads="1"/>
          </p:cNvPicPr>
          <p:nvPr>
            <p:ph sz="quarter"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898575" y="762794"/>
            <a:ext cx="571500" cy="5715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utoUpdateAnimBg="0"/>
      <p:bldP spid="13315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971550" y="3141663"/>
            <a:ext cx="77057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　ｅ的发音及αoe的第二声和第三声是教学的难点。</a:t>
            </a:r>
            <a:endParaRPr lang="en-US"/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835150" y="1773238"/>
            <a:ext cx="60499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αoe的发音和韵母带调读是教学的重点。</a:t>
            </a:r>
            <a:endParaRPr lang="en-US"/>
          </a:p>
        </p:txBody>
      </p:sp>
      <p:sp>
        <p:nvSpPr>
          <p:cNvPr id="14340" name="Rectangle 4"/>
          <p:cNvSpPr>
            <a:spLocks noGrp="1" noRot="1" noChangeArrowheads="1"/>
          </p:cNvSpPr>
          <p:nvPr>
            <p:ph type="title" sz="quarter"/>
          </p:nvPr>
        </p:nvSpPr>
        <p:spPr>
          <a:xfrm>
            <a:off x="1724025" y="692150"/>
            <a:ext cx="2132013" cy="1014413"/>
          </a:xfrm>
        </p:spPr>
        <p:txBody>
          <a:bodyPr/>
          <a:lstStyle/>
          <a:p>
            <a:pPr algn="l"/>
            <a:r>
              <a:rPr lang="en-US"/>
              <a:t>教学重点</a:t>
            </a:r>
            <a:endParaRPr lang="en-US"/>
          </a:p>
        </p:txBody>
      </p:sp>
      <p:pic>
        <p:nvPicPr>
          <p:cNvPr id="14341" name="Picture 5" descr="SU345"/>
          <p:cNvPicPr>
            <a:picLocks noRot="1" noChangeAspect="1" noChangeArrowheads="1"/>
          </p:cNvPicPr>
          <p:nvPr>
            <p:ph sz="quarter"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1187450" y="981075"/>
            <a:ext cx="571500" cy="5715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343" name="Picture 7" descr="SU39"/>
          <p:cNvPicPr>
            <a:picLocks noRot="1" noChangeAspect="1" noChangeArrowheads="1"/>
          </p:cNvPicPr>
          <p:nvPr>
            <p:ph sz="quarter" idx="3"/>
          </p:nvPr>
        </p:nvPicPr>
        <p:blipFill>
          <a:blip r:embed="rId2"/>
          <a:srcRect/>
          <a:stretch>
            <a:fillRect/>
          </a:stretch>
        </p:blipFill>
        <p:spPr>
          <a:xfrm>
            <a:off x="1330325" y="2473325"/>
            <a:ext cx="628650" cy="5492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344" name="Picture 8" descr="SU52"/>
          <p:cNvPicPr>
            <a:picLocks noRot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2122488" y="3997325"/>
            <a:ext cx="628650" cy="5508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2411413" y="2420938"/>
            <a:ext cx="20875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教学难点</a:t>
            </a:r>
            <a:endParaRPr lang="en-US"/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3779838" y="4868863"/>
            <a:ext cx="40322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教学本课可用２课时。</a:t>
            </a:r>
            <a:endParaRPr lang="en-US"/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3059113" y="4005263"/>
            <a:ext cx="201771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课时安排</a:t>
            </a:r>
            <a:endParaRPr lang="en-US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800" decel="1000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00"/>
                            </p:stCondLst>
                            <p:childTnLst>
                              <p:par>
                                <p:cTn id="6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SU65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116013" y="1125538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331913" y="1052513"/>
            <a:ext cx="28082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教学过程</a:t>
            </a:r>
            <a:endParaRPr lang="en-US"/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692275" y="2133600"/>
            <a:ext cx="29511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导　入</a:t>
            </a:r>
            <a:endParaRPr lang="en-US"/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2627313" y="3860800"/>
            <a:ext cx="20875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书学指导</a:t>
            </a:r>
            <a:endParaRPr lang="en-US"/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4787900" y="2565400"/>
            <a:ext cx="2089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字母教学</a:t>
            </a:r>
            <a:endParaRPr lang="en-US"/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5580063" y="4195763"/>
            <a:ext cx="19446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声调学习</a:t>
            </a:r>
            <a:endParaRPr lang="en-US"/>
          </a:p>
        </p:txBody>
      </p:sp>
      <p:pic>
        <p:nvPicPr>
          <p:cNvPr id="15368" name="Picture 8" descr="1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6375" y="1916113"/>
            <a:ext cx="8382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9" name="Picture 9" descr="1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13300" y="3848100"/>
            <a:ext cx="8382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0" name="Picture 10" descr="1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1050" y="3573463"/>
            <a:ext cx="8382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1" name="Picture 11" descr="1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65600" y="2192338"/>
            <a:ext cx="8382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4427538" y="5516563"/>
            <a:ext cx="19446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练      习</a:t>
            </a:r>
            <a:endParaRPr lang="en-US"/>
          </a:p>
        </p:txBody>
      </p:sp>
      <p:pic>
        <p:nvPicPr>
          <p:cNvPr id="15373" name="Picture 13" descr="1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9838" y="5157788"/>
            <a:ext cx="8382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autoUpdateAnimBg="0"/>
      <p:bldP spid="15364" grpId="0" autoUpdateAnimBg="0"/>
      <p:bldP spid="15365" grpId="0" autoUpdateAnimBg="0"/>
      <p:bldP spid="15366" grpId="0" autoUpdateAnimBg="0"/>
      <p:bldP spid="15367" grpId="0" autoUpdateAnimBg="0"/>
      <p:bldP spid="15372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3725049" y="3356992"/>
            <a:ext cx="1081087" cy="3683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en-US"/>
          </a:p>
        </p:txBody>
      </p:sp>
      <p:graphicFrame>
        <p:nvGraphicFramePr>
          <p:cNvPr id="16386" name="Group 2"/>
          <p:cNvGraphicFramePr>
            <a:graphicFrameLocks noGrp="1"/>
          </p:cNvGraphicFramePr>
          <p:nvPr/>
        </p:nvGraphicFramePr>
        <p:xfrm>
          <a:off x="0" y="260350"/>
          <a:ext cx="8748713" cy="4968875"/>
        </p:xfrm>
        <a:graphic>
          <a:graphicData uri="http://schemas.openxmlformats.org/drawingml/2006/table">
            <a:tbl>
              <a:tblPr/>
              <a:tblGrid>
                <a:gridCol w="3386138"/>
                <a:gridCol w="5362575"/>
              </a:tblGrid>
              <a:tr h="4968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endParaRPr kumimoji="0" lang="zh-CN" altLang="zh-CN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小佳佳，洗手帕，</a:t>
                      </a:r>
                      <a:br>
                        <a:rPr kumimoji="0" lang="zh-CN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</a:br>
                      <a:r>
                        <a:rPr kumimoji="0" lang="zh-CN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上面有只大西瓜。</a:t>
                      </a:r>
                      <a:br>
                        <a:rPr kumimoji="0" lang="zh-CN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</a:br>
                      <a:r>
                        <a:rPr kumimoji="0" lang="zh-CN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搓一下，看一下，</a:t>
                      </a:r>
                      <a:br>
                        <a:rPr kumimoji="0" lang="zh-CN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</a:br>
                      <a:r>
                        <a:rPr kumimoji="0" lang="zh-CN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别把西瓜洗破了！</a:t>
                      </a:r>
                      <a:br>
                        <a:rPr kumimoji="0" lang="zh-CN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</a:br>
                      <a:endParaRPr kumimoji="0" lang="zh-CN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6393" name="Picture 9" descr="line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845325" y="1628800"/>
            <a:ext cx="6840537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4" name="Rectangle 10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1811338" cy="774700"/>
          </a:xfrm>
        </p:spPr>
        <p:txBody>
          <a:bodyPr/>
          <a:lstStyle/>
          <a:p>
            <a:r>
              <a:rPr lang="en-US"/>
              <a:t>教儿歌</a:t>
            </a:r>
            <a:endParaRPr lang="en-US"/>
          </a:p>
        </p:txBody>
      </p:sp>
      <p:pic>
        <p:nvPicPr>
          <p:cNvPr id="16395" name="Picture 11" descr="G014">
            <a:hlinkClick r:id="rId2" action="ppaction://hlinksldjump"/>
          </p:cNvPr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8534400" y="6248400"/>
            <a:ext cx="609600" cy="609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3622965" y="1161147"/>
            <a:ext cx="273685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/>
              <a:t>洗手帕</a:t>
            </a:r>
            <a:endParaRPr lang="en-US"/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4479925" y="4292600"/>
            <a:ext cx="1841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4" grpId="0" autoUpdateAnimBg="0"/>
      <p:bldP spid="16396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G014">
            <a:hlinkClick r:id="rId1" action="ppaction://hlinksldjump"/>
          </p:cNvPr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8534400" y="6248400"/>
            <a:ext cx="609600" cy="609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1811338" cy="774700"/>
          </a:xfrm>
          <a:noFill/>
        </p:spPr>
        <p:txBody>
          <a:bodyPr/>
          <a:lstStyle/>
          <a:p>
            <a:r>
              <a:rPr lang="en-US"/>
              <a:t>教儿歌</a:t>
            </a:r>
            <a:endParaRPr lang="en-US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3924300" y="1131888"/>
            <a:ext cx="2232025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l"/>
            <a:r>
              <a:rPr lang="en-US"/>
              <a:t>数青蛙</a:t>
            </a:r>
            <a:endParaRPr lang="en-US"/>
          </a:p>
        </p:txBody>
      </p:sp>
      <p:graphicFrame>
        <p:nvGraphicFramePr>
          <p:cNvPr id="17413" name="Group 5"/>
          <p:cNvGraphicFramePr>
            <a:graphicFrameLocks noGrp="1"/>
          </p:cNvGraphicFramePr>
          <p:nvPr/>
        </p:nvGraphicFramePr>
        <p:xfrm>
          <a:off x="1042988" y="2565400"/>
          <a:ext cx="7129462" cy="3079750"/>
        </p:xfrm>
        <a:graphic>
          <a:graphicData uri="http://schemas.openxmlformats.org/drawingml/2006/table">
            <a:tbl>
              <a:tblPr/>
              <a:tblGrid>
                <a:gridCol w="2255837"/>
                <a:gridCol w="4511675"/>
                <a:gridCol w="361950"/>
              </a:tblGrid>
              <a:tr h="307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endParaRPr kumimoji="0" lang="zh-CN" altLang="zh-CN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一只青蛙一张嘴，</a:t>
                      </a:r>
                      <a:br>
                        <a:rPr kumimoji="0" 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</a:br>
                      <a:r>
                        <a:rPr kumimoji="0" 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两只眼睛四条腿，</a:t>
                      </a:r>
                      <a:br>
                        <a:rPr kumimoji="0" 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</a:br>
                      <a:r>
                        <a:rPr kumimoji="0" 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“扑通”一声跳下水。</a:t>
                      </a:r>
                      <a:br>
                        <a:rPr kumimoji="0" 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</a:br>
                      <a:r>
                        <a:rPr kumimoji="0" 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两只青蛙两张嘴，</a:t>
                      </a:r>
                      <a:br>
                        <a:rPr kumimoji="0" 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</a:br>
                      <a:r>
                        <a:rPr kumimoji="0" 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四只眼睛八条腿，</a:t>
                      </a:r>
                      <a:br>
                        <a:rPr kumimoji="0" 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</a:br>
                      <a:r>
                        <a:rPr kumimoji="0" 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“扑通”、“扑通”跳下水。</a:t>
                      </a:r>
                      <a:br>
                        <a:rPr kumimoji="0" 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</a:br>
                      <a:endParaRPr kumimoji="0" 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</a:pPr>
                      <a:endParaRPr kumimoji="0" lang="zh-CN" altLang="zh-CN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21" name="Rectangle 13"/>
          <p:cNvSpPr>
            <a:spLocks noChangeArrowheads="1"/>
          </p:cNvSpPr>
          <p:nvPr/>
        </p:nvSpPr>
        <p:spPr bwMode="auto">
          <a:xfrm>
            <a:off x="6261100" y="4330700"/>
            <a:ext cx="184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17422" name="Picture 14" descr="line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5838" y="1749425"/>
            <a:ext cx="7762875" cy="44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autoUpdateAnimBg="0"/>
      <p:bldP spid="17412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971550" y="1125538"/>
            <a:ext cx="7200900" cy="192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>
                    <a:alpha val="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d     k     ai     ing </a:t>
            </a:r>
            <a:endParaRPr lang="en-US"/>
          </a:p>
          <a:p>
            <a:pPr algn="l">
              <a:spcBef>
                <a:spcPct val="50000"/>
              </a:spcBef>
            </a:pPr>
            <a:r>
              <a:rPr lang="en-US"/>
              <a:t>Zi     yuan     yun</a:t>
            </a:r>
            <a:endParaRPr lang="en-US"/>
          </a:p>
        </p:txBody>
      </p:sp>
      <p:pic>
        <p:nvPicPr>
          <p:cNvPr id="18435" name="Picture 3" descr="G014">
            <a:hlinkClick r:id="rId1" action="ppaction://hlinksldjump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34400" y="6248400"/>
            <a:ext cx="60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4859338" y="3573463"/>
            <a:ext cx="3816350" cy="2443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汉语拼音用处大，</a:t>
            </a:r>
            <a:endParaRPr lang="en-US"/>
          </a:p>
          <a:p>
            <a:pPr>
              <a:spcBef>
                <a:spcPct val="50000"/>
              </a:spcBef>
            </a:pPr>
            <a:r>
              <a:rPr lang="en-US"/>
              <a:t>学习生字需要它，</a:t>
            </a:r>
            <a:endParaRPr lang="en-US"/>
          </a:p>
          <a:p>
            <a:pPr>
              <a:spcBef>
                <a:spcPct val="50000"/>
              </a:spcBef>
            </a:pPr>
            <a:r>
              <a:rPr lang="en-US"/>
              <a:t>帮助学好普通话，</a:t>
            </a:r>
            <a:endParaRPr lang="en-US"/>
          </a:p>
          <a:p>
            <a:pPr>
              <a:spcBef>
                <a:spcPct val="50000"/>
              </a:spcBef>
            </a:pPr>
            <a:r>
              <a:rPr lang="en-US"/>
              <a:t>我们决心学好它。</a:t>
            </a:r>
            <a:endParaRPr lang="en-US"/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4464050" y="0"/>
            <a:ext cx="46799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明确教学目的</a:t>
            </a:r>
            <a:endParaRPr lang="en-US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utoUpdateAnimBg="0"/>
      <p:bldP spid="18436" grpId="0" autoUpdateAnimBg="0"/>
      <p:bldP spid="18437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4"/>
          <p:cNvPicPr>
            <a:picLocks noChangeAspect="1" noChangeArrowheads="1"/>
          </p:cNvPicPr>
          <p:nvPr>
            <p:ph sz="half"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2051050" y="2349500"/>
            <a:ext cx="3438525" cy="38179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483" name="Picture 3" descr="a"/>
          <p:cNvPicPr>
            <a:picLocks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948488" y="1628775"/>
            <a:ext cx="1223962" cy="1127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484" name="Oval 4"/>
          <p:cNvSpPr>
            <a:spLocks noChangeArrowheads="1"/>
          </p:cNvSpPr>
          <p:nvPr/>
        </p:nvSpPr>
        <p:spPr bwMode="auto">
          <a:xfrm>
            <a:off x="7019925" y="1700213"/>
            <a:ext cx="936625" cy="936625"/>
          </a:xfrm>
          <a:prstGeom prst="ellipse">
            <a:avLst/>
          </a:prstGeom>
          <a:noFill/>
          <a:ln w="101600" cmpd="sng">
            <a:solidFill>
              <a:schemeClr val="hlink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5" name="未知"/>
          <p:cNvSpPr/>
          <p:nvPr/>
        </p:nvSpPr>
        <p:spPr bwMode="auto">
          <a:xfrm>
            <a:off x="7451725" y="847725"/>
            <a:ext cx="887413" cy="4668838"/>
          </a:xfrm>
          <a:custGeom>
            <a:avLst/>
            <a:gdLst>
              <a:gd name="T0" fmla="*/ 363 w 559"/>
              <a:gd name="T1" fmla="*/ 537 h 2941"/>
              <a:gd name="T2" fmla="*/ 499 w 559"/>
              <a:gd name="T3" fmla="*/ 401 h 2941"/>
              <a:gd name="T4" fmla="*/ 0 w 559"/>
              <a:gd name="T5" fmla="*/ 2941 h 2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59" h="2941">
                <a:moveTo>
                  <a:pt x="363" y="537"/>
                </a:moveTo>
                <a:cubicBezTo>
                  <a:pt x="461" y="268"/>
                  <a:pt x="559" y="0"/>
                  <a:pt x="499" y="401"/>
                </a:cubicBezTo>
                <a:cubicBezTo>
                  <a:pt x="439" y="802"/>
                  <a:pt x="219" y="1871"/>
                  <a:pt x="0" y="2941"/>
                </a:cubicBezTo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86" name="Line 6"/>
          <p:cNvSpPr>
            <a:spLocks noChangeShapeType="1"/>
          </p:cNvSpPr>
          <p:nvPr/>
        </p:nvSpPr>
        <p:spPr bwMode="auto">
          <a:xfrm>
            <a:off x="7956550" y="1700213"/>
            <a:ext cx="0" cy="936625"/>
          </a:xfrm>
          <a:prstGeom prst="line">
            <a:avLst/>
          </a:prstGeom>
          <a:noFill/>
          <a:ln w="101600" cmpd="sng">
            <a:solidFill>
              <a:schemeClr val="hlink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487" name="Picture 7" descr="G014">
            <a:hlinkClick r:id="rId3" action="ppaction://hlinksldjump"/>
          </p:cNvPr>
          <p:cNvPicPr>
            <a:picLocks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8534400" y="6248400"/>
            <a:ext cx="609600" cy="609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488" name="A.WAV">
            <a:hlinkClick r:id="" action="ppaction://media"/>
          </p:cNvPr>
          <p:cNvPicPr>
            <a:picLocks noRot="1" noChangeAspect="1" noChangeArrowheads="1"/>
          </p:cNvPicPr>
          <p:nvPr>
            <a:audioFile r:link="rId5"/>
            <p:extLst>
              <p:ext uri="{DAA4B4D4-6D71-4841-9C94-3DE7FCFB9230}">
                <p14:media xmlns:p14="http://schemas.microsoft.com/office/powerpoint/2010/main" r:link="rId6"/>
              </p:ext>
            </p:ext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925"/>
            <a:ext cx="873125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6192838" y="0"/>
            <a:ext cx="29511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字  母  教  学</a:t>
            </a:r>
            <a:endParaRPr lang="en-US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 0.0 L -0.27552 0.19898 " pathEditMode="relative" rAng="0" ptsTypes="AA">
                                      <p:cBhvr>
                                        <p:cTn id="18" dur="3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 0.0 L -0.27552 0.19898 " pathEditMode="relative" rAng="0" ptsTypes="AA">
                                      <p:cBhvr>
                                        <p:cTn id="20" dur="3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04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11169" fill="hold"/>
                                        <p:tgtEl>
                                          <p:spTgt spid="2048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8"/>
                  </p:tgtEl>
                </p:cond>
              </p:nextCondLst>
            </p:seq>
          </p:childTnLst>
        </p:cTn>
      </p:par>
    </p:tnLst>
    <p:bldLst>
      <p:bldP spid="20484" grpId="0" animBg="1"/>
      <p:bldP spid="20484" grpId="1" animBg="1"/>
      <p:bldP spid="20484" grpId="2" animBg="1"/>
      <p:bldP spid="20486" grpId="0" animBg="1"/>
      <p:bldP spid="20486" grpId="1" animBg="1"/>
      <p:bldP spid="20486" grpId="2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gj"/>
          <p:cNvPicPr>
            <a:picLocks noChangeAspect="1" noChangeArrowheads="1"/>
          </p:cNvPicPr>
          <p:nvPr>
            <p:ph sz="half" idx="2"/>
          </p:nvPr>
        </p:nvPicPr>
        <p:blipFill>
          <a:blip r:embed="rId1"/>
          <a:srcRect/>
          <a:stretch>
            <a:fillRect/>
          </a:stretch>
        </p:blipFill>
        <p:spPr>
          <a:xfrm>
            <a:off x="4211638" y="765175"/>
            <a:ext cx="4313237" cy="50419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507" name="Text Box 3"/>
          <p:cNvSpPr txBox="1">
            <a:spLocks noChangeArrowheads="1"/>
          </p:cNvSpPr>
          <p:nvPr/>
        </p:nvSpPr>
        <p:spPr bwMode="auto">
          <a:xfrm flipH="1">
            <a:off x="3132138" y="987425"/>
            <a:ext cx="1008062" cy="1433513"/>
          </a:xfrm>
          <a:prstGeom prst="rect">
            <a:avLst/>
          </a:prstGeom>
          <a:solidFill>
            <a:srgbClr val="800080">
              <a:alpha val="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o</a:t>
            </a:r>
            <a:endParaRPr lang="en-US"/>
          </a:p>
        </p:txBody>
      </p:sp>
      <p:sp>
        <p:nvSpPr>
          <p:cNvPr id="21508" name="未知"/>
          <p:cNvSpPr/>
          <p:nvPr/>
        </p:nvSpPr>
        <p:spPr bwMode="auto">
          <a:xfrm>
            <a:off x="6767513" y="5326063"/>
            <a:ext cx="1189037" cy="1174750"/>
          </a:xfrm>
          <a:custGeom>
            <a:avLst/>
            <a:gdLst>
              <a:gd name="T0" fmla="*/ 205 w 749"/>
              <a:gd name="T1" fmla="*/ 347 h 740"/>
              <a:gd name="T2" fmla="*/ 658 w 749"/>
              <a:gd name="T3" fmla="*/ 347 h 740"/>
              <a:gd name="T4" fmla="*/ 658 w 749"/>
              <a:gd name="T5" fmla="*/ 75 h 740"/>
              <a:gd name="T6" fmla="*/ 295 w 749"/>
              <a:gd name="T7" fmla="*/ 30 h 740"/>
              <a:gd name="T8" fmla="*/ 23 w 749"/>
              <a:gd name="T9" fmla="*/ 257 h 740"/>
              <a:gd name="T10" fmla="*/ 159 w 749"/>
              <a:gd name="T11" fmla="*/ 665 h 740"/>
              <a:gd name="T12" fmla="*/ 295 w 749"/>
              <a:gd name="T13" fmla="*/ 710 h 740"/>
              <a:gd name="T14" fmla="*/ 749 w 749"/>
              <a:gd name="T15" fmla="*/ 665 h 7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49" h="740">
                <a:moveTo>
                  <a:pt x="205" y="347"/>
                </a:moveTo>
                <a:cubicBezTo>
                  <a:pt x="394" y="369"/>
                  <a:pt x="583" y="392"/>
                  <a:pt x="658" y="347"/>
                </a:cubicBezTo>
                <a:cubicBezTo>
                  <a:pt x="733" y="302"/>
                  <a:pt x="719" y="128"/>
                  <a:pt x="658" y="75"/>
                </a:cubicBezTo>
                <a:cubicBezTo>
                  <a:pt x="597" y="22"/>
                  <a:pt x="401" y="0"/>
                  <a:pt x="295" y="30"/>
                </a:cubicBezTo>
                <a:cubicBezTo>
                  <a:pt x="189" y="60"/>
                  <a:pt x="46" y="151"/>
                  <a:pt x="23" y="257"/>
                </a:cubicBezTo>
                <a:cubicBezTo>
                  <a:pt x="0" y="363"/>
                  <a:pt x="114" y="590"/>
                  <a:pt x="159" y="665"/>
                </a:cubicBezTo>
                <a:cubicBezTo>
                  <a:pt x="204" y="740"/>
                  <a:pt x="197" y="710"/>
                  <a:pt x="295" y="710"/>
                </a:cubicBezTo>
                <a:cubicBezTo>
                  <a:pt x="393" y="710"/>
                  <a:pt x="673" y="673"/>
                  <a:pt x="749" y="665"/>
                </a:cubicBezTo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>
                    <a:alpha val="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09" name="未知"/>
          <p:cNvSpPr/>
          <p:nvPr/>
        </p:nvSpPr>
        <p:spPr bwMode="auto">
          <a:xfrm>
            <a:off x="6480175" y="4652963"/>
            <a:ext cx="1908175" cy="1836737"/>
          </a:xfrm>
          <a:custGeom>
            <a:avLst/>
            <a:gdLst>
              <a:gd name="T0" fmla="*/ 340 w 1202"/>
              <a:gd name="T1" fmla="*/ 635 h 1157"/>
              <a:gd name="T2" fmla="*/ 1021 w 1202"/>
              <a:gd name="T3" fmla="*/ 635 h 1157"/>
              <a:gd name="T4" fmla="*/ 794 w 1202"/>
              <a:gd name="T5" fmla="*/ 45 h 1157"/>
              <a:gd name="T6" fmla="*/ 113 w 1202"/>
              <a:gd name="T7" fmla="*/ 363 h 1157"/>
              <a:gd name="T8" fmla="*/ 113 w 1202"/>
              <a:gd name="T9" fmla="*/ 907 h 1157"/>
              <a:gd name="T10" fmla="*/ 567 w 1202"/>
              <a:gd name="T11" fmla="*/ 1134 h 1157"/>
              <a:gd name="T12" fmla="*/ 1202 w 1202"/>
              <a:gd name="T13" fmla="*/ 1043 h 1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02" h="1157">
                <a:moveTo>
                  <a:pt x="340" y="635"/>
                </a:moveTo>
                <a:cubicBezTo>
                  <a:pt x="642" y="684"/>
                  <a:pt x="945" y="733"/>
                  <a:pt x="1021" y="635"/>
                </a:cubicBezTo>
                <a:cubicBezTo>
                  <a:pt x="1097" y="537"/>
                  <a:pt x="945" y="90"/>
                  <a:pt x="794" y="45"/>
                </a:cubicBezTo>
                <a:cubicBezTo>
                  <a:pt x="643" y="0"/>
                  <a:pt x="226" y="219"/>
                  <a:pt x="113" y="363"/>
                </a:cubicBezTo>
                <a:cubicBezTo>
                  <a:pt x="0" y="507"/>
                  <a:pt x="37" y="779"/>
                  <a:pt x="113" y="907"/>
                </a:cubicBezTo>
                <a:cubicBezTo>
                  <a:pt x="189" y="1035"/>
                  <a:pt x="386" y="1111"/>
                  <a:pt x="567" y="1134"/>
                </a:cubicBezTo>
                <a:cubicBezTo>
                  <a:pt x="748" y="1157"/>
                  <a:pt x="1096" y="1058"/>
                  <a:pt x="1202" y="1043"/>
                </a:cubicBezTo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>
                    <a:alpha val="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 flipV="1">
            <a:off x="6877050" y="3429000"/>
            <a:ext cx="1223963" cy="1944688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11" name="Line 7"/>
          <p:cNvSpPr>
            <a:spLocks noChangeShapeType="1"/>
          </p:cNvSpPr>
          <p:nvPr/>
        </p:nvSpPr>
        <p:spPr bwMode="auto">
          <a:xfrm>
            <a:off x="3348038" y="1196975"/>
            <a:ext cx="1081087" cy="433388"/>
          </a:xfrm>
          <a:prstGeom prst="line">
            <a:avLst/>
          </a:prstGeom>
          <a:noFill/>
          <a:ln w="38100" cmpd="sng">
            <a:solidFill>
              <a:srgbClr val="993366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12" name="Line 8"/>
          <p:cNvSpPr>
            <a:spLocks noChangeShapeType="1"/>
          </p:cNvSpPr>
          <p:nvPr/>
        </p:nvSpPr>
        <p:spPr bwMode="auto">
          <a:xfrm flipH="1">
            <a:off x="3348038" y="1844675"/>
            <a:ext cx="1150937" cy="647700"/>
          </a:xfrm>
          <a:prstGeom prst="line">
            <a:avLst/>
          </a:prstGeom>
          <a:noFill/>
          <a:ln w="38100" cmpd="sng">
            <a:solidFill>
              <a:srgbClr val="993366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1513" name="Picture 9" descr="G014">
            <a:hlinkClick r:id="rId2" action="ppaction://hlinksldjump"/>
          </p:cNvPr>
          <p:cNvPicPr>
            <a:picLocks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8534400" y="6248400"/>
            <a:ext cx="609600" cy="609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514" name="M1_1.WAV">
            <a:hlinkClick r:id="" action="ppaction://media"/>
          </p:cNvPr>
          <p:cNvPicPr>
            <a:picLocks noRot="1"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link="rId5"/>
              </p:ext>
            </p:ext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27088" cy="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0" y="6216650"/>
            <a:ext cx="29511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字  母  教  学</a:t>
            </a:r>
            <a:endParaRPr lang="en-US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0.01018 L -0.18889 0.08403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00" y="3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2150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15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3142" fill="hold"/>
                                        <p:tgtEl>
                                          <p:spTgt spid="215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14"/>
                  </p:tgtEl>
                </p:cond>
              </p:nextCondLst>
            </p:seq>
          </p:childTnLst>
        </p:cTn>
      </p:par>
    </p:tnLst>
    <p:bldLst>
      <p:bldP spid="21507" grpId="0" animBg="1" autoUpdateAnimBg="0"/>
      <p:bldP spid="21507" grpId="1" animBg="1" autoUpdateAnimBg="0"/>
      <p:bldP spid="21507" grpId="2" animBg="1" autoUpdateAnimBg="0"/>
    </p:bldLst>
  </p:timing>
</p:sld>
</file>

<file path=ppt/theme/theme1.xml><?xml version="1.0" encoding="utf-8"?>
<a:theme xmlns:a="http://schemas.openxmlformats.org/drawingml/2006/main" name="太平洋下载中心">
  <a:themeElements>
    <a:clrScheme name="Crayons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Crayons">
      <a:majorFont>
        <a:latin typeface="Comic Sans MS"/>
        <a:ea typeface="宋体"/>
        <a:cs typeface=""/>
      </a:majorFont>
      <a:minorFont>
        <a:latin typeface="Comic Sans MS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Crayons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太平洋下载中心">
  <a:themeElements>
    <a:clrScheme name="Watermar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4C4D6"/>
      </a:accent6>
      <a:hlink>
        <a:srgbClr val="6767FF"/>
      </a:hlink>
      <a:folHlink>
        <a:srgbClr val="9933FF"/>
      </a:folHlink>
    </a:clrScheme>
    <a:fontScheme name="Watermark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Watermar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termark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termark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太平洋下载中心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太平洋下载中心">
  <a:themeElements>
    <a:clrScheme name="古瓶荷花 1">
      <a:dk1>
        <a:srgbClr val="0033CC"/>
      </a:dk1>
      <a:lt1>
        <a:srgbClr val="FFFFFF"/>
      </a:lt1>
      <a:dk2>
        <a:srgbClr val="007572"/>
      </a:dk2>
      <a:lt2>
        <a:srgbClr val="C0C0C0"/>
      </a:lt2>
      <a:accent1>
        <a:srgbClr val="CCECFF"/>
      </a:accent1>
      <a:accent2>
        <a:srgbClr val="3399FF"/>
      </a:accent2>
      <a:accent3>
        <a:srgbClr val="FFFFFF"/>
      </a:accent3>
      <a:accent4>
        <a:srgbClr val="002AAE"/>
      </a:accent4>
      <a:accent5>
        <a:srgbClr val="E2F4FF"/>
      </a:accent5>
      <a:accent6>
        <a:srgbClr val="2D8AE7"/>
      </a:accent6>
      <a:hlink>
        <a:srgbClr val="CC0066"/>
      </a:hlink>
      <a:folHlink>
        <a:srgbClr val="7D7DA9"/>
      </a:folHlink>
    </a:clrScheme>
    <a:fontScheme name="古瓶荷花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古瓶荷花 1">
        <a:dk1>
          <a:srgbClr val="0033CC"/>
        </a:dk1>
        <a:lt1>
          <a:srgbClr val="FFFFFF"/>
        </a:lt1>
        <a:dk2>
          <a:srgbClr val="007572"/>
        </a:dk2>
        <a:lt2>
          <a:srgbClr val="C0C0C0"/>
        </a:lt2>
        <a:accent1>
          <a:srgbClr val="CCECFF"/>
        </a:accent1>
        <a:accent2>
          <a:srgbClr val="3399FF"/>
        </a:accent2>
        <a:accent3>
          <a:srgbClr val="FFFFFF"/>
        </a:accent3>
        <a:accent4>
          <a:srgbClr val="002AAE"/>
        </a:accent4>
        <a:accent5>
          <a:srgbClr val="E2F4FF"/>
        </a:accent5>
        <a:accent6>
          <a:srgbClr val="2D8AE7"/>
        </a:accent6>
        <a:hlink>
          <a:srgbClr val="CC0066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2">
        <a:dk1>
          <a:srgbClr val="007A77"/>
        </a:dk1>
        <a:lt1>
          <a:srgbClr val="EFF6EE"/>
        </a:lt1>
        <a:dk2>
          <a:srgbClr val="0066CC"/>
        </a:dk2>
        <a:lt2>
          <a:srgbClr val="C0C0C0"/>
        </a:lt2>
        <a:accent1>
          <a:srgbClr val="E7EEE6"/>
        </a:accent1>
        <a:accent2>
          <a:srgbClr val="FF9933"/>
        </a:accent2>
        <a:accent3>
          <a:srgbClr val="F6FAF5"/>
        </a:accent3>
        <a:accent4>
          <a:srgbClr val="006765"/>
        </a:accent4>
        <a:accent5>
          <a:srgbClr val="F1F5F0"/>
        </a:accent5>
        <a:accent6>
          <a:srgbClr val="E78A2D"/>
        </a:accent6>
        <a:hlink>
          <a:srgbClr val="636395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3">
        <a:dk1>
          <a:srgbClr val="000000"/>
        </a:dk1>
        <a:lt1>
          <a:srgbClr val="CCFFCC"/>
        </a:lt1>
        <a:dk2>
          <a:srgbClr val="E88A00"/>
        </a:dk2>
        <a:lt2>
          <a:srgbClr val="C0C0C0"/>
        </a:lt2>
        <a:accent1>
          <a:srgbClr val="CCECFF"/>
        </a:accent1>
        <a:accent2>
          <a:srgbClr val="336600"/>
        </a:accent2>
        <a:accent3>
          <a:srgbClr val="E2FFE2"/>
        </a:accent3>
        <a:accent4>
          <a:srgbClr val="000000"/>
        </a:accent4>
        <a:accent5>
          <a:srgbClr val="E2F4FF"/>
        </a:accent5>
        <a:accent6>
          <a:srgbClr val="2D5C00"/>
        </a:accent6>
        <a:hlink>
          <a:srgbClr val="3333CC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4">
        <a:dk1>
          <a:srgbClr val="000000"/>
        </a:dk1>
        <a:lt1>
          <a:srgbClr val="FFFFCC"/>
        </a:lt1>
        <a:dk2>
          <a:srgbClr val="CC3300"/>
        </a:dk2>
        <a:lt2>
          <a:srgbClr val="C0C0C0"/>
        </a:lt2>
        <a:accent1>
          <a:srgbClr val="FFFFCC"/>
        </a:accent1>
        <a:accent2>
          <a:srgbClr val="339933"/>
        </a:accent2>
        <a:accent3>
          <a:srgbClr val="FFFFE2"/>
        </a:accent3>
        <a:accent4>
          <a:srgbClr val="000000"/>
        </a:accent4>
        <a:accent5>
          <a:srgbClr val="FFFFE2"/>
        </a:accent5>
        <a:accent6>
          <a:srgbClr val="2D8A2D"/>
        </a:accent6>
        <a:hlink>
          <a:srgbClr val="0066FF"/>
        </a:hlink>
        <a:folHlink>
          <a:srgbClr val="6F6F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5">
        <a:dk1>
          <a:srgbClr val="636395"/>
        </a:dk1>
        <a:lt1>
          <a:srgbClr val="FFE2C5"/>
        </a:lt1>
        <a:dk2>
          <a:srgbClr val="000000"/>
        </a:dk2>
        <a:lt2>
          <a:srgbClr val="C0C0C0"/>
        </a:lt2>
        <a:accent1>
          <a:srgbClr val="FFE1E1"/>
        </a:accent1>
        <a:accent2>
          <a:srgbClr val="FF9933"/>
        </a:accent2>
        <a:accent3>
          <a:srgbClr val="FFEEDF"/>
        </a:accent3>
        <a:accent4>
          <a:srgbClr val="53537E"/>
        </a:accent4>
        <a:accent5>
          <a:srgbClr val="FFEEEE"/>
        </a:accent5>
        <a:accent6>
          <a:srgbClr val="E78A2D"/>
        </a:accent6>
        <a:hlink>
          <a:srgbClr val="008080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6">
        <a:dk1>
          <a:srgbClr val="626292"/>
        </a:dk1>
        <a:lt1>
          <a:srgbClr val="CCECFF"/>
        </a:lt1>
        <a:dk2>
          <a:srgbClr val="3333CC"/>
        </a:dk2>
        <a:lt2>
          <a:srgbClr val="C0C0C0"/>
        </a:lt2>
        <a:accent1>
          <a:srgbClr val="D9F1FF"/>
        </a:accent1>
        <a:accent2>
          <a:srgbClr val="FF9900"/>
        </a:accent2>
        <a:accent3>
          <a:srgbClr val="E2F4FF"/>
        </a:accent3>
        <a:accent4>
          <a:srgbClr val="53537C"/>
        </a:accent4>
        <a:accent5>
          <a:srgbClr val="E9F7FF"/>
        </a:accent5>
        <a:accent6>
          <a:srgbClr val="E78A00"/>
        </a:accent6>
        <a:hlink>
          <a:srgbClr val="CC00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7">
        <a:dk1>
          <a:srgbClr val="0066CC"/>
        </a:dk1>
        <a:lt1>
          <a:srgbClr val="FFE1E1"/>
        </a:lt1>
        <a:dk2>
          <a:srgbClr val="006600"/>
        </a:dk2>
        <a:lt2>
          <a:srgbClr val="C0C0C0"/>
        </a:lt2>
        <a:accent1>
          <a:srgbClr val="FFFFCC"/>
        </a:accent1>
        <a:accent2>
          <a:srgbClr val="009999"/>
        </a:accent2>
        <a:accent3>
          <a:srgbClr val="FFEEEE"/>
        </a:accent3>
        <a:accent4>
          <a:srgbClr val="0056AE"/>
        </a:accent4>
        <a:accent5>
          <a:srgbClr val="FFFFE2"/>
        </a:accent5>
        <a:accent6>
          <a:srgbClr val="008A8A"/>
        </a:accent6>
        <a:hlink>
          <a:srgbClr val="EC0000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古瓶荷花 8">
        <a:dk1>
          <a:srgbClr val="292929"/>
        </a:dk1>
        <a:lt1>
          <a:srgbClr val="DDDDDD"/>
        </a:lt1>
        <a:dk2>
          <a:srgbClr val="0066CC"/>
        </a:dk2>
        <a:lt2>
          <a:srgbClr val="B2B2B2"/>
        </a:lt2>
        <a:accent1>
          <a:srgbClr val="CACADC"/>
        </a:accent1>
        <a:accent2>
          <a:srgbClr val="FFCC00"/>
        </a:accent2>
        <a:accent3>
          <a:srgbClr val="EBEBEB"/>
        </a:accent3>
        <a:accent4>
          <a:srgbClr val="212121"/>
        </a:accent4>
        <a:accent5>
          <a:srgbClr val="E1E1EB"/>
        </a:accent5>
        <a:accent6>
          <a:srgbClr val="E7B900"/>
        </a:accent6>
        <a:hlink>
          <a:srgbClr val="008080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太平洋下载中心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太平洋下载中心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CDESIGNN</Template>
  <TotalTime>0</TotalTime>
  <Words>661</Words>
  <Application>WPS 演示</Application>
  <PresentationFormat>全屏显示(4:3)</PresentationFormat>
  <Paragraphs>132</Paragraphs>
  <Slides>17</Slides>
  <Notes>1</Notes>
  <HiddenSlides>0</HiddenSlides>
  <MMClips>30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6</vt:i4>
      </vt:variant>
      <vt:variant>
        <vt:lpstr>幻灯片标题</vt:lpstr>
      </vt:variant>
      <vt:variant>
        <vt:i4>17</vt:i4>
      </vt:variant>
    </vt:vector>
  </HeadingPairs>
  <TitlesOfParts>
    <vt:vector size="35" baseType="lpstr">
      <vt:lpstr>Arial</vt:lpstr>
      <vt:lpstr>宋体</vt:lpstr>
      <vt:lpstr>Wingdings</vt:lpstr>
      <vt:lpstr>Comic Sans MS</vt:lpstr>
      <vt:lpstr>Times New Roman</vt:lpstr>
      <vt:lpstr>Garamond</vt:lpstr>
      <vt:lpstr>Calibri</vt:lpstr>
      <vt:lpstr>Calibri</vt:lpstr>
      <vt:lpstr>华文彩云</vt:lpstr>
      <vt:lpstr>微软雅黑</vt:lpstr>
      <vt:lpstr>Arial Unicode MS</vt:lpstr>
      <vt:lpstr>光棍节</vt:lpstr>
      <vt:lpstr>太平洋下载中心</vt:lpstr>
      <vt:lpstr>太平洋下载中心</vt:lpstr>
      <vt:lpstr>太平洋下载中心</vt:lpstr>
      <vt:lpstr>太平洋下载中心</vt:lpstr>
      <vt:lpstr>太平洋下载中心</vt:lpstr>
      <vt:lpstr>太平洋下载中心</vt:lpstr>
      <vt:lpstr>PowerPoint 演示文稿</vt:lpstr>
      <vt:lpstr>PowerPoint 演示文稿</vt:lpstr>
      <vt:lpstr>教学重点</vt:lpstr>
      <vt:lpstr>PowerPoint 演示文稿</vt:lpstr>
      <vt:lpstr>教儿歌</vt:lpstr>
      <vt:lpstr>教儿歌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焦东路有限则任公司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description>第一PPT模板网-WWW.1PPT.COM
</dc:description>
  <dc:subject>第一PPT模板网-WWW.1PPT.COM</dc:subject>
  <cp:category>第一PPT模板网-WWW.1PPT.COM</cp:category>
  <cp:lastModifiedBy>wuhan</cp:lastModifiedBy>
  <cp:revision>58</cp:revision>
  <cp:lastPrinted>2411-12-30T00:00:00Z</cp:lastPrinted>
  <dcterms:created xsi:type="dcterms:W3CDTF">2002-07-25T02:05:00Z</dcterms:created>
  <dcterms:modified xsi:type="dcterms:W3CDTF">2020-05-21T09:50:57Z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