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60" r:id="rId1"/>
  </p:sldMasterIdLst>
  <p:notesMasterIdLst>
    <p:notesMasterId r:id="rId28"/>
  </p:notesMasterIdLst>
  <p:sldIdLst>
    <p:sldId id="272" r:id="rId2"/>
    <p:sldId id="267" r:id="rId3"/>
    <p:sldId id="265" r:id="rId4"/>
    <p:sldId id="266" r:id="rId5"/>
    <p:sldId id="268" r:id="rId6"/>
    <p:sldId id="269" r:id="rId7"/>
    <p:sldId id="270" r:id="rId8"/>
    <p:sldId id="271" r:id="rId9"/>
    <p:sldId id="277" r:id="rId10"/>
    <p:sldId id="273" r:id="rId11"/>
    <p:sldId id="274" r:id="rId12"/>
    <p:sldId id="275" r:id="rId13"/>
    <p:sldId id="276" r:id="rId14"/>
    <p:sldId id="278" r:id="rId15"/>
    <p:sldId id="287" r:id="rId16"/>
    <p:sldId id="288" r:id="rId17"/>
    <p:sldId id="289" r:id="rId18"/>
    <p:sldId id="290" r:id="rId19"/>
    <p:sldId id="279" r:id="rId20"/>
    <p:sldId id="280" r:id="rId21"/>
    <p:sldId id="284" r:id="rId22"/>
    <p:sldId id="285" r:id="rId23"/>
    <p:sldId id="291" r:id="rId24"/>
    <p:sldId id="286" r:id="rId25"/>
    <p:sldId id="282" r:id="rId26"/>
    <p:sldId id="283" r:id="rId27"/>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90DB3"/>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7" autoAdjust="0"/>
    <p:restoredTop sz="94660"/>
  </p:normalViewPr>
  <p:slideViewPr>
    <p:cSldViewPr>
      <p:cViewPr varScale="1">
        <p:scale>
          <a:sx n="101" d="100"/>
          <a:sy n="101" d="100"/>
        </p:scale>
        <p:origin x="-480" y="-9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宋体" panose="02010600030101010101"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ea typeface="宋体" panose="02010600030101010101" pitchFamily="2" charset="-122"/>
              </a:defRPr>
            </a:lvl1pPr>
          </a:lstStyle>
          <a:p>
            <a:pPr>
              <a:defRPr/>
            </a:pPr>
            <a:fld id="{0E3EB175-D3DC-4A28-BCAA-B488D3BE9C8F}" type="datetimeFigureOut">
              <a:rPr lang="zh-CN" altLang="en-US"/>
              <a:pPr>
                <a:defRPr/>
              </a:pPr>
              <a:t>2018/9/3</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宋体" panose="02010600030101010101"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ea typeface="宋体" panose="02010600030101010101" pitchFamily="2" charset="-122"/>
              </a:defRPr>
            </a:lvl1pPr>
          </a:lstStyle>
          <a:p>
            <a:pPr>
              <a:defRPr/>
            </a:pPr>
            <a:fld id="{5621A9DA-55B7-41E8-BF9E-26443DE2AF6C}"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a:defRPr/>
            </a:pPr>
            <a:fld id="{333F532B-90C6-4447-9E0E-B8A2CEAEA3B0}" type="datetime3">
              <a:rPr lang="zh-CN" altLang="en-US" smtClean="0"/>
              <a:t>2018年9月3日星期一</a:t>
            </a:fld>
            <a:endParaRPr lang="en-US" altLang="zh-CN"/>
          </a:p>
        </p:txBody>
      </p:sp>
      <p:sp>
        <p:nvSpPr>
          <p:cNvPr id="5" name="页脚占位符 4"/>
          <p:cNvSpPr>
            <a:spLocks noGrp="1"/>
          </p:cNvSpPr>
          <p:nvPr>
            <p:ph type="ftr" sz="quarter" idx="11"/>
          </p:nvPr>
        </p:nvSpPr>
        <p:spPr/>
        <p:txBody>
          <a:bodyPr/>
          <a:lstStyle/>
          <a:p>
            <a:pPr>
              <a:defRPr/>
            </a:pPr>
            <a:r>
              <a:rPr lang="zh-CN" altLang="en-US" smtClean="0"/>
              <a:t>泉港民族中学         </a:t>
            </a:r>
            <a:r>
              <a:rPr lang="en-US" altLang="zh-CN" smtClean="0"/>
              <a:t>《</a:t>
            </a:r>
            <a:r>
              <a:rPr lang="zh-CN" altLang="en-US" smtClean="0"/>
              <a:t>致橡树</a:t>
            </a:r>
            <a:r>
              <a:rPr lang="en-US" altLang="zh-CN" smtClean="0"/>
              <a:t>》</a:t>
            </a:r>
            <a:endParaRPr lang="en-US" altLang="zh-CN"/>
          </a:p>
        </p:txBody>
      </p:sp>
      <p:sp>
        <p:nvSpPr>
          <p:cNvPr id="6" name="灯片编号占位符 5"/>
          <p:cNvSpPr>
            <a:spLocks noGrp="1"/>
          </p:cNvSpPr>
          <p:nvPr>
            <p:ph type="sldNum" sz="quarter" idx="12"/>
          </p:nvPr>
        </p:nvSpPr>
        <p:spPr/>
        <p:txBody>
          <a:bodyPr/>
          <a:lstStyle/>
          <a:p>
            <a:pPr>
              <a:defRPr/>
            </a:pPr>
            <a:fld id="{F02DAE1F-1AAE-4FF6-90B3-B2FF9BC887BC}" type="slidenum">
              <a:rPr lang="zh-CN" altLang="en-US" smtClean="0"/>
              <a:pPr>
                <a:defRPr/>
              </a:pPr>
              <a:t>‹#›</a:t>
            </a:fld>
            <a:endParaRPr lang="en-US" altLang="zh-CN"/>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75"/>
                                  </p:iterate>
                                  <p:childTnLst>
                                    <p:set>
                                      <p:cBhvr>
                                        <p:cTn id="6" dur="1" fill="hold">
                                          <p:stCondLst>
                                            <p:cond delay="74"/>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utoUpdateAnimBg="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a:defRPr/>
            </a:pPr>
            <a:fld id="{3176B1F6-6F64-4738-970C-B75629712816}" type="datetime3">
              <a:rPr lang="zh-CN" altLang="en-US" smtClean="0"/>
              <a:t>2018年9月3日星期一</a:t>
            </a:fld>
            <a:endParaRPr lang="en-US" altLang="zh-CN"/>
          </a:p>
        </p:txBody>
      </p:sp>
      <p:sp>
        <p:nvSpPr>
          <p:cNvPr id="5" name="页脚占位符 4"/>
          <p:cNvSpPr>
            <a:spLocks noGrp="1"/>
          </p:cNvSpPr>
          <p:nvPr>
            <p:ph type="ftr" sz="quarter" idx="11"/>
          </p:nvPr>
        </p:nvSpPr>
        <p:spPr/>
        <p:txBody>
          <a:bodyPr/>
          <a:lstStyle/>
          <a:p>
            <a:pPr>
              <a:defRPr/>
            </a:pPr>
            <a:r>
              <a:rPr lang="zh-CN" altLang="en-US" smtClean="0"/>
              <a:t>泉港民族中学         </a:t>
            </a:r>
            <a:r>
              <a:rPr lang="en-US" altLang="zh-CN" smtClean="0"/>
              <a:t>《</a:t>
            </a:r>
            <a:r>
              <a:rPr lang="zh-CN" altLang="en-US" smtClean="0"/>
              <a:t>致橡树</a:t>
            </a:r>
            <a:r>
              <a:rPr lang="en-US" altLang="zh-CN" smtClean="0"/>
              <a:t>》</a:t>
            </a:r>
            <a:endParaRPr lang="en-US" altLang="zh-CN"/>
          </a:p>
        </p:txBody>
      </p:sp>
      <p:sp>
        <p:nvSpPr>
          <p:cNvPr id="6" name="灯片编号占位符 5"/>
          <p:cNvSpPr>
            <a:spLocks noGrp="1"/>
          </p:cNvSpPr>
          <p:nvPr>
            <p:ph type="sldNum" sz="quarter" idx="12"/>
          </p:nvPr>
        </p:nvSpPr>
        <p:spPr/>
        <p:txBody>
          <a:bodyPr/>
          <a:lstStyle/>
          <a:p>
            <a:pPr>
              <a:defRPr/>
            </a:pPr>
            <a:fld id="{75A2A457-F090-4CE5-BCAA-1C0016D73832}" type="slidenum">
              <a:rPr lang="zh-CN" altLang="en-US" smtClean="0"/>
              <a:pPr>
                <a:defRPr/>
              </a:pPr>
              <a:t>‹#›</a:t>
            </a:fld>
            <a:endParaRPr lang="en-US" altLang="zh-CN"/>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75"/>
                                  </p:iterate>
                                  <p:childTnLst>
                                    <p:set>
                                      <p:cBhvr>
                                        <p:cTn id="6" dur="1" fill="hold">
                                          <p:stCondLst>
                                            <p:cond delay="74"/>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iterate type="lt">
                                    <p:tmAbs val="75"/>
                                  </p:iterate>
                                  <p:childTnLst>
                                    <p:set>
                                      <p:cBhvr>
                                        <p:cTn id="8" dur="1" fill="hold">
                                          <p:stCondLst>
                                            <p:cond delay="74"/>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iterate type="lt">
                                    <p:tmAbs val="75"/>
                                  </p:iterate>
                                  <p:childTnLst>
                                    <p:set>
                                      <p:cBhvr>
                                        <p:cTn id="10" dur="1" fill="hold">
                                          <p:stCondLst>
                                            <p:cond delay="74"/>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iterate type="lt">
                                    <p:tmAbs val="75"/>
                                  </p:iterate>
                                  <p:childTnLst>
                                    <p:set>
                                      <p:cBhvr>
                                        <p:cTn id="12" dur="1" fill="hold">
                                          <p:stCondLst>
                                            <p:cond delay="74"/>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iterate type="lt">
                                    <p:tmAbs val="75"/>
                                  </p:iterate>
                                  <p:childTnLst>
                                    <p:set>
                                      <p:cBhvr>
                                        <p:cTn id="14" dur="1" fill="hold">
                                          <p:stCondLst>
                                            <p:cond delay="74"/>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utoUpdateAnimBg="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a:defRPr/>
            </a:pPr>
            <a:fld id="{3A54D6DF-5C6F-4D49-B09B-96DD61BE3418}" type="datetime3">
              <a:rPr lang="zh-CN" altLang="en-US" smtClean="0"/>
              <a:t>2018年9月3日星期一</a:t>
            </a:fld>
            <a:endParaRPr lang="en-US" altLang="zh-CN"/>
          </a:p>
        </p:txBody>
      </p:sp>
      <p:sp>
        <p:nvSpPr>
          <p:cNvPr id="5" name="页脚占位符 4"/>
          <p:cNvSpPr>
            <a:spLocks noGrp="1"/>
          </p:cNvSpPr>
          <p:nvPr>
            <p:ph type="ftr" sz="quarter" idx="11"/>
          </p:nvPr>
        </p:nvSpPr>
        <p:spPr/>
        <p:txBody>
          <a:bodyPr/>
          <a:lstStyle/>
          <a:p>
            <a:pPr>
              <a:defRPr/>
            </a:pPr>
            <a:r>
              <a:rPr lang="zh-CN" altLang="en-US" smtClean="0"/>
              <a:t>泉港民族中学         </a:t>
            </a:r>
            <a:r>
              <a:rPr lang="en-US" altLang="zh-CN" smtClean="0"/>
              <a:t>《</a:t>
            </a:r>
            <a:r>
              <a:rPr lang="zh-CN" altLang="en-US" smtClean="0"/>
              <a:t>致橡树</a:t>
            </a:r>
            <a:r>
              <a:rPr lang="en-US" altLang="zh-CN" smtClean="0"/>
              <a:t>》</a:t>
            </a:r>
            <a:endParaRPr lang="en-US" altLang="zh-CN"/>
          </a:p>
        </p:txBody>
      </p:sp>
      <p:sp>
        <p:nvSpPr>
          <p:cNvPr id="6" name="灯片编号占位符 5"/>
          <p:cNvSpPr>
            <a:spLocks noGrp="1"/>
          </p:cNvSpPr>
          <p:nvPr>
            <p:ph type="sldNum" sz="quarter" idx="12"/>
          </p:nvPr>
        </p:nvSpPr>
        <p:spPr/>
        <p:txBody>
          <a:bodyPr/>
          <a:lstStyle/>
          <a:p>
            <a:pPr>
              <a:defRPr/>
            </a:pPr>
            <a:fld id="{7787A62B-C038-4395-82CA-37E10A7FA5FB}" type="slidenum">
              <a:rPr lang="zh-CN" altLang="en-US" smtClean="0"/>
              <a:pPr>
                <a:defRPr/>
              </a:pPr>
              <a:t>‹#›</a:t>
            </a:fld>
            <a:endParaRPr lang="en-US" altLang="zh-CN"/>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75"/>
                                  </p:iterate>
                                  <p:childTnLst>
                                    <p:set>
                                      <p:cBhvr>
                                        <p:cTn id="6" dur="1" fill="hold">
                                          <p:stCondLst>
                                            <p:cond delay="74"/>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iterate type="lt">
                                    <p:tmAbs val="75"/>
                                  </p:iterate>
                                  <p:childTnLst>
                                    <p:set>
                                      <p:cBhvr>
                                        <p:cTn id="8" dur="1" fill="hold">
                                          <p:stCondLst>
                                            <p:cond delay="74"/>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iterate type="lt">
                                    <p:tmAbs val="75"/>
                                  </p:iterate>
                                  <p:childTnLst>
                                    <p:set>
                                      <p:cBhvr>
                                        <p:cTn id="10" dur="1" fill="hold">
                                          <p:stCondLst>
                                            <p:cond delay="74"/>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iterate type="lt">
                                    <p:tmAbs val="75"/>
                                  </p:iterate>
                                  <p:childTnLst>
                                    <p:set>
                                      <p:cBhvr>
                                        <p:cTn id="12" dur="1" fill="hold">
                                          <p:stCondLst>
                                            <p:cond delay="74"/>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iterate type="lt">
                                    <p:tmAbs val="75"/>
                                  </p:iterate>
                                  <p:childTnLst>
                                    <p:set>
                                      <p:cBhvr>
                                        <p:cTn id="14" dur="1" fill="hold">
                                          <p:stCondLst>
                                            <p:cond delay="74"/>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utoUpdateAnimBg="0"/>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301625" y="685800"/>
            <a:ext cx="8540750" cy="1143000"/>
          </a:xfrm>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a:xfrm>
            <a:off x="304800" y="1981200"/>
            <a:ext cx="8540750" cy="3886200"/>
          </a:xfrm>
        </p:spPr>
        <p:txBody>
          <a:bodyPr/>
          <a:lstStyle/>
          <a:p>
            <a:endParaRPr lang="zh-CN" altLang="en-US"/>
          </a:p>
        </p:txBody>
      </p:sp>
      <p:sp>
        <p:nvSpPr>
          <p:cNvPr id="4" name="日期占位符 3"/>
          <p:cNvSpPr>
            <a:spLocks noGrp="1"/>
          </p:cNvSpPr>
          <p:nvPr>
            <p:ph type="dt" sz="half" idx="10"/>
          </p:nvPr>
        </p:nvSpPr>
        <p:spPr>
          <a:xfrm>
            <a:off x="301625" y="6019800"/>
            <a:ext cx="2289175" cy="476250"/>
          </a:xfrm>
        </p:spPr>
        <p:txBody>
          <a:bodyPr/>
          <a:lstStyle>
            <a:lvl1pPr>
              <a:defRPr/>
            </a:lvl1pPr>
          </a:lstStyle>
          <a:p>
            <a:fld id="{65D860A7-0538-4FD8-92FC-ABDA9CD2D49F}" type="datetime3">
              <a:rPr lang="zh-CN" altLang="en-US" smtClean="0"/>
              <a:t>2018年9月3日星期一</a:t>
            </a:fld>
            <a:endParaRPr lang="en-US" altLang="zh-CN"/>
          </a:p>
        </p:txBody>
      </p:sp>
      <p:sp>
        <p:nvSpPr>
          <p:cNvPr id="5" name="页脚占位符 4"/>
          <p:cNvSpPr>
            <a:spLocks noGrp="1"/>
          </p:cNvSpPr>
          <p:nvPr>
            <p:ph type="ftr" sz="quarter" idx="11"/>
          </p:nvPr>
        </p:nvSpPr>
        <p:spPr>
          <a:xfrm>
            <a:off x="3124200" y="6019800"/>
            <a:ext cx="2895600" cy="476250"/>
          </a:xfrm>
        </p:spPr>
        <p:txBody>
          <a:bodyPr/>
          <a:lstStyle>
            <a:lvl1pPr>
              <a:defRPr/>
            </a:lvl1pPr>
          </a:lstStyle>
          <a:p>
            <a:r>
              <a:rPr lang="zh-CN" altLang="en-US" smtClean="0"/>
              <a:t>泉港民族中学         </a:t>
            </a:r>
            <a:r>
              <a:rPr lang="en-US" altLang="zh-CN" smtClean="0"/>
              <a:t>《</a:t>
            </a:r>
            <a:r>
              <a:rPr lang="zh-CN" altLang="en-US" smtClean="0"/>
              <a:t>致橡树</a:t>
            </a:r>
            <a:r>
              <a:rPr lang="en-US" altLang="zh-CN" smtClean="0"/>
              <a:t>》</a:t>
            </a:r>
            <a:endParaRPr lang="en-US" altLang="zh-CN"/>
          </a:p>
        </p:txBody>
      </p:sp>
      <p:sp>
        <p:nvSpPr>
          <p:cNvPr id="6" name="灯片编号占位符 5"/>
          <p:cNvSpPr>
            <a:spLocks noGrp="1"/>
          </p:cNvSpPr>
          <p:nvPr>
            <p:ph type="sldNum" sz="quarter" idx="12"/>
          </p:nvPr>
        </p:nvSpPr>
        <p:spPr>
          <a:xfrm>
            <a:off x="6553200" y="6019800"/>
            <a:ext cx="2289175" cy="476250"/>
          </a:xfrm>
        </p:spPr>
        <p:txBody>
          <a:bodyPr/>
          <a:lstStyle>
            <a:lvl1pPr>
              <a:defRPr/>
            </a:lvl1pPr>
          </a:lstStyle>
          <a:p>
            <a:fld id="{188E9083-2923-43A9-B75D-60F258FA40EA}" type="slidenum">
              <a:rPr lang="en-US" altLang="zh-CN"/>
              <a:pPr/>
              <a:t>‹#›</a:t>
            </a:fld>
            <a:endParaRPr lang="en-US" altLang="zh-C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lipArt">
  <p:cSld name="标题，文本与剪贴画">
    <p:spTree>
      <p:nvGrpSpPr>
        <p:cNvPr id="1" name=""/>
        <p:cNvGrpSpPr/>
        <p:nvPr/>
      </p:nvGrpSpPr>
      <p:grpSpPr>
        <a:xfrm>
          <a:off x="0" y="0"/>
          <a:ext cx="0" cy="0"/>
          <a:chOff x="0" y="0"/>
          <a:chExt cx="0" cy="0"/>
        </a:xfrm>
      </p:grpSpPr>
      <p:sp>
        <p:nvSpPr>
          <p:cNvPr id="2" name="标题 1"/>
          <p:cNvSpPr>
            <a:spLocks noGrp="1"/>
          </p:cNvSpPr>
          <p:nvPr>
            <p:ph type="title"/>
          </p:nvPr>
        </p:nvSpPr>
        <p:spPr>
          <a:xfrm>
            <a:off x="301625" y="685800"/>
            <a:ext cx="854075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304800" y="1981200"/>
            <a:ext cx="4194175" cy="3886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剪贴画占位符 3"/>
          <p:cNvSpPr>
            <a:spLocks noGrp="1"/>
          </p:cNvSpPr>
          <p:nvPr>
            <p:ph type="clipArt" sz="half" idx="2"/>
          </p:nvPr>
        </p:nvSpPr>
        <p:spPr>
          <a:xfrm>
            <a:off x="4651375" y="1981200"/>
            <a:ext cx="4194175" cy="3886200"/>
          </a:xfrm>
        </p:spPr>
        <p:txBody>
          <a:bodyPr/>
          <a:lstStyle/>
          <a:p>
            <a:endParaRPr lang="zh-CN" altLang="en-US"/>
          </a:p>
        </p:txBody>
      </p:sp>
      <p:sp>
        <p:nvSpPr>
          <p:cNvPr id="5" name="日期占位符 4"/>
          <p:cNvSpPr>
            <a:spLocks noGrp="1"/>
          </p:cNvSpPr>
          <p:nvPr>
            <p:ph type="dt" sz="half" idx="10"/>
          </p:nvPr>
        </p:nvSpPr>
        <p:spPr>
          <a:xfrm>
            <a:off x="301625" y="6019800"/>
            <a:ext cx="2289175" cy="476250"/>
          </a:xfrm>
        </p:spPr>
        <p:txBody>
          <a:bodyPr/>
          <a:lstStyle>
            <a:lvl1pPr>
              <a:defRPr/>
            </a:lvl1pPr>
          </a:lstStyle>
          <a:p>
            <a:fld id="{1A379870-731D-4828-81F4-824F2F21FF50}" type="datetime3">
              <a:rPr lang="zh-CN" altLang="en-US" smtClean="0"/>
              <a:t>2018年9月3日星期一</a:t>
            </a:fld>
            <a:endParaRPr lang="en-US" altLang="zh-CN"/>
          </a:p>
        </p:txBody>
      </p:sp>
      <p:sp>
        <p:nvSpPr>
          <p:cNvPr id="6" name="页脚占位符 5"/>
          <p:cNvSpPr>
            <a:spLocks noGrp="1"/>
          </p:cNvSpPr>
          <p:nvPr>
            <p:ph type="ftr" sz="quarter" idx="11"/>
          </p:nvPr>
        </p:nvSpPr>
        <p:spPr>
          <a:xfrm>
            <a:off x="3124200" y="6019800"/>
            <a:ext cx="2895600" cy="476250"/>
          </a:xfrm>
        </p:spPr>
        <p:txBody>
          <a:bodyPr/>
          <a:lstStyle>
            <a:lvl1pPr>
              <a:defRPr/>
            </a:lvl1pPr>
          </a:lstStyle>
          <a:p>
            <a:r>
              <a:rPr lang="zh-CN" altLang="en-US" smtClean="0"/>
              <a:t>泉港民族中学         </a:t>
            </a:r>
            <a:r>
              <a:rPr lang="en-US" altLang="zh-CN" smtClean="0"/>
              <a:t>《</a:t>
            </a:r>
            <a:r>
              <a:rPr lang="zh-CN" altLang="en-US" smtClean="0"/>
              <a:t>致橡树</a:t>
            </a:r>
            <a:r>
              <a:rPr lang="en-US" altLang="zh-CN" smtClean="0"/>
              <a:t>》</a:t>
            </a:r>
            <a:endParaRPr lang="en-US" altLang="zh-CN"/>
          </a:p>
        </p:txBody>
      </p:sp>
      <p:sp>
        <p:nvSpPr>
          <p:cNvPr id="7" name="灯片编号占位符 6"/>
          <p:cNvSpPr>
            <a:spLocks noGrp="1"/>
          </p:cNvSpPr>
          <p:nvPr>
            <p:ph type="sldNum" sz="quarter" idx="12"/>
          </p:nvPr>
        </p:nvSpPr>
        <p:spPr>
          <a:xfrm>
            <a:off x="6553200" y="6019800"/>
            <a:ext cx="2289175" cy="476250"/>
          </a:xfrm>
        </p:spPr>
        <p:txBody>
          <a:bodyPr/>
          <a:lstStyle>
            <a:lvl1pPr>
              <a:defRPr/>
            </a:lvl1pPr>
          </a:lstStyle>
          <a:p>
            <a:fld id="{3983B0DE-F039-4A34-949F-A76102BB8A16}" type="slidenum">
              <a:rPr lang="en-US" altLang="zh-CN"/>
              <a:pPr/>
              <a:t>‹#›</a:t>
            </a:fld>
            <a:endParaRPr lang="en-US" altLang="zh-CN"/>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woObj">
  <p:cSld name="标题，一项大型内容和两项小型内容">
    <p:spTree>
      <p:nvGrpSpPr>
        <p:cNvPr id="1" name=""/>
        <p:cNvGrpSpPr/>
        <p:nvPr/>
      </p:nvGrpSpPr>
      <p:grpSpPr>
        <a:xfrm>
          <a:off x="0" y="0"/>
          <a:ext cx="0" cy="0"/>
          <a:chOff x="0" y="0"/>
          <a:chExt cx="0" cy="0"/>
        </a:xfrm>
      </p:grpSpPr>
      <p:sp>
        <p:nvSpPr>
          <p:cNvPr id="2" name="标题 1"/>
          <p:cNvSpPr>
            <a:spLocks noGrp="1"/>
          </p:cNvSpPr>
          <p:nvPr>
            <p:ph type="title"/>
          </p:nvPr>
        </p:nvSpPr>
        <p:spPr>
          <a:xfrm>
            <a:off x="301625" y="685800"/>
            <a:ext cx="8540750" cy="1143000"/>
          </a:xfr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04800" y="1981200"/>
            <a:ext cx="4194175" cy="3886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4651375" y="1981200"/>
            <a:ext cx="4194175" cy="18669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p:nvPr>
        </p:nvSpPr>
        <p:spPr>
          <a:xfrm>
            <a:off x="4651375" y="4000500"/>
            <a:ext cx="4194175" cy="18669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日期占位符 5"/>
          <p:cNvSpPr>
            <a:spLocks noGrp="1"/>
          </p:cNvSpPr>
          <p:nvPr>
            <p:ph type="dt" sz="half" idx="10"/>
          </p:nvPr>
        </p:nvSpPr>
        <p:spPr>
          <a:xfrm>
            <a:off x="301625" y="6019800"/>
            <a:ext cx="2289175" cy="476250"/>
          </a:xfrm>
        </p:spPr>
        <p:txBody>
          <a:bodyPr/>
          <a:lstStyle>
            <a:lvl1pPr>
              <a:defRPr/>
            </a:lvl1pPr>
          </a:lstStyle>
          <a:p>
            <a:fld id="{EB3BDF58-EA8C-4102-A15A-008D2F0CB971}" type="datetime3">
              <a:rPr lang="zh-CN" altLang="en-US" smtClean="0"/>
              <a:t>2018年9月3日星期一</a:t>
            </a:fld>
            <a:endParaRPr lang="en-US" altLang="zh-CN"/>
          </a:p>
        </p:txBody>
      </p:sp>
      <p:sp>
        <p:nvSpPr>
          <p:cNvPr id="7" name="页脚占位符 6"/>
          <p:cNvSpPr>
            <a:spLocks noGrp="1"/>
          </p:cNvSpPr>
          <p:nvPr>
            <p:ph type="ftr" sz="quarter" idx="11"/>
          </p:nvPr>
        </p:nvSpPr>
        <p:spPr>
          <a:xfrm>
            <a:off x="3124200" y="6019800"/>
            <a:ext cx="2895600" cy="476250"/>
          </a:xfrm>
        </p:spPr>
        <p:txBody>
          <a:bodyPr/>
          <a:lstStyle>
            <a:lvl1pPr>
              <a:defRPr/>
            </a:lvl1pPr>
          </a:lstStyle>
          <a:p>
            <a:r>
              <a:rPr lang="zh-CN" altLang="en-US" smtClean="0"/>
              <a:t>泉港民族中学         </a:t>
            </a:r>
            <a:r>
              <a:rPr lang="en-US" altLang="zh-CN" smtClean="0"/>
              <a:t>《</a:t>
            </a:r>
            <a:r>
              <a:rPr lang="zh-CN" altLang="en-US" smtClean="0"/>
              <a:t>致橡树</a:t>
            </a:r>
            <a:r>
              <a:rPr lang="en-US" altLang="zh-CN" smtClean="0"/>
              <a:t>》</a:t>
            </a:r>
            <a:endParaRPr lang="en-US" altLang="zh-CN"/>
          </a:p>
        </p:txBody>
      </p:sp>
      <p:sp>
        <p:nvSpPr>
          <p:cNvPr id="8" name="灯片编号占位符 7"/>
          <p:cNvSpPr>
            <a:spLocks noGrp="1"/>
          </p:cNvSpPr>
          <p:nvPr>
            <p:ph type="sldNum" sz="quarter" idx="12"/>
          </p:nvPr>
        </p:nvSpPr>
        <p:spPr>
          <a:xfrm>
            <a:off x="6553200" y="6019800"/>
            <a:ext cx="2289175" cy="476250"/>
          </a:xfrm>
        </p:spPr>
        <p:txBody>
          <a:bodyPr/>
          <a:lstStyle>
            <a:lvl1pPr>
              <a:defRPr/>
            </a:lvl1pPr>
          </a:lstStyle>
          <a:p>
            <a:fld id="{3A81CB19-EE86-44C5-A604-44E28574B922}" type="slidenum">
              <a:rPr lang="en-US" altLang="zh-CN"/>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a:defRPr/>
            </a:pPr>
            <a:fld id="{D4B8121C-F8A7-4945-8F35-2B9F3CFCF5A9}" type="datetime3">
              <a:rPr lang="zh-CN" altLang="en-US" smtClean="0"/>
              <a:t>2018年9月3日星期一</a:t>
            </a:fld>
            <a:endParaRPr lang="en-US" altLang="zh-CN"/>
          </a:p>
        </p:txBody>
      </p:sp>
      <p:sp>
        <p:nvSpPr>
          <p:cNvPr id="5" name="页脚占位符 4"/>
          <p:cNvSpPr>
            <a:spLocks noGrp="1"/>
          </p:cNvSpPr>
          <p:nvPr>
            <p:ph type="ftr" sz="quarter" idx="11"/>
          </p:nvPr>
        </p:nvSpPr>
        <p:spPr/>
        <p:txBody>
          <a:bodyPr/>
          <a:lstStyle/>
          <a:p>
            <a:pPr>
              <a:defRPr/>
            </a:pPr>
            <a:r>
              <a:rPr lang="zh-CN" altLang="en-US" smtClean="0"/>
              <a:t>泉港民族中学         </a:t>
            </a:r>
            <a:r>
              <a:rPr lang="en-US" altLang="zh-CN" smtClean="0"/>
              <a:t>《</a:t>
            </a:r>
            <a:r>
              <a:rPr lang="zh-CN" altLang="en-US" smtClean="0"/>
              <a:t>致橡树</a:t>
            </a:r>
            <a:r>
              <a:rPr lang="en-US" altLang="zh-CN" smtClean="0"/>
              <a:t>》</a:t>
            </a:r>
            <a:endParaRPr lang="en-US" altLang="zh-CN"/>
          </a:p>
        </p:txBody>
      </p:sp>
      <p:sp>
        <p:nvSpPr>
          <p:cNvPr id="6" name="灯片编号占位符 5"/>
          <p:cNvSpPr>
            <a:spLocks noGrp="1"/>
          </p:cNvSpPr>
          <p:nvPr>
            <p:ph type="sldNum" sz="quarter" idx="12"/>
          </p:nvPr>
        </p:nvSpPr>
        <p:spPr/>
        <p:txBody>
          <a:bodyPr/>
          <a:lstStyle/>
          <a:p>
            <a:pPr>
              <a:defRPr/>
            </a:pPr>
            <a:fld id="{E7ACE74F-CADA-41A6-A5D5-9E37A3C3ED84}" type="slidenum">
              <a:rPr lang="zh-CN" altLang="en-US" smtClean="0"/>
              <a:pPr>
                <a:defRPr/>
              </a:pPr>
              <a:t>‹#›</a:t>
            </a:fld>
            <a:endParaRPr lang="en-US" altLang="zh-CN"/>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75"/>
                                  </p:iterate>
                                  <p:childTnLst>
                                    <p:set>
                                      <p:cBhvr>
                                        <p:cTn id="6" dur="1" fill="hold">
                                          <p:stCondLst>
                                            <p:cond delay="74"/>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iterate type="lt">
                                    <p:tmAbs val="75"/>
                                  </p:iterate>
                                  <p:childTnLst>
                                    <p:set>
                                      <p:cBhvr>
                                        <p:cTn id="8" dur="1" fill="hold">
                                          <p:stCondLst>
                                            <p:cond delay="74"/>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iterate type="lt">
                                    <p:tmAbs val="75"/>
                                  </p:iterate>
                                  <p:childTnLst>
                                    <p:set>
                                      <p:cBhvr>
                                        <p:cTn id="10" dur="1" fill="hold">
                                          <p:stCondLst>
                                            <p:cond delay="74"/>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iterate type="lt">
                                    <p:tmAbs val="75"/>
                                  </p:iterate>
                                  <p:childTnLst>
                                    <p:set>
                                      <p:cBhvr>
                                        <p:cTn id="12" dur="1" fill="hold">
                                          <p:stCondLst>
                                            <p:cond delay="74"/>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iterate type="lt">
                                    <p:tmAbs val="75"/>
                                  </p:iterate>
                                  <p:childTnLst>
                                    <p:set>
                                      <p:cBhvr>
                                        <p:cTn id="14" dur="1" fill="hold">
                                          <p:stCondLst>
                                            <p:cond delay="74"/>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utoUpdateAnimBg="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pPr>
              <a:defRPr/>
            </a:pPr>
            <a:fld id="{A2F0EB5B-3808-4FB4-B0B6-F988980EA135}" type="datetime3">
              <a:rPr lang="zh-CN" altLang="en-US" smtClean="0"/>
              <a:t>2018年9月3日星期一</a:t>
            </a:fld>
            <a:endParaRPr lang="en-US" altLang="zh-CN"/>
          </a:p>
        </p:txBody>
      </p:sp>
      <p:sp>
        <p:nvSpPr>
          <p:cNvPr id="5" name="页脚占位符 4"/>
          <p:cNvSpPr>
            <a:spLocks noGrp="1"/>
          </p:cNvSpPr>
          <p:nvPr>
            <p:ph type="ftr" sz="quarter" idx="11"/>
          </p:nvPr>
        </p:nvSpPr>
        <p:spPr/>
        <p:txBody>
          <a:bodyPr/>
          <a:lstStyle/>
          <a:p>
            <a:pPr>
              <a:defRPr/>
            </a:pPr>
            <a:r>
              <a:rPr lang="zh-CN" altLang="en-US" smtClean="0"/>
              <a:t>泉港民族中学         </a:t>
            </a:r>
            <a:r>
              <a:rPr lang="en-US" altLang="zh-CN" smtClean="0"/>
              <a:t>《</a:t>
            </a:r>
            <a:r>
              <a:rPr lang="zh-CN" altLang="en-US" smtClean="0"/>
              <a:t>致橡树</a:t>
            </a:r>
            <a:r>
              <a:rPr lang="en-US" altLang="zh-CN" smtClean="0"/>
              <a:t>》</a:t>
            </a:r>
            <a:endParaRPr lang="en-US" altLang="zh-CN"/>
          </a:p>
        </p:txBody>
      </p:sp>
      <p:sp>
        <p:nvSpPr>
          <p:cNvPr id="6" name="灯片编号占位符 5"/>
          <p:cNvSpPr>
            <a:spLocks noGrp="1"/>
          </p:cNvSpPr>
          <p:nvPr>
            <p:ph type="sldNum" sz="quarter" idx="12"/>
          </p:nvPr>
        </p:nvSpPr>
        <p:spPr/>
        <p:txBody>
          <a:bodyPr/>
          <a:lstStyle/>
          <a:p>
            <a:pPr>
              <a:defRPr/>
            </a:pPr>
            <a:fld id="{64B0E36F-1B43-48C2-B49D-8F1AAA9D6D7D}" type="slidenum">
              <a:rPr lang="zh-CN" altLang="en-US" smtClean="0"/>
              <a:pPr>
                <a:defRPr/>
              </a:pPr>
              <a:t>‹#›</a:t>
            </a:fld>
            <a:endParaRPr lang="en-US" altLang="zh-CN"/>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75"/>
                                  </p:iterate>
                                  <p:childTnLst>
                                    <p:set>
                                      <p:cBhvr>
                                        <p:cTn id="6" dur="1" fill="hold">
                                          <p:stCondLst>
                                            <p:cond delay="74"/>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utoUpdateAnimBg="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a:defRPr/>
            </a:pPr>
            <a:fld id="{80B7A6EC-7FFC-4AE4-ABEA-14B10A8EBD4B}" type="datetime3">
              <a:rPr lang="zh-CN" altLang="en-US" smtClean="0"/>
              <a:t>2018年9月3日星期一</a:t>
            </a:fld>
            <a:endParaRPr lang="en-US" altLang="zh-CN"/>
          </a:p>
        </p:txBody>
      </p:sp>
      <p:sp>
        <p:nvSpPr>
          <p:cNvPr id="6" name="页脚占位符 5"/>
          <p:cNvSpPr>
            <a:spLocks noGrp="1"/>
          </p:cNvSpPr>
          <p:nvPr>
            <p:ph type="ftr" sz="quarter" idx="11"/>
          </p:nvPr>
        </p:nvSpPr>
        <p:spPr/>
        <p:txBody>
          <a:bodyPr/>
          <a:lstStyle/>
          <a:p>
            <a:pPr>
              <a:defRPr/>
            </a:pPr>
            <a:r>
              <a:rPr lang="zh-CN" altLang="en-US" smtClean="0"/>
              <a:t>泉港民族中学         </a:t>
            </a:r>
            <a:r>
              <a:rPr lang="en-US" altLang="zh-CN" smtClean="0"/>
              <a:t>《</a:t>
            </a:r>
            <a:r>
              <a:rPr lang="zh-CN" altLang="en-US" smtClean="0"/>
              <a:t>致橡树</a:t>
            </a:r>
            <a:r>
              <a:rPr lang="en-US" altLang="zh-CN" smtClean="0"/>
              <a:t>》</a:t>
            </a:r>
            <a:endParaRPr lang="en-US" altLang="zh-CN"/>
          </a:p>
        </p:txBody>
      </p:sp>
      <p:sp>
        <p:nvSpPr>
          <p:cNvPr id="7" name="灯片编号占位符 6"/>
          <p:cNvSpPr>
            <a:spLocks noGrp="1"/>
          </p:cNvSpPr>
          <p:nvPr>
            <p:ph type="sldNum" sz="quarter" idx="12"/>
          </p:nvPr>
        </p:nvSpPr>
        <p:spPr/>
        <p:txBody>
          <a:bodyPr/>
          <a:lstStyle/>
          <a:p>
            <a:pPr>
              <a:defRPr/>
            </a:pPr>
            <a:fld id="{782899EA-090D-41D7-AA74-EB3C55AF6E58}" type="slidenum">
              <a:rPr lang="zh-CN" altLang="en-US" smtClean="0"/>
              <a:pPr>
                <a:defRPr/>
              </a:pPr>
              <a:t>‹#›</a:t>
            </a:fld>
            <a:endParaRPr lang="en-US" altLang="zh-CN"/>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75"/>
                                  </p:iterate>
                                  <p:childTnLst>
                                    <p:set>
                                      <p:cBhvr>
                                        <p:cTn id="6" dur="1" fill="hold">
                                          <p:stCondLst>
                                            <p:cond delay="74"/>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iterate type="lt">
                                    <p:tmAbs val="75"/>
                                  </p:iterate>
                                  <p:childTnLst>
                                    <p:set>
                                      <p:cBhvr>
                                        <p:cTn id="8" dur="1" fill="hold">
                                          <p:stCondLst>
                                            <p:cond delay="74"/>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iterate type="lt">
                                    <p:tmAbs val="75"/>
                                  </p:iterate>
                                  <p:childTnLst>
                                    <p:set>
                                      <p:cBhvr>
                                        <p:cTn id="10" dur="1" fill="hold">
                                          <p:stCondLst>
                                            <p:cond delay="74"/>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iterate type="lt">
                                    <p:tmAbs val="75"/>
                                  </p:iterate>
                                  <p:childTnLst>
                                    <p:set>
                                      <p:cBhvr>
                                        <p:cTn id="12" dur="1" fill="hold">
                                          <p:stCondLst>
                                            <p:cond delay="74"/>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iterate type="lt">
                                    <p:tmAbs val="75"/>
                                  </p:iterate>
                                  <p:childTnLst>
                                    <p:set>
                                      <p:cBhvr>
                                        <p:cTn id="14" dur="1" fill="hold">
                                          <p:stCondLst>
                                            <p:cond delay="74"/>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utoUpdateAnimBg="0"/>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a:defRPr/>
            </a:pPr>
            <a:fld id="{C6B0884D-590E-4932-A00F-D00AADB60FF4}" type="datetime3">
              <a:rPr lang="zh-CN" altLang="en-US" smtClean="0"/>
              <a:t>2018年9月3日星期一</a:t>
            </a:fld>
            <a:endParaRPr lang="en-US" altLang="zh-CN"/>
          </a:p>
        </p:txBody>
      </p:sp>
      <p:sp>
        <p:nvSpPr>
          <p:cNvPr id="8" name="页脚占位符 7"/>
          <p:cNvSpPr>
            <a:spLocks noGrp="1"/>
          </p:cNvSpPr>
          <p:nvPr>
            <p:ph type="ftr" sz="quarter" idx="11"/>
          </p:nvPr>
        </p:nvSpPr>
        <p:spPr/>
        <p:txBody>
          <a:bodyPr/>
          <a:lstStyle/>
          <a:p>
            <a:pPr>
              <a:defRPr/>
            </a:pPr>
            <a:r>
              <a:rPr lang="zh-CN" altLang="en-US" smtClean="0"/>
              <a:t>泉港民族中学         </a:t>
            </a:r>
            <a:r>
              <a:rPr lang="en-US" altLang="zh-CN" smtClean="0"/>
              <a:t>《</a:t>
            </a:r>
            <a:r>
              <a:rPr lang="zh-CN" altLang="en-US" smtClean="0"/>
              <a:t>致橡树</a:t>
            </a:r>
            <a:r>
              <a:rPr lang="en-US" altLang="zh-CN" smtClean="0"/>
              <a:t>》</a:t>
            </a:r>
            <a:endParaRPr lang="en-US" altLang="zh-CN"/>
          </a:p>
        </p:txBody>
      </p:sp>
      <p:sp>
        <p:nvSpPr>
          <p:cNvPr id="9" name="灯片编号占位符 8"/>
          <p:cNvSpPr>
            <a:spLocks noGrp="1"/>
          </p:cNvSpPr>
          <p:nvPr>
            <p:ph type="sldNum" sz="quarter" idx="12"/>
          </p:nvPr>
        </p:nvSpPr>
        <p:spPr/>
        <p:txBody>
          <a:bodyPr/>
          <a:lstStyle/>
          <a:p>
            <a:pPr>
              <a:defRPr/>
            </a:pPr>
            <a:fld id="{3813DEB1-9F2D-44BF-A4D6-A4ECE4CA8D14}" type="slidenum">
              <a:rPr lang="zh-CN" altLang="en-US" smtClean="0"/>
              <a:pPr>
                <a:defRPr/>
              </a:pPr>
              <a:t>‹#›</a:t>
            </a:fld>
            <a:endParaRPr lang="en-US" altLang="zh-CN"/>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75"/>
                                  </p:iterate>
                                  <p:childTnLst>
                                    <p:set>
                                      <p:cBhvr>
                                        <p:cTn id="6" dur="1" fill="hold">
                                          <p:stCondLst>
                                            <p:cond delay="74"/>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type="lt">
                                    <p:tmAbs val="75"/>
                                  </p:iterate>
                                  <p:childTnLst>
                                    <p:set>
                                      <p:cBhvr>
                                        <p:cTn id="10" dur="1" fill="hold">
                                          <p:stCondLst>
                                            <p:cond delay="74"/>
                                          </p:stCondLst>
                                        </p:cTn>
                                        <p:tgtEl>
                                          <p:spTgt spid="4">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iterate type="lt">
                                    <p:tmAbs val="75"/>
                                  </p:iterate>
                                  <p:childTnLst>
                                    <p:set>
                                      <p:cBhvr>
                                        <p:cTn id="12" dur="1" fill="hold">
                                          <p:stCondLst>
                                            <p:cond delay="74"/>
                                          </p:stCondLst>
                                        </p:cTn>
                                        <p:tgtEl>
                                          <p:spTgt spid="4">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iterate type="lt">
                                    <p:tmAbs val="75"/>
                                  </p:iterate>
                                  <p:childTnLst>
                                    <p:set>
                                      <p:cBhvr>
                                        <p:cTn id="14" dur="1" fill="hold">
                                          <p:stCondLst>
                                            <p:cond delay="74"/>
                                          </p:stCondLst>
                                        </p:cTn>
                                        <p:tgtEl>
                                          <p:spTgt spid="4">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iterate type="lt">
                                    <p:tmAbs val="75"/>
                                  </p:iterate>
                                  <p:childTnLst>
                                    <p:set>
                                      <p:cBhvr>
                                        <p:cTn id="16" dur="1" fill="hold">
                                          <p:stCondLst>
                                            <p:cond delay="74"/>
                                          </p:stCondLst>
                                        </p:cTn>
                                        <p:tgtEl>
                                          <p:spTgt spid="4">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iterate type="lt">
                                    <p:tmAbs val="75"/>
                                  </p:iterate>
                                  <p:childTnLst>
                                    <p:set>
                                      <p:cBhvr>
                                        <p:cTn id="18" dur="1" fill="hold">
                                          <p:stCondLst>
                                            <p:cond delay="74"/>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utoUpdateAnimBg="0"/>
      <p:bldP spid="4" grpId="0" build="p" autoUpdateAnimBg="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a:defRPr/>
            </a:pPr>
            <a:fld id="{D453DCBD-799B-4FE7-B247-6DF46D271D0E}" type="datetime3">
              <a:rPr lang="zh-CN" altLang="en-US" smtClean="0"/>
              <a:t>2018年9月3日星期一</a:t>
            </a:fld>
            <a:endParaRPr lang="en-US" altLang="zh-CN"/>
          </a:p>
        </p:txBody>
      </p:sp>
      <p:sp>
        <p:nvSpPr>
          <p:cNvPr id="4" name="页脚占位符 3"/>
          <p:cNvSpPr>
            <a:spLocks noGrp="1"/>
          </p:cNvSpPr>
          <p:nvPr>
            <p:ph type="ftr" sz="quarter" idx="11"/>
          </p:nvPr>
        </p:nvSpPr>
        <p:spPr/>
        <p:txBody>
          <a:bodyPr/>
          <a:lstStyle/>
          <a:p>
            <a:pPr>
              <a:defRPr/>
            </a:pPr>
            <a:r>
              <a:rPr lang="zh-CN" altLang="en-US" smtClean="0"/>
              <a:t>泉港民族中学         </a:t>
            </a:r>
            <a:r>
              <a:rPr lang="en-US" altLang="zh-CN" smtClean="0"/>
              <a:t>《</a:t>
            </a:r>
            <a:r>
              <a:rPr lang="zh-CN" altLang="en-US" smtClean="0"/>
              <a:t>致橡树</a:t>
            </a:r>
            <a:r>
              <a:rPr lang="en-US" altLang="zh-CN" smtClean="0"/>
              <a:t>》</a:t>
            </a:r>
            <a:endParaRPr lang="en-US" altLang="zh-CN"/>
          </a:p>
        </p:txBody>
      </p:sp>
      <p:sp>
        <p:nvSpPr>
          <p:cNvPr id="5" name="灯片编号占位符 4"/>
          <p:cNvSpPr>
            <a:spLocks noGrp="1"/>
          </p:cNvSpPr>
          <p:nvPr>
            <p:ph type="sldNum" sz="quarter" idx="12"/>
          </p:nvPr>
        </p:nvSpPr>
        <p:spPr/>
        <p:txBody>
          <a:bodyPr/>
          <a:lstStyle/>
          <a:p>
            <a:pPr>
              <a:defRPr/>
            </a:pPr>
            <a:fld id="{57A9EF8D-B02A-4290-8CF9-931CEEA3F3D3}" type="slidenum">
              <a:rPr lang="zh-CN" altLang="en-US" smtClean="0"/>
              <a:pPr>
                <a:defRPr/>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a:defRPr/>
            </a:pPr>
            <a:fld id="{12A5E700-592F-4A83-87A6-22BBA88967B7}" type="datetime3">
              <a:rPr lang="zh-CN" altLang="en-US" smtClean="0"/>
              <a:t>2018年9月3日星期一</a:t>
            </a:fld>
            <a:endParaRPr lang="en-US" altLang="zh-CN"/>
          </a:p>
        </p:txBody>
      </p:sp>
      <p:sp>
        <p:nvSpPr>
          <p:cNvPr id="3" name="页脚占位符 2"/>
          <p:cNvSpPr>
            <a:spLocks noGrp="1"/>
          </p:cNvSpPr>
          <p:nvPr>
            <p:ph type="ftr" sz="quarter" idx="11"/>
          </p:nvPr>
        </p:nvSpPr>
        <p:spPr/>
        <p:txBody>
          <a:bodyPr/>
          <a:lstStyle/>
          <a:p>
            <a:pPr>
              <a:defRPr/>
            </a:pPr>
            <a:r>
              <a:rPr lang="zh-CN" altLang="en-US" smtClean="0"/>
              <a:t>泉港民族中学         </a:t>
            </a:r>
            <a:r>
              <a:rPr lang="en-US" altLang="zh-CN" smtClean="0"/>
              <a:t>《</a:t>
            </a:r>
            <a:r>
              <a:rPr lang="zh-CN" altLang="en-US" smtClean="0"/>
              <a:t>致橡树</a:t>
            </a:r>
            <a:r>
              <a:rPr lang="en-US" altLang="zh-CN" smtClean="0"/>
              <a:t>》</a:t>
            </a:r>
            <a:endParaRPr lang="en-US" altLang="zh-CN"/>
          </a:p>
        </p:txBody>
      </p:sp>
      <p:sp>
        <p:nvSpPr>
          <p:cNvPr id="4" name="灯片编号占位符 3"/>
          <p:cNvSpPr>
            <a:spLocks noGrp="1"/>
          </p:cNvSpPr>
          <p:nvPr>
            <p:ph type="sldNum" sz="quarter" idx="12"/>
          </p:nvPr>
        </p:nvSpPr>
        <p:spPr/>
        <p:txBody>
          <a:bodyPr/>
          <a:lstStyle/>
          <a:p>
            <a:pPr>
              <a:defRPr/>
            </a:pPr>
            <a:fld id="{5D1A88B7-D946-4D73-873A-6B14D816D75B}" type="slidenum">
              <a:rPr lang="zh-CN" altLang="en-US" smtClean="0"/>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a:defRPr/>
            </a:pPr>
            <a:fld id="{2D70CBC1-7182-48D4-9A6B-1A70E8144715}" type="datetime3">
              <a:rPr lang="zh-CN" altLang="en-US" smtClean="0"/>
              <a:t>2018年9月3日星期一</a:t>
            </a:fld>
            <a:endParaRPr lang="en-US" altLang="zh-CN"/>
          </a:p>
        </p:txBody>
      </p:sp>
      <p:sp>
        <p:nvSpPr>
          <p:cNvPr id="6" name="页脚占位符 5"/>
          <p:cNvSpPr>
            <a:spLocks noGrp="1"/>
          </p:cNvSpPr>
          <p:nvPr>
            <p:ph type="ftr" sz="quarter" idx="11"/>
          </p:nvPr>
        </p:nvSpPr>
        <p:spPr/>
        <p:txBody>
          <a:bodyPr/>
          <a:lstStyle/>
          <a:p>
            <a:pPr>
              <a:defRPr/>
            </a:pPr>
            <a:r>
              <a:rPr lang="zh-CN" altLang="en-US" smtClean="0"/>
              <a:t>泉港民族中学         </a:t>
            </a:r>
            <a:r>
              <a:rPr lang="en-US" altLang="zh-CN" smtClean="0"/>
              <a:t>《</a:t>
            </a:r>
            <a:r>
              <a:rPr lang="zh-CN" altLang="en-US" smtClean="0"/>
              <a:t>致橡树</a:t>
            </a:r>
            <a:r>
              <a:rPr lang="en-US" altLang="zh-CN" smtClean="0"/>
              <a:t>》</a:t>
            </a:r>
            <a:endParaRPr lang="en-US" altLang="zh-CN"/>
          </a:p>
        </p:txBody>
      </p:sp>
      <p:sp>
        <p:nvSpPr>
          <p:cNvPr id="7" name="灯片编号占位符 6"/>
          <p:cNvSpPr>
            <a:spLocks noGrp="1"/>
          </p:cNvSpPr>
          <p:nvPr>
            <p:ph type="sldNum" sz="quarter" idx="12"/>
          </p:nvPr>
        </p:nvSpPr>
        <p:spPr/>
        <p:txBody>
          <a:bodyPr/>
          <a:lstStyle/>
          <a:p>
            <a:pPr>
              <a:defRPr/>
            </a:pPr>
            <a:fld id="{899760D6-2097-4E1C-BBD8-D11E00532EFF}" type="slidenum">
              <a:rPr lang="zh-CN" altLang="en-US" smtClean="0"/>
              <a:pPr>
                <a:defRPr/>
              </a:pPr>
              <a:t>‹#›</a:t>
            </a:fld>
            <a:endParaRPr lang="en-US" altLang="zh-CN"/>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75"/>
                                  </p:iterate>
                                  <p:childTnLst>
                                    <p:set>
                                      <p:cBhvr>
                                        <p:cTn id="6" dur="1" fill="hold">
                                          <p:stCondLst>
                                            <p:cond delay="74"/>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iterate type="lt">
                                    <p:tmAbs val="75"/>
                                  </p:iterate>
                                  <p:childTnLst>
                                    <p:set>
                                      <p:cBhvr>
                                        <p:cTn id="8" dur="1" fill="hold">
                                          <p:stCondLst>
                                            <p:cond delay="74"/>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iterate type="lt">
                                    <p:tmAbs val="75"/>
                                  </p:iterate>
                                  <p:childTnLst>
                                    <p:set>
                                      <p:cBhvr>
                                        <p:cTn id="10" dur="1" fill="hold">
                                          <p:stCondLst>
                                            <p:cond delay="74"/>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iterate type="lt">
                                    <p:tmAbs val="75"/>
                                  </p:iterate>
                                  <p:childTnLst>
                                    <p:set>
                                      <p:cBhvr>
                                        <p:cTn id="12" dur="1" fill="hold">
                                          <p:stCondLst>
                                            <p:cond delay="74"/>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iterate type="lt">
                                    <p:tmAbs val="75"/>
                                  </p:iterate>
                                  <p:childTnLst>
                                    <p:set>
                                      <p:cBhvr>
                                        <p:cTn id="14" dur="1" fill="hold">
                                          <p:stCondLst>
                                            <p:cond delay="74"/>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type="lt">
                                    <p:tmAbs val="75"/>
                                  </p:iterate>
                                  <p:childTnLst>
                                    <p:set>
                                      <p:cBhvr>
                                        <p:cTn id="18" dur="1" fill="hold">
                                          <p:stCondLst>
                                            <p:cond delay="74"/>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utoUpdateAnimBg="0"/>
      <p:bldP spid="4" grpId="0" build="p" autoUpdateAnimBg="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a:defRPr/>
            </a:pPr>
            <a:fld id="{3E441889-EA3B-4FFF-B959-6EB149853154}" type="datetime3">
              <a:rPr lang="zh-CN" altLang="en-US" smtClean="0"/>
              <a:t>2018年9月3日星期一</a:t>
            </a:fld>
            <a:endParaRPr lang="en-US" altLang="zh-CN"/>
          </a:p>
        </p:txBody>
      </p:sp>
      <p:sp>
        <p:nvSpPr>
          <p:cNvPr id="6" name="页脚占位符 5"/>
          <p:cNvSpPr>
            <a:spLocks noGrp="1"/>
          </p:cNvSpPr>
          <p:nvPr>
            <p:ph type="ftr" sz="quarter" idx="11"/>
          </p:nvPr>
        </p:nvSpPr>
        <p:spPr/>
        <p:txBody>
          <a:bodyPr/>
          <a:lstStyle/>
          <a:p>
            <a:pPr>
              <a:defRPr/>
            </a:pPr>
            <a:r>
              <a:rPr lang="zh-CN" altLang="en-US" smtClean="0"/>
              <a:t>泉港民族中学         </a:t>
            </a:r>
            <a:r>
              <a:rPr lang="en-US" altLang="zh-CN" smtClean="0"/>
              <a:t>《</a:t>
            </a:r>
            <a:r>
              <a:rPr lang="zh-CN" altLang="en-US" smtClean="0"/>
              <a:t>致橡树</a:t>
            </a:r>
            <a:r>
              <a:rPr lang="en-US" altLang="zh-CN" smtClean="0"/>
              <a:t>》</a:t>
            </a:r>
            <a:endParaRPr lang="en-US" altLang="zh-CN"/>
          </a:p>
        </p:txBody>
      </p:sp>
      <p:sp>
        <p:nvSpPr>
          <p:cNvPr id="7" name="灯片编号占位符 6"/>
          <p:cNvSpPr>
            <a:spLocks noGrp="1"/>
          </p:cNvSpPr>
          <p:nvPr>
            <p:ph type="sldNum" sz="quarter" idx="12"/>
          </p:nvPr>
        </p:nvSpPr>
        <p:spPr/>
        <p:txBody>
          <a:bodyPr/>
          <a:lstStyle/>
          <a:p>
            <a:pPr>
              <a:defRPr/>
            </a:pPr>
            <a:fld id="{6D248521-B652-4551-BDE0-47EAD0F135A5}" type="slidenum">
              <a:rPr lang="zh-CN" altLang="en-US" smtClean="0"/>
              <a:pPr>
                <a:defRPr/>
              </a:pPr>
              <a:t>‹#›</a:t>
            </a:fld>
            <a:endParaRPr lang="en-US" altLang="zh-CN"/>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nodePh="1">
                                  <p:stCondLst>
                                    <p:cond delay="0"/>
                                  </p:stCondLst>
                                  <p:endCondLst>
                                    <p:cond evt="begin" delay="0">
                                      <p:tn val="5"/>
                                    </p:cond>
                                  </p:endCondLst>
                                  <p:iterate type="lt">
                                    <p:tmAbs val="75"/>
                                  </p:iterate>
                                  <p:childTnLst>
                                    <p:set>
                                      <p:cBhvr>
                                        <p:cTn id="6" dur="1" fill="hold">
                                          <p:stCondLst>
                                            <p:cond delay="74"/>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type="lt">
                                    <p:tmAbs val="75"/>
                                  </p:iterate>
                                  <p:childTnLst>
                                    <p:set>
                                      <p:cBhvr>
                                        <p:cTn id="10" dur="1" fill="hold">
                                          <p:stCondLst>
                                            <p:cond delay="74"/>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utoUpdateAnimBg="0"/>
      <p:bldP spid="4" grpId="0" build="p" autoUpdateAnimBg="0"/>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6F043DE1-C459-4F2F-AF12-E9391BA7B5E6}" type="datetime3">
              <a:rPr lang="zh-CN" altLang="en-US" smtClean="0"/>
              <a:t>2018年9月3日星期一</a:t>
            </a:fld>
            <a:endParaRPr lang="en-US" altLang="zh-CN"/>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zh-CN" altLang="en-US" smtClean="0"/>
              <a:t>泉港民族中学         </a:t>
            </a:r>
            <a:r>
              <a:rPr lang="en-US" altLang="zh-CN" smtClean="0"/>
              <a:t>《</a:t>
            </a:r>
            <a:r>
              <a:rPr lang="zh-CN" altLang="en-US" smtClean="0"/>
              <a:t>致橡树</a:t>
            </a:r>
            <a:r>
              <a:rPr lang="en-US" altLang="zh-CN" smtClean="0"/>
              <a:t>》</a:t>
            </a:r>
            <a:endParaRPr lang="en-US" altLang="zh-CN"/>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014D63FE-1AFE-422D-A33E-C2893CF3D7CB}" type="slidenum">
              <a:rPr lang="zh-CN" altLang="en-US" smtClean="0"/>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iming>
    <p:tnLst>
      <p:par>
        <p:cTn id="1" dur="indefinite" restart="never" nodeType="tmRoot"/>
      </p:par>
    </p:tnLst>
  </p:timing>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slide" Target="slide20.xml"/><Relationship Id="rId3" Type="http://schemas.openxmlformats.org/officeDocument/2006/relationships/image" Target="../media/image8.gif"/><Relationship Id="rId7" Type="http://schemas.openxmlformats.org/officeDocument/2006/relationships/slide" Target="slide19.xml"/><Relationship Id="rId2" Type="http://schemas.openxmlformats.org/officeDocument/2006/relationships/image" Target="../media/image7.jpeg"/><Relationship Id="rId1" Type="http://schemas.openxmlformats.org/officeDocument/2006/relationships/slideLayout" Target="../slideLayouts/slideLayout7.xml"/><Relationship Id="rId6" Type="http://schemas.openxmlformats.org/officeDocument/2006/relationships/slide" Target="slide14.xml"/><Relationship Id="rId5" Type="http://schemas.openxmlformats.org/officeDocument/2006/relationships/slide" Target="slide12.xml"/><Relationship Id="rId4" Type="http://schemas.openxmlformats.org/officeDocument/2006/relationships/slide" Target="slide13.xml"/><Relationship Id="rId9" Type="http://schemas.openxmlformats.org/officeDocument/2006/relationships/slide" Target="slide21.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file:///E:\&#33268;&#27233;&#26641;\&#26391;&#35835;&#12298;&#33268;&#27233;&#26641;&#12299;.swf"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audio" Target="file:///F:\2018&#24180;&#20061;&#24180;&#32423;&#25945;&#26696;&#35838;&#20214;\&#35838;&#20214;\&#33268;&#27233;&#26641;.mp3"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design5"/>
          <p:cNvPicPr>
            <a:picLocks noChangeAspect="1" noChangeArrowheads="1"/>
          </p:cNvPicPr>
          <p:nvPr/>
        </p:nvPicPr>
        <p:blipFill>
          <a:blip r:embed="rId2" cstate="print"/>
          <a:srcRect/>
          <a:stretch>
            <a:fillRect/>
          </a:stretch>
        </p:blipFill>
        <p:spPr bwMode="auto">
          <a:xfrm>
            <a:off x="3563888" y="1340768"/>
            <a:ext cx="3384376" cy="1944216"/>
          </a:xfrm>
          <a:prstGeom prst="rect">
            <a:avLst/>
          </a:prstGeom>
          <a:noFill/>
        </p:spPr>
      </p:pic>
      <p:sp>
        <p:nvSpPr>
          <p:cNvPr id="4099" name="Text Box 3"/>
          <p:cNvSpPr txBox="1">
            <a:spLocks noChangeArrowheads="1"/>
          </p:cNvSpPr>
          <p:nvPr/>
        </p:nvSpPr>
        <p:spPr bwMode="auto">
          <a:xfrm>
            <a:off x="7740352" y="1700808"/>
            <a:ext cx="1107996" cy="3600400"/>
          </a:xfrm>
          <a:prstGeom prst="rect">
            <a:avLst/>
          </a:prstGeom>
          <a:noFill/>
          <a:ln w="9525">
            <a:noFill/>
            <a:miter lim="800000"/>
            <a:headEnd/>
            <a:tailEnd/>
          </a:ln>
          <a:effectLst/>
        </p:spPr>
        <p:txBody>
          <a:bodyPr vert="eaVert" wrap="square">
            <a:spAutoFit/>
          </a:bodyPr>
          <a:lstStyle/>
          <a:p>
            <a:pPr>
              <a:spcBef>
                <a:spcPct val="50000"/>
              </a:spcBef>
            </a:pPr>
            <a:r>
              <a:rPr lang="zh-CN" altLang="en-US" sz="6000" b="1" dirty="0">
                <a:solidFill>
                  <a:schemeClr val="accent1"/>
                </a:solidFill>
                <a:effectLst>
                  <a:outerShdw blurRad="38100" dist="38100" dir="2700000" algn="tl">
                    <a:srgbClr val="C0C0C0"/>
                  </a:outerShdw>
                </a:effectLst>
                <a:ea typeface="楷体_GB2312" pitchFamily="49" charset="-122"/>
              </a:rPr>
              <a:t>致  橡  树</a:t>
            </a:r>
          </a:p>
        </p:txBody>
      </p:sp>
      <p:sp>
        <p:nvSpPr>
          <p:cNvPr id="4100" name="Text Box 4"/>
          <p:cNvSpPr txBox="1">
            <a:spLocks noChangeArrowheads="1"/>
          </p:cNvSpPr>
          <p:nvPr/>
        </p:nvSpPr>
        <p:spPr bwMode="auto">
          <a:xfrm>
            <a:off x="6372200" y="3573016"/>
            <a:ext cx="861774" cy="1657350"/>
          </a:xfrm>
          <a:prstGeom prst="rect">
            <a:avLst/>
          </a:prstGeom>
          <a:noFill/>
          <a:ln w="9525">
            <a:noFill/>
            <a:miter lim="800000"/>
            <a:headEnd/>
            <a:tailEnd/>
          </a:ln>
          <a:effectLst/>
        </p:spPr>
        <p:txBody>
          <a:bodyPr vert="eaVert">
            <a:spAutoFit/>
          </a:bodyPr>
          <a:lstStyle/>
          <a:p>
            <a:pPr>
              <a:spcBef>
                <a:spcPct val="50000"/>
              </a:spcBef>
            </a:pPr>
            <a:r>
              <a:rPr lang="zh-CN" altLang="en-US" sz="4400" b="1" dirty="0">
                <a:solidFill>
                  <a:schemeClr val="accent2"/>
                </a:solidFill>
                <a:effectLst>
                  <a:outerShdw blurRad="38100" dist="38100" dir="2700000" algn="tl">
                    <a:srgbClr val="C0C0C0"/>
                  </a:outerShdw>
                </a:effectLst>
                <a:ea typeface="楷体_GB2312" pitchFamily="49" charset="-122"/>
              </a:rPr>
              <a:t>舒  婷</a:t>
            </a:r>
          </a:p>
        </p:txBody>
      </p:sp>
      <p:pic>
        <p:nvPicPr>
          <p:cNvPr id="5" name="Picture 2" descr="051"/>
          <p:cNvPicPr>
            <a:picLocks noChangeAspect="1" noChangeArrowheads="1"/>
          </p:cNvPicPr>
          <p:nvPr/>
        </p:nvPicPr>
        <p:blipFill>
          <a:blip r:embed="rId3" cstate="print"/>
          <a:srcRect/>
          <a:stretch>
            <a:fillRect/>
          </a:stretch>
        </p:blipFill>
        <p:spPr bwMode="auto">
          <a:xfrm>
            <a:off x="611560" y="2924944"/>
            <a:ext cx="2951312" cy="2088232"/>
          </a:xfrm>
          <a:prstGeom prst="rect">
            <a:avLst/>
          </a:prstGeom>
          <a:noFill/>
        </p:spPr>
      </p:pic>
      <p:sp>
        <p:nvSpPr>
          <p:cNvPr id="6" name="TextBox 5"/>
          <p:cNvSpPr txBox="1"/>
          <p:nvPr/>
        </p:nvSpPr>
        <p:spPr>
          <a:xfrm>
            <a:off x="2051720" y="5445224"/>
            <a:ext cx="5544616" cy="584775"/>
          </a:xfrm>
          <a:prstGeom prst="rect">
            <a:avLst/>
          </a:prstGeom>
          <a:noFill/>
        </p:spPr>
        <p:txBody>
          <a:bodyPr wrap="square" rtlCol="0">
            <a:spAutoFit/>
          </a:bodyPr>
          <a:lstStyle/>
          <a:p>
            <a:r>
              <a:rPr lang="zh-CN" altLang="en-US" sz="3200" b="1" dirty="0" smtClean="0">
                <a:solidFill>
                  <a:srgbClr val="190DB3"/>
                </a:solidFill>
                <a:ea typeface="楷体_GB2312"/>
              </a:rPr>
              <a:t>泉港民族中学    庄梅霞</a:t>
            </a:r>
            <a:endParaRPr lang="zh-CN" altLang="en-US" sz="3200" b="1" dirty="0">
              <a:solidFill>
                <a:srgbClr val="190DB3"/>
              </a:solidFill>
              <a:ea typeface="楷体_GB2312"/>
            </a:endParaRPr>
          </a:p>
        </p:txBody>
      </p:sp>
      <p:sp>
        <p:nvSpPr>
          <p:cNvPr id="7" name="TextBox 6"/>
          <p:cNvSpPr txBox="1"/>
          <p:nvPr/>
        </p:nvSpPr>
        <p:spPr>
          <a:xfrm>
            <a:off x="1187624" y="476672"/>
            <a:ext cx="7344816" cy="830997"/>
          </a:xfrm>
          <a:prstGeom prst="rect">
            <a:avLst/>
          </a:prstGeom>
          <a:noFill/>
        </p:spPr>
        <p:txBody>
          <a:bodyPr wrap="square" rtlCol="0">
            <a:spAutoFit/>
          </a:bodyPr>
          <a:lstStyle/>
          <a:p>
            <a:r>
              <a:rPr lang="zh-CN" altLang="en-US" sz="4800" b="1" dirty="0" smtClean="0">
                <a:solidFill>
                  <a:srgbClr val="FF0000"/>
                </a:solidFill>
                <a:latin typeface="叶根友毛笔行书2.0版" pitchFamily="2" charset="-122"/>
                <a:ea typeface="叶根友毛笔行书2.0版" pitchFamily="2" charset="-122"/>
                <a:cs typeface="hakuyoxingshu7000" pitchFamily="2" charset="-122"/>
              </a:rPr>
              <a:t>语文出版社九年级上第</a:t>
            </a:r>
            <a:r>
              <a:rPr lang="en-US" altLang="zh-CN" sz="4800" b="1" dirty="0" smtClean="0">
                <a:solidFill>
                  <a:srgbClr val="FF0000"/>
                </a:solidFill>
                <a:latin typeface="叶根友毛笔行书2.0版" pitchFamily="2" charset="-122"/>
                <a:ea typeface="叶根友毛笔行书2.0版" pitchFamily="2" charset="-122"/>
                <a:cs typeface="hakuyoxingshu7000" pitchFamily="2" charset="-122"/>
              </a:rPr>
              <a:t>2</a:t>
            </a:r>
            <a:r>
              <a:rPr lang="zh-CN" altLang="en-US" sz="4800" b="1" dirty="0" smtClean="0">
                <a:solidFill>
                  <a:srgbClr val="FF0000"/>
                </a:solidFill>
                <a:latin typeface="叶根友毛笔行书2.0版" pitchFamily="2" charset="-122"/>
                <a:ea typeface="叶根友毛笔行书2.0版" pitchFamily="2" charset="-122"/>
                <a:cs typeface="hakuyoxingshu7000" pitchFamily="2" charset="-122"/>
              </a:rPr>
              <a:t>课</a:t>
            </a:r>
            <a:endParaRPr lang="zh-CN" altLang="en-US" sz="4800" b="1" dirty="0">
              <a:solidFill>
                <a:srgbClr val="FF0000"/>
              </a:solidFill>
              <a:latin typeface="叶根友毛笔行书2.0版" pitchFamily="2" charset="-122"/>
              <a:ea typeface="叶根友毛笔行书2.0版" pitchFamily="2" charset="-122"/>
              <a:cs typeface="hakuyoxingshu7000" pitchFamily="2" charset="-122"/>
            </a:endParaRPr>
          </a:p>
        </p:txBody>
      </p:sp>
      <p:sp>
        <p:nvSpPr>
          <p:cNvPr id="8" name="日期占位符 7"/>
          <p:cNvSpPr>
            <a:spLocks noGrp="1"/>
          </p:cNvSpPr>
          <p:nvPr>
            <p:ph type="dt" sz="half" idx="10"/>
          </p:nvPr>
        </p:nvSpPr>
        <p:spPr/>
        <p:txBody>
          <a:bodyPr/>
          <a:lstStyle/>
          <a:p>
            <a:pPr>
              <a:defRPr/>
            </a:pPr>
            <a:fld id="{08776DC2-BBD1-4452-AD3A-F7665409F6DE}" type="datetime3">
              <a:rPr lang="zh-CN" altLang="en-US" smtClean="0"/>
              <a:t>2018年9月3日星期一</a:t>
            </a:fld>
            <a:endParaRPr lang="en-US" altLang="zh-CN"/>
          </a:p>
        </p:txBody>
      </p:sp>
      <p:sp>
        <p:nvSpPr>
          <p:cNvPr id="9" name="灯片编号占位符 8"/>
          <p:cNvSpPr>
            <a:spLocks noGrp="1"/>
          </p:cNvSpPr>
          <p:nvPr>
            <p:ph type="sldNum" sz="quarter" idx="12"/>
          </p:nvPr>
        </p:nvSpPr>
        <p:spPr/>
        <p:txBody>
          <a:bodyPr/>
          <a:lstStyle/>
          <a:p>
            <a:pPr>
              <a:defRPr/>
            </a:pPr>
            <a:fld id="{5D1A88B7-D946-4D73-873A-6B14D816D75B}" type="slidenum">
              <a:rPr lang="zh-CN" altLang="en-US" smtClean="0"/>
              <a:pPr>
                <a:defRPr/>
              </a:pPr>
              <a:t>1</a:t>
            </a:fld>
            <a:endParaRPr lang="en-US" altLang="zh-CN"/>
          </a:p>
        </p:txBody>
      </p:sp>
      <p:sp>
        <p:nvSpPr>
          <p:cNvPr id="10" name="页脚占位符 9"/>
          <p:cNvSpPr>
            <a:spLocks noGrp="1"/>
          </p:cNvSpPr>
          <p:nvPr>
            <p:ph type="ftr" sz="quarter" idx="11"/>
          </p:nvPr>
        </p:nvSpPr>
        <p:spPr/>
        <p:txBody>
          <a:bodyPr/>
          <a:lstStyle/>
          <a:p>
            <a:pPr>
              <a:defRPr/>
            </a:pPr>
            <a:r>
              <a:rPr lang="zh-CN" altLang="en-US" smtClean="0"/>
              <a:t>泉港民族中学         </a:t>
            </a:r>
            <a:r>
              <a:rPr lang="en-US" altLang="zh-CN" smtClean="0"/>
              <a:t>《</a:t>
            </a:r>
            <a:r>
              <a:rPr lang="zh-CN" altLang="en-US" smtClean="0"/>
              <a:t>致橡树</a:t>
            </a:r>
            <a:r>
              <a:rPr lang="en-US" altLang="zh-CN" smtClean="0"/>
              <a:t>》</a:t>
            </a:r>
            <a:endParaRPr lang="en-US" altLang="zh-CN"/>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17" name="Rectangle 21"/>
          <p:cNvSpPr>
            <a:spLocks noGrp="1" noRot="1" noChangeArrowheads="1"/>
          </p:cNvSpPr>
          <p:nvPr>
            <p:ph type="title"/>
          </p:nvPr>
        </p:nvSpPr>
        <p:spPr>
          <a:xfrm>
            <a:off x="323850" y="333375"/>
            <a:ext cx="8540750" cy="1143000"/>
          </a:xfrm>
        </p:spPr>
        <p:txBody>
          <a:bodyPr/>
          <a:lstStyle/>
          <a:p>
            <a:r>
              <a:rPr lang="zh-CN" altLang="en-US" sz="4000" b="1" dirty="0"/>
              <a:t>浏览课文，思考完成表格</a:t>
            </a:r>
          </a:p>
        </p:txBody>
      </p:sp>
      <p:graphicFrame>
        <p:nvGraphicFramePr>
          <p:cNvPr id="55300" name="Group 4"/>
          <p:cNvGraphicFramePr>
            <a:graphicFrameLocks noGrp="1"/>
          </p:cNvGraphicFramePr>
          <p:nvPr>
            <p:ph idx="1"/>
          </p:nvPr>
        </p:nvGraphicFramePr>
        <p:xfrm>
          <a:off x="323850" y="1557338"/>
          <a:ext cx="8540750" cy="3886202"/>
        </p:xfrm>
        <a:graphic>
          <a:graphicData uri="http://schemas.openxmlformats.org/drawingml/2006/table">
            <a:tbl>
              <a:tblPr/>
              <a:tblGrid>
                <a:gridCol w="3989388"/>
                <a:gridCol w="4551362"/>
              </a:tblGrid>
              <a:tr h="7318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800" b="0" i="0" u="none" strike="noStrike" cap="none" normalizeH="0" baseline="0" dirty="0" smtClean="0">
                          <a:ln>
                            <a:noFill/>
                          </a:ln>
                          <a:solidFill>
                            <a:schemeClr val="tx1"/>
                          </a:solidFill>
                          <a:effectLst/>
                          <a:latin typeface="Arial" charset="0"/>
                          <a:ea typeface="宋体" charset="-122"/>
                        </a:rPr>
                        <a:t>      </a:t>
                      </a:r>
                      <a:r>
                        <a:rPr kumimoji="0" lang="zh-CN" altLang="en-US" sz="3200" b="1" i="0" u="none" strike="noStrike" cap="none" normalizeH="0" baseline="0" dirty="0" smtClean="0">
                          <a:ln>
                            <a:noFill/>
                          </a:ln>
                          <a:solidFill>
                            <a:srgbClr val="FF0000"/>
                          </a:solidFill>
                          <a:effectLst/>
                          <a:latin typeface="Arial" charset="0"/>
                          <a:ea typeface="宋体" charset="-122"/>
                        </a:rPr>
                        <a:t>意  象</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800" b="0" i="0" u="none" strike="noStrike" cap="none" normalizeH="0" baseline="0" smtClean="0">
                          <a:ln>
                            <a:noFill/>
                          </a:ln>
                          <a:solidFill>
                            <a:schemeClr val="tx1"/>
                          </a:solidFill>
                          <a:effectLst/>
                          <a:latin typeface="Arial" charset="0"/>
                          <a:ea typeface="宋体" charset="-122"/>
                        </a:rPr>
                        <a:t>      </a:t>
                      </a:r>
                      <a:r>
                        <a:rPr kumimoji="0" lang="zh-CN" altLang="en-US" sz="3200" b="1" i="0" u="none" strike="noStrike" cap="none" normalizeH="0" baseline="0" smtClean="0">
                          <a:ln>
                            <a:noFill/>
                          </a:ln>
                          <a:solidFill>
                            <a:srgbClr val="FF0000"/>
                          </a:solidFill>
                          <a:effectLst/>
                          <a:latin typeface="Arial" charset="0"/>
                          <a:ea typeface="宋体" charset="-122"/>
                        </a:rPr>
                        <a:t>与树的关系</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903288">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800" b="1" i="0" u="none" strike="noStrike" cap="none" normalizeH="0" baseline="0" smtClean="0">
                          <a:ln>
                            <a:noFill/>
                          </a:ln>
                          <a:solidFill>
                            <a:schemeClr val="tx1"/>
                          </a:solidFill>
                          <a:effectLst/>
                          <a:latin typeface="Arial" charset="0"/>
                          <a:ea typeface="宋体" charset="-122"/>
                        </a:rPr>
                        <a:t>  </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800" b="1" i="0" u="none" strike="noStrike" cap="none" normalizeH="0" baseline="0" smtClean="0">
                          <a:ln>
                            <a:noFill/>
                          </a:ln>
                          <a:solidFill>
                            <a:schemeClr val="tx1"/>
                          </a:solidFill>
                          <a:effectLst/>
                          <a:latin typeface="Arial" charset="0"/>
                          <a:ea typeface="宋体" charset="-122"/>
                        </a:rPr>
                        <a:t>      </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7699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800" b="1" i="0" u="none" strike="noStrike" cap="none" normalizeH="0" baseline="0" smtClean="0">
                          <a:ln>
                            <a:noFill/>
                          </a:ln>
                          <a:solidFill>
                            <a:schemeClr val="tx1"/>
                          </a:solidFill>
                          <a:effectLst/>
                          <a:latin typeface="Arial" charset="0"/>
                          <a:ea typeface="宋体" charset="-122"/>
                        </a:rPr>
                        <a:t>     </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800" b="1" i="0" u="none" strike="noStrike" cap="none" normalizeH="0" baseline="0" dirty="0" smtClean="0">
                          <a:ln>
                            <a:noFill/>
                          </a:ln>
                          <a:solidFill>
                            <a:schemeClr val="tx1"/>
                          </a:solidFill>
                          <a:effectLst/>
                          <a:latin typeface="Arial" charset="0"/>
                          <a:ea typeface="宋体" charset="-122"/>
                        </a:rPr>
                        <a:t>      </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14811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zh-CN" altLang="zh-CN" sz="2800" b="1" i="0" u="none" strike="noStrike" cap="none" normalizeH="0" baseline="0" smtClean="0">
                        <a:ln>
                          <a:noFill/>
                        </a:ln>
                        <a:solidFill>
                          <a:schemeClr val="tx1"/>
                        </a:solidFill>
                        <a:effectLst/>
                        <a:latin typeface="Arial" charset="0"/>
                        <a:ea typeface="宋体" charset="-122"/>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800" b="1" i="0" u="none" strike="noStrike" cap="none" normalizeH="0" baseline="0" smtClean="0">
                          <a:ln>
                            <a:noFill/>
                          </a:ln>
                          <a:solidFill>
                            <a:schemeClr val="tx1"/>
                          </a:solidFill>
                          <a:effectLst/>
                          <a:latin typeface="Arial" charset="0"/>
                          <a:ea typeface="宋体" charset="-122"/>
                        </a:rPr>
                        <a:t>      </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
        <p:nvSpPr>
          <p:cNvPr id="4" name="日期占位符 3"/>
          <p:cNvSpPr>
            <a:spLocks noGrp="1"/>
          </p:cNvSpPr>
          <p:nvPr>
            <p:ph type="dt" sz="half" idx="10"/>
          </p:nvPr>
        </p:nvSpPr>
        <p:spPr/>
        <p:txBody>
          <a:bodyPr/>
          <a:lstStyle/>
          <a:p>
            <a:fld id="{D1CB7132-34AB-4ECB-9D61-2B296CBF0C20}" type="datetime3">
              <a:rPr lang="zh-CN" altLang="en-US" smtClean="0"/>
              <a:t>2018年9月3日星期一</a:t>
            </a:fld>
            <a:endParaRPr lang="en-US" altLang="zh-CN"/>
          </a:p>
        </p:txBody>
      </p:sp>
      <p:sp>
        <p:nvSpPr>
          <p:cNvPr id="5" name="灯片编号占位符 4"/>
          <p:cNvSpPr>
            <a:spLocks noGrp="1"/>
          </p:cNvSpPr>
          <p:nvPr>
            <p:ph type="sldNum" sz="quarter" idx="12"/>
          </p:nvPr>
        </p:nvSpPr>
        <p:spPr/>
        <p:txBody>
          <a:bodyPr/>
          <a:lstStyle/>
          <a:p>
            <a:fld id="{188E9083-2923-43A9-B75D-60F258FA40EA}" type="slidenum">
              <a:rPr lang="en-US" altLang="zh-CN" smtClean="0"/>
              <a:pPr/>
              <a:t>10</a:t>
            </a:fld>
            <a:endParaRPr lang="en-US" altLang="zh-CN"/>
          </a:p>
        </p:txBody>
      </p:sp>
      <p:sp>
        <p:nvSpPr>
          <p:cNvPr id="6" name="页脚占位符 5"/>
          <p:cNvSpPr>
            <a:spLocks noGrp="1"/>
          </p:cNvSpPr>
          <p:nvPr>
            <p:ph type="ftr" sz="quarter" idx="11"/>
          </p:nvPr>
        </p:nvSpPr>
        <p:spPr/>
        <p:txBody>
          <a:bodyPr/>
          <a:lstStyle/>
          <a:p>
            <a:r>
              <a:rPr lang="zh-CN" altLang="en-US" smtClean="0"/>
              <a:t>泉港民族中学         </a:t>
            </a:r>
            <a:r>
              <a:rPr lang="en-US" altLang="zh-CN" smtClean="0"/>
              <a:t>《</a:t>
            </a:r>
            <a:r>
              <a:rPr lang="zh-CN" altLang="en-US" smtClean="0"/>
              <a:t>致橡树</a:t>
            </a:r>
            <a:r>
              <a:rPr lang="en-US" altLang="zh-CN" smtClean="0"/>
              <a:t>》</a:t>
            </a:r>
            <a:endParaRPr lang="en-US" altLang="zh-CN"/>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5317"/>
                                        </p:tgtEl>
                                        <p:attrNameLst>
                                          <p:attrName>style.visibility</p:attrName>
                                        </p:attrNameLst>
                                      </p:cBhvr>
                                      <p:to>
                                        <p:strVal val="visible"/>
                                      </p:to>
                                    </p:set>
                                    <p:anim calcmode="lin" valueType="num">
                                      <p:cBhvr additive="base">
                                        <p:cTn id="7" dur="500" fill="hold"/>
                                        <p:tgtEl>
                                          <p:spTgt spid="55317"/>
                                        </p:tgtEl>
                                        <p:attrNameLst>
                                          <p:attrName>ppt_x</p:attrName>
                                        </p:attrNameLst>
                                      </p:cBhvr>
                                      <p:tavLst>
                                        <p:tav tm="0">
                                          <p:val>
                                            <p:strVal val="#ppt_x"/>
                                          </p:val>
                                        </p:tav>
                                        <p:tav tm="100000">
                                          <p:val>
                                            <p:strVal val="#ppt_x"/>
                                          </p:val>
                                        </p:tav>
                                      </p:tavLst>
                                    </p:anim>
                                    <p:anim calcmode="lin" valueType="num">
                                      <p:cBhvr additive="base">
                                        <p:cTn id="8" dur="500" fill="hold"/>
                                        <p:tgtEl>
                                          <p:spTgt spid="5531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5300"/>
                                        </p:tgtEl>
                                        <p:attrNameLst>
                                          <p:attrName>style.visibility</p:attrName>
                                        </p:attrNameLst>
                                      </p:cBhvr>
                                      <p:to>
                                        <p:strVal val="visible"/>
                                      </p:to>
                                    </p:set>
                                    <p:anim calcmode="lin" valueType="num">
                                      <p:cBhvr additive="base">
                                        <p:cTn id="13" dur="500" fill="hold"/>
                                        <p:tgtEl>
                                          <p:spTgt spid="55300"/>
                                        </p:tgtEl>
                                        <p:attrNameLst>
                                          <p:attrName>ppt_x</p:attrName>
                                        </p:attrNameLst>
                                      </p:cBhvr>
                                      <p:tavLst>
                                        <p:tav tm="0">
                                          <p:val>
                                            <p:strVal val="#ppt_x"/>
                                          </p:val>
                                        </p:tav>
                                        <p:tav tm="100000">
                                          <p:val>
                                            <p:strVal val="#ppt_x"/>
                                          </p:val>
                                        </p:tav>
                                      </p:tavLst>
                                    </p:anim>
                                    <p:anim calcmode="lin" valueType="num">
                                      <p:cBhvr additive="base">
                                        <p:cTn id="14" dur="500" fill="hold"/>
                                        <p:tgtEl>
                                          <p:spTgt spid="5530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31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rrowheads="1"/>
          </p:cNvSpPr>
          <p:nvPr>
            <p:ph type="title"/>
          </p:nvPr>
        </p:nvSpPr>
        <p:spPr>
          <a:xfrm>
            <a:off x="323850" y="260350"/>
            <a:ext cx="8540750" cy="1143000"/>
          </a:xfrm>
        </p:spPr>
        <p:txBody>
          <a:bodyPr/>
          <a:lstStyle/>
          <a:p>
            <a:r>
              <a:rPr lang="zh-CN" altLang="en-US" b="1">
                <a:solidFill>
                  <a:srgbClr val="FF0066"/>
                </a:solidFill>
              </a:rPr>
              <a:t>攀援的凌霄花</a:t>
            </a:r>
          </a:p>
        </p:txBody>
      </p:sp>
      <p:sp>
        <p:nvSpPr>
          <p:cNvPr id="48133" name="Rectangle 5"/>
          <p:cNvSpPr>
            <a:spLocks noGrp="1" noRot="1" noChangeArrowheads="1"/>
          </p:cNvSpPr>
          <p:nvPr>
            <p:ph type="body" idx="1"/>
          </p:nvPr>
        </p:nvSpPr>
        <p:spPr/>
        <p:txBody>
          <a:bodyPr/>
          <a:lstStyle/>
          <a:p>
            <a:endParaRPr lang="zh-CN" altLang="zh-CN"/>
          </a:p>
        </p:txBody>
      </p:sp>
      <p:pic>
        <p:nvPicPr>
          <p:cNvPr id="48134" name="Picture 6" descr="图片2"/>
          <p:cNvPicPr>
            <a:picLocks noChangeAspect="1" noChangeArrowheads="1"/>
          </p:cNvPicPr>
          <p:nvPr/>
        </p:nvPicPr>
        <p:blipFill>
          <a:blip r:embed="rId2" cstate="print"/>
          <a:srcRect/>
          <a:stretch>
            <a:fillRect/>
          </a:stretch>
        </p:blipFill>
        <p:spPr bwMode="auto">
          <a:xfrm>
            <a:off x="468313" y="1412875"/>
            <a:ext cx="8424862" cy="4868863"/>
          </a:xfrm>
          <a:prstGeom prst="rect">
            <a:avLst/>
          </a:prstGeom>
          <a:noFill/>
        </p:spPr>
      </p:pic>
      <p:sp>
        <p:nvSpPr>
          <p:cNvPr id="5" name="日期占位符 4"/>
          <p:cNvSpPr>
            <a:spLocks noGrp="1"/>
          </p:cNvSpPr>
          <p:nvPr>
            <p:ph type="dt" sz="half" idx="10"/>
          </p:nvPr>
        </p:nvSpPr>
        <p:spPr/>
        <p:txBody>
          <a:bodyPr/>
          <a:lstStyle/>
          <a:p>
            <a:pPr>
              <a:defRPr/>
            </a:pPr>
            <a:fld id="{59F4D413-1941-43E9-A0EB-2A30F8B2F72C}" type="datetime3">
              <a:rPr lang="zh-CN" altLang="en-US" smtClean="0"/>
              <a:t>2018年9月3日星期一</a:t>
            </a:fld>
            <a:endParaRPr lang="en-US" altLang="zh-CN"/>
          </a:p>
        </p:txBody>
      </p:sp>
      <p:sp>
        <p:nvSpPr>
          <p:cNvPr id="6" name="灯片编号占位符 5"/>
          <p:cNvSpPr>
            <a:spLocks noGrp="1"/>
          </p:cNvSpPr>
          <p:nvPr>
            <p:ph type="sldNum" sz="quarter" idx="12"/>
          </p:nvPr>
        </p:nvSpPr>
        <p:spPr/>
        <p:txBody>
          <a:bodyPr/>
          <a:lstStyle/>
          <a:p>
            <a:pPr>
              <a:defRPr/>
            </a:pPr>
            <a:fld id="{E7ACE74F-CADA-41A6-A5D5-9E37A3C3ED84}" type="slidenum">
              <a:rPr lang="zh-CN" altLang="en-US" smtClean="0"/>
              <a:pPr>
                <a:defRPr/>
              </a:pPr>
              <a:t>11</a:t>
            </a:fld>
            <a:endParaRPr lang="en-US" altLang="zh-CN"/>
          </a:p>
        </p:txBody>
      </p:sp>
      <p:sp>
        <p:nvSpPr>
          <p:cNvPr id="7" name="页脚占位符 6"/>
          <p:cNvSpPr>
            <a:spLocks noGrp="1"/>
          </p:cNvSpPr>
          <p:nvPr>
            <p:ph type="ftr" sz="quarter" idx="11"/>
          </p:nvPr>
        </p:nvSpPr>
        <p:spPr/>
        <p:txBody>
          <a:bodyPr/>
          <a:lstStyle/>
          <a:p>
            <a:pPr>
              <a:defRPr/>
            </a:pPr>
            <a:r>
              <a:rPr lang="zh-CN" altLang="en-US" smtClean="0"/>
              <a:t>泉港民族中学         </a:t>
            </a:r>
            <a:r>
              <a:rPr lang="en-US" altLang="zh-CN" smtClean="0"/>
              <a:t>《</a:t>
            </a:r>
            <a:r>
              <a:rPr lang="zh-CN" altLang="en-US" smtClean="0"/>
              <a:t>致橡树</a:t>
            </a:r>
            <a:r>
              <a:rPr lang="en-US" altLang="zh-CN" smtClean="0"/>
              <a:t>》</a:t>
            </a:r>
            <a:endParaRPr lang="en-US" altLang="zh-CN"/>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586" name="Group 34"/>
          <p:cNvGraphicFramePr>
            <a:graphicFrameLocks noGrp="1"/>
          </p:cNvGraphicFramePr>
          <p:nvPr/>
        </p:nvGraphicFramePr>
        <p:xfrm>
          <a:off x="2411413" y="1196975"/>
          <a:ext cx="6121400" cy="4752976"/>
        </p:xfrm>
        <a:graphic>
          <a:graphicData uri="http://schemas.openxmlformats.org/drawingml/2006/table">
            <a:tbl>
              <a:tblPr/>
              <a:tblGrid>
                <a:gridCol w="2859087"/>
                <a:gridCol w="3262313"/>
              </a:tblGrid>
              <a:tr h="8953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800" b="0" i="0" u="none" strike="noStrike" cap="none" normalizeH="0" baseline="0" smtClean="0">
                          <a:ln>
                            <a:noFill/>
                          </a:ln>
                          <a:solidFill>
                            <a:schemeClr val="tx1"/>
                          </a:solidFill>
                          <a:effectLst/>
                          <a:latin typeface="Arial" charset="0"/>
                          <a:ea typeface="宋体" charset="-122"/>
                        </a:rPr>
                        <a:t>      </a:t>
                      </a:r>
                      <a:r>
                        <a:rPr kumimoji="0" lang="zh-CN" altLang="en-US" sz="3200" b="1" i="0" u="none" strike="noStrike" cap="none" normalizeH="0" baseline="0" smtClean="0">
                          <a:ln>
                            <a:noFill/>
                          </a:ln>
                          <a:solidFill>
                            <a:srgbClr val="FF0000"/>
                          </a:solidFill>
                          <a:effectLst/>
                          <a:latin typeface="Arial" charset="0"/>
                          <a:ea typeface="宋体" charset="-122"/>
                        </a:rPr>
                        <a:t>意  象</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800" b="0" i="0" u="none" strike="noStrike" cap="none" normalizeH="0" baseline="0" smtClean="0">
                          <a:ln>
                            <a:noFill/>
                          </a:ln>
                          <a:solidFill>
                            <a:schemeClr val="tx1"/>
                          </a:solidFill>
                          <a:effectLst/>
                          <a:latin typeface="Arial" charset="0"/>
                          <a:ea typeface="宋体" charset="-122"/>
                        </a:rPr>
                        <a:t>      </a:t>
                      </a:r>
                      <a:r>
                        <a:rPr kumimoji="0" lang="zh-CN" altLang="en-US" sz="3200" b="1" i="0" u="none" strike="noStrike" cap="none" normalizeH="0" baseline="0" smtClean="0">
                          <a:ln>
                            <a:noFill/>
                          </a:ln>
                          <a:solidFill>
                            <a:srgbClr val="FF0000"/>
                          </a:solidFill>
                          <a:effectLst/>
                          <a:latin typeface="Arial" charset="0"/>
                          <a:ea typeface="宋体" charset="-122"/>
                        </a:rPr>
                        <a:t>与树的关系</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11049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800" b="1" i="0" u="none" strike="noStrike" cap="none" normalizeH="0" baseline="0" smtClean="0">
                          <a:ln>
                            <a:noFill/>
                          </a:ln>
                          <a:solidFill>
                            <a:schemeClr val="tx1"/>
                          </a:solidFill>
                          <a:effectLst/>
                          <a:latin typeface="Arial" charset="0"/>
                          <a:ea typeface="宋体" charset="-122"/>
                        </a:rPr>
                        <a:t>  </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800" b="1" i="0" u="none" strike="noStrike" cap="none" normalizeH="0" baseline="0" smtClean="0">
                          <a:ln>
                            <a:noFill/>
                          </a:ln>
                          <a:solidFill>
                            <a:schemeClr val="tx1"/>
                          </a:solidFill>
                          <a:effectLst/>
                          <a:latin typeface="Arial" charset="0"/>
                          <a:ea typeface="宋体" charset="-122"/>
                        </a:rPr>
                        <a:t>      </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941388">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800" b="1" i="0" u="none" strike="noStrike" cap="none" normalizeH="0" baseline="0" smtClean="0">
                          <a:ln>
                            <a:noFill/>
                          </a:ln>
                          <a:solidFill>
                            <a:schemeClr val="tx1"/>
                          </a:solidFill>
                          <a:effectLst/>
                          <a:latin typeface="Arial" charset="0"/>
                          <a:ea typeface="宋体" charset="-122"/>
                        </a:rPr>
                        <a:t>     </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800" b="1" i="0" u="none" strike="noStrike" cap="none" normalizeH="0" baseline="0" smtClean="0">
                          <a:ln>
                            <a:noFill/>
                          </a:ln>
                          <a:solidFill>
                            <a:schemeClr val="tx1"/>
                          </a:solidFill>
                          <a:effectLst/>
                          <a:latin typeface="Arial" charset="0"/>
                          <a:ea typeface="宋体" charset="-122"/>
                        </a:rPr>
                        <a:t>      </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18113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zh-CN" altLang="zh-CN" sz="2800" b="1" i="0" u="none" strike="noStrike" cap="none" normalizeH="0" baseline="0" smtClean="0">
                        <a:ln>
                          <a:noFill/>
                        </a:ln>
                        <a:solidFill>
                          <a:schemeClr val="tx1"/>
                        </a:solidFill>
                        <a:effectLst/>
                        <a:latin typeface="Arial" charset="0"/>
                        <a:ea typeface="宋体" charset="-122"/>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800" b="1" i="0" u="none" strike="noStrike" cap="none" normalizeH="0" baseline="0" smtClean="0">
                          <a:ln>
                            <a:noFill/>
                          </a:ln>
                          <a:solidFill>
                            <a:schemeClr val="tx1"/>
                          </a:solidFill>
                          <a:effectLst/>
                          <a:latin typeface="Arial" charset="0"/>
                          <a:ea typeface="宋体" charset="-122"/>
                        </a:rPr>
                        <a:t>      </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
        <p:nvSpPr>
          <p:cNvPr id="23572" name="Text Box 20"/>
          <p:cNvSpPr txBox="1">
            <a:spLocks noChangeArrowheads="1"/>
          </p:cNvSpPr>
          <p:nvPr/>
        </p:nvSpPr>
        <p:spPr bwMode="auto">
          <a:xfrm>
            <a:off x="6227763" y="2349500"/>
            <a:ext cx="1050925" cy="579438"/>
          </a:xfrm>
          <a:prstGeom prst="rect">
            <a:avLst/>
          </a:prstGeom>
          <a:noFill/>
          <a:ln w="9525">
            <a:noFill/>
            <a:miter lim="800000"/>
            <a:headEnd/>
            <a:tailEnd/>
          </a:ln>
          <a:effectLst/>
        </p:spPr>
        <p:txBody>
          <a:bodyPr anchor="b">
            <a:spAutoFit/>
          </a:bodyPr>
          <a:lstStyle/>
          <a:p>
            <a:r>
              <a:rPr kumimoji="1" lang="zh-CN" altLang="en-US" sz="3200" b="1">
                <a:latin typeface="Times New Roman" pitchFamily="18" charset="0"/>
              </a:rPr>
              <a:t>依附</a:t>
            </a:r>
          </a:p>
        </p:txBody>
      </p:sp>
      <p:sp>
        <p:nvSpPr>
          <p:cNvPr id="23573" name="Text Box 21"/>
          <p:cNvSpPr txBox="1">
            <a:spLocks noChangeArrowheads="1"/>
          </p:cNvSpPr>
          <p:nvPr/>
        </p:nvSpPr>
        <p:spPr bwMode="auto">
          <a:xfrm>
            <a:off x="5651500" y="3284538"/>
            <a:ext cx="2089150" cy="579437"/>
          </a:xfrm>
          <a:prstGeom prst="rect">
            <a:avLst/>
          </a:prstGeom>
          <a:noFill/>
          <a:ln w="9525">
            <a:noFill/>
            <a:miter lim="800000"/>
            <a:headEnd/>
            <a:tailEnd/>
          </a:ln>
          <a:effectLst/>
        </p:spPr>
        <p:txBody>
          <a:bodyPr anchor="b">
            <a:spAutoFit/>
          </a:bodyPr>
          <a:lstStyle/>
          <a:p>
            <a:r>
              <a:rPr kumimoji="1" lang="en-US" altLang="zh-CN" sz="3200" b="1">
                <a:latin typeface="Times New Roman" pitchFamily="18" charset="0"/>
              </a:rPr>
              <a:t>      </a:t>
            </a:r>
            <a:r>
              <a:rPr kumimoji="1" lang="zh-CN" altLang="en-US" sz="3200" b="1">
                <a:latin typeface="Times New Roman" pitchFamily="18" charset="0"/>
              </a:rPr>
              <a:t>痴恋</a:t>
            </a:r>
          </a:p>
        </p:txBody>
      </p:sp>
      <p:sp>
        <p:nvSpPr>
          <p:cNvPr id="23574" name="Text Box 22"/>
          <p:cNvSpPr txBox="1">
            <a:spLocks noChangeArrowheads="1"/>
          </p:cNvSpPr>
          <p:nvPr/>
        </p:nvSpPr>
        <p:spPr bwMode="auto">
          <a:xfrm>
            <a:off x="6372225" y="4581525"/>
            <a:ext cx="1571625" cy="641350"/>
          </a:xfrm>
          <a:prstGeom prst="rect">
            <a:avLst/>
          </a:prstGeom>
          <a:noFill/>
          <a:ln w="9525">
            <a:noFill/>
            <a:miter lim="800000"/>
            <a:headEnd/>
            <a:tailEnd/>
          </a:ln>
          <a:effectLst/>
        </p:spPr>
        <p:txBody>
          <a:bodyPr wrap="none" anchor="b">
            <a:spAutoFit/>
          </a:bodyPr>
          <a:lstStyle/>
          <a:p>
            <a:r>
              <a:rPr kumimoji="1" lang="zh-CN" altLang="en-US" sz="3200" b="1">
                <a:latin typeface="Times New Roman" pitchFamily="18" charset="0"/>
              </a:rPr>
              <a:t>奉献</a:t>
            </a:r>
            <a:r>
              <a:rPr kumimoji="1" lang="zh-CN" altLang="en-US" sz="3600" b="1">
                <a:latin typeface="Times New Roman" pitchFamily="18" charset="0"/>
              </a:rPr>
              <a:t>     </a:t>
            </a:r>
          </a:p>
        </p:txBody>
      </p:sp>
      <p:pic>
        <p:nvPicPr>
          <p:cNvPr id="23575" name="Picture 23" descr="凌霄"/>
          <p:cNvPicPr>
            <a:picLocks noChangeAspect="1" noChangeArrowheads="1"/>
          </p:cNvPicPr>
          <p:nvPr/>
        </p:nvPicPr>
        <p:blipFill>
          <a:blip r:embed="rId2" cstate="print"/>
          <a:srcRect/>
          <a:stretch>
            <a:fillRect/>
          </a:stretch>
        </p:blipFill>
        <p:spPr bwMode="auto">
          <a:xfrm>
            <a:off x="468313" y="1844675"/>
            <a:ext cx="1381125" cy="1447800"/>
          </a:xfrm>
          <a:prstGeom prst="rect">
            <a:avLst/>
          </a:prstGeom>
          <a:noFill/>
        </p:spPr>
      </p:pic>
      <p:pic>
        <p:nvPicPr>
          <p:cNvPr id="23576" name="Picture 24" descr="a148"/>
          <p:cNvPicPr>
            <a:picLocks noChangeAspect="1" noChangeArrowheads="1" noCrop="1"/>
          </p:cNvPicPr>
          <p:nvPr/>
        </p:nvPicPr>
        <p:blipFill>
          <a:blip r:embed="rId3" cstate="print"/>
          <a:srcRect/>
          <a:stretch>
            <a:fillRect/>
          </a:stretch>
        </p:blipFill>
        <p:spPr bwMode="auto">
          <a:xfrm>
            <a:off x="684213" y="3933825"/>
            <a:ext cx="977900" cy="2016125"/>
          </a:xfrm>
          <a:prstGeom prst="rect">
            <a:avLst/>
          </a:prstGeom>
          <a:noFill/>
        </p:spPr>
      </p:pic>
      <p:sp>
        <p:nvSpPr>
          <p:cNvPr id="23581" name="Rectangle 29"/>
          <p:cNvSpPr>
            <a:spLocks noChangeArrowheads="1"/>
          </p:cNvSpPr>
          <p:nvPr/>
        </p:nvSpPr>
        <p:spPr bwMode="auto">
          <a:xfrm>
            <a:off x="3059113" y="3357563"/>
            <a:ext cx="1450975" cy="1092200"/>
          </a:xfrm>
          <a:prstGeom prst="rect">
            <a:avLst/>
          </a:prstGeom>
          <a:noFill/>
          <a:ln w="9525">
            <a:noFill/>
            <a:miter lim="800000"/>
            <a:headEnd/>
            <a:tailEnd/>
          </a:ln>
          <a:effectLst/>
        </p:spPr>
        <p:txBody>
          <a:bodyPr wrap="none">
            <a:spAutoFit/>
          </a:bodyPr>
          <a:lstStyle/>
          <a:p>
            <a:pPr>
              <a:spcBef>
                <a:spcPct val="20000"/>
              </a:spcBef>
            </a:pPr>
            <a:r>
              <a:rPr lang="zh-CN" altLang="en-US" sz="3200" b="1">
                <a:hlinkClick r:id="rId4" action="ppaction://hlinksldjump"/>
              </a:rPr>
              <a:t>鸟    儿</a:t>
            </a:r>
            <a:endParaRPr lang="zh-CN" altLang="en-US" sz="3200" b="1"/>
          </a:p>
          <a:p>
            <a:pPr>
              <a:spcBef>
                <a:spcPct val="20000"/>
              </a:spcBef>
            </a:pPr>
            <a:endParaRPr lang="en-US" altLang="zh-CN" sz="2800" b="1"/>
          </a:p>
        </p:txBody>
      </p:sp>
      <p:sp>
        <p:nvSpPr>
          <p:cNvPr id="23583" name="Rectangle 31"/>
          <p:cNvSpPr>
            <a:spLocks noChangeArrowheads="1"/>
          </p:cNvSpPr>
          <p:nvPr/>
        </p:nvSpPr>
        <p:spPr bwMode="auto">
          <a:xfrm>
            <a:off x="2987675" y="2420938"/>
            <a:ext cx="1403350" cy="579437"/>
          </a:xfrm>
          <a:prstGeom prst="rect">
            <a:avLst/>
          </a:prstGeom>
          <a:noFill/>
          <a:ln w="9525">
            <a:noFill/>
            <a:miter lim="800000"/>
            <a:headEnd/>
            <a:tailEnd/>
          </a:ln>
          <a:effectLst/>
        </p:spPr>
        <p:txBody>
          <a:bodyPr wrap="none">
            <a:spAutoFit/>
          </a:bodyPr>
          <a:lstStyle/>
          <a:p>
            <a:r>
              <a:rPr lang="zh-CN" altLang="en-US" sz="3200" b="1">
                <a:solidFill>
                  <a:srgbClr val="660033"/>
                </a:solidFill>
                <a:hlinkClick r:id="rId5" action="ppaction://hlinksldjump"/>
              </a:rPr>
              <a:t>凌霄花</a:t>
            </a:r>
            <a:endParaRPr lang="zh-CN" altLang="en-US" sz="3200" b="1">
              <a:solidFill>
                <a:srgbClr val="660033"/>
              </a:solidFill>
            </a:endParaRPr>
          </a:p>
        </p:txBody>
      </p:sp>
      <p:sp>
        <p:nvSpPr>
          <p:cNvPr id="23584" name="Rectangle 32"/>
          <p:cNvSpPr>
            <a:spLocks noChangeArrowheads="1"/>
          </p:cNvSpPr>
          <p:nvPr/>
        </p:nvSpPr>
        <p:spPr bwMode="auto">
          <a:xfrm>
            <a:off x="2555875" y="4437063"/>
            <a:ext cx="4572000" cy="579437"/>
          </a:xfrm>
          <a:prstGeom prst="rect">
            <a:avLst/>
          </a:prstGeom>
          <a:noFill/>
          <a:ln w="9525">
            <a:noFill/>
            <a:miter lim="800000"/>
            <a:headEnd/>
            <a:tailEnd/>
          </a:ln>
          <a:effectLst/>
        </p:spPr>
        <p:txBody>
          <a:bodyPr>
            <a:spAutoFit/>
          </a:bodyPr>
          <a:lstStyle/>
          <a:p>
            <a:r>
              <a:rPr lang="zh-CN" altLang="en-US" sz="3200" b="1">
                <a:hlinkClick r:id="rId6" action="ppaction://hlinksldjump"/>
              </a:rPr>
              <a:t>泉源</a:t>
            </a:r>
            <a:endParaRPr lang="zh-CN" altLang="en-US" sz="3200" b="1"/>
          </a:p>
        </p:txBody>
      </p:sp>
      <p:sp>
        <p:nvSpPr>
          <p:cNvPr id="23588" name="Text Box 36"/>
          <p:cNvSpPr txBox="1">
            <a:spLocks noChangeArrowheads="1"/>
          </p:cNvSpPr>
          <p:nvPr/>
        </p:nvSpPr>
        <p:spPr bwMode="auto">
          <a:xfrm>
            <a:off x="3924300" y="4437063"/>
            <a:ext cx="1152525" cy="579437"/>
          </a:xfrm>
          <a:prstGeom prst="rect">
            <a:avLst/>
          </a:prstGeom>
          <a:noFill/>
          <a:ln w="9525">
            <a:noFill/>
            <a:miter lim="800000"/>
            <a:headEnd/>
            <a:tailEnd/>
          </a:ln>
          <a:effectLst/>
        </p:spPr>
        <p:txBody>
          <a:bodyPr>
            <a:spAutoFit/>
          </a:bodyPr>
          <a:lstStyle/>
          <a:p>
            <a:pPr>
              <a:spcBef>
                <a:spcPct val="50000"/>
              </a:spcBef>
            </a:pPr>
            <a:r>
              <a:rPr lang="zh-CN" altLang="en-US" sz="3200" b="1">
                <a:hlinkClick r:id="rId7" action="ppaction://hlinksldjump"/>
              </a:rPr>
              <a:t>险峰</a:t>
            </a:r>
            <a:endParaRPr lang="zh-CN" altLang="en-US" sz="3200" b="1"/>
          </a:p>
        </p:txBody>
      </p:sp>
      <p:sp>
        <p:nvSpPr>
          <p:cNvPr id="23589" name="Text Box 37"/>
          <p:cNvSpPr txBox="1">
            <a:spLocks noChangeArrowheads="1"/>
          </p:cNvSpPr>
          <p:nvPr/>
        </p:nvSpPr>
        <p:spPr bwMode="auto">
          <a:xfrm>
            <a:off x="2555875" y="5300663"/>
            <a:ext cx="1368425" cy="366712"/>
          </a:xfrm>
          <a:prstGeom prst="rect">
            <a:avLst/>
          </a:prstGeom>
          <a:noFill/>
          <a:ln w="9525">
            <a:noFill/>
            <a:miter lim="800000"/>
            <a:headEnd/>
            <a:tailEnd/>
          </a:ln>
          <a:effectLst/>
        </p:spPr>
        <p:txBody>
          <a:bodyPr>
            <a:spAutoFit/>
          </a:bodyPr>
          <a:lstStyle/>
          <a:p>
            <a:pPr>
              <a:spcBef>
                <a:spcPct val="50000"/>
              </a:spcBef>
            </a:pPr>
            <a:endParaRPr lang="zh-CN" altLang="zh-CN"/>
          </a:p>
        </p:txBody>
      </p:sp>
      <p:sp>
        <p:nvSpPr>
          <p:cNvPr id="23590" name="Text Box 38"/>
          <p:cNvSpPr txBox="1">
            <a:spLocks noChangeArrowheads="1"/>
          </p:cNvSpPr>
          <p:nvPr/>
        </p:nvSpPr>
        <p:spPr bwMode="auto">
          <a:xfrm>
            <a:off x="2700338" y="5157788"/>
            <a:ext cx="1295400" cy="579437"/>
          </a:xfrm>
          <a:prstGeom prst="rect">
            <a:avLst/>
          </a:prstGeom>
          <a:noFill/>
          <a:ln w="9525">
            <a:noFill/>
            <a:miter lim="800000"/>
            <a:headEnd/>
            <a:tailEnd/>
          </a:ln>
          <a:effectLst/>
        </p:spPr>
        <p:txBody>
          <a:bodyPr>
            <a:spAutoFit/>
          </a:bodyPr>
          <a:lstStyle/>
          <a:p>
            <a:pPr>
              <a:spcBef>
                <a:spcPct val="50000"/>
              </a:spcBef>
            </a:pPr>
            <a:r>
              <a:rPr lang="zh-CN" altLang="en-US" sz="3200" b="1">
                <a:hlinkClick r:id="rId8" action="ppaction://hlinksldjump"/>
              </a:rPr>
              <a:t>日光</a:t>
            </a:r>
            <a:endParaRPr lang="zh-CN" altLang="en-US" sz="3200" b="1"/>
          </a:p>
        </p:txBody>
      </p:sp>
      <p:sp>
        <p:nvSpPr>
          <p:cNvPr id="23591" name="Text Box 39"/>
          <p:cNvSpPr txBox="1">
            <a:spLocks noChangeArrowheads="1"/>
          </p:cNvSpPr>
          <p:nvPr/>
        </p:nvSpPr>
        <p:spPr bwMode="auto">
          <a:xfrm>
            <a:off x="3924300" y="5157788"/>
            <a:ext cx="1008063" cy="579437"/>
          </a:xfrm>
          <a:prstGeom prst="rect">
            <a:avLst/>
          </a:prstGeom>
          <a:noFill/>
          <a:ln w="9525">
            <a:noFill/>
            <a:miter lim="800000"/>
            <a:headEnd/>
            <a:tailEnd/>
          </a:ln>
          <a:effectLst/>
        </p:spPr>
        <p:txBody>
          <a:bodyPr>
            <a:spAutoFit/>
          </a:bodyPr>
          <a:lstStyle/>
          <a:p>
            <a:pPr>
              <a:spcBef>
                <a:spcPct val="50000"/>
              </a:spcBef>
            </a:pPr>
            <a:r>
              <a:rPr lang="zh-CN" altLang="en-US" sz="3200" b="1"/>
              <a:t>春雨</a:t>
            </a:r>
          </a:p>
        </p:txBody>
      </p:sp>
      <p:sp>
        <p:nvSpPr>
          <p:cNvPr id="23592" name="Text Box 40"/>
          <p:cNvSpPr txBox="1">
            <a:spLocks noChangeArrowheads="1"/>
          </p:cNvSpPr>
          <p:nvPr/>
        </p:nvSpPr>
        <p:spPr bwMode="auto">
          <a:xfrm>
            <a:off x="468313" y="333375"/>
            <a:ext cx="3924300" cy="701675"/>
          </a:xfrm>
          <a:prstGeom prst="rect">
            <a:avLst/>
          </a:prstGeom>
          <a:noFill/>
          <a:ln w="9525">
            <a:noFill/>
            <a:miter lim="800000"/>
            <a:headEnd/>
            <a:tailEnd/>
          </a:ln>
          <a:effectLst/>
        </p:spPr>
        <p:txBody>
          <a:bodyPr>
            <a:spAutoFit/>
          </a:bodyPr>
          <a:lstStyle/>
          <a:p>
            <a:pPr>
              <a:spcBef>
                <a:spcPct val="50000"/>
              </a:spcBef>
            </a:pPr>
            <a:r>
              <a:rPr lang="zh-CN" altLang="en-US" sz="4000" b="1">
                <a:hlinkClick r:id="rId9" action="ppaction://hlinksldjump"/>
              </a:rPr>
              <a:t>木棉的独白</a:t>
            </a:r>
            <a:endParaRPr lang="zh-CN" altLang="en-US" sz="4000" b="1"/>
          </a:p>
        </p:txBody>
      </p:sp>
      <p:sp>
        <p:nvSpPr>
          <p:cNvPr id="16" name="日期占位符 15"/>
          <p:cNvSpPr>
            <a:spLocks noGrp="1"/>
          </p:cNvSpPr>
          <p:nvPr>
            <p:ph type="dt" sz="half" idx="10"/>
          </p:nvPr>
        </p:nvSpPr>
        <p:spPr/>
        <p:txBody>
          <a:bodyPr/>
          <a:lstStyle/>
          <a:p>
            <a:pPr>
              <a:defRPr/>
            </a:pPr>
            <a:fld id="{74BBF043-CF55-4C14-9ED8-0F2FF0175433}" type="datetime3">
              <a:rPr lang="zh-CN" altLang="en-US" smtClean="0"/>
              <a:t>2018年9月3日星期一</a:t>
            </a:fld>
            <a:endParaRPr lang="en-US" altLang="zh-CN"/>
          </a:p>
        </p:txBody>
      </p:sp>
      <p:sp>
        <p:nvSpPr>
          <p:cNvPr id="17" name="灯片编号占位符 16"/>
          <p:cNvSpPr>
            <a:spLocks noGrp="1"/>
          </p:cNvSpPr>
          <p:nvPr>
            <p:ph type="sldNum" sz="quarter" idx="12"/>
          </p:nvPr>
        </p:nvSpPr>
        <p:spPr/>
        <p:txBody>
          <a:bodyPr/>
          <a:lstStyle/>
          <a:p>
            <a:pPr>
              <a:defRPr/>
            </a:pPr>
            <a:fld id="{5D1A88B7-D946-4D73-873A-6B14D816D75B}" type="slidenum">
              <a:rPr lang="zh-CN" altLang="en-US" smtClean="0"/>
              <a:pPr>
                <a:defRPr/>
              </a:pPr>
              <a:t>12</a:t>
            </a:fld>
            <a:endParaRPr lang="en-US" altLang="zh-CN"/>
          </a:p>
        </p:txBody>
      </p:sp>
      <p:sp>
        <p:nvSpPr>
          <p:cNvPr id="18" name="页脚占位符 17"/>
          <p:cNvSpPr>
            <a:spLocks noGrp="1"/>
          </p:cNvSpPr>
          <p:nvPr>
            <p:ph type="ftr" sz="quarter" idx="11"/>
          </p:nvPr>
        </p:nvSpPr>
        <p:spPr/>
        <p:txBody>
          <a:bodyPr/>
          <a:lstStyle/>
          <a:p>
            <a:pPr>
              <a:defRPr/>
            </a:pPr>
            <a:r>
              <a:rPr lang="zh-CN" altLang="en-US" smtClean="0"/>
              <a:t>泉港民族中学         </a:t>
            </a:r>
            <a:r>
              <a:rPr lang="en-US" altLang="zh-CN" smtClean="0"/>
              <a:t>《</a:t>
            </a:r>
            <a:r>
              <a:rPr lang="zh-CN" altLang="en-US" smtClean="0"/>
              <a:t>致橡树</a:t>
            </a:r>
            <a:r>
              <a:rPr lang="en-US" altLang="zh-CN" smtClean="0"/>
              <a:t>》</a:t>
            </a:r>
            <a:endParaRPr lang="en-US" altLang="zh-CN"/>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3592">
                                            <p:txEl>
                                              <p:pRg st="0" end="0"/>
                                            </p:txEl>
                                          </p:spTgt>
                                        </p:tgtEl>
                                        <p:attrNameLst>
                                          <p:attrName>style.visibility</p:attrName>
                                        </p:attrNameLst>
                                      </p:cBhvr>
                                      <p:to>
                                        <p:strVal val="visible"/>
                                      </p:to>
                                    </p:set>
                                    <p:animEffect transition="in" filter="blinds(horizontal)">
                                      <p:cBhvr>
                                        <p:cTn id="7" dur="500"/>
                                        <p:tgtEl>
                                          <p:spTgt spid="2359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3583"/>
                                        </p:tgtEl>
                                        <p:attrNameLst>
                                          <p:attrName>style.visibility</p:attrName>
                                        </p:attrNameLst>
                                      </p:cBhvr>
                                      <p:to>
                                        <p:strVal val="visible"/>
                                      </p:to>
                                    </p:set>
                                    <p:animEffect transition="in" filter="blinds(horizontal)">
                                      <p:cBhvr>
                                        <p:cTn id="12" dur="500"/>
                                        <p:tgtEl>
                                          <p:spTgt spid="23583"/>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23572"/>
                                        </p:tgtEl>
                                        <p:attrNameLst>
                                          <p:attrName>style.visibility</p:attrName>
                                        </p:attrNameLst>
                                      </p:cBhvr>
                                      <p:to>
                                        <p:strVal val="visible"/>
                                      </p:to>
                                    </p:set>
                                    <p:anim calcmode="lin" valueType="num">
                                      <p:cBhvr additive="base">
                                        <p:cTn id="17" dur="500" fill="hold"/>
                                        <p:tgtEl>
                                          <p:spTgt spid="23572"/>
                                        </p:tgtEl>
                                        <p:attrNameLst>
                                          <p:attrName>ppt_x</p:attrName>
                                        </p:attrNameLst>
                                      </p:cBhvr>
                                      <p:tavLst>
                                        <p:tav tm="0">
                                          <p:val>
                                            <p:strVal val="#ppt_x"/>
                                          </p:val>
                                        </p:tav>
                                        <p:tav tm="100000">
                                          <p:val>
                                            <p:strVal val="#ppt_x"/>
                                          </p:val>
                                        </p:tav>
                                      </p:tavLst>
                                    </p:anim>
                                    <p:anim calcmode="lin" valueType="num">
                                      <p:cBhvr additive="base">
                                        <p:cTn id="18" dur="500" fill="hold"/>
                                        <p:tgtEl>
                                          <p:spTgt spid="23572"/>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5" presetClass="entr" presetSubtype="10" fill="hold" grpId="0" nodeType="clickEffect">
                                  <p:stCondLst>
                                    <p:cond delay="0"/>
                                  </p:stCondLst>
                                  <p:childTnLst>
                                    <p:set>
                                      <p:cBhvr>
                                        <p:cTn id="22" dur="1" fill="hold">
                                          <p:stCondLst>
                                            <p:cond delay="0"/>
                                          </p:stCondLst>
                                        </p:cTn>
                                        <p:tgtEl>
                                          <p:spTgt spid="23581"/>
                                        </p:tgtEl>
                                        <p:attrNameLst>
                                          <p:attrName>style.visibility</p:attrName>
                                        </p:attrNameLst>
                                      </p:cBhvr>
                                      <p:to>
                                        <p:strVal val="visible"/>
                                      </p:to>
                                    </p:set>
                                    <p:animEffect transition="in" filter="checkerboard(across)">
                                      <p:cBhvr>
                                        <p:cTn id="23" dur="500"/>
                                        <p:tgtEl>
                                          <p:spTgt spid="23581"/>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23573"/>
                                        </p:tgtEl>
                                        <p:attrNameLst>
                                          <p:attrName>style.visibility</p:attrName>
                                        </p:attrNameLst>
                                      </p:cBhvr>
                                      <p:to>
                                        <p:strVal val="visible"/>
                                      </p:to>
                                    </p:set>
                                    <p:anim calcmode="lin" valueType="num">
                                      <p:cBhvr additive="base">
                                        <p:cTn id="28" dur="500" fill="hold"/>
                                        <p:tgtEl>
                                          <p:spTgt spid="23573"/>
                                        </p:tgtEl>
                                        <p:attrNameLst>
                                          <p:attrName>ppt_x</p:attrName>
                                        </p:attrNameLst>
                                      </p:cBhvr>
                                      <p:tavLst>
                                        <p:tav tm="0">
                                          <p:val>
                                            <p:strVal val="#ppt_x"/>
                                          </p:val>
                                        </p:tav>
                                        <p:tav tm="100000">
                                          <p:val>
                                            <p:strVal val="#ppt_x"/>
                                          </p:val>
                                        </p:tav>
                                      </p:tavLst>
                                    </p:anim>
                                    <p:anim calcmode="lin" valueType="num">
                                      <p:cBhvr additive="base">
                                        <p:cTn id="29" dur="500" fill="hold"/>
                                        <p:tgtEl>
                                          <p:spTgt spid="23573"/>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8" presetClass="entr" presetSubtype="16" fill="hold" grpId="0" nodeType="clickEffect">
                                  <p:stCondLst>
                                    <p:cond delay="0"/>
                                  </p:stCondLst>
                                  <p:childTnLst>
                                    <p:set>
                                      <p:cBhvr>
                                        <p:cTn id="33" dur="1" fill="hold">
                                          <p:stCondLst>
                                            <p:cond delay="0"/>
                                          </p:stCondLst>
                                        </p:cTn>
                                        <p:tgtEl>
                                          <p:spTgt spid="23584"/>
                                        </p:tgtEl>
                                        <p:attrNameLst>
                                          <p:attrName>style.visibility</p:attrName>
                                        </p:attrNameLst>
                                      </p:cBhvr>
                                      <p:to>
                                        <p:strVal val="visible"/>
                                      </p:to>
                                    </p:set>
                                    <p:animEffect transition="in" filter="diamond(in)">
                                      <p:cBhvr>
                                        <p:cTn id="34" dur="2000"/>
                                        <p:tgtEl>
                                          <p:spTgt spid="23584"/>
                                        </p:tgtEl>
                                      </p:cBhvr>
                                    </p:animEffect>
                                  </p:childTnLst>
                                </p:cTn>
                              </p:par>
                            </p:childTnLst>
                          </p:cTn>
                        </p:par>
                      </p:childTnLst>
                    </p:cTn>
                  </p:par>
                  <p:par>
                    <p:cTn id="35" fill="hold">
                      <p:stCondLst>
                        <p:cond delay="indefinite"/>
                      </p:stCondLst>
                      <p:childTnLst>
                        <p:par>
                          <p:cTn id="36" fill="hold">
                            <p:stCondLst>
                              <p:cond delay="0"/>
                            </p:stCondLst>
                            <p:childTnLst>
                              <p:par>
                                <p:cTn id="37" presetID="3" presetClass="entr" presetSubtype="10" fill="hold" grpId="0" nodeType="clickEffect">
                                  <p:stCondLst>
                                    <p:cond delay="0"/>
                                  </p:stCondLst>
                                  <p:childTnLst>
                                    <p:set>
                                      <p:cBhvr>
                                        <p:cTn id="38" dur="1" fill="hold">
                                          <p:stCondLst>
                                            <p:cond delay="0"/>
                                          </p:stCondLst>
                                        </p:cTn>
                                        <p:tgtEl>
                                          <p:spTgt spid="23588"/>
                                        </p:tgtEl>
                                        <p:attrNameLst>
                                          <p:attrName>style.visibility</p:attrName>
                                        </p:attrNameLst>
                                      </p:cBhvr>
                                      <p:to>
                                        <p:strVal val="visible"/>
                                      </p:to>
                                    </p:set>
                                    <p:animEffect transition="in" filter="blinds(horizontal)">
                                      <p:cBhvr>
                                        <p:cTn id="39" dur="500"/>
                                        <p:tgtEl>
                                          <p:spTgt spid="23588"/>
                                        </p:tgtEl>
                                      </p:cBhvr>
                                    </p:animEffect>
                                  </p:childTnLst>
                                </p:cTn>
                              </p:par>
                            </p:childTnLst>
                          </p:cTn>
                        </p:par>
                      </p:childTnLst>
                    </p:cTn>
                  </p:par>
                  <p:par>
                    <p:cTn id="40" fill="hold">
                      <p:stCondLst>
                        <p:cond delay="indefinite"/>
                      </p:stCondLst>
                      <p:childTnLst>
                        <p:par>
                          <p:cTn id="41" fill="hold">
                            <p:stCondLst>
                              <p:cond delay="0"/>
                            </p:stCondLst>
                            <p:childTnLst>
                              <p:par>
                                <p:cTn id="42" presetID="3" presetClass="entr" presetSubtype="10" fill="hold" grpId="0" nodeType="clickEffect">
                                  <p:stCondLst>
                                    <p:cond delay="0"/>
                                  </p:stCondLst>
                                  <p:childTnLst>
                                    <p:set>
                                      <p:cBhvr>
                                        <p:cTn id="43" dur="1" fill="hold">
                                          <p:stCondLst>
                                            <p:cond delay="0"/>
                                          </p:stCondLst>
                                        </p:cTn>
                                        <p:tgtEl>
                                          <p:spTgt spid="23590"/>
                                        </p:tgtEl>
                                        <p:attrNameLst>
                                          <p:attrName>style.visibility</p:attrName>
                                        </p:attrNameLst>
                                      </p:cBhvr>
                                      <p:to>
                                        <p:strVal val="visible"/>
                                      </p:to>
                                    </p:set>
                                    <p:animEffect transition="in" filter="blinds(horizontal)">
                                      <p:cBhvr>
                                        <p:cTn id="44" dur="500"/>
                                        <p:tgtEl>
                                          <p:spTgt spid="23590"/>
                                        </p:tgtEl>
                                      </p:cBhvr>
                                    </p:animEffect>
                                  </p:childTnLst>
                                </p:cTn>
                              </p:par>
                            </p:childTnLst>
                          </p:cTn>
                        </p:par>
                      </p:childTnLst>
                    </p:cTn>
                  </p:par>
                  <p:par>
                    <p:cTn id="45" fill="hold">
                      <p:stCondLst>
                        <p:cond delay="indefinite"/>
                      </p:stCondLst>
                      <p:childTnLst>
                        <p:par>
                          <p:cTn id="46" fill="hold">
                            <p:stCondLst>
                              <p:cond delay="0"/>
                            </p:stCondLst>
                            <p:childTnLst>
                              <p:par>
                                <p:cTn id="47" presetID="3" presetClass="entr" presetSubtype="10" fill="hold" grpId="0" nodeType="clickEffect">
                                  <p:stCondLst>
                                    <p:cond delay="0"/>
                                  </p:stCondLst>
                                  <p:childTnLst>
                                    <p:set>
                                      <p:cBhvr>
                                        <p:cTn id="48" dur="1" fill="hold">
                                          <p:stCondLst>
                                            <p:cond delay="0"/>
                                          </p:stCondLst>
                                        </p:cTn>
                                        <p:tgtEl>
                                          <p:spTgt spid="23591"/>
                                        </p:tgtEl>
                                        <p:attrNameLst>
                                          <p:attrName>style.visibility</p:attrName>
                                        </p:attrNameLst>
                                      </p:cBhvr>
                                      <p:to>
                                        <p:strVal val="visible"/>
                                      </p:to>
                                    </p:set>
                                    <p:animEffect transition="in" filter="blinds(horizontal)">
                                      <p:cBhvr>
                                        <p:cTn id="49" dur="500"/>
                                        <p:tgtEl>
                                          <p:spTgt spid="23591"/>
                                        </p:tgtEl>
                                      </p:cBhvr>
                                    </p:animEffect>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23574"/>
                                        </p:tgtEl>
                                        <p:attrNameLst>
                                          <p:attrName>style.visibility</p:attrName>
                                        </p:attrNameLst>
                                      </p:cBhvr>
                                      <p:to>
                                        <p:strVal val="visible"/>
                                      </p:to>
                                    </p:set>
                                    <p:anim calcmode="lin" valueType="num">
                                      <p:cBhvr additive="base">
                                        <p:cTn id="54" dur="500" fill="hold"/>
                                        <p:tgtEl>
                                          <p:spTgt spid="23574"/>
                                        </p:tgtEl>
                                        <p:attrNameLst>
                                          <p:attrName>ppt_x</p:attrName>
                                        </p:attrNameLst>
                                      </p:cBhvr>
                                      <p:tavLst>
                                        <p:tav tm="0">
                                          <p:val>
                                            <p:strVal val="#ppt_x"/>
                                          </p:val>
                                        </p:tav>
                                        <p:tav tm="100000">
                                          <p:val>
                                            <p:strVal val="#ppt_x"/>
                                          </p:val>
                                        </p:tav>
                                      </p:tavLst>
                                    </p:anim>
                                    <p:anim calcmode="lin" valueType="num">
                                      <p:cBhvr additive="base">
                                        <p:cTn id="55" dur="500" fill="hold"/>
                                        <p:tgtEl>
                                          <p:spTgt spid="235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72" grpId="0"/>
      <p:bldP spid="23573" grpId="0"/>
      <p:bldP spid="23574" grpId="0"/>
      <p:bldP spid="23581" grpId="0"/>
      <p:bldP spid="23583" grpId="0"/>
      <p:bldP spid="23584" grpId="0"/>
      <p:bldP spid="23588" grpId="0"/>
      <p:bldP spid="23590" grpId="0"/>
      <p:bldP spid="2359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rrowheads="1"/>
          </p:cNvSpPr>
          <p:nvPr>
            <p:ph type="title"/>
          </p:nvPr>
        </p:nvSpPr>
        <p:spPr>
          <a:xfrm>
            <a:off x="611560" y="404664"/>
            <a:ext cx="3960118" cy="1143000"/>
          </a:xfrm>
        </p:spPr>
        <p:txBody>
          <a:bodyPr/>
          <a:lstStyle/>
          <a:p>
            <a:r>
              <a:rPr lang="zh-CN" altLang="en-US" b="1" dirty="0">
                <a:solidFill>
                  <a:srgbClr val="FF0000"/>
                </a:solidFill>
              </a:rPr>
              <a:t>痴情的鸟儿</a:t>
            </a:r>
          </a:p>
        </p:txBody>
      </p:sp>
      <p:pic>
        <p:nvPicPr>
          <p:cNvPr id="49156" name="Picture 4" descr="图片3"/>
          <p:cNvPicPr>
            <a:picLocks noChangeAspect="1" noChangeArrowheads="1"/>
          </p:cNvPicPr>
          <p:nvPr/>
        </p:nvPicPr>
        <p:blipFill>
          <a:blip r:embed="rId2" cstate="print"/>
          <a:srcRect/>
          <a:stretch>
            <a:fillRect/>
          </a:stretch>
        </p:blipFill>
        <p:spPr bwMode="auto">
          <a:xfrm>
            <a:off x="179512" y="1556792"/>
            <a:ext cx="4536504" cy="4752528"/>
          </a:xfrm>
          <a:prstGeom prst="rect">
            <a:avLst/>
          </a:prstGeom>
          <a:noFill/>
        </p:spPr>
      </p:pic>
      <p:pic>
        <p:nvPicPr>
          <p:cNvPr id="6" name="Picture 4" descr="图片8"/>
          <p:cNvPicPr>
            <a:picLocks noChangeAspect="1" noChangeArrowheads="1"/>
          </p:cNvPicPr>
          <p:nvPr/>
        </p:nvPicPr>
        <p:blipFill>
          <a:blip r:embed="rId3" cstate="print"/>
          <a:srcRect/>
          <a:stretch>
            <a:fillRect/>
          </a:stretch>
        </p:blipFill>
        <p:spPr bwMode="auto">
          <a:xfrm>
            <a:off x="4716016" y="1556792"/>
            <a:ext cx="4427984" cy="4752528"/>
          </a:xfrm>
          <a:prstGeom prst="rect">
            <a:avLst/>
          </a:prstGeom>
          <a:noFill/>
        </p:spPr>
      </p:pic>
      <p:sp>
        <p:nvSpPr>
          <p:cNvPr id="7" name="矩形 6"/>
          <p:cNvSpPr/>
          <p:nvPr/>
        </p:nvSpPr>
        <p:spPr>
          <a:xfrm>
            <a:off x="5652120" y="620688"/>
            <a:ext cx="1213794" cy="707886"/>
          </a:xfrm>
          <a:prstGeom prst="rect">
            <a:avLst/>
          </a:prstGeom>
        </p:spPr>
        <p:txBody>
          <a:bodyPr wrap="none">
            <a:spAutoFit/>
          </a:bodyPr>
          <a:lstStyle/>
          <a:p>
            <a:r>
              <a:rPr lang="zh-CN" altLang="en-US" sz="4000" b="1" dirty="0" smtClean="0">
                <a:solidFill>
                  <a:srgbClr val="FF0000"/>
                </a:solidFill>
              </a:rPr>
              <a:t>木棉</a:t>
            </a:r>
            <a:endParaRPr lang="zh-CN" altLang="en-US" sz="4000" dirty="0"/>
          </a:p>
        </p:txBody>
      </p:sp>
      <p:sp>
        <p:nvSpPr>
          <p:cNvPr id="8" name="日期占位符 7"/>
          <p:cNvSpPr>
            <a:spLocks noGrp="1"/>
          </p:cNvSpPr>
          <p:nvPr>
            <p:ph type="dt" sz="half" idx="10"/>
          </p:nvPr>
        </p:nvSpPr>
        <p:spPr/>
        <p:txBody>
          <a:bodyPr/>
          <a:lstStyle/>
          <a:p>
            <a:pPr>
              <a:defRPr/>
            </a:pPr>
            <a:fld id="{0CB8FDD2-0229-4D35-8DA2-62A214F525CF}" type="datetime3">
              <a:rPr lang="zh-CN" altLang="en-US" smtClean="0"/>
              <a:t>2018年9月3日星期一</a:t>
            </a:fld>
            <a:endParaRPr lang="en-US" altLang="zh-CN"/>
          </a:p>
        </p:txBody>
      </p:sp>
      <p:sp>
        <p:nvSpPr>
          <p:cNvPr id="9" name="灯片编号占位符 8"/>
          <p:cNvSpPr>
            <a:spLocks noGrp="1"/>
          </p:cNvSpPr>
          <p:nvPr>
            <p:ph type="sldNum" sz="quarter" idx="12"/>
          </p:nvPr>
        </p:nvSpPr>
        <p:spPr/>
        <p:txBody>
          <a:bodyPr/>
          <a:lstStyle/>
          <a:p>
            <a:pPr>
              <a:defRPr/>
            </a:pPr>
            <a:fld id="{E7ACE74F-CADA-41A6-A5D5-9E37A3C3ED84}" type="slidenum">
              <a:rPr lang="zh-CN" altLang="en-US" smtClean="0"/>
              <a:pPr>
                <a:defRPr/>
              </a:pPr>
              <a:t>13</a:t>
            </a:fld>
            <a:endParaRPr lang="en-US" altLang="zh-CN"/>
          </a:p>
        </p:txBody>
      </p:sp>
      <p:sp>
        <p:nvSpPr>
          <p:cNvPr id="10" name="页脚占位符 9"/>
          <p:cNvSpPr>
            <a:spLocks noGrp="1"/>
          </p:cNvSpPr>
          <p:nvPr>
            <p:ph type="ftr" sz="quarter" idx="11"/>
          </p:nvPr>
        </p:nvSpPr>
        <p:spPr/>
        <p:txBody>
          <a:bodyPr/>
          <a:lstStyle/>
          <a:p>
            <a:pPr>
              <a:defRPr/>
            </a:pPr>
            <a:r>
              <a:rPr lang="zh-CN" altLang="en-US" smtClean="0"/>
              <a:t>泉港民族中学         </a:t>
            </a:r>
            <a:r>
              <a:rPr lang="en-US" altLang="zh-CN" smtClean="0"/>
              <a:t>《</a:t>
            </a:r>
            <a:r>
              <a:rPr lang="zh-CN" altLang="en-US" smtClean="0"/>
              <a:t>致橡树</a:t>
            </a:r>
            <a:r>
              <a:rPr lang="en-US" altLang="zh-CN" smtClean="0"/>
              <a:t>》</a:t>
            </a:r>
            <a:endParaRPr lang="en-US" altLang="zh-CN"/>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2"/>
          <p:cNvSpPr txBox="1">
            <a:spLocks noChangeArrowheads="1"/>
          </p:cNvSpPr>
          <p:nvPr/>
        </p:nvSpPr>
        <p:spPr bwMode="auto">
          <a:xfrm>
            <a:off x="3032125" y="5278438"/>
            <a:ext cx="184150" cy="457200"/>
          </a:xfrm>
          <a:prstGeom prst="rect">
            <a:avLst/>
          </a:prstGeom>
          <a:noFill/>
          <a:ln w="9525">
            <a:noFill/>
            <a:miter lim="800000"/>
            <a:headEnd/>
            <a:tailEnd/>
          </a:ln>
          <a:effectLst/>
        </p:spPr>
        <p:txBody>
          <a:bodyPr wrap="none">
            <a:spAutoFit/>
          </a:bodyPr>
          <a:lstStyle/>
          <a:p>
            <a:endParaRPr kumimoji="1" lang="zh-CN" altLang="zh-CN" sz="2400">
              <a:latin typeface="Times New Roman" pitchFamily="18" charset="0"/>
            </a:endParaRPr>
          </a:p>
        </p:txBody>
      </p:sp>
      <p:sp>
        <p:nvSpPr>
          <p:cNvPr id="27651" name="Text Box 3"/>
          <p:cNvSpPr txBox="1">
            <a:spLocks noChangeArrowheads="1"/>
          </p:cNvSpPr>
          <p:nvPr/>
        </p:nvSpPr>
        <p:spPr bwMode="auto">
          <a:xfrm>
            <a:off x="3184525" y="5430838"/>
            <a:ext cx="184150" cy="457200"/>
          </a:xfrm>
          <a:prstGeom prst="rect">
            <a:avLst/>
          </a:prstGeom>
          <a:noFill/>
          <a:ln w="9525">
            <a:noFill/>
            <a:miter lim="800000"/>
            <a:headEnd/>
            <a:tailEnd/>
          </a:ln>
          <a:effectLst/>
        </p:spPr>
        <p:txBody>
          <a:bodyPr wrap="none">
            <a:spAutoFit/>
          </a:bodyPr>
          <a:lstStyle/>
          <a:p>
            <a:endParaRPr kumimoji="1" lang="zh-CN" altLang="zh-CN" sz="2400">
              <a:latin typeface="Times New Roman" pitchFamily="18" charset="0"/>
            </a:endParaRPr>
          </a:p>
        </p:txBody>
      </p:sp>
      <p:sp>
        <p:nvSpPr>
          <p:cNvPr id="27652" name="Text Box 4"/>
          <p:cNvSpPr txBox="1">
            <a:spLocks noChangeArrowheads="1"/>
          </p:cNvSpPr>
          <p:nvPr/>
        </p:nvSpPr>
        <p:spPr bwMode="auto">
          <a:xfrm>
            <a:off x="3336925" y="5583238"/>
            <a:ext cx="184150" cy="457200"/>
          </a:xfrm>
          <a:prstGeom prst="rect">
            <a:avLst/>
          </a:prstGeom>
          <a:noFill/>
          <a:ln w="9525">
            <a:noFill/>
            <a:miter lim="800000"/>
            <a:headEnd/>
            <a:tailEnd/>
          </a:ln>
          <a:effectLst/>
        </p:spPr>
        <p:txBody>
          <a:bodyPr wrap="none">
            <a:spAutoFit/>
          </a:bodyPr>
          <a:lstStyle/>
          <a:p>
            <a:endParaRPr kumimoji="1" lang="zh-CN" altLang="zh-CN" sz="2400">
              <a:latin typeface="Times New Roman" pitchFamily="18" charset="0"/>
            </a:endParaRPr>
          </a:p>
        </p:txBody>
      </p:sp>
      <p:sp>
        <p:nvSpPr>
          <p:cNvPr id="27653" name="Text Box 5"/>
          <p:cNvSpPr txBox="1">
            <a:spLocks noChangeArrowheads="1"/>
          </p:cNvSpPr>
          <p:nvPr/>
        </p:nvSpPr>
        <p:spPr bwMode="auto">
          <a:xfrm>
            <a:off x="3489325" y="5735638"/>
            <a:ext cx="184150" cy="457200"/>
          </a:xfrm>
          <a:prstGeom prst="rect">
            <a:avLst/>
          </a:prstGeom>
          <a:noFill/>
          <a:ln w="9525">
            <a:noFill/>
            <a:miter lim="800000"/>
            <a:headEnd/>
            <a:tailEnd/>
          </a:ln>
          <a:effectLst/>
        </p:spPr>
        <p:txBody>
          <a:bodyPr wrap="none">
            <a:spAutoFit/>
          </a:bodyPr>
          <a:lstStyle/>
          <a:p>
            <a:endParaRPr kumimoji="1" lang="zh-CN" altLang="zh-CN" sz="2400">
              <a:latin typeface="Times New Roman" pitchFamily="18" charset="0"/>
            </a:endParaRPr>
          </a:p>
        </p:txBody>
      </p:sp>
      <p:sp>
        <p:nvSpPr>
          <p:cNvPr id="27655" name="Text Box 7"/>
          <p:cNvSpPr txBox="1">
            <a:spLocks noChangeArrowheads="1"/>
          </p:cNvSpPr>
          <p:nvPr/>
        </p:nvSpPr>
        <p:spPr bwMode="auto">
          <a:xfrm>
            <a:off x="381000" y="533400"/>
            <a:ext cx="8001000" cy="1465263"/>
          </a:xfrm>
          <a:prstGeom prst="rect">
            <a:avLst/>
          </a:prstGeom>
          <a:noFill/>
          <a:ln w="9525">
            <a:noFill/>
            <a:miter lim="800000"/>
            <a:headEnd/>
            <a:tailEnd/>
          </a:ln>
          <a:effectLst/>
        </p:spPr>
        <p:txBody>
          <a:bodyPr>
            <a:spAutoFit/>
          </a:bodyPr>
          <a:lstStyle/>
          <a:p>
            <a:pPr>
              <a:spcBef>
                <a:spcPct val="50000"/>
              </a:spcBef>
            </a:pPr>
            <a:r>
              <a:rPr kumimoji="1" lang="zh-CN" altLang="en-US" sz="3600" b="1" dirty="0" smtClean="0">
                <a:latin typeface="黑体" pitchFamily="49" charset="-122"/>
                <a:ea typeface="黑体" pitchFamily="49" charset="-122"/>
              </a:rPr>
              <a:t>作</a:t>
            </a:r>
            <a:r>
              <a:rPr kumimoji="1" lang="zh-CN" altLang="en-US" sz="3600" b="1" dirty="0">
                <a:latin typeface="黑体" pitchFamily="49" charset="-122"/>
                <a:ea typeface="黑体" pitchFamily="49" charset="-122"/>
              </a:rPr>
              <a:t>者否定了哪几种爱情观？为什么？</a:t>
            </a:r>
          </a:p>
          <a:p>
            <a:pPr>
              <a:spcBef>
                <a:spcPct val="50000"/>
              </a:spcBef>
            </a:pPr>
            <a:endParaRPr kumimoji="1" lang="en-US" altLang="zh-CN" sz="3600" dirty="0">
              <a:latin typeface="Times New Roman" pitchFamily="18" charset="0"/>
            </a:endParaRPr>
          </a:p>
        </p:txBody>
      </p:sp>
      <p:sp>
        <p:nvSpPr>
          <p:cNvPr id="27656" name="Text Box 8"/>
          <p:cNvSpPr txBox="1">
            <a:spLocks noChangeArrowheads="1"/>
          </p:cNvSpPr>
          <p:nvPr/>
        </p:nvSpPr>
        <p:spPr bwMode="auto">
          <a:xfrm>
            <a:off x="1476375" y="1916113"/>
            <a:ext cx="4175125" cy="641350"/>
          </a:xfrm>
          <a:prstGeom prst="rect">
            <a:avLst/>
          </a:prstGeom>
          <a:noFill/>
          <a:ln w="9525">
            <a:noFill/>
            <a:miter lim="800000"/>
            <a:headEnd/>
            <a:tailEnd/>
          </a:ln>
          <a:effectLst/>
        </p:spPr>
        <p:txBody>
          <a:bodyPr>
            <a:spAutoFit/>
          </a:bodyPr>
          <a:lstStyle/>
          <a:p>
            <a:pPr>
              <a:spcBef>
                <a:spcPct val="50000"/>
              </a:spcBef>
            </a:pPr>
            <a:r>
              <a:rPr kumimoji="1" lang="zh-CN" altLang="en-US" sz="3600" b="1" dirty="0">
                <a:solidFill>
                  <a:srgbClr val="190DB3"/>
                </a:solidFill>
                <a:latin typeface="Times New Roman" pitchFamily="18" charset="0"/>
              </a:rPr>
              <a:t>（</a:t>
            </a:r>
            <a:r>
              <a:rPr kumimoji="1" lang="zh-CN" altLang="en-US" sz="3600" b="1" dirty="0">
                <a:solidFill>
                  <a:srgbClr val="190DB3"/>
                </a:solidFill>
                <a:latin typeface="黑体" pitchFamily="49" charset="-122"/>
                <a:ea typeface="黑体" pitchFamily="49" charset="-122"/>
              </a:rPr>
              <a:t>１）极力攀附</a:t>
            </a:r>
          </a:p>
        </p:txBody>
      </p:sp>
      <p:sp>
        <p:nvSpPr>
          <p:cNvPr id="27657" name="Text Box 9"/>
          <p:cNvSpPr txBox="1">
            <a:spLocks noChangeArrowheads="1"/>
          </p:cNvSpPr>
          <p:nvPr/>
        </p:nvSpPr>
        <p:spPr bwMode="auto">
          <a:xfrm>
            <a:off x="971550" y="5157788"/>
            <a:ext cx="7315200" cy="641350"/>
          </a:xfrm>
          <a:prstGeom prst="rect">
            <a:avLst/>
          </a:prstGeom>
          <a:noFill/>
          <a:ln w="9525">
            <a:noFill/>
            <a:miter lim="800000"/>
            <a:headEnd/>
            <a:tailEnd/>
          </a:ln>
          <a:effectLst/>
        </p:spPr>
        <p:txBody>
          <a:bodyPr>
            <a:spAutoFit/>
          </a:bodyPr>
          <a:lstStyle/>
          <a:p>
            <a:pPr>
              <a:spcBef>
                <a:spcPct val="50000"/>
              </a:spcBef>
            </a:pPr>
            <a:r>
              <a:rPr kumimoji="1" lang="zh-CN" altLang="en-US" sz="3600" b="1" dirty="0">
                <a:solidFill>
                  <a:srgbClr val="C00000"/>
                </a:solidFill>
                <a:latin typeface="黑体" pitchFamily="49" charset="-122"/>
                <a:ea typeface="黑体" pitchFamily="49" charset="-122"/>
              </a:rPr>
              <a:t>因为爱的双方没有平等、独立可言。</a:t>
            </a:r>
          </a:p>
        </p:txBody>
      </p:sp>
      <p:sp>
        <p:nvSpPr>
          <p:cNvPr id="27658" name="Text Box 10"/>
          <p:cNvSpPr txBox="1">
            <a:spLocks noChangeArrowheads="1"/>
          </p:cNvSpPr>
          <p:nvPr/>
        </p:nvSpPr>
        <p:spPr bwMode="auto">
          <a:xfrm>
            <a:off x="1331913" y="2708275"/>
            <a:ext cx="4968875" cy="1190625"/>
          </a:xfrm>
          <a:prstGeom prst="rect">
            <a:avLst/>
          </a:prstGeom>
          <a:noFill/>
          <a:ln w="9525">
            <a:noFill/>
            <a:miter lim="800000"/>
            <a:headEnd/>
            <a:tailEnd/>
          </a:ln>
          <a:effectLst/>
        </p:spPr>
        <p:txBody>
          <a:bodyPr>
            <a:spAutoFit/>
          </a:bodyPr>
          <a:lstStyle/>
          <a:p>
            <a:r>
              <a:rPr kumimoji="1" lang="en-US" altLang="zh-CN" sz="3600" b="1" dirty="0">
                <a:solidFill>
                  <a:srgbClr val="FF0066"/>
                </a:solidFill>
              </a:rPr>
              <a:t> </a:t>
            </a:r>
            <a:r>
              <a:rPr kumimoji="1" lang="zh-CN" altLang="en-US" sz="3600" b="1" dirty="0">
                <a:solidFill>
                  <a:srgbClr val="190DB3"/>
                </a:solidFill>
                <a:latin typeface="黑体" pitchFamily="49" charset="-122"/>
                <a:ea typeface="黑体" pitchFamily="49" charset="-122"/>
              </a:rPr>
              <a:t>（２）单方痴恋</a:t>
            </a:r>
          </a:p>
          <a:p>
            <a:endParaRPr kumimoji="1" lang="en-US" altLang="zh-CN" sz="3600" b="1" dirty="0">
              <a:solidFill>
                <a:srgbClr val="FF0066"/>
              </a:solidFill>
            </a:endParaRPr>
          </a:p>
        </p:txBody>
      </p:sp>
      <p:sp>
        <p:nvSpPr>
          <p:cNvPr id="27659" name="Text Box 11"/>
          <p:cNvSpPr txBox="1">
            <a:spLocks noChangeArrowheads="1"/>
          </p:cNvSpPr>
          <p:nvPr/>
        </p:nvSpPr>
        <p:spPr bwMode="auto">
          <a:xfrm>
            <a:off x="1547813" y="3500438"/>
            <a:ext cx="6769100" cy="1465262"/>
          </a:xfrm>
          <a:prstGeom prst="rect">
            <a:avLst/>
          </a:prstGeom>
          <a:noFill/>
          <a:ln w="9525">
            <a:noFill/>
            <a:miter lim="800000"/>
            <a:headEnd/>
            <a:tailEnd/>
          </a:ln>
          <a:effectLst/>
        </p:spPr>
        <p:txBody>
          <a:bodyPr>
            <a:spAutoFit/>
          </a:bodyPr>
          <a:lstStyle/>
          <a:p>
            <a:r>
              <a:rPr kumimoji="1" lang="zh-CN" altLang="en-US" sz="3600" b="1" dirty="0">
                <a:solidFill>
                  <a:srgbClr val="190DB3"/>
                </a:solidFill>
                <a:latin typeface="黑体" pitchFamily="49" charset="-122"/>
                <a:ea typeface="黑体" pitchFamily="49" charset="-122"/>
              </a:rPr>
              <a:t>（３）一味奉献</a:t>
            </a:r>
          </a:p>
          <a:p>
            <a:pPr>
              <a:spcBef>
                <a:spcPct val="50000"/>
              </a:spcBef>
            </a:pPr>
            <a:endParaRPr lang="en-US" altLang="zh-CN" sz="3600" dirty="0"/>
          </a:p>
        </p:txBody>
      </p:sp>
      <p:sp>
        <p:nvSpPr>
          <p:cNvPr id="27660" name="Text Box 12"/>
          <p:cNvSpPr txBox="1">
            <a:spLocks noChangeArrowheads="1"/>
          </p:cNvSpPr>
          <p:nvPr/>
        </p:nvSpPr>
        <p:spPr bwMode="auto">
          <a:xfrm>
            <a:off x="5508625" y="4365625"/>
            <a:ext cx="2736850" cy="641350"/>
          </a:xfrm>
          <a:prstGeom prst="rect">
            <a:avLst/>
          </a:prstGeom>
          <a:noFill/>
          <a:ln w="9525">
            <a:noFill/>
            <a:miter lim="800000"/>
            <a:headEnd/>
            <a:tailEnd/>
          </a:ln>
          <a:effectLst/>
        </p:spPr>
        <p:txBody>
          <a:bodyPr>
            <a:spAutoFit/>
          </a:bodyPr>
          <a:lstStyle/>
          <a:p>
            <a:pPr>
              <a:spcBef>
                <a:spcPct val="50000"/>
              </a:spcBef>
            </a:pPr>
            <a:r>
              <a:rPr kumimoji="1" lang="zh-CN" altLang="en-US" sz="3600" b="1" dirty="0">
                <a:solidFill>
                  <a:srgbClr val="FF0000"/>
                </a:solidFill>
              </a:rPr>
              <a:t>日光 、 春雨</a:t>
            </a:r>
          </a:p>
        </p:txBody>
      </p:sp>
      <p:sp>
        <p:nvSpPr>
          <p:cNvPr id="27661" name="Text Box 13"/>
          <p:cNvSpPr txBox="1">
            <a:spLocks noChangeArrowheads="1"/>
          </p:cNvSpPr>
          <p:nvPr/>
        </p:nvSpPr>
        <p:spPr bwMode="auto">
          <a:xfrm>
            <a:off x="5292725" y="1916113"/>
            <a:ext cx="2951163" cy="1465262"/>
          </a:xfrm>
          <a:prstGeom prst="rect">
            <a:avLst/>
          </a:prstGeom>
          <a:noFill/>
          <a:ln w="9525">
            <a:noFill/>
            <a:miter lim="800000"/>
            <a:headEnd/>
            <a:tailEnd/>
          </a:ln>
          <a:effectLst/>
        </p:spPr>
        <p:txBody>
          <a:bodyPr>
            <a:spAutoFit/>
          </a:bodyPr>
          <a:lstStyle/>
          <a:p>
            <a:pPr>
              <a:spcBef>
                <a:spcPct val="50000"/>
              </a:spcBef>
            </a:pPr>
            <a:r>
              <a:rPr kumimoji="1" lang="en-US" altLang="zh-CN" sz="3600" b="1" dirty="0">
                <a:solidFill>
                  <a:srgbClr val="FF0000"/>
                </a:solidFill>
              </a:rPr>
              <a:t>---</a:t>
            </a:r>
            <a:r>
              <a:rPr kumimoji="1" lang="zh-CN" altLang="en-US" sz="3600" b="1" dirty="0">
                <a:solidFill>
                  <a:srgbClr val="FF0000"/>
                </a:solidFill>
              </a:rPr>
              <a:t>凌霄花</a:t>
            </a:r>
          </a:p>
          <a:p>
            <a:pPr>
              <a:spcBef>
                <a:spcPct val="50000"/>
              </a:spcBef>
            </a:pPr>
            <a:endParaRPr lang="en-US" altLang="zh-CN" sz="3600" dirty="0"/>
          </a:p>
        </p:txBody>
      </p:sp>
      <p:sp>
        <p:nvSpPr>
          <p:cNvPr id="27663" name="Text Box 15"/>
          <p:cNvSpPr txBox="1">
            <a:spLocks noChangeArrowheads="1"/>
          </p:cNvSpPr>
          <p:nvPr/>
        </p:nvSpPr>
        <p:spPr bwMode="auto">
          <a:xfrm>
            <a:off x="5436096" y="2636912"/>
            <a:ext cx="2017713" cy="641350"/>
          </a:xfrm>
          <a:prstGeom prst="rect">
            <a:avLst/>
          </a:prstGeom>
          <a:noFill/>
          <a:ln w="9525">
            <a:noFill/>
            <a:miter lim="800000"/>
            <a:headEnd/>
            <a:tailEnd/>
          </a:ln>
          <a:effectLst/>
        </p:spPr>
        <p:txBody>
          <a:bodyPr>
            <a:spAutoFit/>
          </a:bodyPr>
          <a:lstStyle/>
          <a:p>
            <a:pPr>
              <a:spcBef>
                <a:spcPct val="50000"/>
              </a:spcBef>
            </a:pPr>
            <a:r>
              <a:rPr kumimoji="1" lang="en-US" altLang="zh-CN" sz="3600" dirty="0">
                <a:solidFill>
                  <a:srgbClr val="FF0000"/>
                </a:solidFill>
              </a:rPr>
              <a:t>---</a:t>
            </a:r>
            <a:r>
              <a:rPr kumimoji="1" lang="zh-CN" altLang="en-US" sz="3600" b="1" dirty="0">
                <a:solidFill>
                  <a:srgbClr val="FF0000"/>
                </a:solidFill>
              </a:rPr>
              <a:t>鸟儿</a:t>
            </a:r>
          </a:p>
        </p:txBody>
      </p:sp>
      <p:sp>
        <p:nvSpPr>
          <p:cNvPr id="27664" name="Text Box 16"/>
          <p:cNvSpPr txBox="1">
            <a:spLocks noChangeArrowheads="1"/>
          </p:cNvSpPr>
          <p:nvPr/>
        </p:nvSpPr>
        <p:spPr bwMode="auto">
          <a:xfrm>
            <a:off x="5076825" y="3573463"/>
            <a:ext cx="3671888" cy="641350"/>
          </a:xfrm>
          <a:prstGeom prst="rect">
            <a:avLst/>
          </a:prstGeom>
          <a:noFill/>
          <a:ln w="9525">
            <a:noFill/>
            <a:miter lim="800000"/>
            <a:headEnd/>
            <a:tailEnd/>
          </a:ln>
          <a:effectLst/>
        </p:spPr>
        <p:txBody>
          <a:bodyPr>
            <a:spAutoFit/>
          </a:bodyPr>
          <a:lstStyle/>
          <a:p>
            <a:pPr>
              <a:spcBef>
                <a:spcPct val="50000"/>
              </a:spcBef>
            </a:pPr>
            <a:r>
              <a:rPr kumimoji="1" lang="en-US" altLang="zh-CN" sz="3600" b="1" dirty="0">
                <a:solidFill>
                  <a:srgbClr val="FF0000"/>
                </a:solidFill>
              </a:rPr>
              <a:t>---</a:t>
            </a:r>
            <a:r>
              <a:rPr kumimoji="1" lang="zh-CN" altLang="en-US" sz="3600" b="1" dirty="0">
                <a:solidFill>
                  <a:srgbClr val="FF0000"/>
                </a:solidFill>
              </a:rPr>
              <a:t>源泉、险峰、</a:t>
            </a:r>
          </a:p>
        </p:txBody>
      </p:sp>
      <p:sp>
        <p:nvSpPr>
          <p:cNvPr id="15" name="日期占位符 14"/>
          <p:cNvSpPr>
            <a:spLocks noGrp="1"/>
          </p:cNvSpPr>
          <p:nvPr>
            <p:ph type="dt" sz="half" idx="10"/>
          </p:nvPr>
        </p:nvSpPr>
        <p:spPr/>
        <p:txBody>
          <a:bodyPr/>
          <a:lstStyle/>
          <a:p>
            <a:pPr>
              <a:defRPr/>
            </a:pPr>
            <a:fld id="{04CAC4FD-CC6B-4E1F-A96E-626A4E873C79}" type="datetime3">
              <a:rPr lang="zh-CN" altLang="en-US" smtClean="0"/>
              <a:t>2018年9月3日星期一</a:t>
            </a:fld>
            <a:endParaRPr lang="en-US" altLang="zh-CN"/>
          </a:p>
        </p:txBody>
      </p:sp>
      <p:sp>
        <p:nvSpPr>
          <p:cNvPr id="16" name="灯片编号占位符 15"/>
          <p:cNvSpPr>
            <a:spLocks noGrp="1"/>
          </p:cNvSpPr>
          <p:nvPr>
            <p:ph type="sldNum" sz="quarter" idx="12"/>
          </p:nvPr>
        </p:nvSpPr>
        <p:spPr/>
        <p:txBody>
          <a:bodyPr/>
          <a:lstStyle/>
          <a:p>
            <a:pPr>
              <a:defRPr/>
            </a:pPr>
            <a:fld id="{5D1A88B7-D946-4D73-873A-6B14D816D75B}" type="slidenum">
              <a:rPr lang="zh-CN" altLang="en-US" smtClean="0"/>
              <a:pPr>
                <a:defRPr/>
              </a:pPr>
              <a:t>14</a:t>
            </a:fld>
            <a:endParaRPr lang="en-US" altLang="zh-CN"/>
          </a:p>
        </p:txBody>
      </p:sp>
      <p:sp>
        <p:nvSpPr>
          <p:cNvPr id="17" name="页脚占位符 16"/>
          <p:cNvSpPr>
            <a:spLocks noGrp="1"/>
          </p:cNvSpPr>
          <p:nvPr>
            <p:ph type="ftr" sz="quarter" idx="11"/>
          </p:nvPr>
        </p:nvSpPr>
        <p:spPr/>
        <p:txBody>
          <a:bodyPr/>
          <a:lstStyle/>
          <a:p>
            <a:pPr>
              <a:defRPr/>
            </a:pPr>
            <a:r>
              <a:rPr lang="zh-CN" altLang="en-US" smtClean="0"/>
              <a:t>泉港民族中学         </a:t>
            </a:r>
            <a:r>
              <a:rPr lang="en-US" altLang="zh-CN" smtClean="0"/>
              <a:t>《</a:t>
            </a:r>
            <a:r>
              <a:rPr lang="zh-CN" altLang="en-US" smtClean="0"/>
              <a:t>致橡树</a:t>
            </a:r>
            <a:r>
              <a:rPr lang="en-US" altLang="zh-CN" smtClean="0"/>
              <a:t>》</a:t>
            </a:r>
            <a:endParaRPr lang="en-US" altLang="zh-CN"/>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7655"/>
                                        </p:tgtEl>
                                        <p:attrNameLst>
                                          <p:attrName>style.visibility</p:attrName>
                                        </p:attrNameLst>
                                      </p:cBhvr>
                                      <p:to>
                                        <p:strVal val="visible"/>
                                      </p:to>
                                    </p:set>
                                    <p:anim calcmode="lin" valueType="num">
                                      <p:cBhvr additive="base">
                                        <p:cTn id="7" dur="500" fill="hold"/>
                                        <p:tgtEl>
                                          <p:spTgt spid="27655"/>
                                        </p:tgtEl>
                                        <p:attrNameLst>
                                          <p:attrName>ppt_x</p:attrName>
                                        </p:attrNameLst>
                                      </p:cBhvr>
                                      <p:tavLst>
                                        <p:tav tm="0">
                                          <p:val>
                                            <p:strVal val="#ppt_x"/>
                                          </p:val>
                                        </p:tav>
                                        <p:tav tm="100000">
                                          <p:val>
                                            <p:strVal val="#ppt_x"/>
                                          </p:val>
                                        </p:tav>
                                      </p:tavLst>
                                    </p:anim>
                                    <p:anim calcmode="lin" valueType="num">
                                      <p:cBhvr additive="base">
                                        <p:cTn id="8" dur="500" fill="hold"/>
                                        <p:tgtEl>
                                          <p:spTgt spid="2765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7656"/>
                                        </p:tgtEl>
                                        <p:attrNameLst>
                                          <p:attrName>style.visibility</p:attrName>
                                        </p:attrNameLst>
                                      </p:cBhvr>
                                      <p:to>
                                        <p:strVal val="visible"/>
                                      </p:to>
                                    </p:set>
                                    <p:anim calcmode="lin" valueType="num">
                                      <p:cBhvr additive="base">
                                        <p:cTn id="13" dur="500" fill="hold"/>
                                        <p:tgtEl>
                                          <p:spTgt spid="27656"/>
                                        </p:tgtEl>
                                        <p:attrNameLst>
                                          <p:attrName>ppt_x</p:attrName>
                                        </p:attrNameLst>
                                      </p:cBhvr>
                                      <p:tavLst>
                                        <p:tav tm="0">
                                          <p:val>
                                            <p:strVal val="1+#ppt_w/2"/>
                                          </p:val>
                                        </p:tav>
                                        <p:tav tm="100000">
                                          <p:val>
                                            <p:strVal val="#ppt_x"/>
                                          </p:val>
                                        </p:tav>
                                      </p:tavLst>
                                    </p:anim>
                                    <p:anim calcmode="lin" valueType="num">
                                      <p:cBhvr additive="base">
                                        <p:cTn id="14" dur="500" fill="hold"/>
                                        <p:tgtEl>
                                          <p:spTgt spid="2765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 presetClass="entr" presetSubtype="10" fill="hold" grpId="0" nodeType="clickEffect">
                                  <p:stCondLst>
                                    <p:cond delay="0"/>
                                  </p:stCondLst>
                                  <p:childTnLst>
                                    <p:set>
                                      <p:cBhvr>
                                        <p:cTn id="18" dur="1" fill="hold">
                                          <p:stCondLst>
                                            <p:cond delay="0"/>
                                          </p:stCondLst>
                                        </p:cTn>
                                        <p:tgtEl>
                                          <p:spTgt spid="27661"/>
                                        </p:tgtEl>
                                        <p:attrNameLst>
                                          <p:attrName>style.visibility</p:attrName>
                                        </p:attrNameLst>
                                      </p:cBhvr>
                                      <p:to>
                                        <p:strVal val="visible"/>
                                      </p:to>
                                    </p:set>
                                    <p:animEffect transition="in" filter="blinds(horizontal)">
                                      <p:cBhvr>
                                        <p:cTn id="19" dur="500"/>
                                        <p:tgtEl>
                                          <p:spTgt spid="27661"/>
                                        </p:tgtEl>
                                      </p:cBhvr>
                                    </p:animEffect>
                                  </p:childTnLst>
                                </p:cTn>
                              </p:par>
                            </p:childTnLst>
                          </p:cTn>
                        </p:par>
                      </p:childTnLst>
                    </p:cTn>
                  </p:par>
                  <p:par>
                    <p:cTn id="20" fill="hold">
                      <p:stCondLst>
                        <p:cond delay="indefinite"/>
                      </p:stCondLst>
                      <p:childTnLst>
                        <p:par>
                          <p:cTn id="21" fill="hold">
                            <p:stCondLst>
                              <p:cond delay="0"/>
                            </p:stCondLst>
                            <p:childTnLst>
                              <p:par>
                                <p:cTn id="22" presetID="41" presetClass="entr" presetSubtype="0" fill="hold" grpId="0" nodeType="clickEffect">
                                  <p:stCondLst>
                                    <p:cond delay="0"/>
                                  </p:stCondLst>
                                  <p:iterate type="lt">
                                    <p:tmPct val="10000"/>
                                  </p:iterate>
                                  <p:childTnLst>
                                    <p:set>
                                      <p:cBhvr>
                                        <p:cTn id="23" dur="1" fill="hold">
                                          <p:stCondLst>
                                            <p:cond delay="0"/>
                                          </p:stCondLst>
                                        </p:cTn>
                                        <p:tgtEl>
                                          <p:spTgt spid="27658"/>
                                        </p:tgtEl>
                                        <p:attrNameLst>
                                          <p:attrName>style.visibility</p:attrName>
                                        </p:attrNameLst>
                                      </p:cBhvr>
                                      <p:to>
                                        <p:strVal val="visible"/>
                                      </p:to>
                                    </p:set>
                                    <p:anim calcmode="lin" valueType="num">
                                      <p:cBhvr>
                                        <p:cTn id="24" dur="500" fill="hold"/>
                                        <p:tgtEl>
                                          <p:spTgt spid="27658"/>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27658"/>
                                        </p:tgtEl>
                                        <p:attrNameLst>
                                          <p:attrName>ppt_y</p:attrName>
                                        </p:attrNameLst>
                                      </p:cBhvr>
                                      <p:tavLst>
                                        <p:tav tm="0">
                                          <p:val>
                                            <p:strVal val="#ppt_y"/>
                                          </p:val>
                                        </p:tav>
                                        <p:tav tm="100000">
                                          <p:val>
                                            <p:strVal val="#ppt_y"/>
                                          </p:val>
                                        </p:tav>
                                      </p:tavLst>
                                    </p:anim>
                                    <p:anim calcmode="lin" valueType="num">
                                      <p:cBhvr>
                                        <p:cTn id="26" dur="500" fill="hold"/>
                                        <p:tgtEl>
                                          <p:spTgt spid="27658"/>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27658"/>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27658"/>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grpId="0" nodeType="clickEffect">
                                  <p:stCondLst>
                                    <p:cond delay="0"/>
                                  </p:stCondLst>
                                  <p:childTnLst>
                                    <p:set>
                                      <p:cBhvr>
                                        <p:cTn id="32" dur="1" fill="hold">
                                          <p:stCondLst>
                                            <p:cond delay="0"/>
                                          </p:stCondLst>
                                        </p:cTn>
                                        <p:tgtEl>
                                          <p:spTgt spid="27663"/>
                                        </p:tgtEl>
                                        <p:attrNameLst>
                                          <p:attrName>style.visibility</p:attrName>
                                        </p:attrNameLst>
                                      </p:cBhvr>
                                      <p:to>
                                        <p:strVal val="visible"/>
                                      </p:to>
                                    </p:set>
                                    <p:animEffect transition="in" filter="blinds(horizontal)">
                                      <p:cBhvr>
                                        <p:cTn id="33" dur="500"/>
                                        <p:tgtEl>
                                          <p:spTgt spid="27663"/>
                                        </p:tgtEl>
                                      </p:cBhvr>
                                    </p:animEffect>
                                  </p:childTnLst>
                                </p:cTn>
                              </p:par>
                            </p:childTnLst>
                          </p:cTn>
                        </p:par>
                      </p:childTnLst>
                    </p:cTn>
                  </p:par>
                  <p:par>
                    <p:cTn id="34" fill="hold">
                      <p:stCondLst>
                        <p:cond delay="indefinite"/>
                      </p:stCondLst>
                      <p:childTnLst>
                        <p:par>
                          <p:cTn id="35" fill="hold">
                            <p:stCondLst>
                              <p:cond delay="0"/>
                            </p:stCondLst>
                            <p:childTnLst>
                              <p:par>
                                <p:cTn id="36" presetID="8" presetClass="entr" presetSubtype="16" fill="hold" grpId="0" nodeType="clickEffect">
                                  <p:stCondLst>
                                    <p:cond delay="0"/>
                                  </p:stCondLst>
                                  <p:childTnLst>
                                    <p:set>
                                      <p:cBhvr>
                                        <p:cTn id="37" dur="1" fill="hold">
                                          <p:stCondLst>
                                            <p:cond delay="0"/>
                                          </p:stCondLst>
                                        </p:cTn>
                                        <p:tgtEl>
                                          <p:spTgt spid="27659"/>
                                        </p:tgtEl>
                                        <p:attrNameLst>
                                          <p:attrName>style.visibility</p:attrName>
                                        </p:attrNameLst>
                                      </p:cBhvr>
                                      <p:to>
                                        <p:strVal val="visible"/>
                                      </p:to>
                                    </p:set>
                                    <p:animEffect transition="in" filter="diamond(in)">
                                      <p:cBhvr>
                                        <p:cTn id="38" dur="2000"/>
                                        <p:tgtEl>
                                          <p:spTgt spid="27659"/>
                                        </p:tgtEl>
                                      </p:cBhvr>
                                    </p:animEffect>
                                  </p:childTnLst>
                                </p:cTn>
                              </p:par>
                            </p:childTnLst>
                          </p:cTn>
                        </p:par>
                      </p:childTnLst>
                    </p:cTn>
                  </p:par>
                  <p:par>
                    <p:cTn id="39" fill="hold">
                      <p:stCondLst>
                        <p:cond delay="indefinite"/>
                      </p:stCondLst>
                      <p:childTnLst>
                        <p:par>
                          <p:cTn id="40" fill="hold">
                            <p:stCondLst>
                              <p:cond delay="0"/>
                            </p:stCondLst>
                            <p:childTnLst>
                              <p:par>
                                <p:cTn id="41" presetID="3" presetClass="entr" presetSubtype="10" fill="hold" grpId="0" nodeType="clickEffect">
                                  <p:stCondLst>
                                    <p:cond delay="0"/>
                                  </p:stCondLst>
                                  <p:childTnLst>
                                    <p:set>
                                      <p:cBhvr>
                                        <p:cTn id="42" dur="1" fill="hold">
                                          <p:stCondLst>
                                            <p:cond delay="0"/>
                                          </p:stCondLst>
                                        </p:cTn>
                                        <p:tgtEl>
                                          <p:spTgt spid="27664"/>
                                        </p:tgtEl>
                                        <p:attrNameLst>
                                          <p:attrName>style.visibility</p:attrName>
                                        </p:attrNameLst>
                                      </p:cBhvr>
                                      <p:to>
                                        <p:strVal val="visible"/>
                                      </p:to>
                                    </p:set>
                                    <p:animEffect transition="in" filter="blinds(horizontal)">
                                      <p:cBhvr>
                                        <p:cTn id="43" dur="500"/>
                                        <p:tgtEl>
                                          <p:spTgt spid="27664"/>
                                        </p:tgtEl>
                                      </p:cBhvr>
                                    </p:animEffect>
                                  </p:childTnLst>
                                </p:cTn>
                              </p:par>
                            </p:childTnLst>
                          </p:cTn>
                        </p:par>
                      </p:childTnLst>
                    </p:cTn>
                  </p:par>
                  <p:par>
                    <p:cTn id="44" fill="hold">
                      <p:stCondLst>
                        <p:cond delay="indefinite"/>
                      </p:stCondLst>
                      <p:childTnLst>
                        <p:par>
                          <p:cTn id="45" fill="hold">
                            <p:stCondLst>
                              <p:cond delay="0"/>
                            </p:stCondLst>
                            <p:childTnLst>
                              <p:par>
                                <p:cTn id="46" presetID="3" presetClass="entr" presetSubtype="10" fill="hold" grpId="0" nodeType="clickEffect">
                                  <p:stCondLst>
                                    <p:cond delay="0"/>
                                  </p:stCondLst>
                                  <p:childTnLst>
                                    <p:set>
                                      <p:cBhvr>
                                        <p:cTn id="47" dur="1" fill="hold">
                                          <p:stCondLst>
                                            <p:cond delay="0"/>
                                          </p:stCondLst>
                                        </p:cTn>
                                        <p:tgtEl>
                                          <p:spTgt spid="27660"/>
                                        </p:tgtEl>
                                        <p:attrNameLst>
                                          <p:attrName>style.visibility</p:attrName>
                                        </p:attrNameLst>
                                      </p:cBhvr>
                                      <p:to>
                                        <p:strVal val="visible"/>
                                      </p:to>
                                    </p:set>
                                    <p:animEffect transition="in" filter="blinds(horizontal)">
                                      <p:cBhvr>
                                        <p:cTn id="48" dur="500"/>
                                        <p:tgtEl>
                                          <p:spTgt spid="27660"/>
                                        </p:tgtEl>
                                      </p:cBhvr>
                                    </p:animEffect>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27657"/>
                                        </p:tgtEl>
                                        <p:attrNameLst>
                                          <p:attrName>style.visibility</p:attrName>
                                        </p:attrNameLst>
                                      </p:cBhvr>
                                      <p:to>
                                        <p:strVal val="visible"/>
                                      </p:to>
                                    </p:set>
                                    <p:anim calcmode="lin" valueType="num">
                                      <p:cBhvr additive="base">
                                        <p:cTn id="53" dur="500" fill="hold"/>
                                        <p:tgtEl>
                                          <p:spTgt spid="27657"/>
                                        </p:tgtEl>
                                        <p:attrNameLst>
                                          <p:attrName>ppt_x</p:attrName>
                                        </p:attrNameLst>
                                      </p:cBhvr>
                                      <p:tavLst>
                                        <p:tav tm="0">
                                          <p:val>
                                            <p:strVal val="#ppt_x"/>
                                          </p:val>
                                        </p:tav>
                                        <p:tav tm="100000">
                                          <p:val>
                                            <p:strVal val="#ppt_x"/>
                                          </p:val>
                                        </p:tav>
                                      </p:tavLst>
                                    </p:anim>
                                    <p:anim calcmode="lin" valueType="num">
                                      <p:cBhvr additive="base">
                                        <p:cTn id="54" dur="500" fill="hold"/>
                                        <p:tgtEl>
                                          <p:spTgt spid="2765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5" grpId="0"/>
      <p:bldP spid="27656" grpId="0" autoUpdateAnimBg="0"/>
      <p:bldP spid="27657" grpId="0" autoUpdateAnimBg="0"/>
      <p:bldP spid="27658" grpId="0"/>
      <p:bldP spid="27659" grpId="0"/>
      <p:bldP spid="27660" grpId="0"/>
      <p:bldP spid="27661" grpId="0"/>
      <p:bldP spid="27663" grpId="0"/>
      <p:bldP spid="2766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Rectangle 5"/>
          <p:cNvSpPr>
            <a:spLocks noChangeArrowheads="1"/>
          </p:cNvSpPr>
          <p:nvPr/>
        </p:nvSpPr>
        <p:spPr bwMode="auto">
          <a:xfrm>
            <a:off x="395288" y="538846"/>
            <a:ext cx="2334293" cy="646331"/>
          </a:xfrm>
          <a:prstGeom prst="rect">
            <a:avLst/>
          </a:prstGeom>
          <a:noFill/>
          <a:ln w="9525">
            <a:noFill/>
            <a:miter lim="800000"/>
            <a:headEnd/>
            <a:tailEnd/>
          </a:ln>
          <a:effectLst/>
        </p:spPr>
        <p:txBody>
          <a:bodyPr wrap="none" anchor="ctr">
            <a:spAutoFit/>
          </a:bodyPr>
          <a:lstStyle/>
          <a:p>
            <a:r>
              <a:rPr lang="zh-CN" sz="3600" b="1" dirty="0">
                <a:solidFill>
                  <a:srgbClr val="FF0000"/>
                </a:solidFill>
                <a:latin typeface="黑体" pitchFamily="49" charset="-122"/>
                <a:ea typeface="黑体" pitchFamily="49" charset="-122"/>
              </a:rPr>
              <a:t>托物言志</a:t>
            </a:r>
            <a:r>
              <a:rPr lang="zh-CN" altLang="zh-CN" sz="3600" b="1" dirty="0">
                <a:solidFill>
                  <a:srgbClr val="FF0000"/>
                </a:solidFill>
                <a:latin typeface="黑体" pitchFamily="49" charset="-122"/>
                <a:ea typeface="黑体" pitchFamily="49" charset="-122"/>
              </a:rPr>
              <a:t>:</a:t>
            </a:r>
            <a:r>
              <a:rPr lang="zh-CN" altLang="zh-CN" sz="1800" dirty="0">
                <a:latin typeface="Arial" pitchFamily="34" charset="0"/>
              </a:rPr>
              <a:t> </a:t>
            </a:r>
          </a:p>
        </p:txBody>
      </p:sp>
      <p:sp>
        <p:nvSpPr>
          <p:cNvPr id="6150" name="Text Box 6"/>
          <p:cNvSpPr txBox="1">
            <a:spLocks noChangeArrowheads="1"/>
          </p:cNvSpPr>
          <p:nvPr/>
        </p:nvSpPr>
        <p:spPr bwMode="auto">
          <a:xfrm>
            <a:off x="1187624" y="1484784"/>
            <a:ext cx="6840537" cy="1077218"/>
          </a:xfrm>
          <a:prstGeom prst="rect">
            <a:avLst/>
          </a:prstGeom>
          <a:noFill/>
          <a:ln w="9525">
            <a:noFill/>
            <a:miter lim="800000"/>
            <a:headEnd/>
            <a:tailEnd/>
          </a:ln>
          <a:effectLst/>
        </p:spPr>
        <p:txBody>
          <a:bodyPr>
            <a:spAutoFit/>
          </a:bodyPr>
          <a:lstStyle/>
          <a:p>
            <a:pPr>
              <a:spcBef>
                <a:spcPct val="50000"/>
              </a:spcBef>
            </a:pPr>
            <a:r>
              <a:rPr lang="zh-CN" altLang="zh-CN" sz="3200" b="1" dirty="0">
                <a:latin typeface="黑体" pitchFamily="49" charset="-122"/>
                <a:ea typeface="黑体" pitchFamily="49" charset="-122"/>
              </a:rPr>
              <a:t>     </a:t>
            </a:r>
            <a:r>
              <a:rPr lang="zh-CN" sz="3200" b="1" dirty="0" smtClean="0">
                <a:latin typeface="黑体" pitchFamily="49" charset="-122"/>
                <a:ea typeface="黑体" pitchFamily="49" charset="-122"/>
              </a:rPr>
              <a:t>就</a:t>
            </a:r>
            <a:r>
              <a:rPr lang="zh-CN" sz="3200" b="1" dirty="0">
                <a:latin typeface="黑体" pitchFamily="49" charset="-122"/>
                <a:ea typeface="黑体" pitchFamily="49" charset="-122"/>
              </a:rPr>
              <a:t>是在特定的背景下</a:t>
            </a:r>
            <a:r>
              <a:rPr lang="zh-CN" altLang="zh-CN" sz="3200" b="1" dirty="0">
                <a:latin typeface="黑体" pitchFamily="49" charset="-122"/>
                <a:ea typeface="黑体" pitchFamily="49" charset="-122"/>
              </a:rPr>
              <a:t>,</a:t>
            </a:r>
            <a:r>
              <a:rPr lang="zh-CN" sz="3200" b="1" dirty="0">
                <a:latin typeface="黑体" pitchFamily="49" charset="-122"/>
                <a:ea typeface="黑体" pitchFamily="49" charset="-122"/>
              </a:rPr>
              <a:t>借助对某一</a:t>
            </a:r>
            <a:r>
              <a:rPr lang="zh-CN" sz="3200" b="1" dirty="0">
                <a:solidFill>
                  <a:srgbClr val="FF0000"/>
                </a:solidFill>
                <a:latin typeface="黑体" pitchFamily="49" charset="-122"/>
                <a:ea typeface="黑体" pitchFamily="49" charset="-122"/>
              </a:rPr>
              <a:t>象征</a:t>
            </a:r>
            <a:r>
              <a:rPr lang="zh-CN" sz="3200" b="1" dirty="0">
                <a:latin typeface="黑体" pitchFamily="49" charset="-122"/>
                <a:ea typeface="黑体" pitchFamily="49" charset="-122"/>
              </a:rPr>
              <a:t>物的状写描摹来表达思想感情。</a:t>
            </a:r>
          </a:p>
        </p:txBody>
      </p:sp>
      <p:sp>
        <p:nvSpPr>
          <p:cNvPr id="6151" name="Rectangle 7"/>
          <p:cNvSpPr>
            <a:spLocks noChangeArrowheads="1"/>
          </p:cNvSpPr>
          <p:nvPr/>
        </p:nvSpPr>
        <p:spPr bwMode="auto">
          <a:xfrm>
            <a:off x="468313" y="2842309"/>
            <a:ext cx="1569660" cy="646331"/>
          </a:xfrm>
          <a:prstGeom prst="rect">
            <a:avLst/>
          </a:prstGeom>
          <a:noFill/>
          <a:ln w="9525">
            <a:noFill/>
            <a:miter lim="800000"/>
            <a:headEnd/>
            <a:tailEnd/>
          </a:ln>
          <a:effectLst/>
        </p:spPr>
        <p:txBody>
          <a:bodyPr wrap="none" anchor="ctr">
            <a:spAutoFit/>
          </a:bodyPr>
          <a:lstStyle/>
          <a:p>
            <a:r>
              <a:rPr lang="zh-CN" sz="3600" dirty="0">
                <a:solidFill>
                  <a:srgbClr val="FF0000"/>
                </a:solidFill>
                <a:latin typeface="黑体" pitchFamily="49" charset="-122"/>
                <a:ea typeface="黑体" pitchFamily="49" charset="-122"/>
              </a:rPr>
              <a:t>象征</a:t>
            </a:r>
            <a:r>
              <a:rPr lang="zh-CN" altLang="zh-CN" sz="3600" dirty="0">
                <a:solidFill>
                  <a:srgbClr val="FF0000"/>
                </a:solidFill>
                <a:latin typeface="黑体" pitchFamily="49" charset="-122"/>
                <a:ea typeface="黑体" pitchFamily="49" charset="-122"/>
              </a:rPr>
              <a:t>:</a:t>
            </a:r>
            <a:r>
              <a:rPr lang="zh-CN" altLang="zh-CN" sz="3600" dirty="0">
                <a:latin typeface="黑体" pitchFamily="49" charset="-122"/>
                <a:ea typeface="黑体" pitchFamily="49" charset="-122"/>
              </a:rPr>
              <a:t> </a:t>
            </a:r>
          </a:p>
        </p:txBody>
      </p:sp>
      <p:sp>
        <p:nvSpPr>
          <p:cNvPr id="6152" name="Text Box 8"/>
          <p:cNvSpPr txBox="1">
            <a:spLocks noChangeArrowheads="1"/>
          </p:cNvSpPr>
          <p:nvPr/>
        </p:nvSpPr>
        <p:spPr bwMode="auto">
          <a:xfrm>
            <a:off x="1043608" y="3573016"/>
            <a:ext cx="6984776" cy="1077218"/>
          </a:xfrm>
          <a:prstGeom prst="rect">
            <a:avLst/>
          </a:prstGeom>
          <a:noFill/>
          <a:ln w="9525">
            <a:noFill/>
            <a:miter lim="800000"/>
            <a:headEnd/>
            <a:tailEnd/>
          </a:ln>
          <a:effectLst/>
        </p:spPr>
        <p:txBody>
          <a:bodyPr wrap="square">
            <a:spAutoFit/>
          </a:bodyPr>
          <a:lstStyle/>
          <a:p>
            <a:pPr>
              <a:spcBef>
                <a:spcPct val="50000"/>
              </a:spcBef>
            </a:pPr>
            <a:r>
              <a:rPr lang="zh-CN" altLang="zh-CN" sz="3200" b="1" dirty="0" smtClean="0">
                <a:solidFill>
                  <a:srgbClr val="003300"/>
                </a:solidFill>
                <a:latin typeface="黑体" pitchFamily="49" charset="-122"/>
                <a:ea typeface="黑体" pitchFamily="49" charset="-122"/>
              </a:rPr>
              <a:t> </a:t>
            </a:r>
            <a:r>
              <a:rPr lang="zh-CN" sz="3200" b="1" dirty="0">
                <a:latin typeface="黑体" pitchFamily="49" charset="-122"/>
                <a:ea typeface="黑体" pitchFamily="49" charset="-122"/>
              </a:rPr>
              <a:t>是指通过某一特定的具体形象来表示与之相似或相近的概念、思想或感情。</a:t>
            </a:r>
          </a:p>
        </p:txBody>
      </p:sp>
      <p:sp>
        <p:nvSpPr>
          <p:cNvPr id="6153" name="Text Box 9"/>
          <p:cNvSpPr txBox="1">
            <a:spLocks noChangeArrowheads="1"/>
          </p:cNvSpPr>
          <p:nvPr/>
        </p:nvSpPr>
        <p:spPr bwMode="auto">
          <a:xfrm>
            <a:off x="1115616" y="4797152"/>
            <a:ext cx="6911975" cy="1066800"/>
          </a:xfrm>
          <a:prstGeom prst="rect">
            <a:avLst/>
          </a:prstGeom>
          <a:noFill/>
          <a:ln w="9525">
            <a:noFill/>
            <a:miter lim="800000"/>
            <a:headEnd/>
            <a:tailEnd/>
          </a:ln>
          <a:effectLst/>
        </p:spPr>
        <p:txBody>
          <a:bodyPr>
            <a:spAutoFit/>
          </a:bodyPr>
          <a:lstStyle/>
          <a:p>
            <a:pPr>
              <a:spcBef>
                <a:spcPct val="50000"/>
              </a:spcBef>
            </a:pPr>
            <a:r>
              <a:rPr lang="zh-CN" altLang="zh-CN" sz="3200" b="1" dirty="0">
                <a:solidFill>
                  <a:srgbClr val="800000"/>
                </a:solidFill>
                <a:latin typeface="隶书" pitchFamily="1" charset="-122"/>
                <a:ea typeface="隶书" pitchFamily="1" charset="-122"/>
              </a:rPr>
              <a:t>  </a:t>
            </a:r>
            <a:r>
              <a:rPr lang="zh-CN" altLang="zh-CN" sz="3200" b="1" dirty="0">
                <a:solidFill>
                  <a:srgbClr val="190DB3"/>
                </a:solidFill>
                <a:latin typeface="隶书" pitchFamily="1" charset="-122"/>
                <a:ea typeface="隶书" pitchFamily="1" charset="-122"/>
              </a:rPr>
              <a:t>《</a:t>
            </a:r>
            <a:r>
              <a:rPr lang="zh-CN" sz="3200" b="1" dirty="0">
                <a:solidFill>
                  <a:srgbClr val="190DB3"/>
                </a:solidFill>
                <a:latin typeface="隶书" pitchFamily="1" charset="-122"/>
                <a:ea typeface="隶书" pitchFamily="1" charset="-122"/>
              </a:rPr>
              <a:t>致橡树</a:t>
            </a:r>
            <a:r>
              <a:rPr lang="zh-CN" altLang="zh-CN" sz="3200" b="1" dirty="0">
                <a:solidFill>
                  <a:srgbClr val="190DB3"/>
                </a:solidFill>
                <a:latin typeface="隶书" pitchFamily="1" charset="-122"/>
                <a:ea typeface="隶书" pitchFamily="1" charset="-122"/>
              </a:rPr>
              <a:t>》</a:t>
            </a:r>
            <a:r>
              <a:rPr lang="zh-CN" sz="3200" b="1" dirty="0">
                <a:solidFill>
                  <a:srgbClr val="190DB3"/>
                </a:solidFill>
                <a:latin typeface="隶书" pitchFamily="1" charset="-122"/>
                <a:ea typeface="隶书" pitchFamily="1" charset="-122"/>
              </a:rPr>
              <a:t>就是属于</a:t>
            </a:r>
            <a:r>
              <a:rPr lang="zh-CN" sz="3200" b="1" dirty="0">
                <a:solidFill>
                  <a:srgbClr val="FF0000"/>
                </a:solidFill>
                <a:latin typeface="隶书" pitchFamily="1" charset="-122"/>
                <a:ea typeface="隶书" pitchFamily="1" charset="-122"/>
              </a:rPr>
              <a:t>托物言志</a:t>
            </a:r>
            <a:r>
              <a:rPr lang="zh-CN" sz="3200" b="1" dirty="0">
                <a:latin typeface="隶书" pitchFamily="1" charset="-122"/>
                <a:ea typeface="隶书" pitchFamily="1" charset="-122"/>
              </a:rPr>
              <a:t>类的诗歌，主要使用了</a:t>
            </a:r>
            <a:r>
              <a:rPr lang="zh-CN" sz="3200" b="1" dirty="0">
                <a:solidFill>
                  <a:srgbClr val="FF0000"/>
                </a:solidFill>
                <a:latin typeface="隶书" pitchFamily="1" charset="-122"/>
                <a:ea typeface="隶书" pitchFamily="1" charset="-122"/>
              </a:rPr>
              <a:t>象征</a:t>
            </a:r>
            <a:r>
              <a:rPr lang="zh-CN" sz="3200" b="1" dirty="0">
                <a:latin typeface="隶书" pitchFamily="1" charset="-122"/>
                <a:ea typeface="隶书" pitchFamily="1" charset="-122"/>
              </a:rPr>
              <a:t>这种表现手法。</a:t>
            </a:r>
          </a:p>
        </p:txBody>
      </p:sp>
      <p:sp>
        <p:nvSpPr>
          <p:cNvPr id="10" name="日期占位符 9"/>
          <p:cNvSpPr>
            <a:spLocks noGrp="1"/>
          </p:cNvSpPr>
          <p:nvPr>
            <p:ph type="dt" sz="half" idx="10"/>
          </p:nvPr>
        </p:nvSpPr>
        <p:spPr/>
        <p:txBody>
          <a:bodyPr/>
          <a:lstStyle/>
          <a:p>
            <a:pPr>
              <a:defRPr/>
            </a:pPr>
            <a:fld id="{657628BB-04DF-4201-999E-659C7032A373}" type="datetime3">
              <a:rPr lang="zh-CN" altLang="en-US" smtClean="0"/>
              <a:t>2018年9月3日星期一</a:t>
            </a:fld>
            <a:endParaRPr lang="en-US" altLang="zh-CN"/>
          </a:p>
        </p:txBody>
      </p:sp>
      <p:sp>
        <p:nvSpPr>
          <p:cNvPr id="11" name="灯片编号占位符 10"/>
          <p:cNvSpPr>
            <a:spLocks noGrp="1"/>
          </p:cNvSpPr>
          <p:nvPr>
            <p:ph type="sldNum" sz="quarter" idx="12"/>
          </p:nvPr>
        </p:nvSpPr>
        <p:spPr/>
        <p:txBody>
          <a:bodyPr/>
          <a:lstStyle/>
          <a:p>
            <a:pPr>
              <a:defRPr/>
            </a:pPr>
            <a:fld id="{5D1A88B7-D946-4D73-873A-6B14D816D75B}" type="slidenum">
              <a:rPr lang="zh-CN" altLang="en-US" smtClean="0"/>
              <a:pPr>
                <a:defRPr/>
              </a:pPr>
              <a:t>15</a:t>
            </a:fld>
            <a:endParaRPr lang="en-US" altLang="zh-CN"/>
          </a:p>
        </p:txBody>
      </p:sp>
      <p:sp>
        <p:nvSpPr>
          <p:cNvPr id="12" name="页脚占位符 11"/>
          <p:cNvSpPr>
            <a:spLocks noGrp="1"/>
          </p:cNvSpPr>
          <p:nvPr>
            <p:ph type="ftr" sz="quarter" idx="11"/>
          </p:nvPr>
        </p:nvSpPr>
        <p:spPr/>
        <p:txBody>
          <a:bodyPr/>
          <a:lstStyle/>
          <a:p>
            <a:pPr>
              <a:defRPr/>
            </a:pPr>
            <a:r>
              <a:rPr lang="zh-CN" altLang="en-US" smtClean="0"/>
              <a:t>泉港民族中学         </a:t>
            </a:r>
            <a:r>
              <a:rPr lang="en-US" altLang="zh-CN" smtClean="0"/>
              <a:t>《</a:t>
            </a:r>
            <a:r>
              <a:rPr lang="zh-CN" altLang="en-US" smtClean="0"/>
              <a:t>致橡树</a:t>
            </a:r>
            <a:r>
              <a:rPr lang="en-US" altLang="zh-CN" smtClean="0"/>
              <a:t>》</a:t>
            </a:r>
            <a:endParaRPr lang="en-US" altLang="zh-CN"/>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149"/>
                                        </p:tgtEl>
                                        <p:attrNameLst>
                                          <p:attrName>style.visibility</p:attrName>
                                        </p:attrNameLst>
                                      </p:cBhvr>
                                      <p:to>
                                        <p:strVal val="visible"/>
                                      </p:to>
                                    </p:set>
                                    <p:anim calcmode="lin" valueType="num">
                                      <p:cBhvr additive="base">
                                        <p:cTn id="7" dur="500" fill="hold"/>
                                        <p:tgtEl>
                                          <p:spTgt spid="6149"/>
                                        </p:tgtEl>
                                        <p:attrNameLst>
                                          <p:attrName>ppt_x</p:attrName>
                                        </p:attrNameLst>
                                      </p:cBhvr>
                                      <p:tavLst>
                                        <p:tav tm="0">
                                          <p:val>
                                            <p:strVal val="#ppt_x"/>
                                          </p:val>
                                        </p:tav>
                                        <p:tav tm="100000">
                                          <p:val>
                                            <p:strVal val="#ppt_x"/>
                                          </p:val>
                                        </p:tav>
                                      </p:tavLst>
                                    </p:anim>
                                    <p:anim calcmode="lin" valueType="num">
                                      <p:cBhvr additive="base">
                                        <p:cTn id="8" dur="500" fill="hold"/>
                                        <p:tgtEl>
                                          <p:spTgt spid="614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150"/>
                                        </p:tgtEl>
                                        <p:attrNameLst>
                                          <p:attrName>style.visibility</p:attrName>
                                        </p:attrNameLst>
                                      </p:cBhvr>
                                      <p:to>
                                        <p:strVal val="visible"/>
                                      </p:to>
                                    </p:set>
                                    <p:anim calcmode="lin" valueType="num">
                                      <p:cBhvr additive="base">
                                        <p:cTn id="13" dur="500" fill="hold"/>
                                        <p:tgtEl>
                                          <p:spTgt spid="6150"/>
                                        </p:tgtEl>
                                        <p:attrNameLst>
                                          <p:attrName>ppt_x</p:attrName>
                                        </p:attrNameLst>
                                      </p:cBhvr>
                                      <p:tavLst>
                                        <p:tav tm="0">
                                          <p:val>
                                            <p:strVal val="#ppt_x"/>
                                          </p:val>
                                        </p:tav>
                                        <p:tav tm="100000">
                                          <p:val>
                                            <p:strVal val="#ppt_x"/>
                                          </p:val>
                                        </p:tav>
                                      </p:tavLst>
                                    </p:anim>
                                    <p:anim calcmode="lin" valueType="num">
                                      <p:cBhvr additive="base">
                                        <p:cTn id="14" dur="500" fill="hold"/>
                                        <p:tgtEl>
                                          <p:spTgt spid="615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151"/>
                                        </p:tgtEl>
                                        <p:attrNameLst>
                                          <p:attrName>style.visibility</p:attrName>
                                        </p:attrNameLst>
                                      </p:cBhvr>
                                      <p:to>
                                        <p:strVal val="visible"/>
                                      </p:to>
                                    </p:set>
                                    <p:anim calcmode="lin" valueType="num">
                                      <p:cBhvr additive="base">
                                        <p:cTn id="19" dur="500" fill="hold"/>
                                        <p:tgtEl>
                                          <p:spTgt spid="6151"/>
                                        </p:tgtEl>
                                        <p:attrNameLst>
                                          <p:attrName>ppt_x</p:attrName>
                                        </p:attrNameLst>
                                      </p:cBhvr>
                                      <p:tavLst>
                                        <p:tav tm="0">
                                          <p:val>
                                            <p:strVal val="#ppt_x"/>
                                          </p:val>
                                        </p:tav>
                                        <p:tav tm="100000">
                                          <p:val>
                                            <p:strVal val="#ppt_x"/>
                                          </p:val>
                                        </p:tav>
                                      </p:tavLst>
                                    </p:anim>
                                    <p:anim calcmode="lin" valueType="num">
                                      <p:cBhvr additive="base">
                                        <p:cTn id="20" dur="500" fill="hold"/>
                                        <p:tgtEl>
                                          <p:spTgt spid="615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152"/>
                                        </p:tgtEl>
                                        <p:attrNameLst>
                                          <p:attrName>style.visibility</p:attrName>
                                        </p:attrNameLst>
                                      </p:cBhvr>
                                      <p:to>
                                        <p:strVal val="visible"/>
                                      </p:to>
                                    </p:set>
                                    <p:anim calcmode="lin" valueType="num">
                                      <p:cBhvr additive="base">
                                        <p:cTn id="25" dur="500" fill="hold"/>
                                        <p:tgtEl>
                                          <p:spTgt spid="6152"/>
                                        </p:tgtEl>
                                        <p:attrNameLst>
                                          <p:attrName>ppt_x</p:attrName>
                                        </p:attrNameLst>
                                      </p:cBhvr>
                                      <p:tavLst>
                                        <p:tav tm="0">
                                          <p:val>
                                            <p:strVal val="#ppt_x"/>
                                          </p:val>
                                        </p:tav>
                                        <p:tav tm="100000">
                                          <p:val>
                                            <p:strVal val="#ppt_x"/>
                                          </p:val>
                                        </p:tav>
                                      </p:tavLst>
                                    </p:anim>
                                    <p:anim calcmode="lin" valueType="num">
                                      <p:cBhvr additive="base">
                                        <p:cTn id="26" dur="500" fill="hold"/>
                                        <p:tgtEl>
                                          <p:spTgt spid="6152"/>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153"/>
                                        </p:tgtEl>
                                        <p:attrNameLst>
                                          <p:attrName>style.visibility</p:attrName>
                                        </p:attrNameLst>
                                      </p:cBhvr>
                                      <p:to>
                                        <p:strVal val="visible"/>
                                      </p:to>
                                    </p:set>
                                    <p:anim calcmode="lin" valueType="num">
                                      <p:cBhvr additive="base">
                                        <p:cTn id="31" dur="500" fill="hold"/>
                                        <p:tgtEl>
                                          <p:spTgt spid="6153"/>
                                        </p:tgtEl>
                                        <p:attrNameLst>
                                          <p:attrName>ppt_x</p:attrName>
                                        </p:attrNameLst>
                                      </p:cBhvr>
                                      <p:tavLst>
                                        <p:tav tm="0">
                                          <p:val>
                                            <p:strVal val="#ppt_x"/>
                                          </p:val>
                                        </p:tav>
                                        <p:tav tm="100000">
                                          <p:val>
                                            <p:strVal val="#ppt_x"/>
                                          </p:val>
                                        </p:tav>
                                      </p:tavLst>
                                    </p:anim>
                                    <p:anim calcmode="lin" valueType="num">
                                      <p:cBhvr additive="base">
                                        <p:cTn id="32" dur="500" fill="hold"/>
                                        <p:tgtEl>
                                          <p:spTgt spid="61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9" grpId="0"/>
      <p:bldP spid="6150" grpId="0"/>
      <p:bldP spid="6151" grpId="0"/>
      <p:bldP spid="6152" grpId="0"/>
      <p:bldP spid="615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7" name="Rectangle 5"/>
          <p:cNvSpPr>
            <a:spLocks noChangeArrowheads="1"/>
          </p:cNvSpPr>
          <p:nvPr/>
        </p:nvSpPr>
        <p:spPr bwMode="auto">
          <a:xfrm>
            <a:off x="611188" y="610741"/>
            <a:ext cx="6364243" cy="1077218"/>
          </a:xfrm>
          <a:prstGeom prst="rect">
            <a:avLst/>
          </a:prstGeom>
          <a:noFill/>
          <a:ln w="9525">
            <a:noFill/>
            <a:miter lim="800000"/>
            <a:headEnd/>
            <a:tailEnd/>
          </a:ln>
          <a:effectLst/>
        </p:spPr>
        <p:txBody>
          <a:bodyPr wrap="none" anchor="ctr">
            <a:spAutoFit/>
          </a:bodyPr>
          <a:lstStyle/>
          <a:p>
            <a:r>
              <a:rPr lang="zh-CN" sz="3200" b="1" dirty="0">
                <a:solidFill>
                  <a:srgbClr val="FF0000"/>
                </a:solidFill>
                <a:latin typeface="黑体" pitchFamily="49" charset="-122"/>
                <a:ea typeface="黑体" pitchFamily="49" charset="-122"/>
              </a:rPr>
              <a:t>找一找：</a:t>
            </a:r>
            <a:r>
              <a:rPr lang="zh-CN" sz="3200" b="1" dirty="0">
                <a:latin typeface="黑体" pitchFamily="49" charset="-122"/>
                <a:ea typeface="黑体" pitchFamily="49" charset="-122"/>
              </a:rPr>
              <a:t>诗中体现木棉为女性形象</a:t>
            </a:r>
          </a:p>
          <a:p>
            <a:r>
              <a:rPr lang="zh-CN" sz="3200" b="1" dirty="0">
                <a:latin typeface="黑体" pitchFamily="49" charset="-122"/>
                <a:ea typeface="黑体" pitchFamily="49" charset="-122"/>
              </a:rPr>
              <a:t>和橡树为男性形象的句子 </a:t>
            </a:r>
          </a:p>
        </p:txBody>
      </p:sp>
      <p:sp>
        <p:nvSpPr>
          <p:cNvPr id="8198" name="Text Box 6"/>
          <p:cNvSpPr txBox="1">
            <a:spLocks noChangeArrowheads="1"/>
          </p:cNvSpPr>
          <p:nvPr/>
        </p:nvSpPr>
        <p:spPr bwMode="auto">
          <a:xfrm>
            <a:off x="1326674" y="2276475"/>
            <a:ext cx="738664" cy="1657350"/>
          </a:xfrm>
          <a:prstGeom prst="rect">
            <a:avLst/>
          </a:prstGeom>
          <a:noFill/>
          <a:ln w="9525">
            <a:noFill/>
            <a:miter lim="800000"/>
            <a:headEnd/>
            <a:tailEnd/>
          </a:ln>
          <a:effectLst/>
        </p:spPr>
        <p:txBody>
          <a:bodyPr vert="eaVert">
            <a:spAutoFit/>
          </a:bodyPr>
          <a:lstStyle/>
          <a:p>
            <a:pPr>
              <a:spcBef>
                <a:spcPct val="50000"/>
              </a:spcBef>
            </a:pPr>
            <a:r>
              <a:rPr lang="zh-CN" sz="3600" b="1" dirty="0">
                <a:solidFill>
                  <a:srgbClr val="FF0000"/>
                </a:solidFill>
              </a:rPr>
              <a:t>木棉</a:t>
            </a:r>
          </a:p>
        </p:txBody>
      </p:sp>
      <p:sp>
        <p:nvSpPr>
          <p:cNvPr id="8199" name="AutoShape 7"/>
          <p:cNvSpPr>
            <a:spLocks/>
          </p:cNvSpPr>
          <p:nvPr/>
        </p:nvSpPr>
        <p:spPr bwMode="auto">
          <a:xfrm>
            <a:off x="2051720" y="1916832"/>
            <a:ext cx="431800" cy="1655762"/>
          </a:xfrm>
          <a:prstGeom prst="leftBrace">
            <a:avLst>
              <a:gd name="adj1" fmla="val 31955"/>
              <a:gd name="adj2" fmla="val 50000"/>
            </a:avLst>
          </a:prstGeom>
          <a:noFill/>
          <a:ln w="9525" cmpd="sng">
            <a:solidFill>
              <a:schemeClr val="tx1"/>
            </a:solidFill>
            <a:round/>
            <a:headEnd/>
            <a:tailEnd/>
          </a:ln>
          <a:effectLst/>
        </p:spPr>
        <p:txBody>
          <a:bodyPr wrap="none" anchor="ctr"/>
          <a:lstStyle/>
          <a:p>
            <a:pPr algn="ctr"/>
            <a:endParaRPr lang="zh-CN" altLang="zh-CN" sz="2000" b="1"/>
          </a:p>
        </p:txBody>
      </p:sp>
      <p:sp>
        <p:nvSpPr>
          <p:cNvPr id="8200" name="Text Box 8"/>
          <p:cNvSpPr txBox="1">
            <a:spLocks noChangeArrowheads="1"/>
          </p:cNvSpPr>
          <p:nvPr/>
        </p:nvSpPr>
        <p:spPr bwMode="auto">
          <a:xfrm>
            <a:off x="1326674" y="4437063"/>
            <a:ext cx="738664" cy="1079500"/>
          </a:xfrm>
          <a:prstGeom prst="rect">
            <a:avLst/>
          </a:prstGeom>
          <a:noFill/>
          <a:ln w="9525">
            <a:noFill/>
            <a:miter lim="800000"/>
            <a:headEnd/>
            <a:tailEnd/>
          </a:ln>
          <a:effectLst/>
        </p:spPr>
        <p:txBody>
          <a:bodyPr vert="eaVert">
            <a:spAutoFit/>
          </a:bodyPr>
          <a:lstStyle/>
          <a:p>
            <a:pPr>
              <a:spcBef>
                <a:spcPct val="50000"/>
              </a:spcBef>
            </a:pPr>
            <a:r>
              <a:rPr lang="zh-CN" sz="3600" b="1" dirty="0">
                <a:solidFill>
                  <a:srgbClr val="FF0000"/>
                </a:solidFill>
              </a:rPr>
              <a:t>橡树</a:t>
            </a:r>
          </a:p>
        </p:txBody>
      </p:sp>
      <p:sp>
        <p:nvSpPr>
          <p:cNvPr id="8201" name="AutoShape 9"/>
          <p:cNvSpPr>
            <a:spLocks/>
          </p:cNvSpPr>
          <p:nvPr/>
        </p:nvSpPr>
        <p:spPr bwMode="auto">
          <a:xfrm>
            <a:off x="2051050" y="4149725"/>
            <a:ext cx="431800" cy="1655763"/>
          </a:xfrm>
          <a:prstGeom prst="leftBrace">
            <a:avLst>
              <a:gd name="adj1" fmla="val 31955"/>
              <a:gd name="adj2" fmla="val 50000"/>
            </a:avLst>
          </a:prstGeom>
          <a:noFill/>
          <a:ln w="9525" cmpd="sng">
            <a:solidFill>
              <a:schemeClr val="tx1"/>
            </a:solidFill>
            <a:round/>
            <a:headEnd/>
            <a:tailEnd/>
          </a:ln>
          <a:effectLst/>
        </p:spPr>
        <p:txBody>
          <a:bodyPr wrap="none" anchor="ctr"/>
          <a:lstStyle/>
          <a:p>
            <a:endParaRPr lang="zh-CN" altLang="en-US"/>
          </a:p>
        </p:txBody>
      </p:sp>
      <p:sp>
        <p:nvSpPr>
          <p:cNvPr id="8202" name="Text Box 10"/>
          <p:cNvSpPr txBox="1">
            <a:spLocks noChangeArrowheads="1"/>
          </p:cNvSpPr>
          <p:nvPr/>
        </p:nvSpPr>
        <p:spPr bwMode="auto">
          <a:xfrm>
            <a:off x="2484438" y="3933825"/>
            <a:ext cx="3743325" cy="461665"/>
          </a:xfrm>
          <a:prstGeom prst="rect">
            <a:avLst/>
          </a:prstGeom>
          <a:noFill/>
          <a:ln w="9525">
            <a:noFill/>
            <a:miter lim="800000"/>
            <a:headEnd/>
            <a:tailEnd/>
          </a:ln>
          <a:effectLst/>
        </p:spPr>
        <p:txBody>
          <a:bodyPr>
            <a:spAutoFit/>
          </a:bodyPr>
          <a:lstStyle/>
          <a:p>
            <a:pPr>
              <a:spcBef>
                <a:spcPct val="50000"/>
              </a:spcBef>
            </a:pPr>
            <a:r>
              <a:rPr lang="zh-CN" sz="2400" b="1" dirty="0">
                <a:solidFill>
                  <a:srgbClr val="190DB3"/>
                </a:solidFill>
                <a:latin typeface="黑体" pitchFamily="49" charset="-122"/>
                <a:ea typeface="黑体" pitchFamily="49" charset="-122"/>
              </a:rPr>
              <a:t>你有你的铜枝铁干</a:t>
            </a:r>
          </a:p>
        </p:txBody>
      </p:sp>
      <p:sp>
        <p:nvSpPr>
          <p:cNvPr id="8203" name="Text Box 11"/>
          <p:cNvSpPr txBox="1">
            <a:spLocks noChangeArrowheads="1"/>
          </p:cNvSpPr>
          <p:nvPr/>
        </p:nvSpPr>
        <p:spPr bwMode="auto">
          <a:xfrm>
            <a:off x="2484438" y="4724400"/>
            <a:ext cx="3889375" cy="461665"/>
          </a:xfrm>
          <a:prstGeom prst="rect">
            <a:avLst/>
          </a:prstGeom>
          <a:noFill/>
          <a:ln w="9525">
            <a:noFill/>
            <a:miter lim="800000"/>
            <a:headEnd/>
            <a:tailEnd/>
          </a:ln>
          <a:effectLst/>
        </p:spPr>
        <p:txBody>
          <a:bodyPr>
            <a:spAutoFit/>
          </a:bodyPr>
          <a:lstStyle/>
          <a:p>
            <a:pPr>
              <a:spcBef>
                <a:spcPct val="50000"/>
              </a:spcBef>
            </a:pPr>
            <a:r>
              <a:rPr lang="zh-CN" sz="2400" b="1" dirty="0">
                <a:solidFill>
                  <a:srgbClr val="190DB3"/>
                </a:solidFill>
                <a:latin typeface="黑体" pitchFamily="49" charset="-122"/>
                <a:ea typeface="黑体" pitchFamily="49" charset="-122"/>
              </a:rPr>
              <a:t>像刀、像剑</a:t>
            </a:r>
          </a:p>
        </p:txBody>
      </p:sp>
      <p:sp>
        <p:nvSpPr>
          <p:cNvPr id="8204" name="Text Box 12"/>
          <p:cNvSpPr txBox="1">
            <a:spLocks noChangeArrowheads="1"/>
          </p:cNvSpPr>
          <p:nvPr/>
        </p:nvSpPr>
        <p:spPr bwMode="auto">
          <a:xfrm>
            <a:off x="2484438" y="5516563"/>
            <a:ext cx="3889375" cy="461665"/>
          </a:xfrm>
          <a:prstGeom prst="rect">
            <a:avLst/>
          </a:prstGeom>
          <a:noFill/>
          <a:ln w="9525">
            <a:noFill/>
            <a:miter lim="800000"/>
            <a:headEnd/>
            <a:tailEnd/>
          </a:ln>
          <a:effectLst/>
        </p:spPr>
        <p:txBody>
          <a:bodyPr>
            <a:spAutoFit/>
          </a:bodyPr>
          <a:lstStyle/>
          <a:p>
            <a:pPr>
              <a:spcBef>
                <a:spcPct val="50000"/>
              </a:spcBef>
            </a:pPr>
            <a:r>
              <a:rPr lang="zh-CN" sz="2400" b="1" dirty="0">
                <a:solidFill>
                  <a:srgbClr val="190DB3"/>
                </a:solidFill>
                <a:latin typeface="黑体" pitchFamily="49" charset="-122"/>
                <a:ea typeface="黑体" pitchFamily="49" charset="-122"/>
              </a:rPr>
              <a:t>也像戟</a:t>
            </a:r>
          </a:p>
        </p:txBody>
      </p:sp>
      <p:sp>
        <p:nvSpPr>
          <p:cNvPr id="8205" name="Text Box 13"/>
          <p:cNvSpPr txBox="1">
            <a:spLocks noChangeArrowheads="1"/>
          </p:cNvSpPr>
          <p:nvPr/>
        </p:nvSpPr>
        <p:spPr bwMode="auto">
          <a:xfrm>
            <a:off x="2484438" y="1773238"/>
            <a:ext cx="3889375" cy="461665"/>
          </a:xfrm>
          <a:prstGeom prst="rect">
            <a:avLst/>
          </a:prstGeom>
          <a:noFill/>
          <a:ln w="9525">
            <a:noFill/>
            <a:miter lim="800000"/>
            <a:headEnd/>
            <a:tailEnd/>
          </a:ln>
          <a:effectLst/>
        </p:spPr>
        <p:txBody>
          <a:bodyPr>
            <a:spAutoFit/>
          </a:bodyPr>
          <a:lstStyle/>
          <a:p>
            <a:pPr>
              <a:spcBef>
                <a:spcPct val="50000"/>
              </a:spcBef>
            </a:pPr>
            <a:r>
              <a:rPr lang="zh-CN" sz="2400" b="1" dirty="0">
                <a:solidFill>
                  <a:srgbClr val="190DB3"/>
                </a:solidFill>
                <a:latin typeface="黑体" pitchFamily="49" charset="-122"/>
                <a:ea typeface="黑体" pitchFamily="49" charset="-122"/>
              </a:rPr>
              <a:t>我有我红硕的花朵</a:t>
            </a:r>
          </a:p>
        </p:txBody>
      </p:sp>
      <p:sp>
        <p:nvSpPr>
          <p:cNvPr id="8206" name="Text Box 14"/>
          <p:cNvSpPr txBox="1">
            <a:spLocks noChangeArrowheads="1"/>
          </p:cNvSpPr>
          <p:nvPr/>
        </p:nvSpPr>
        <p:spPr bwMode="auto">
          <a:xfrm>
            <a:off x="2484438" y="2492375"/>
            <a:ext cx="3889375" cy="461665"/>
          </a:xfrm>
          <a:prstGeom prst="rect">
            <a:avLst/>
          </a:prstGeom>
          <a:noFill/>
          <a:ln w="9525">
            <a:noFill/>
            <a:miter lim="800000"/>
            <a:headEnd/>
            <a:tailEnd/>
          </a:ln>
          <a:effectLst/>
        </p:spPr>
        <p:txBody>
          <a:bodyPr>
            <a:spAutoFit/>
          </a:bodyPr>
          <a:lstStyle/>
          <a:p>
            <a:pPr>
              <a:spcBef>
                <a:spcPct val="50000"/>
              </a:spcBef>
            </a:pPr>
            <a:r>
              <a:rPr lang="zh-CN" sz="2400" b="1" dirty="0">
                <a:solidFill>
                  <a:srgbClr val="190DB3"/>
                </a:solidFill>
                <a:latin typeface="黑体" pitchFamily="49" charset="-122"/>
                <a:ea typeface="黑体" pitchFamily="49" charset="-122"/>
              </a:rPr>
              <a:t>像沉重的叹息</a:t>
            </a:r>
          </a:p>
        </p:txBody>
      </p:sp>
      <p:sp>
        <p:nvSpPr>
          <p:cNvPr id="8207" name="Text Box 15"/>
          <p:cNvSpPr txBox="1">
            <a:spLocks noChangeArrowheads="1"/>
          </p:cNvSpPr>
          <p:nvPr/>
        </p:nvSpPr>
        <p:spPr bwMode="auto">
          <a:xfrm>
            <a:off x="2411413" y="3284538"/>
            <a:ext cx="3889375" cy="461665"/>
          </a:xfrm>
          <a:prstGeom prst="rect">
            <a:avLst/>
          </a:prstGeom>
          <a:noFill/>
          <a:ln w="9525">
            <a:noFill/>
            <a:miter lim="800000"/>
            <a:headEnd/>
            <a:tailEnd/>
          </a:ln>
          <a:effectLst/>
        </p:spPr>
        <p:txBody>
          <a:bodyPr>
            <a:spAutoFit/>
          </a:bodyPr>
          <a:lstStyle/>
          <a:p>
            <a:pPr>
              <a:spcBef>
                <a:spcPct val="50000"/>
              </a:spcBef>
            </a:pPr>
            <a:r>
              <a:rPr lang="zh-CN" sz="2400" b="1" dirty="0">
                <a:solidFill>
                  <a:srgbClr val="190DB3"/>
                </a:solidFill>
                <a:latin typeface="黑体" pitchFamily="49" charset="-122"/>
                <a:ea typeface="黑体" pitchFamily="49" charset="-122"/>
              </a:rPr>
              <a:t>又像英勇的火炬</a:t>
            </a:r>
          </a:p>
        </p:txBody>
      </p:sp>
      <p:sp>
        <p:nvSpPr>
          <p:cNvPr id="16" name="矩形 15"/>
          <p:cNvSpPr/>
          <p:nvPr/>
        </p:nvSpPr>
        <p:spPr>
          <a:xfrm>
            <a:off x="5940152" y="1700808"/>
            <a:ext cx="2880320" cy="2123658"/>
          </a:xfrm>
          <a:prstGeom prst="rect">
            <a:avLst/>
          </a:prstGeom>
        </p:spPr>
        <p:txBody>
          <a:bodyPr wrap="square">
            <a:spAutoFit/>
          </a:bodyPr>
          <a:lstStyle/>
          <a:p>
            <a:pPr>
              <a:spcBef>
                <a:spcPct val="50000"/>
              </a:spcBef>
            </a:pPr>
            <a:r>
              <a:rPr lang="zh-CN" altLang="zh-CN" sz="2400" b="1" dirty="0" smtClean="0">
                <a:solidFill>
                  <a:srgbClr val="FF0000"/>
                </a:solidFill>
                <a:latin typeface="黑体" pitchFamily="49" charset="-122"/>
                <a:ea typeface="黑体" pitchFamily="49" charset="-122"/>
              </a:rPr>
              <a:t>女性的柔美气</a:t>
            </a:r>
            <a:r>
              <a:rPr lang="zh-CN" altLang="zh-CN" sz="2400" b="1" dirty="0" smtClean="0">
                <a:solidFill>
                  <a:srgbClr val="FF0000"/>
                </a:solidFill>
                <a:latin typeface="黑体" pitchFamily="49" charset="-122"/>
                <a:ea typeface="黑体" pitchFamily="49" charset="-122"/>
              </a:rPr>
              <a:t>质</a:t>
            </a:r>
            <a:endParaRPr lang="en-US" altLang="zh-CN" sz="2400" b="1" dirty="0" smtClean="0">
              <a:solidFill>
                <a:srgbClr val="FF0000"/>
              </a:solidFill>
              <a:latin typeface="黑体" pitchFamily="49" charset="-122"/>
              <a:ea typeface="黑体" pitchFamily="49" charset="-122"/>
            </a:endParaRPr>
          </a:p>
          <a:p>
            <a:pPr>
              <a:spcBef>
                <a:spcPct val="50000"/>
              </a:spcBef>
            </a:pPr>
            <a:r>
              <a:rPr lang="zh-CN" altLang="en-US" sz="2400" b="1" dirty="0" smtClean="0">
                <a:solidFill>
                  <a:srgbClr val="FF0000"/>
                </a:solidFill>
                <a:latin typeface="黑体" pitchFamily="49" charset="-122"/>
                <a:ea typeface="黑体" pitchFamily="49" charset="-122"/>
              </a:rPr>
              <a:t>伟岸挺</a:t>
            </a:r>
            <a:r>
              <a:rPr lang="zh-CN" altLang="en-US" sz="2400" b="1" dirty="0" smtClean="0">
                <a:solidFill>
                  <a:srgbClr val="FF0000"/>
                </a:solidFill>
                <a:latin typeface="黑体" pitchFamily="49" charset="-122"/>
                <a:ea typeface="黑体" pitchFamily="49" charset="-122"/>
              </a:rPr>
              <a:t>拔</a:t>
            </a:r>
            <a:endParaRPr lang="en-US" altLang="zh-CN" sz="2400" b="1" dirty="0" smtClean="0">
              <a:solidFill>
                <a:srgbClr val="FF0000"/>
              </a:solidFill>
              <a:latin typeface="黑体" pitchFamily="49" charset="-122"/>
              <a:ea typeface="黑体" pitchFamily="49" charset="-122"/>
            </a:endParaRPr>
          </a:p>
          <a:p>
            <a:pPr>
              <a:spcBef>
                <a:spcPct val="50000"/>
              </a:spcBef>
            </a:pPr>
            <a:r>
              <a:rPr lang="zh-CN" altLang="en-US" sz="2400" b="1" dirty="0" smtClean="0">
                <a:solidFill>
                  <a:srgbClr val="FF0000"/>
                </a:solidFill>
                <a:latin typeface="黑体" pitchFamily="49" charset="-122"/>
                <a:ea typeface="黑体" pitchFamily="49" charset="-122"/>
              </a:rPr>
              <a:t>刚</a:t>
            </a:r>
            <a:r>
              <a:rPr lang="zh-CN" altLang="en-US" sz="2400" b="1" dirty="0" smtClean="0">
                <a:solidFill>
                  <a:srgbClr val="FF0000"/>
                </a:solidFill>
                <a:latin typeface="黑体" pitchFamily="49" charset="-122"/>
                <a:ea typeface="黑体" pitchFamily="49" charset="-122"/>
              </a:rPr>
              <a:t>强不</a:t>
            </a:r>
            <a:r>
              <a:rPr lang="zh-CN" altLang="en-US" sz="2400" b="1" dirty="0" smtClean="0">
                <a:solidFill>
                  <a:srgbClr val="FF0000"/>
                </a:solidFill>
                <a:latin typeface="黑体" pitchFamily="49" charset="-122"/>
                <a:ea typeface="黑体" pitchFamily="49" charset="-122"/>
              </a:rPr>
              <a:t>屈</a:t>
            </a:r>
            <a:endParaRPr lang="en-US" altLang="zh-CN" sz="2400" b="1" dirty="0" smtClean="0">
              <a:solidFill>
                <a:srgbClr val="FF0000"/>
              </a:solidFill>
              <a:latin typeface="黑体" pitchFamily="49" charset="-122"/>
              <a:ea typeface="黑体" pitchFamily="49" charset="-122"/>
            </a:endParaRPr>
          </a:p>
          <a:p>
            <a:pPr>
              <a:spcBef>
                <a:spcPct val="50000"/>
              </a:spcBef>
            </a:pPr>
            <a:r>
              <a:rPr lang="zh-CN" altLang="en-US" sz="2400" b="1" dirty="0" smtClean="0">
                <a:solidFill>
                  <a:srgbClr val="FF0000"/>
                </a:solidFill>
                <a:latin typeface="黑体" pitchFamily="49" charset="-122"/>
                <a:ea typeface="黑体" pitchFamily="49" charset="-122"/>
              </a:rPr>
              <a:t>锋</a:t>
            </a:r>
            <a:r>
              <a:rPr lang="zh-CN" altLang="en-US" sz="2400" b="1" dirty="0" smtClean="0">
                <a:solidFill>
                  <a:srgbClr val="FF0000"/>
                </a:solidFill>
                <a:latin typeface="黑体" pitchFamily="49" charset="-122"/>
                <a:ea typeface="黑体" pitchFamily="49" charset="-122"/>
              </a:rPr>
              <a:t>芒锐利</a:t>
            </a:r>
            <a:endParaRPr lang="zh-CN" altLang="zh-CN" sz="2400" b="1" dirty="0">
              <a:solidFill>
                <a:srgbClr val="FF0000"/>
              </a:solidFill>
              <a:latin typeface="黑体" pitchFamily="49" charset="-122"/>
              <a:ea typeface="黑体" pitchFamily="49" charset="-122"/>
            </a:endParaRPr>
          </a:p>
        </p:txBody>
      </p:sp>
      <p:sp>
        <p:nvSpPr>
          <p:cNvPr id="17" name="矩形 16"/>
          <p:cNvSpPr/>
          <p:nvPr/>
        </p:nvSpPr>
        <p:spPr>
          <a:xfrm>
            <a:off x="6156176" y="4077072"/>
            <a:ext cx="2350323" cy="2123658"/>
          </a:xfrm>
          <a:prstGeom prst="rect">
            <a:avLst/>
          </a:prstGeom>
        </p:spPr>
        <p:txBody>
          <a:bodyPr wrap="none">
            <a:spAutoFit/>
          </a:bodyPr>
          <a:lstStyle/>
          <a:p>
            <a:pPr>
              <a:spcBef>
                <a:spcPct val="50000"/>
              </a:spcBef>
            </a:pPr>
            <a:r>
              <a:rPr lang="zh-CN" altLang="zh-CN" sz="2400" b="1" dirty="0" smtClean="0">
                <a:solidFill>
                  <a:srgbClr val="FF0000"/>
                </a:solidFill>
                <a:latin typeface="黑体" pitchFamily="49" charset="-122"/>
                <a:ea typeface="黑体" pitchFamily="49" charset="-122"/>
              </a:rPr>
              <a:t>男性的阳刚气</a:t>
            </a:r>
            <a:r>
              <a:rPr lang="zh-CN" altLang="zh-CN" sz="2400" b="1" dirty="0" smtClean="0">
                <a:solidFill>
                  <a:srgbClr val="FF0000"/>
                </a:solidFill>
                <a:latin typeface="黑体" pitchFamily="49" charset="-122"/>
                <a:ea typeface="黑体" pitchFamily="49" charset="-122"/>
              </a:rPr>
              <a:t>概</a:t>
            </a:r>
            <a:endParaRPr lang="en-US" altLang="zh-CN" sz="2400" b="1" dirty="0" smtClean="0">
              <a:solidFill>
                <a:srgbClr val="FF0000"/>
              </a:solidFill>
              <a:latin typeface="黑体" pitchFamily="49" charset="-122"/>
              <a:ea typeface="黑体" pitchFamily="49" charset="-122"/>
            </a:endParaRPr>
          </a:p>
          <a:p>
            <a:pPr>
              <a:spcBef>
                <a:spcPct val="50000"/>
              </a:spcBef>
            </a:pPr>
            <a:r>
              <a:rPr lang="zh-CN" altLang="en-US" sz="2400" b="1" dirty="0" smtClean="0">
                <a:solidFill>
                  <a:srgbClr val="FF0000"/>
                </a:solidFill>
                <a:latin typeface="黑体" pitchFamily="49" charset="-122"/>
                <a:ea typeface="黑体" pitchFamily="49" charset="-122"/>
              </a:rPr>
              <a:t>健康活</a:t>
            </a:r>
            <a:r>
              <a:rPr lang="zh-CN" altLang="en-US" sz="2400" b="1" dirty="0" smtClean="0">
                <a:solidFill>
                  <a:srgbClr val="FF0000"/>
                </a:solidFill>
                <a:latin typeface="黑体" pitchFamily="49" charset="-122"/>
                <a:ea typeface="黑体" pitchFamily="49" charset="-122"/>
              </a:rPr>
              <a:t>泼</a:t>
            </a:r>
            <a:endParaRPr lang="en-US" altLang="zh-CN" sz="2400" b="1" dirty="0" smtClean="0">
              <a:solidFill>
                <a:srgbClr val="FF0000"/>
              </a:solidFill>
              <a:latin typeface="黑体" pitchFamily="49" charset="-122"/>
              <a:ea typeface="黑体" pitchFamily="49" charset="-122"/>
            </a:endParaRPr>
          </a:p>
          <a:p>
            <a:pPr>
              <a:spcBef>
                <a:spcPct val="50000"/>
              </a:spcBef>
            </a:pPr>
            <a:r>
              <a:rPr lang="zh-CN" altLang="en-US" sz="2400" b="1" dirty="0" smtClean="0">
                <a:solidFill>
                  <a:srgbClr val="FF0000"/>
                </a:solidFill>
                <a:latin typeface="黑体" pitchFamily="49" charset="-122"/>
                <a:ea typeface="黑体" pitchFamily="49" charset="-122"/>
              </a:rPr>
              <a:t>深</a:t>
            </a:r>
            <a:r>
              <a:rPr lang="zh-CN" altLang="en-US" sz="2400" b="1" dirty="0" smtClean="0">
                <a:solidFill>
                  <a:srgbClr val="FF0000"/>
                </a:solidFill>
                <a:latin typeface="黑体" pitchFamily="49" charset="-122"/>
                <a:ea typeface="黑体" pitchFamily="49" charset="-122"/>
              </a:rPr>
              <a:t>沉博</a:t>
            </a:r>
            <a:r>
              <a:rPr lang="zh-CN" altLang="en-US" sz="2400" b="1" dirty="0" smtClean="0">
                <a:solidFill>
                  <a:srgbClr val="FF0000"/>
                </a:solidFill>
                <a:latin typeface="黑体" pitchFamily="49" charset="-122"/>
                <a:ea typeface="黑体" pitchFamily="49" charset="-122"/>
              </a:rPr>
              <a:t>大</a:t>
            </a:r>
            <a:endParaRPr lang="en-US" altLang="zh-CN" sz="2400" b="1" dirty="0" smtClean="0">
              <a:solidFill>
                <a:srgbClr val="FF0000"/>
              </a:solidFill>
              <a:latin typeface="黑体" pitchFamily="49" charset="-122"/>
              <a:ea typeface="黑体" pitchFamily="49" charset="-122"/>
            </a:endParaRPr>
          </a:p>
          <a:p>
            <a:pPr>
              <a:spcBef>
                <a:spcPct val="50000"/>
              </a:spcBef>
            </a:pPr>
            <a:r>
              <a:rPr lang="zh-CN" altLang="en-US" sz="2400" b="1" dirty="0" smtClean="0">
                <a:solidFill>
                  <a:srgbClr val="FF0000"/>
                </a:solidFill>
                <a:latin typeface="黑体" pitchFamily="49" charset="-122"/>
                <a:ea typeface="黑体" pitchFamily="49" charset="-122"/>
              </a:rPr>
              <a:t>坚</a:t>
            </a:r>
            <a:r>
              <a:rPr lang="zh-CN" altLang="en-US" sz="2400" b="1" dirty="0" smtClean="0">
                <a:solidFill>
                  <a:srgbClr val="FF0000"/>
                </a:solidFill>
                <a:latin typeface="黑体" pitchFamily="49" charset="-122"/>
                <a:ea typeface="黑体" pitchFamily="49" charset="-122"/>
              </a:rPr>
              <a:t>韧不屈</a:t>
            </a:r>
            <a:endParaRPr lang="zh-CN" altLang="zh-CN" sz="2400" b="1" dirty="0">
              <a:solidFill>
                <a:srgbClr val="FF0000"/>
              </a:solidFill>
              <a:latin typeface="黑体" pitchFamily="49" charset="-122"/>
              <a:ea typeface="黑体" pitchFamily="49" charset="-122"/>
            </a:endParaRPr>
          </a:p>
        </p:txBody>
      </p:sp>
      <p:sp>
        <p:nvSpPr>
          <p:cNvPr id="18" name="AutoShape 12"/>
          <p:cNvSpPr>
            <a:spLocks noChangeArrowheads="1"/>
          </p:cNvSpPr>
          <p:nvPr/>
        </p:nvSpPr>
        <p:spPr bwMode="auto">
          <a:xfrm>
            <a:off x="5076056" y="2060848"/>
            <a:ext cx="792163" cy="288925"/>
          </a:xfrm>
          <a:prstGeom prst="notchedRightArrow">
            <a:avLst>
              <a:gd name="adj1" fmla="val 50000"/>
              <a:gd name="adj2" fmla="val 68544"/>
            </a:avLst>
          </a:prstGeom>
          <a:solidFill>
            <a:schemeClr val="accent1"/>
          </a:solidFill>
          <a:ln w="9525" cmpd="sng">
            <a:solidFill>
              <a:schemeClr val="tx1"/>
            </a:solidFill>
            <a:miter lim="800000"/>
            <a:headEnd/>
            <a:tailEnd/>
          </a:ln>
          <a:effectLst/>
        </p:spPr>
        <p:txBody>
          <a:bodyPr wrap="none" anchor="ctr"/>
          <a:lstStyle/>
          <a:p>
            <a:endParaRPr lang="zh-CN" altLang="en-US"/>
          </a:p>
        </p:txBody>
      </p:sp>
      <p:sp>
        <p:nvSpPr>
          <p:cNvPr id="19" name="AutoShape 12"/>
          <p:cNvSpPr>
            <a:spLocks noChangeArrowheads="1"/>
          </p:cNvSpPr>
          <p:nvPr/>
        </p:nvSpPr>
        <p:spPr bwMode="auto">
          <a:xfrm>
            <a:off x="5292080" y="4221088"/>
            <a:ext cx="792163" cy="288925"/>
          </a:xfrm>
          <a:prstGeom prst="notchedRightArrow">
            <a:avLst>
              <a:gd name="adj1" fmla="val 50000"/>
              <a:gd name="adj2" fmla="val 68544"/>
            </a:avLst>
          </a:prstGeom>
          <a:solidFill>
            <a:schemeClr val="accent1"/>
          </a:solidFill>
          <a:ln w="9525" cmpd="sng">
            <a:solidFill>
              <a:schemeClr val="tx1"/>
            </a:solidFill>
            <a:miter lim="800000"/>
            <a:headEnd/>
            <a:tailEnd/>
          </a:ln>
          <a:effectLst/>
        </p:spPr>
        <p:txBody>
          <a:bodyPr wrap="none" anchor="ctr"/>
          <a:lstStyle/>
          <a:p>
            <a:endParaRPr lang="zh-CN" altLang="en-US"/>
          </a:p>
        </p:txBody>
      </p:sp>
      <p:sp>
        <p:nvSpPr>
          <p:cNvPr id="20" name="日期占位符 19"/>
          <p:cNvSpPr>
            <a:spLocks noGrp="1"/>
          </p:cNvSpPr>
          <p:nvPr>
            <p:ph type="dt" sz="half" idx="10"/>
          </p:nvPr>
        </p:nvSpPr>
        <p:spPr/>
        <p:txBody>
          <a:bodyPr/>
          <a:lstStyle/>
          <a:p>
            <a:pPr>
              <a:defRPr/>
            </a:pPr>
            <a:fld id="{4F651752-CE49-40C5-A003-8C60BC8030B7}" type="datetime3">
              <a:rPr lang="zh-CN" altLang="en-US" smtClean="0"/>
              <a:t>2018年9月3日星期一</a:t>
            </a:fld>
            <a:endParaRPr lang="en-US" altLang="zh-CN"/>
          </a:p>
        </p:txBody>
      </p:sp>
      <p:sp>
        <p:nvSpPr>
          <p:cNvPr id="21" name="灯片编号占位符 20"/>
          <p:cNvSpPr>
            <a:spLocks noGrp="1"/>
          </p:cNvSpPr>
          <p:nvPr>
            <p:ph type="sldNum" sz="quarter" idx="12"/>
          </p:nvPr>
        </p:nvSpPr>
        <p:spPr/>
        <p:txBody>
          <a:bodyPr/>
          <a:lstStyle/>
          <a:p>
            <a:pPr>
              <a:defRPr/>
            </a:pPr>
            <a:fld id="{5D1A88B7-D946-4D73-873A-6B14D816D75B}" type="slidenum">
              <a:rPr lang="zh-CN" altLang="en-US" smtClean="0"/>
              <a:pPr>
                <a:defRPr/>
              </a:pPr>
              <a:t>16</a:t>
            </a:fld>
            <a:endParaRPr lang="en-US" altLang="zh-CN"/>
          </a:p>
        </p:txBody>
      </p:sp>
      <p:sp>
        <p:nvSpPr>
          <p:cNvPr id="22" name="页脚占位符 21"/>
          <p:cNvSpPr>
            <a:spLocks noGrp="1"/>
          </p:cNvSpPr>
          <p:nvPr>
            <p:ph type="ftr" sz="quarter" idx="11"/>
          </p:nvPr>
        </p:nvSpPr>
        <p:spPr/>
        <p:txBody>
          <a:bodyPr/>
          <a:lstStyle/>
          <a:p>
            <a:pPr>
              <a:defRPr/>
            </a:pPr>
            <a:r>
              <a:rPr lang="zh-CN" altLang="en-US" smtClean="0"/>
              <a:t>泉港民族中学         </a:t>
            </a:r>
            <a:r>
              <a:rPr lang="en-US" altLang="zh-CN" smtClean="0"/>
              <a:t>《</a:t>
            </a:r>
            <a:r>
              <a:rPr lang="zh-CN" altLang="en-US" smtClean="0"/>
              <a:t>致橡树</a:t>
            </a:r>
            <a:r>
              <a:rPr lang="en-US" altLang="zh-CN" smtClean="0"/>
              <a:t>》</a:t>
            </a:r>
            <a:endParaRPr lang="en-US" altLang="zh-CN"/>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197"/>
                                        </p:tgtEl>
                                        <p:attrNameLst>
                                          <p:attrName>style.visibility</p:attrName>
                                        </p:attrNameLst>
                                      </p:cBhvr>
                                      <p:to>
                                        <p:strVal val="visible"/>
                                      </p:to>
                                    </p:set>
                                    <p:anim calcmode="lin" valueType="num">
                                      <p:cBhvr additive="base">
                                        <p:cTn id="7" dur="500" fill="hold"/>
                                        <p:tgtEl>
                                          <p:spTgt spid="8197"/>
                                        </p:tgtEl>
                                        <p:attrNameLst>
                                          <p:attrName>ppt_x</p:attrName>
                                        </p:attrNameLst>
                                      </p:cBhvr>
                                      <p:tavLst>
                                        <p:tav tm="0">
                                          <p:val>
                                            <p:strVal val="#ppt_x"/>
                                          </p:val>
                                        </p:tav>
                                        <p:tav tm="100000">
                                          <p:val>
                                            <p:strVal val="#ppt_x"/>
                                          </p:val>
                                        </p:tav>
                                      </p:tavLst>
                                    </p:anim>
                                    <p:anim calcmode="lin" valueType="num">
                                      <p:cBhvr additive="base">
                                        <p:cTn id="8" dur="500" fill="hold"/>
                                        <p:tgtEl>
                                          <p:spTgt spid="819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198"/>
                                        </p:tgtEl>
                                        <p:attrNameLst>
                                          <p:attrName>style.visibility</p:attrName>
                                        </p:attrNameLst>
                                      </p:cBhvr>
                                      <p:to>
                                        <p:strVal val="visible"/>
                                      </p:to>
                                    </p:set>
                                    <p:anim calcmode="lin" valueType="num">
                                      <p:cBhvr additive="base">
                                        <p:cTn id="13" dur="500" fill="hold"/>
                                        <p:tgtEl>
                                          <p:spTgt spid="8198"/>
                                        </p:tgtEl>
                                        <p:attrNameLst>
                                          <p:attrName>ppt_x</p:attrName>
                                        </p:attrNameLst>
                                      </p:cBhvr>
                                      <p:tavLst>
                                        <p:tav tm="0">
                                          <p:val>
                                            <p:strVal val="#ppt_x"/>
                                          </p:val>
                                        </p:tav>
                                        <p:tav tm="100000">
                                          <p:val>
                                            <p:strVal val="#ppt_x"/>
                                          </p:val>
                                        </p:tav>
                                      </p:tavLst>
                                    </p:anim>
                                    <p:anim calcmode="lin" valueType="num">
                                      <p:cBhvr additive="base">
                                        <p:cTn id="14" dur="500" fill="hold"/>
                                        <p:tgtEl>
                                          <p:spTgt spid="819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9" presetClass="entr" presetSubtype="0" fill="hold" grpId="0" nodeType="clickEffect">
                                  <p:stCondLst>
                                    <p:cond delay="0"/>
                                  </p:stCondLst>
                                  <p:childTnLst>
                                    <p:set>
                                      <p:cBhvr>
                                        <p:cTn id="18" dur="1" fill="hold">
                                          <p:stCondLst>
                                            <p:cond delay="0"/>
                                          </p:stCondLst>
                                        </p:cTn>
                                        <p:tgtEl>
                                          <p:spTgt spid="8205"/>
                                        </p:tgtEl>
                                        <p:attrNameLst>
                                          <p:attrName>style.visibility</p:attrName>
                                        </p:attrNameLst>
                                      </p:cBhvr>
                                      <p:to>
                                        <p:strVal val="visible"/>
                                      </p:to>
                                    </p:set>
                                    <p:animEffect transition="in" filter="dissolve">
                                      <p:cBhvr>
                                        <p:cTn id="19" dur="500"/>
                                        <p:tgtEl>
                                          <p:spTgt spid="8205"/>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grpId="0" nodeType="clickEffect">
                                  <p:stCondLst>
                                    <p:cond delay="0"/>
                                  </p:stCondLst>
                                  <p:childTnLst>
                                    <p:set>
                                      <p:cBhvr>
                                        <p:cTn id="23" dur="1" fill="hold">
                                          <p:stCondLst>
                                            <p:cond delay="0"/>
                                          </p:stCondLst>
                                        </p:cTn>
                                        <p:tgtEl>
                                          <p:spTgt spid="8206"/>
                                        </p:tgtEl>
                                        <p:attrNameLst>
                                          <p:attrName>style.visibility</p:attrName>
                                        </p:attrNameLst>
                                      </p:cBhvr>
                                      <p:to>
                                        <p:strVal val="visible"/>
                                      </p:to>
                                    </p:set>
                                    <p:animEffect transition="in" filter="dissolve">
                                      <p:cBhvr>
                                        <p:cTn id="24" dur="500"/>
                                        <p:tgtEl>
                                          <p:spTgt spid="8206"/>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grpId="0" nodeType="clickEffect">
                                  <p:stCondLst>
                                    <p:cond delay="0"/>
                                  </p:stCondLst>
                                  <p:childTnLst>
                                    <p:set>
                                      <p:cBhvr>
                                        <p:cTn id="28" dur="1" fill="hold">
                                          <p:stCondLst>
                                            <p:cond delay="0"/>
                                          </p:stCondLst>
                                        </p:cTn>
                                        <p:tgtEl>
                                          <p:spTgt spid="8207"/>
                                        </p:tgtEl>
                                        <p:attrNameLst>
                                          <p:attrName>style.visibility</p:attrName>
                                        </p:attrNameLst>
                                      </p:cBhvr>
                                      <p:to>
                                        <p:strVal val="visible"/>
                                      </p:to>
                                    </p:set>
                                    <p:animEffect transition="in" filter="dissolve">
                                      <p:cBhvr>
                                        <p:cTn id="29" dur="500"/>
                                        <p:tgtEl>
                                          <p:spTgt spid="8207"/>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8200"/>
                                        </p:tgtEl>
                                        <p:attrNameLst>
                                          <p:attrName>style.visibility</p:attrName>
                                        </p:attrNameLst>
                                      </p:cBhvr>
                                      <p:to>
                                        <p:strVal val="visible"/>
                                      </p:to>
                                    </p:set>
                                    <p:anim calcmode="lin" valueType="num">
                                      <p:cBhvr additive="base">
                                        <p:cTn id="34" dur="500" fill="hold"/>
                                        <p:tgtEl>
                                          <p:spTgt spid="8200"/>
                                        </p:tgtEl>
                                        <p:attrNameLst>
                                          <p:attrName>ppt_x</p:attrName>
                                        </p:attrNameLst>
                                      </p:cBhvr>
                                      <p:tavLst>
                                        <p:tav tm="0">
                                          <p:val>
                                            <p:strVal val="#ppt_x"/>
                                          </p:val>
                                        </p:tav>
                                        <p:tav tm="100000">
                                          <p:val>
                                            <p:strVal val="#ppt_x"/>
                                          </p:val>
                                        </p:tav>
                                      </p:tavLst>
                                    </p:anim>
                                    <p:anim calcmode="lin" valueType="num">
                                      <p:cBhvr additive="base">
                                        <p:cTn id="35" dur="500" fill="hold"/>
                                        <p:tgtEl>
                                          <p:spTgt spid="8200"/>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9" presetClass="entr" presetSubtype="0" fill="hold" grpId="0" nodeType="clickEffect">
                                  <p:stCondLst>
                                    <p:cond delay="0"/>
                                  </p:stCondLst>
                                  <p:childTnLst>
                                    <p:set>
                                      <p:cBhvr>
                                        <p:cTn id="39" dur="1" fill="hold">
                                          <p:stCondLst>
                                            <p:cond delay="0"/>
                                          </p:stCondLst>
                                        </p:cTn>
                                        <p:tgtEl>
                                          <p:spTgt spid="8202"/>
                                        </p:tgtEl>
                                        <p:attrNameLst>
                                          <p:attrName>style.visibility</p:attrName>
                                        </p:attrNameLst>
                                      </p:cBhvr>
                                      <p:to>
                                        <p:strVal val="visible"/>
                                      </p:to>
                                    </p:set>
                                    <p:animEffect transition="in" filter="dissolve">
                                      <p:cBhvr>
                                        <p:cTn id="40" dur="500"/>
                                        <p:tgtEl>
                                          <p:spTgt spid="8202"/>
                                        </p:tgtEl>
                                      </p:cBhvr>
                                    </p:animEffect>
                                  </p:childTnLst>
                                </p:cTn>
                              </p:par>
                            </p:childTnLst>
                          </p:cTn>
                        </p:par>
                      </p:childTnLst>
                    </p:cTn>
                  </p:par>
                  <p:par>
                    <p:cTn id="41" fill="hold">
                      <p:stCondLst>
                        <p:cond delay="indefinite"/>
                      </p:stCondLst>
                      <p:childTnLst>
                        <p:par>
                          <p:cTn id="42" fill="hold">
                            <p:stCondLst>
                              <p:cond delay="0"/>
                            </p:stCondLst>
                            <p:childTnLst>
                              <p:par>
                                <p:cTn id="43" presetID="9" presetClass="entr" presetSubtype="0" fill="hold" grpId="0" nodeType="clickEffect">
                                  <p:stCondLst>
                                    <p:cond delay="0"/>
                                  </p:stCondLst>
                                  <p:childTnLst>
                                    <p:set>
                                      <p:cBhvr>
                                        <p:cTn id="44" dur="1" fill="hold">
                                          <p:stCondLst>
                                            <p:cond delay="0"/>
                                          </p:stCondLst>
                                        </p:cTn>
                                        <p:tgtEl>
                                          <p:spTgt spid="8203"/>
                                        </p:tgtEl>
                                        <p:attrNameLst>
                                          <p:attrName>style.visibility</p:attrName>
                                        </p:attrNameLst>
                                      </p:cBhvr>
                                      <p:to>
                                        <p:strVal val="visible"/>
                                      </p:to>
                                    </p:set>
                                    <p:animEffect transition="in" filter="dissolve">
                                      <p:cBhvr>
                                        <p:cTn id="45" dur="500"/>
                                        <p:tgtEl>
                                          <p:spTgt spid="8203"/>
                                        </p:tgtEl>
                                      </p:cBhvr>
                                    </p:animEffect>
                                  </p:childTnLst>
                                </p:cTn>
                              </p:par>
                            </p:childTnLst>
                          </p:cTn>
                        </p:par>
                      </p:childTnLst>
                    </p:cTn>
                  </p:par>
                  <p:par>
                    <p:cTn id="46" fill="hold">
                      <p:stCondLst>
                        <p:cond delay="indefinite"/>
                      </p:stCondLst>
                      <p:childTnLst>
                        <p:par>
                          <p:cTn id="47" fill="hold">
                            <p:stCondLst>
                              <p:cond delay="0"/>
                            </p:stCondLst>
                            <p:childTnLst>
                              <p:par>
                                <p:cTn id="48" presetID="9" presetClass="entr" presetSubtype="0" fill="hold" grpId="0" nodeType="clickEffect">
                                  <p:stCondLst>
                                    <p:cond delay="0"/>
                                  </p:stCondLst>
                                  <p:childTnLst>
                                    <p:set>
                                      <p:cBhvr>
                                        <p:cTn id="49" dur="1" fill="hold">
                                          <p:stCondLst>
                                            <p:cond delay="0"/>
                                          </p:stCondLst>
                                        </p:cTn>
                                        <p:tgtEl>
                                          <p:spTgt spid="8204"/>
                                        </p:tgtEl>
                                        <p:attrNameLst>
                                          <p:attrName>style.visibility</p:attrName>
                                        </p:attrNameLst>
                                      </p:cBhvr>
                                      <p:to>
                                        <p:strVal val="visible"/>
                                      </p:to>
                                    </p:set>
                                    <p:animEffect transition="in" filter="dissolve">
                                      <p:cBhvr>
                                        <p:cTn id="50" dur="500"/>
                                        <p:tgtEl>
                                          <p:spTgt spid="8204"/>
                                        </p:tgtEl>
                                      </p:cBhvr>
                                    </p:animEffect>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6"/>
                                        </p:tgtEl>
                                        <p:attrNameLst>
                                          <p:attrName>style.visibility</p:attrName>
                                        </p:attrNameLst>
                                      </p:cBhvr>
                                      <p:to>
                                        <p:strVal val="visible"/>
                                      </p:to>
                                    </p:set>
                                    <p:anim calcmode="lin" valueType="num">
                                      <p:cBhvr additive="base">
                                        <p:cTn id="55" dur="500" fill="hold"/>
                                        <p:tgtEl>
                                          <p:spTgt spid="16"/>
                                        </p:tgtEl>
                                        <p:attrNameLst>
                                          <p:attrName>ppt_x</p:attrName>
                                        </p:attrNameLst>
                                      </p:cBhvr>
                                      <p:tavLst>
                                        <p:tav tm="0">
                                          <p:val>
                                            <p:strVal val="#ppt_x"/>
                                          </p:val>
                                        </p:tav>
                                        <p:tav tm="100000">
                                          <p:val>
                                            <p:strVal val="#ppt_x"/>
                                          </p:val>
                                        </p:tav>
                                      </p:tavLst>
                                    </p:anim>
                                    <p:anim calcmode="lin" valueType="num">
                                      <p:cBhvr additive="base">
                                        <p:cTn id="56"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7"/>
                                        </p:tgtEl>
                                        <p:attrNameLst>
                                          <p:attrName>style.visibility</p:attrName>
                                        </p:attrNameLst>
                                      </p:cBhvr>
                                      <p:to>
                                        <p:strVal val="visible"/>
                                      </p:to>
                                    </p:set>
                                    <p:anim calcmode="lin" valueType="num">
                                      <p:cBhvr additive="base">
                                        <p:cTn id="61" dur="500" fill="hold"/>
                                        <p:tgtEl>
                                          <p:spTgt spid="17"/>
                                        </p:tgtEl>
                                        <p:attrNameLst>
                                          <p:attrName>ppt_x</p:attrName>
                                        </p:attrNameLst>
                                      </p:cBhvr>
                                      <p:tavLst>
                                        <p:tav tm="0">
                                          <p:val>
                                            <p:strVal val="#ppt_x"/>
                                          </p:val>
                                        </p:tav>
                                        <p:tav tm="100000">
                                          <p:val>
                                            <p:strVal val="#ppt_x"/>
                                          </p:val>
                                        </p:tav>
                                      </p:tavLst>
                                    </p:anim>
                                    <p:anim calcmode="lin" valueType="num">
                                      <p:cBhvr additive="base">
                                        <p:cTn id="6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7" grpId="0"/>
      <p:bldP spid="8198" grpId="0"/>
      <p:bldP spid="8200" grpId="0"/>
      <p:bldP spid="8202" grpId="0" autoUpdateAnimBg="0"/>
      <p:bldP spid="8203" grpId="0" autoUpdateAnimBg="0"/>
      <p:bldP spid="8204" grpId="0" autoUpdateAnimBg="0"/>
      <p:bldP spid="8205" grpId="0" autoUpdateAnimBg="0"/>
      <p:bldP spid="8206" grpId="0" autoUpdateAnimBg="0"/>
      <p:bldP spid="8207" grpId="0" autoUpdateAnimBg="0"/>
      <p:bldP spid="16" grpId="0"/>
      <p:bldP spid="1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1" name="Rectangle 5"/>
          <p:cNvSpPr>
            <a:spLocks noChangeArrowheads="1"/>
          </p:cNvSpPr>
          <p:nvPr/>
        </p:nvSpPr>
        <p:spPr bwMode="auto">
          <a:xfrm>
            <a:off x="323850" y="264359"/>
            <a:ext cx="2735982" cy="646331"/>
          </a:xfrm>
          <a:prstGeom prst="rect">
            <a:avLst/>
          </a:prstGeom>
          <a:noFill/>
          <a:ln w="9525">
            <a:noFill/>
            <a:miter lim="800000"/>
            <a:headEnd/>
            <a:tailEnd/>
          </a:ln>
          <a:effectLst/>
        </p:spPr>
        <p:txBody>
          <a:bodyPr wrap="square" anchor="ctr">
            <a:spAutoFit/>
          </a:bodyPr>
          <a:lstStyle/>
          <a:p>
            <a:r>
              <a:rPr lang="zh-CN" sz="3600" b="1" dirty="0">
                <a:solidFill>
                  <a:srgbClr val="FF0000"/>
                </a:solidFill>
                <a:latin typeface="华文新魏" pitchFamily="2" charset="-122"/>
                <a:ea typeface="华文新魏" pitchFamily="2" charset="-122"/>
              </a:rPr>
              <a:t>橡   树</a:t>
            </a:r>
            <a:r>
              <a:rPr lang="zh-CN" sz="3600" dirty="0">
                <a:latin typeface="Arial" pitchFamily="34" charset="0"/>
              </a:rPr>
              <a:t> </a:t>
            </a:r>
          </a:p>
        </p:txBody>
      </p:sp>
      <p:sp>
        <p:nvSpPr>
          <p:cNvPr id="9222" name="Text Box 6"/>
          <p:cNvSpPr txBox="1">
            <a:spLocks noChangeArrowheads="1"/>
          </p:cNvSpPr>
          <p:nvPr/>
        </p:nvSpPr>
        <p:spPr bwMode="auto">
          <a:xfrm>
            <a:off x="6084888" y="1052513"/>
            <a:ext cx="2376487" cy="4770537"/>
          </a:xfrm>
          <a:prstGeom prst="rect">
            <a:avLst/>
          </a:prstGeom>
          <a:noFill/>
          <a:ln w="9525">
            <a:noFill/>
            <a:miter lim="800000"/>
            <a:headEnd/>
            <a:tailEnd/>
          </a:ln>
          <a:effectLst/>
        </p:spPr>
        <p:txBody>
          <a:bodyPr>
            <a:spAutoFit/>
          </a:bodyPr>
          <a:lstStyle/>
          <a:p>
            <a:pPr>
              <a:spcBef>
                <a:spcPct val="50000"/>
              </a:spcBef>
            </a:pPr>
            <a:r>
              <a:rPr lang="zh-CN" sz="3200" b="1" dirty="0">
                <a:solidFill>
                  <a:srgbClr val="FF0000"/>
                </a:solidFill>
                <a:latin typeface="黑体" pitchFamily="49" charset="-122"/>
                <a:ea typeface="黑体" pitchFamily="49" charset="-122"/>
              </a:rPr>
              <a:t>橡树：</a:t>
            </a:r>
          </a:p>
          <a:p>
            <a:pPr>
              <a:spcBef>
                <a:spcPct val="50000"/>
              </a:spcBef>
            </a:pPr>
            <a:r>
              <a:rPr lang="zh-CN" sz="3200" b="1" dirty="0" smtClean="0">
                <a:latin typeface="黑体" pitchFamily="49" charset="-122"/>
                <a:ea typeface="黑体" pitchFamily="49" charset="-122"/>
              </a:rPr>
              <a:t>又</a:t>
            </a:r>
            <a:r>
              <a:rPr lang="zh-CN" sz="3200" b="1" dirty="0">
                <a:latin typeface="黑体" pitchFamily="49" charset="-122"/>
                <a:ea typeface="黑体" pitchFamily="49" charset="-122"/>
              </a:rPr>
              <a:t>叫白栎树。落叶乔木，高可达</a:t>
            </a:r>
            <a:r>
              <a:rPr lang="zh-CN" altLang="zh-CN" sz="3200" b="1" dirty="0">
                <a:latin typeface="黑体" pitchFamily="49" charset="-122"/>
                <a:ea typeface="黑体" pitchFamily="49" charset="-122"/>
              </a:rPr>
              <a:t>20</a:t>
            </a:r>
            <a:r>
              <a:rPr lang="zh-CN" sz="3200" b="1" dirty="0">
                <a:latin typeface="黑体" pitchFamily="49" charset="-122"/>
                <a:ea typeface="黑体" pitchFamily="49" charset="-122"/>
              </a:rPr>
              <a:t>米以上，产于我国淮河流域及四川以南地区，喜光 。</a:t>
            </a:r>
          </a:p>
        </p:txBody>
      </p:sp>
      <p:pic>
        <p:nvPicPr>
          <p:cNvPr id="9223" name="Picture 7" descr="xiangshu2"/>
          <p:cNvPicPr>
            <a:picLocks noChangeAspect="1" noChangeArrowheads="1"/>
          </p:cNvPicPr>
          <p:nvPr/>
        </p:nvPicPr>
        <p:blipFill>
          <a:blip r:embed="rId2" cstate="print"/>
          <a:srcRect/>
          <a:stretch>
            <a:fillRect/>
          </a:stretch>
        </p:blipFill>
        <p:spPr bwMode="auto">
          <a:xfrm>
            <a:off x="0" y="981075"/>
            <a:ext cx="5651500" cy="5184229"/>
          </a:xfrm>
          <a:prstGeom prst="rect">
            <a:avLst/>
          </a:prstGeom>
          <a:noFill/>
          <a:ln w="9525" cmpd="sng">
            <a:noFill/>
            <a:miter lim="800000"/>
            <a:headEnd/>
            <a:tailEnd/>
          </a:ln>
        </p:spPr>
      </p:pic>
      <p:sp>
        <p:nvSpPr>
          <p:cNvPr id="8" name="日期占位符 7"/>
          <p:cNvSpPr>
            <a:spLocks noGrp="1"/>
          </p:cNvSpPr>
          <p:nvPr>
            <p:ph type="dt" sz="half" idx="10"/>
          </p:nvPr>
        </p:nvSpPr>
        <p:spPr/>
        <p:txBody>
          <a:bodyPr/>
          <a:lstStyle/>
          <a:p>
            <a:pPr>
              <a:defRPr/>
            </a:pPr>
            <a:fld id="{66365520-4587-4CCD-BD14-C0CC88CB1C13}" type="datetime3">
              <a:rPr lang="zh-CN" altLang="en-US" smtClean="0"/>
              <a:t>2018年9月3日星期一</a:t>
            </a:fld>
            <a:endParaRPr lang="en-US" altLang="zh-CN"/>
          </a:p>
        </p:txBody>
      </p:sp>
      <p:sp>
        <p:nvSpPr>
          <p:cNvPr id="9" name="灯片编号占位符 8"/>
          <p:cNvSpPr>
            <a:spLocks noGrp="1"/>
          </p:cNvSpPr>
          <p:nvPr>
            <p:ph type="sldNum" sz="quarter" idx="12"/>
          </p:nvPr>
        </p:nvSpPr>
        <p:spPr/>
        <p:txBody>
          <a:bodyPr/>
          <a:lstStyle/>
          <a:p>
            <a:pPr>
              <a:defRPr/>
            </a:pPr>
            <a:fld id="{5D1A88B7-D946-4D73-873A-6B14D816D75B}" type="slidenum">
              <a:rPr lang="zh-CN" altLang="en-US" smtClean="0"/>
              <a:pPr>
                <a:defRPr/>
              </a:pPr>
              <a:t>17</a:t>
            </a:fld>
            <a:endParaRPr lang="en-US" altLang="zh-CN"/>
          </a:p>
        </p:txBody>
      </p:sp>
      <p:sp>
        <p:nvSpPr>
          <p:cNvPr id="10" name="页脚占位符 9"/>
          <p:cNvSpPr>
            <a:spLocks noGrp="1"/>
          </p:cNvSpPr>
          <p:nvPr>
            <p:ph type="ftr" sz="quarter" idx="11"/>
          </p:nvPr>
        </p:nvSpPr>
        <p:spPr/>
        <p:txBody>
          <a:bodyPr/>
          <a:lstStyle/>
          <a:p>
            <a:pPr>
              <a:defRPr/>
            </a:pPr>
            <a:r>
              <a:rPr lang="zh-CN" altLang="en-US" smtClean="0"/>
              <a:t>泉港民族中学         </a:t>
            </a:r>
            <a:r>
              <a:rPr lang="en-US" altLang="zh-CN" smtClean="0"/>
              <a:t>《</a:t>
            </a:r>
            <a:r>
              <a:rPr lang="zh-CN" altLang="en-US" smtClean="0"/>
              <a:t>致橡树</a:t>
            </a:r>
            <a:r>
              <a:rPr lang="en-US" altLang="zh-CN" smtClean="0"/>
              <a:t>》</a:t>
            </a:r>
            <a:endParaRPr lang="en-US" altLang="zh-CN"/>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9222">
                                            <p:txEl>
                                              <p:pRg st="1" end="1"/>
                                            </p:txEl>
                                          </p:spTgt>
                                        </p:tgtEl>
                                        <p:attrNameLst>
                                          <p:attrName>style.visibility</p:attrName>
                                        </p:attrNameLst>
                                      </p:cBhvr>
                                      <p:to>
                                        <p:strVal val="visible"/>
                                      </p:to>
                                    </p:set>
                                    <p:animEffect transition="in" filter="dissolve">
                                      <p:cBhvr>
                                        <p:cTn id="7" dur="500"/>
                                        <p:tgtEl>
                                          <p:spTgt spid="922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5" name="Rectangle 5"/>
          <p:cNvSpPr>
            <a:spLocks noChangeArrowheads="1"/>
          </p:cNvSpPr>
          <p:nvPr/>
        </p:nvSpPr>
        <p:spPr bwMode="auto">
          <a:xfrm>
            <a:off x="323850" y="164812"/>
            <a:ext cx="1947969" cy="584775"/>
          </a:xfrm>
          <a:prstGeom prst="rect">
            <a:avLst/>
          </a:prstGeom>
          <a:noFill/>
          <a:ln w="9525">
            <a:noFill/>
            <a:miter lim="800000"/>
            <a:headEnd/>
            <a:tailEnd/>
          </a:ln>
          <a:effectLst/>
        </p:spPr>
        <p:txBody>
          <a:bodyPr wrap="none" anchor="ctr">
            <a:spAutoFit/>
          </a:bodyPr>
          <a:lstStyle/>
          <a:p>
            <a:r>
              <a:rPr lang="zh-CN" sz="3200" b="1" dirty="0">
                <a:solidFill>
                  <a:srgbClr val="FF0000"/>
                </a:solidFill>
                <a:latin typeface="华文新魏" pitchFamily="2" charset="-122"/>
                <a:ea typeface="华文新魏" pitchFamily="2" charset="-122"/>
              </a:rPr>
              <a:t>木 棉 树</a:t>
            </a:r>
            <a:r>
              <a:rPr lang="zh-CN" sz="3200" dirty="0">
                <a:solidFill>
                  <a:srgbClr val="FF0000"/>
                </a:solidFill>
                <a:latin typeface="Arial" pitchFamily="34" charset="0"/>
              </a:rPr>
              <a:t> </a:t>
            </a:r>
          </a:p>
        </p:txBody>
      </p:sp>
      <p:sp>
        <p:nvSpPr>
          <p:cNvPr id="10246" name="Text Box 6"/>
          <p:cNvSpPr txBox="1">
            <a:spLocks noChangeArrowheads="1"/>
          </p:cNvSpPr>
          <p:nvPr/>
        </p:nvSpPr>
        <p:spPr bwMode="auto">
          <a:xfrm>
            <a:off x="5435600" y="908050"/>
            <a:ext cx="3095625" cy="4339650"/>
          </a:xfrm>
          <a:prstGeom prst="rect">
            <a:avLst/>
          </a:prstGeom>
          <a:noFill/>
          <a:ln w="9525">
            <a:noFill/>
            <a:miter lim="800000"/>
            <a:headEnd/>
            <a:tailEnd/>
          </a:ln>
          <a:effectLst/>
        </p:spPr>
        <p:txBody>
          <a:bodyPr>
            <a:spAutoFit/>
          </a:bodyPr>
          <a:lstStyle/>
          <a:p>
            <a:r>
              <a:rPr lang="zh-CN" sz="4000" b="1" dirty="0">
                <a:solidFill>
                  <a:srgbClr val="FF0000"/>
                </a:solidFill>
                <a:ea typeface="隶书" pitchFamily="1" charset="-122"/>
              </a:rPr>
              <a:t>木棉：</a:t>
            </a:r>
          </a:p>
          <a:p>
            <a:r>
              <a:rPr lang="zh-CN" sz="4000" b="1" dirty="0">
                <a:solidFill>
                  <a:srgbClr val="FF0000"/>
                </a:solidFill>
                <a:ea typeface="隶书" pitchFamily="1" charset="-122"/>
              </a:rPr>
              <a:t>      </a:t>
            </a:r>
            <a:r>
              <a:rPr lang="zh-CN" sz="2800" b="1" dirty="0">
                <a:latin typeface="黑体" pitchFamily="49" charset="-122"/>
                <a:ea typeface="黑体" pitchFamily="49" charset="-122"/>
              </a:rPr>
              <a:t>又叫英雄树，是一种长在我国东南、西南一带的落叶乔木，高可达</a:t>
            </a:r>
            <a:r>
              <a:rPr lang="zh-CN" altLang="zh-CN" sz="2800" b="1" dirty="0">
                <a:latin typeface="黑体" pitchFamily="49" charset="-122"/>
                <a:ea typeface="黑体" pitchFamily="49" charset="-122"/>
              </a:rPr>
              <a:t>20</a:t>
            </a:r>
            <a:r>
              <a:rPr lang="zh-CN" sz="2800" b="1" dirty="0">
                <a:latin typeface="黑体" pitchFamily="49" charset="-122"/>
                <a:ea typeface="黑体" pitchFamily="49" charset="-122"/>
              </a:rPr>
              <a:t>米以上。</a:t>
            </a:r>
          </a:p>
          <a:p>
            <a:r>
              <a:rPr lang="zh-CN" sz="2800" b="1" dirty="0">
                <a:latin typeface="黑体" pitchFamily="49" charset="-122"/>
                <a:ea typeface="黑体" pitchFamily="49" charset="-122"/>
              </a:rPr>
              <a:t>  </a:t>
            </a:r>
            <a:r>
              <a:rPr lang="zh-CN" sz="2800" b="1" dirty="0" smtClean="0">
                <a:latin typeface="黑体" pitchFamily="49" charset="-122"/>
                <a:ea typeface="黑体" pitchFamily="49" charset="-122"/>
              </a:rPr>
              <a:t>早</a:t>
            </a:r>
            <a:r>
              <a:rPr lang="zh-CN" sz="2800" b="1" dirty="0">
                <a:latin typeface="黑体" pitchFamily="49" charset="-122"/>
                <a:ea typeface="黑体" pitchFamily="49" charset="-122"/>
              </a:rPr>
              <a:t>春先叶后花，形大，红色，生长快，萌芽力强！</a:t>
            </a:r>
          </a:p>
        </p:txBody>
      </p:sp>
      <p:pic>
        <p:nvPicPr>
          <p:cNvPr id="10247" name="Picture 7" descr="mumian"/>
          <p:cNvPicPr>
            <a:picLocks noChangeAspect="1" noChangeArrowheads="1"/>
          </p:cNvPicPr>
          <p:nvPr/>
        </p:nvPicPr>
        <p:blipFill>
          <a:blip r:embed="rId2" cstate="print"/>
          <a:srcRect/>
          <a:stretch>
            <a:fillRect/>
          </a:stretch>
        </p:blipFill>
        <p:spPr bwMode="auto">
          <a:xfrm>
            <a:off x="251520" y="1196752"/>
            <a:ext cx="5148263" cy="5400699"/>
          </a:xfrm>
          <a:prstGeom prst="rect">
            <a:avLst/>
          </a:prstGeom>
          <a:noFill/>
          <a:ln w="9525" cmpd="sng">
            <a:noFill/>
            <a:miter lim="800000"/>
            <a:headEnd/>
            <a:tailEnd/>
          </a:ln>
        </p:spPr>
      </p:pic>
      <p:sp>
        <p:nvSpPr>
          <p:cNvPr id="8" name="日期占位符 7"/>
          <p:cNvSpPr>
            <a:spLocks noGrp="1"/>
          </p:cNvSpPr>
          <p:nvPr>
            <p:ph type="dt" sz="half" idx="10"/>
          </p:nvPr>
        </p:nvSpPr>
        <p:spPr/>
        <p:txBody>
          <a:bodyPr/>
          <a:lstStyle/>
          <a:p>
            <a:pPr>
              <a:defRPr/>
            </a:pPr>
            <a:fld id="{8538BC3A-41DA-4CD3-A36D-385F6782AEC2}" type="datetime3">
              <a:rPr lang="zh-CN" altLang="en-US" smtClean="0"/>
              <a:t>2018年9月3日星期一</a:t>
            </a:fld>
            <a:endParaRPr lang="en-US" altLang="zh-CN"/>
          </a:p>
        </p:txBody>
      </p:sp>
      <p:sp>
        <p:nvSpPr>
          <p:cNvPr id="9" name="灯片编号占位符 8"/>
          <p:cNvSpPr>
            <a:spLocks noGrp="1"/>
          </p:cNvSpPr>
          <p:nvPr>
            <p:ph type="sldNum" sz="quarter" idx="12"/>
          </p:nvPr>
        </p:nvSpPr>
        <p:spPr/>
        <p:txBody>
          <a:bodyPr/>
          <a:lstStyle/>
          <a:p>
            <a:pPr>
              <a:defRPr/>
            </a:pPr>
            <a:fld id="{5D1A88B7-D946-4D73-873A-6B14D816D75B}" type="slidenum">
              <a:rPr lang="zh-CN" altLang="en-US" smtClean="0"/>
              <a:pPr>
                <a:defRPr/>
              </a:pPr>
              <a:t>18</a:t>
            </a:fld>
            <a:endParaRPr lang="en-US" altLang="zh-CN"/>
          </a:p>
        </p:txBody>
      </p:sp>
      <p:sp>
        <p:nvSpPr>
          <p:cNvPr id="10" name="页脚占位符 9"/>
          <p:cNvSpPr>
            <a:spLocks noGrp="1"/>
          </p:cNvSpPr>
          <p:nvPr>
            <p:ph type="ftr" sz="quarter" idx="11"/>
          </p:nvPr>
        </p:nvSpPr>
        <p:spPr/>
        <p:txBody>
          <a:bodyPr/>
          <a:lstStyle/>
          <a:p>
            <a:pPr>
              <a:defRPr/>
            </a:pPr>
            <a:r>
              <a:rPr lang="zh-CN" altLang="en-US" smtClean="0"/>
              <a:t>泉港民族中学         </a:t>
            </a:r>
            <a:r>
              <a:rPr lang="en-US" altLang="zh-CN" smtClean="0"/>
              <a:t>《</a:t>
            </a:r>
            <a:r>
              <a:rPr lang="zh-CN" altLang="en-US" smtClean="0"/>
              <a:t>致橡树</a:t>
            </a:r>
            <a:r>
              <a:rPr lang="en-US" altLang="zh-CN" smtClean="0"/>
              <a:t>》</a:t>
            </a:r>
            <a:endParaRPr lang="en-US" altLang="zh-CN"/>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0246">
                                            <p:txEl>
                                              <p:pRg st="1" end="1"/>
                                            </p:txEl>
                                          </p:spTgt>
                                        </p:tgtEl>
                                        <p:attrNameLst>
                                          <p:attrName>style.visibility</p:attrName>
                                        </p:attrNameLst>
                                      </p:cBhvr>
                                      <p:to>
                                        <p:strVal val="visible"/>
                                      </p:to>
                                    </p:set>
                                    <p:animEffect transition="in" filter="dissolve">
                                      <p:cBhvr>
                                        <p:cTn id="7" dur="500"/>
                                        <p:tgtEl>
                                          <p:spTgt spid="10246">
                                            <p:txEl>
                                              <p:pRg st="1" end="1"/>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10246">
                                            <p:txEl>
                                              <p:pRg st="2" end="2"/>
                                            </p:txEl>
                                          </p:spTgt>
                                        </p:tgtEl>
                                        <p:attrNameLst>
                                          <p:attrName>style.visibility</p:attrName>
                                        </p:attrNameLst>
                                      </p:cBhvr>
                                      <p:to>
                                        <p:strVal val="visible"/>
                                      </p:to>
                                    </p:set>
                                    <p:animEffect transition="in" filter="dissolve">
                                      <p:cBhvr>
                                        <p:cTn id="10" dur="500"/>
                                        <p:tgtEl>
                                          <p:spTgt spid="1024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Text Box 3"/>
          <p:cNvSpPr txBox="1">
            <a:spLocks noChangeArrowheads="1"/>
          </p:cNvSpPr>
          <p:nvPr/>
        </p:nvSpPr>
        <p:spPr bwMode="auto">
          <a:xfrm>
            <a:off x="1143000" y="2209800"/>
            <a:ext cx="6781800" cy="1190625"/>
          </a:xfrm>
          <a:prstGeom prst="rect">
            <a:avLst/>
          </a:prstGeom>
          <a:noFill/>
          <a:ln w="9525">
            <a:noFill/>
            <a:miter lim="800000"/>
            <a:headEnd/>
            <a:tailEnd/>
          </a:ln>
          <a:effectLst/>
        </p:spPr>
        <p:txBody>
          <a:bodyPr>
            <a:spAutoFit/>
          </a:bodyPr>
          <a:lstStyle/>
          <a:p>
            <a:pPr>
              <a:spcBef>
                <a:spcPct val="50000"/>
              </a:spcBef>
            </a:pPr>
            <a:r>
              <a:rPr kumimoji="1" lang="zh-CN" altLang="en-US" sz="3600" b="1" dirty="0" smtClean="0">
                <a:solidFill>
                  <a:srgbClr val="FF0000"/>
                </a:solidFill>
                <a:latin typeface="黑体" pitchFamily="49" charset="-122"/>
                <a:ea typeface="黑体" pitchFamily="49" charset="-122"/>
              </a:rPr>
              <a:t>你</a:t>
            </a:r>
            <a:r>
              <a:rPr kumimoji="1" lang="en-US" altLang="zh-CN" sz="3600" b="1" dirty="0" smtClean="0">
                <a:solidFill>
                  <a:srgbClr val="FF0000"/>
                </a:solidFill>
                <a:latin typeface="黑体" pitchFamily="49" charset="-122"/>
                <a:ea typeface="黑体" pitchFamily="49" charset="-122"/>
              </a:rPr>
              <a:t>--</a:t>
            </a:r>
            <a:r>
              <a:rPr kumimoji="1" lang="zh-CN" altLang="en-US" sz="3600" b="1" dirty="0" smtClean="0">
                <a:solidFill>
                  <a:srgbClr val="FF0000"/>
                </a:solidFill>
                <a:latin typeface="黑体" pitchFamily="49" charset="-122"/>
                <a:ea typeface="黑体" pitchFamily="49" charset="-122"/>
              </a:rPr>
              <a:t>橡</a:t>
            </a:r>
            <a:r>
              <a:rPr kumimoji="1" lang="zh-CN" altLang="en-US" sz="3600" b="1" dirty="0">
                <a:solidFill>
                  <a:srgbClr val="FF0000"/>
                </a:solidFill>
                <a:latin typeface="黑体" pitchFamily="49" charset="-122"/>
                <a:ea typeface="黑体" pitchFamily="49" charset="-122"/>
              </a:rPr>
              <a:t>树：</a:t>
            </a:r>
            <a:r>
              <a:rPr kumimoji="1" lang="zh-CN" altLang="en-US" sz="3600" b="1" dirty="0">
                <a:solidFill>
                  <a:srgbClr val="190DB3"/>
                </a:solidFill>
                <a:latin typeface="黑体" pitchFamily="49" charset="-122"/>
                <a:ea typeface="黑体" pitchFamily="49" charset="-122"/>
              </a:rPr>
              <a:t>男性的阳刚气概。伟岸挺拔，刚强不屈，锋芒锐利</a:t>
            </a:r>
          </a:p>
        </p:txBody>
      </p:sp>
      <p:sp>
        <p:nvSpPr>
          <p:cNvPr id="37892" name="Text Box 4"/>
          <p:cNvSpPr txBox="1">
            <a:spLocks noChangeArrowheads="1"/>
          </p:cNvSpPr>
          <p:nvPr/>
        </p:nvSpPr>
        <p:spPr bwMode="auto">
          <a:xfrm>
            <a:off x="1116013" y="4005263"/>
            <a:ext cx="6934200" cy="1190625"/>
          </a:xfrm>
          <a:prstGeom prst="rect">
            <a:avLst/>
          </a:prstGeom>
          <a:noFill/>
          <a:ln w="9525">
            <a:noFill/>
            <a:miter lim="800000"/>
            <a:headEnd/>
            <a:tailEnd/>
          </a:ln>
          <a:effectLst/>
        </p:spPr>
        <p:txBody>
          <a:bodyPr>
            <a:spAutoFit/>
          </a:bodyPr>
          <a:lstStyle/>
          <a:p>
            <a:pPr>
              <a:spcBef>
                <a:spcPct val="50000"/>
              </a:spcBef>
            </a:pPr>
            <a:r>
              <a:rPr kumimoji="1" lang="zh-CN" altLang="en-US" sz="3600" b="1" dirty="0" smtClean="0">
                <a:solidFill>
                  <a:srgbClr val="FF0000"/>
                </a:solidFill>
                <a:latin typeface="黑体" pitchFamily="49" charset="-122"/>
                <a:ea typeface="黑体" pitchFamily="49" charset="-122"/>
              </a:rPr>
              <a:t>我</a:t>
            </a:r>
            <a:r>
              <a:rPr kumimoji="1" lang="en-US" altLang="zh-CN" sz="3600" b="1" dirty="0" smtClean="0">
                <a:solidFill>
                  <a:srgbClr val="FF0000"/>
                </a:solidFill>
                <a:latin typeface="黑体" pitchFamily="49" charset="-122"/>
                <a:ea typeface="黑体" pitchFamily="49" charset="-122"/>
              </a:rPr>
              <a:t>--</a:t>
            </a:r>
            <a:r>
              <a:rPr kumimoji="1" lang="zh-CN" altLang="en-US" sz="3600" b="1" dirty="0" smtClean="0">
                <a:solidFill>
                  <a:srgbClr val="FF0000"/>
                </a:solidFill>
                <a:latin typeface="黑体" pitchFamily="49" charset="-122"/>
                <a:ea typeface="黑体" pitchFamily="49" charset="-122"/>
              </a:rPr>
              <a:t>木</a:t>
            </a:r>
            <a:r>
              <a:rPr kumimoji="1" lang="zh-CN" altLang="en-US" sz="3600" b="1" dirty="0">
                <a:solidFill>
                  <a:srgbClr val="FF0000"/>
                </a:solidFill>
                <a:latin typeface="黑体" pitchFamily="49" charset="-122"/>
                <a:ea typeface="黑体" pitchFamily="49" charset="-122"/>
              </a:rPr>
              <a:t>棉：</a:t>
            </a:r>
            <a:r>
              <a:rPr kumimoji="1" lang="zh-CN" altLang="en-US" sz="3600" b="1" dirty="0">
                <a:solidFill>
                  <a:srgbClr val="190DB3"/>
                </a:solidFill>
                <a:latin typeface="黑体" pitchFamily="49" charset="-122"/>
                <a:ea typeface="黑体" pitchFamily="49" charset="-122"/>
              </a:rPr>
              <a:t>女性的柔韧气质。健康活泼， 深沉博大，坚韧不屈</a:t>
            </a:r>
          </a:p>
        </p:txBody>
      </p:sp>
      <p:sp>
        <p:nvSpPr>
          <p:cNvPr id="37893" name="Text Box 5"/>
          <p:cNvSpPr txBox="1">
            <a:spLocks noChangeArrowheads="1"/>
          </p:cNvSpPr>
          <p:nvPr/>
        </p:nvSpPr>
        <p:spPr bwMode="auto">
          <a:xfrm>
            <a:off x="1258888" y="620713"/>
            <a:ext cx="6697662" cy="701675"/>
          </a:xfrm>
          <a:prstGeom prst="rect">
            <a:avLst/>
          </a:prstGeom>
          <a:noFill/>
          <a:ln w="9525">
            <a:noFill/>
            <a:miter lim="800000"/>
            <a:headEnd/>
            <a:tailEnd/>
          </a:ln>
          <a:effectLst/>
        </p:spPr>
        <p:txBody>
          <a:bodyPr>
            <a:spAutoFit/>
          </a:bodyPr>
          <a:lstStyle/>
          <a:p>
            <a:pPr>
              <a:spcBef>
                <a:spcPct val="50000"/>
              </a:spcBef>
            </a:pPr>
            <a:r>
              <a:rPr kumimoji="1" lang="zh-CN" altLang="en-US" sz="4000" b="1" dirty="0" smtClean="0">
                <a:latin typeface="Times New Roman" pitchFamily="18" charset="0"/>
              </a:rPr>
              <a:t>橡</a:t>
            </a:r>
            <a:r>
              <a:rPr kumimoji="1" lang="zh-CN" altLang="en-US" sz="4000" b="1" dirty="0">
                <a:latin typeface="Times New Roman" pitchFamily="18" charset="0"/>
              </a:rPr>
              <a:t>树、木棉分别象征什么？</a:t>
            </a:r>
          </a:p>
        </p:txBody>
      </p:sp>
      <p:sp>
        <p:nvSpPr>
          <p:cNvPr id="37894" name="Text Box 6"/>
          <p:cNvSpPr txBox="1">
            <a:spLocks noChangeArrowheads="1"/>
          </p:cNvSpPr>
          <p:nvPr/>
        </p:nvSpPr>
        <p:spPr bwMode="auto">
          <a:xfrm>
            <a:off x="2051050" y="5589588"/>
            <a:ext cx="5256213" cy="701675"/>
          </a:xfrm>
          <a:prstGeom prst="rect">
            <a:avLst/>
          </a:prstGeom>
          <a:noFill/>
          <a:ln w="9525">
            <a:noFill/>
            <a:miter lim="800000"/>
            <a:headEnd/>
            <a:tailEnd/>
          </a:ln>
          <a:effectLst/>
        </p:spPr>
        <p:txBody>
          <a:bodyPr>
            <a:spAutoFit/>
          </a:bodyPr>
          <a:lstStyle/>
          <a:p>
            <a:pPr>
              <a:spcBef>
                <a:spcPct val="50000"/>
              </a:spcBef>
            </a:pPr>
            <a:r>
              <a:rPr lang="zh-CN" altLang="en-US" sz="4000" b="1">
                <a:solidFill>
                  <a:srgbClr val="FF0000"/>
                </a:solidFill>
              </a:rPr>
              <a:t>托物言志</a:t>
            </a:r>
          </a:p>
        </p:txBody>
      </p:sp>
      <p:sp>
        <p:nvSpPr>
          <p:cNvPr id="6" name="日期占位符 5"/>
          <p:cNvSpPr>
            <a:spLocks noGrp="1"/>
          </p:cNvSpPr>
          <p:nvPr>
            <p:ph type="dt" sz="half" idx="10"/>
          </p:nvPr>
        </p:nvSpPr>
        <p:spPr/>
        <p:txBody>
          <a:bodyPr/>
          <a:lstStyle/>
          <a:p>
            <a:pPr>
              <a:defRPr/>
            </a:pPr>
            <a:fld id="{F51AAC38-7B8C-4240-A7EC-8BA4C811FFCF}" type="datetime3">
              <a:rPr lang="zh-CN" altLang="en-US" smtClean="0"/>
              <a:t>2018年9月3日星期一</a:t>
            </a:fld>
            <a:endParaRPr lang="en-US" altLang="zh-CN"/>
          </a:p>
        </p:txBody>
      </p:sp>
      <p:sp>
        <p:nvSpPr>
          <p:cNvPr id="7" name="灯片编号占位符 6"/>
          <p:cNvSpPr>
            <a:spLocks noGrp="1"/>
          </p:cNvSpPr>
          <p:nvPr>
            <p:ph type="sldNum" sz="quarter" idx="12"/>
          </p:nvPr>
        </p:nvSpPr>
        <p:spPr/>
        <p:txBody>
          <a:bodyPr/>
          <a:lstStyle/>
          <a:p>
            <a:pPr>
              <a:defRPr/>
            </a:pPr>
            <a:fld id="{5D1A88B7-D946-4D73-873A-6B14D816D75B}" type="slidenum">
              <a:rPr lang="zh-CN" altLang="en-US" smtClean="0"/>
              <a:pPr>
                <a:defRPr/>
              </a:pPr>
              <a:t>19</a:t>
            </a:fld>
            <a:endParaRPr lang="en-US" altLang="zh-CN"/>
          </a:p>
        </p:txBody>
      </p:sp>
      <p:sp>
        <p:nvSpPr>
          <p:cNvPr id="8" name="页脚占位符 7"/>
          <p:cNvSpPr>
            <a:spLocks noGrp="1"/>
          </p:cNvSpPr>
          <p:nvPr>
            <p:ph type="ftr" sz="quarter" idx="11"/>
          </p:nvPr>
        </p:nvSpPr>
        <p:spPr/>
        <p:txBody>
          <a:bodyPr/>
          <a:lstStyle/>
          <a:p>
            <a:pPr>
              <a:defRPr/>
            </a:pPr>
            <a:r>
              <a:rPr lang="zh-CN" altLang="en-US" smtClean="0"/>
              <a:t>泉港民族中学         </a:t>
            </a:r>
            <a:r>
              <a:rPr lang="en-US" altLang="zh-CN" smtClean="0"/>
              <a:t>《</a:t>
            </a:r>
            <a:r>
              <a:rPr lang="zh-CN" altLang="en-US" smtClean="0"/>
              <a:t>致橡树</a:t>
            </a:r>
            <a:r>
              <a:rPr lang="en-US" altLang="zh-CN" smtClean="0"/>
              <a:t>》</a:t>
            </a:r>
            <a:endParaRPr lang="en-US" altLang="zh-CN"/>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7893"/>
                                        </p:tgtEl>
                                        <p:attrNameLst>
                                          <p:attrName>style.visibility</p:attrName>
                                        </p:attrNameLst>
                                      </p:cBhvr>
                                      <p:to>
                                        <p:strVal val="visible"/>
                                      </p:to>
                                    </p:set>
                                    <p:anim calcmode="lin" valueType="num">
                                      <p:cBhvr additive="base">
                                        <p:cTn id="7" dur="500" fill="hold"/>
                                        <p:tgtEl>
                                          <p:spTgt spid="37893"/>
                                        </p:tgtEl>
                                        <p:attrNameLst>
                                          <p:attrName>ppt_x</p:attrName>
                                        </p:attrNameLst>
                                      </p:cBhvr>
                                      <p:tavLst>
                                        <p:tav tm="0">
                                          <p:val>
                                            <p:strVal val="#ppt_x"/>
                                          </p:val>
                                        </p:tav>
                                        <p:tav tm="100000">
                                          <p:val>
                                            <p:strVal val="#ppt_x"/>
                                          </p:val>
                                        </p:tav>
                                      </p:tavLst>
                                    </p:anim>
                                    <p:anim calcmode="lin" valueType="num">
                                      <p:cBhvr additive="base">
                                        <p:cTn id="8" dur="500" fill="hold"/>
                                        <p:tgtEl>
                                          <p:spTgt spid="3789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7891"/>
                                        </p:tgtEl>
                                        <p:attrNameLst>
                                          <p:attrName>style.visibility</p:attrName>
                                        </p:attrNameLst>
                                      </p:cBhvr>
                                      <p:to>
                                        <p:strVal val="visible"/>
                                      </p:to>
                                    </p:set>
                                    <p:anim calcmode="lin" valueType="num">
                                      <p:cBhvr additive="base">
                                        <p:cTn id="13" dur="500" fill="hold"/>
                                        <p:tgtEl>
                                          <p:spTgt spid="37891"/>
                                        </p:tgtEl>
                                        <p:attrNameLst>
                                          <p:attrName>ppt_x</p:attrName>
                                        </p:attrNameLst>
                                      </p:cBhvr>
                                      <p:tavLst>
                                        <p:tav tm="0">
                                          <p:val>
                                            <p:strVal val="1+#ppt_w/2"/>
                                          </p:val>
                                        </p:tav>
                                        <p:tav tm="100000">
                                          <p:val>
                                            <p:strVal val="#ppt_x"/>
                                          </p:val>
                                        </p:tav>
                                      </p:tavLst>
                                    </p:anim>
                                    <p:anim calcmode="lin" valueType="num">
                                      <p:cBhvr additive="base">
                                        <p:cTn id="14" dur="500" fill="hold"/>
                                        <p:tgtEl>
                                          <p:spTgt spid="3789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37892"/>
                                        </p:tgtEl>
                                        <p:attrNameLst>
                                          <p:attrName>style.visibility</p:attrName>
                                        </p:attrNameLst>
                                      </p:cBhvr>
                                      <p:to>
                                        <p:strVal val="visible"/>
                                      </p:to>
                                    </p:set>
                                    <p:anim calcmode="lin" valueType="num">
                                      <p:cBhvr additive="base">
                                        <p:cTn id="19" dur="500" fill="hold"/>
                                        <p:tgtEl>
                                          <p:spTgt spid="37892"/>
                                        </p:tgtEl>
                                        <p:attrNameLst>
                                          <p:attrName>ppt_x</p:attrName>
                                        </p:attrNameLst>
                                      </p:cBhvr>
                                      <p:tavLst>
                                        <p:tav tm="0">
                                          <p:val>
                                            <p:strVal val="1+#ppt_w/2"/>
                                          </p:val>
                                        </p:tav>
                                        <p:tav tm="100000">
                                          <p:val>
                                            <p:strVal val="#ppt_x"/>
                                          </p:val>
                                        </p:tav>
                                      </p:tavLst>
                                    </p:anim>
                                    <p:anim calcmode="lin" valueType="num">
                                      <p:cBhvr additive="base">
                                        <p:cTn id="20" dur="500" fill="hold"/>
                                        <p:tgtEl>
                                          <p:spTgt spid="37892"/>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5" presetClass="entr" presetSubtype="0" fill="hold" grpId="0" nodeType="clickEffect">
                                  <p:stCondLst>
                                    <p:cond delay="0"/>
                                  </p:stCondLst>
                                  <p:childTnLst>
                                    <p:set>
                                      <p:cBhvr>
                                        <p:cTn id="24" dur="1" fill="hold">
                                          <p:stCondLst>
                                            <p:cond delay="0"/>
                                          </p:stCondLst>
                                        </p:cTn>
                                        <p:tgtEl>
                                          <p:spTgt spid="37894"/>
                                        </p:tgtEl>
                                        <p:attrNameLst>
                                          <p:attrName>style.visibility</p:attrName>
                                        </p:attrNameLst>
                                      </p:cBhvr>
                                      <p:to>
                                        <p:strVal val="visible"/>
                                      </p:to>
                                    </p:set>
                                    <p:animEffect transition="in" filter="fade">
                                      <p:cBhvr>
                                        <p:cTn id="25" dur="2000"/>
                                        <p:tgtEl>
                                          <p:spTgt spid="37894"/>
                                        </p:tgtEl>
                                      </p:cBhvr>
                                    </p:animEffect>
                                    <p:anim calcmode="lin" valueType="num">
                                      <p:cBhvr>
                                        <p:cTn id="26" dur="2000" fill="hold"/>
                                        <p:tgtEl>
                                          <p:spTgt spid="37894"/>
                                        </p:tgtEl>
                                        <p:attrNameLst>
                                          <p:attrName>style.rotation</p:attrName>
                                        </p:attrNameLst>
                                      </p:cBhvr>
                                      <p:tavLst>
                                        <p:tav tm="0">
                                          <p:val>
                                            <p:fltVal val="720"/>
                                          </p:val>
                                        </p:tav>
                                        <p:tav tm="100000">
                                          <p:val>
                                            <p:fltVal val="0"/>
                                          </p:val>
                                        </p:tav>
                                      </p:tavLst>
                                    </p:anim>
                                    <p:anim calcmode="lin" valueType="num">
                                      <p:cBhvr>
                                        <p:cTn id="27" dur="2000" fill="hold"/>
                                        <p:tgtEl>
                                          <p:spTgt spid="37894"/>
                                        </p:tgtEl>
                                        <p:attrNameLst>
                                          <p:attrName>ppt_h</p:attrName>
                                        </p:attrNameLst>
                                      </p:cBhvr>
                                      <p:tavLst>
                                        <p:tav tm="0">
                                          <p:val>
                                            <p:fltVal val="0"/>
                                          </p:val>
                                        </p:tav>
                                        <p:tav tm="100000">
                                          <p:val>
                                            <p:strVal val="#ppt_h"/>
                                          </p:val>
                                        </p:tav>
                                      </p:tavLst>
                                    </p:anim>
                                    <p:anim calcmode="lin" valueType="num">
                                      <p:cBhvr>
                                        <p:cTn id="28" dur="2000" fill="hold"/>
                                        <p:tgtEl>
                                          <p:spTgt spid="3789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1" grpId="0" autoUpdateAnimBg="0"/>
      <p:bldP spid="37892" grpId="0" autoUpdateAnimBg="0"/>
      <p:bldP spid="37893" grpId="0"/>
      <p:bldP spid="3789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ext Box 3"/>
          <p:cNvSpPr txBox="1">
            <a:spLocks noChangeArrowheads="1"/>
          </p:cNvSpPr>
          <p:nvPr/>
        </p:nvSpPr>
        <p:spPr bwMode="auto">
          <a:xfrm>
            <a:off x="1187450" y="1447800"/>
            <a:ext cx="7488238" cy="3816429"/>
          </a:xfrm>
          <a:prstGeom prst="rect">
            <a:avLst/>
          </a:prstGeom>
          <a:noFill/>
          <a:ln w="9525">
            <a:noFill/>
            <a:miter lim="800000"/>
            <a:headEnd/>
            <a:tailEnd/>
          </a:ln>
          <a:effectLst/>
        </p:spPr>
        <p:txBody>
          <a:bodyPr>
            <a:spAutoFit/>
          </a:bodyPr>
          <a:lstStyle/>
          <a:p>
            <a:pPr>
              <a:spcBef>
                <a:spcPct val="50000"/>
              </a:spcBef>
            </a:pPr>
            <a:r>
              <a:rPr kumimoji="1" lang="zh-CN" altLang="en-US" sz="4400" b="1" dirty="0">
                <a:latin typeface="Times New Roman" pitchFamily="18" charset="0"/>
                <a:ea typeface="隶书" pitchFamily="49" charset="-122"/>
              </a:rPr>
              <a:t>学习目标：</a:t>
            </a:r>
          </a:p>
          <a:p>
            <a:pPr>
              <a:spcBef>
                <a:spcPct val="50000"/>
              </a:spcBef>
            </a:pPr>
            <a:r>
              <a:rPr kumimoji="1" lang="zh-CN" altLang="en-US" sz="4400" b="1" dirty="0">
                <a:latin typeface="Times New Roman" pitchFamily="18" charset="0"/>
                <a:ea typeface="隶书" pitchFamily="49" charset="-122"/>
              </a:rPr>
              <a:t>１、初步了解朦胧诗的特点。</a:t>
            </a:r>
          </a:p>
          <a:p>
            <a:pPr>
              <a:spcBef>
                <a:spcPct val="50000"/>
              </a:spcBef>
            </a:pPr>
            <a:r>
              <a:rPr kumimoji="1" lang="zh-CN" altLang="en-US" sz="4400" b="1" dirty="0">
                <a:latin typeface="Times New Roman" pitchFamily="18" charset="0"/>
                <a:ea typeface="隶书" pitchFamily="49" charset="-122"/>
              </a:rPr>
              <a:t> </a:t>
            </a:r>
            <a:r>
              <a:rPr kumimoji="1" lang="en-US" altLang="zh-CN" sz="4400" b="1" dirty="0">
                <a:latin typeface="Times New Roman" pitchFamily="18" charset="0"/>
                <a:ea typeface="隶书" pitchFamily="49" charset="-122"/>
              </a:rPr>
              <a:t>2</a:t>
            </a:r>
            <a:r>
              <a:rPr kumimoji="1" lang="zh-CN" altLang="en-US" sz="4400" b="1" dirty="0">
                <a:latin typeface="Times New Roman" pitchFamily="18" charset="0"/>
                <a:ea typeface="隶书" pitchFamily="49" charset="-122"/>
              </a:rPr>
              <a:t>、培养解读诗歌意象的能力。</a:t>
            </a:r>
          </a:p>
          <a:p>
            <a:pPr>
              <a:spcBef>
                <a:spcPct val="50000"/>
              </a:spcBef>
            </a:pPr>
            <a:r>
              <a:rPr kumimoji="1" lang="zh-CN" altLang="en-US" sz="4400" b="1" dirty="0">
                <a:latin typeface="Times New Roman" pitchFamily="18" charset="0"/>
                <a:ea typeface="隶书" pitchFamily="49" charset="-122"/>
              </a:rPr>
              <a:t> </a:t>
            </a:r>
            <a:r>
              <a:rPr kumimoji="1" lang="en-US" altLang="zh-CN" sz="4400" b="1" dirty="0">
                <a:latin typeface="Times New Roman" pitchFamily="18" charset="0"/>
                <a:ea typeface="隶书" pitchFamily="49" charset="-122"/>
              </a:rPr>
              <a:t>3</a:t>
            </a:r>
            <a:r>
              <a:rPr kumimoji="1" lang="zh-CN" altLang="en-US" sz="4400" b="1" dirty="0">
                <a:latin typeface="Times New Roman" pitchFamily="18" charset="0"/>
                <a:ea typeface="隶书" pitchFamily="49" charset="-122"/>
              </a:rPr>
              <a:t>、树立正确的爱情观。</a:t>
            </a:r>
          </a:p>
        </p:txBody>
      </p:sp>
      <p:sp>
        <p:nvSpPr>
          <p:cNvPr id="3" name="日期占位符 2"/>
          <p:cNvSpPr>
            <a:spLocks noGrp="1"/>
          </p:cNvSpPr>
          <p:nvPr>
            <p:ph type="dt" sz="half" idx="10"/>
          </p:nvPr>
        </p:nvSpPr>
        <p:spPr/>
        <p:txBody>
          <a:bodyPr/>
          <a:lstStyle/>
          <a:p>
            <a:pPr>
              <a:defRPr/>
            </a:pPr>
            <a:fld id="{E1F2C17E-0F54-4100-BC01-1A1C99C357C2}" type="datetime3">
              <a:rPr lang="zh-CN" altLang="en-US" smtClean="0"/>
              <a:t>2018年9月3日星期一</a:t>
            </a:fld>
            <a:endParaRPr lang="en-US" altLang="zh-CN"/>
          </a:p>
        </p:txBody>
      </p:sp>
      <p:sp>
        <p:nvSpPr>
          <p:cNvPr id="4" name="灯片编号占位符 3"/>
          <p:cNvSpPr>
            <a:spLocks noGrp="1"/>
          </p:cNvSpPr>
          <p:nvPr>
            <p:ph type="sldNum" sz="quarter" idx="12"/>
          </p:nvPr>
        </p:nvSpPr>
        <p:spPr/>
        <p:txBody>
          <a:bodyPr/>
          <a:lstStyle/>
          <a:p>
            <a:pPr>
              <a:defRPr/>
            </a:pPr>
            <a:fld id="{5D1A88B7-D946-4D73-873A-6B14D816D75B}" type="slidenum">
              <a:rPr lang="zh-CN" altLang="en-US" smtClean="0"/>
              <a:pPr>
                <a:defRPr/>
              </a:pPr>
              <a:t>2</a:t>
            </a:fld>
            <a:endParaRPr lang="en-US" altLang="zh-CN"/>
          </a:p>
        </p:txBody>
      </p:sp>
      <p:sp>
        <p:nvSpPr>
          <p:cNvPr id="5" name="页脚占位符 4"/>
          <p:cNvSpPr>
            <a:spLocks noGrp="1"/>
          </p:cNvSpPr>
          <p:nvPr>
            <p:ph type="ftr" sz="quarter" idx="11"/>
          </p:nvPr>
        </p:nvSpPr>
        <p:spPr/>
        <p:txBody>
          <a:bodyPr/>
          <a:lstStyle/>
          <a:p>
            <a:pPr>
              <a:defRPr/>
            </a:pPr>
            <a:r>
              <a:rPr lang="zh-CN" altLang="en-US" smtClean="0"/>
              <a:t>泉港民族中学         </a:t>
            </a:r>
            <a:r>
              <a:rPr lang="en-US" altLang="zh-CN" smtClean="0"/>
              <a:t>《</a:t>
            </a:r>
            <a:r>
              <a:rPr lang="zh-CN" altLang="en-US" smtClean="0"/>
              <a:t>致橡树</a:t>
            </a:r>
            <a:r>
              <a:rPr lang="en-US" altLang="zh-CN" smtClean="0"/>
              <a:t>》</a:t>
            </a:r>
            <a:endParaRPr lang="en-US" altLang="zh-CN"/>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Text Box 3"/>
          <p:cNvSpPr txBox="1">
            <a:spLocks noChangeArrowheads="1"/>
          </p:cNvSpPr>
          <p:nvPr/>
        </p:nvSpPr>
        <p:spPr bwMode="auto">
          <a:xfrm>
            <a:off x="323850" y="1052513"/>
            <a:ext cx="8064500" cy="1616075"/>
          </a:xfrm>
          <a:prstGeom prst="rect">
            <a:avLst/>
          </a:prstGeom>
          <a:noFill/>
          <a:ln w="9525">
            <a:noFill/>
            <a:miter lim="800000"/>
            <a:headEnd/>
            <a:tailEnd/>
          </a:ln>
          <a:effectLst/>
        </p:spPr>
        <p:txBody>
          <a:bodyPr>
            <a:spAutoFit/>
          </a:bodyPr>
          <a:lstStyle/>
          <a:p>
            <a:pPr>
              <a:spcBef>
                <a:spcPct val="50000"/>
              </a:spcBef>
            </a:pPr>
            <a:r>
              <a:rPr kumimoji="1" lang="en-US" altLang="zh-CN" sz="3200" b="1" dirty="0">
                <a:solidFill>
                  <a:srgbClr val="FF0066"/>
                </a:solidFill>
                <a:latin typeface="Times New Roman" pitchFamily="18" charset="0"/>
              </a:rPr>
              <a:t>         </a:t>
            </a:r>
            <a:r>
              <a:rPr kumimoji="1" lang="zh-CN" altLang="en-US" sz="4000" b="1" dirty="0">
                <a:latin typeface="Times New Roman" pitchFamily="18" charset="0"/>
              </a:rPr>
              <a:t>作者向往的真正的爱情</a:t>
            </a:r>
            <a:r>
              <a:rPr kumimoji="1" lang="en-US" altLang="zh-CN" sz="4000" b="1" dirty="0">
                <a:latin typeface="Times New Roman" pitchFamily="18" charset="0"/>
              </a:rPr>
              <a:t>:</a:t>
            </a:r>
          </a:p>
          <a:p>
            <a:pPr>
              <a:spcBef>
                <a:spcPct val="50000"/>
              </a:spcBef>
            </a:pPr>
            <a:endParaRPr kumimoji="1" lang="en-US" altLang="zh-CN" sz="4000" b="1" dirty="0">
              <a:latin typeface="Times New Roman" pitchFamily="18" charset="0"/>
            </a:endParaRPr>
          </a:p>
        </p:txBody>
      </p:sp>
      <p:sp>
        <p:nvSpPr>
          <p:cNvPr id="41988" name="Text Box 4"/>
          <p:cNvSpPr txBox="1">
            <a:spLocks noChangeArrowheads="1"/>
          </p:cNvSpPr>
          <p:nvPr/>
        </p:nvSpPr>
        <p:spPr bwMode="auto">
          <a:xfrm>
            <a:off x="1524000" y="2209800"/>
            <a:ext cx="6629400" cy="641350"/>
          </a:xfrm>
          <a:prstGeom prst="rect">
            <a:avLst/>
          </a:prstGeom>
          <a:noFill/>
          <a:ln w="9525">
            <a:noFill/>
            <a:miter lim="800000"/>
            <a:headEnd/>
            <a:tailEnd/>
          </a:ln>
          <a:effectLst/>
        </p:spPr>
        <p:txBody>
          <a:bodyPr>
            <a:spAutoFit/>
          </a:bodyPr>
          <a:lstStyle/>
          <a:p>
            <a:pPr>
              <a:spcBef>
                <a:spcPct val="50000"/>
              </a:spcBef>
            </a:pPr>
            <a:r>
              <a:rPr kumimoji="1" lang="zh-CN" altLang="en-US" sz="3600" b="1" dirty="0">
                <a:solidFill>
                  <a:srgbClr val="190DB3"/>
                </a:solidFill>
                <a:latin typeface="黑体" pitchFamily="49" charset="-122"/>
                <a:ea typeface="黑体" pitchFamily="49" charset="-122"/>
              </a:rPr>
              <a:t>（１</a:t>
            </a:r>
            <a:r>
              <a:rPr kumimoji="1" lang="zh-CN" altLang="en-US" sz="3600" b="1" dirty="0" smtClean="0">
                <a:solidFill>
                  <a:srgbClr val="190DB3"/>
                </a:solidFill>
                <a:latin typeface="黑体" pitchFamily="49" charset="-122"/>
                <a:ea typeface="黑体" pitchFamily="49" charset="-122"/>
              </a:rPr>
              <a:t>）平</a:t>
            </a:r>
            <a:r>
              <a:rPr kumimoji="1" lang="zh-CN" altLang="en-US" sz="3600" b="1" dirty="0">
                <a:solidFill>
                  <a:srgbClr val="190DB3"/>
                </a:solidFill>
                <a:latin typeface="黑体" pitchFamily="49" charset="-122"/>
                <a:ea typeface="黑体" pitchFamily="49" charset="-122"/>
              </a:rPr>
              <a:t>等独立</a:t>
            </a:r>
          </a:p>
        </p:txBody>
      </p:sp>
      <p:sp>
        <p:nvSpPr>
          <p:cNvPr id="41989" name="Text Box 5"/>
          <p:cNvSpPr txBox="1">
            <a:spLocks noChangeArrowheads="1"/>
          </p:cNvSpPr>
          <p:nvPr/>
        </p:nvSpPr>
        <p:spPr bwMode="auto">
          <a:xfrm>
            <a:off x="1524000" y="2819400"/>
            <a:ext cx="6019800" cy="641350"/>
          </a:xfrm>
          <a:prstGeom prst="rect">
            <a:avLst/>
          </a:prstGeom>
          <a:noFill/>
          <a:ln w="9525">
            <a:noFill/>
            <a:miter lim="800000"/>
            <a:headEnd/>
            <a:tailEnd/>
          </a:ln>
          <a:effectLst/>
        </p:spPr>
        <p:txBody>
          <a:bodyPr>
            <a:spAutoFit/>
          </a:bodyPr>
          <a:lstStyle/>
          <a:p>
            <a:pPr>
              <a:spcBef>
                <a:spcPct val="50000"/>
              </a:spcBef>
            </a:pPr>
            <a:r>
              <a:rPr kumimoji="1" lang="zh-CN" altLang="en-US" sz="3600" b="1" dirty="0">
                <a:solidFill>
                  <a:srgbClr val="190DB3"/>
                </a:solidFill>
                <a:latin typeface="黑体" pitchFamily="49" charset="-122"/>
                <a:ea typeface="黑体" pitchFamily="49" charset="-122"/>
              </a:rPr>
              <a:t>（２</a:t>
            </a:r>
            <a:r>
              <a:rPr kumimoji="1" lang="zh-CN" altLang="en-US" sz="3600" b="1" dirty="0" smtClean="0">
                <a:solidFill>
                  <a:srgbClr val="190DB3"/>
                </a:solidFill>
                <a:latin typeface="黑体" pitchFamily="49" charset="-122"/>
                <a:ea typeface="黑体" pitchFamily="49" charset="-122"/>
              </a:rPr>
              <a:t>）心</a:t>
            </a:r>
            <a:r>
              <a:rPr kumimoji="1" lang="zh-CN" altLang="en-US" sz="3600" b="1" dirty="0">
                <a:solidFill>
                  <a:srgbClr val="190DB3"/>
                </a:solidFill>
                <a:latin typeface="黑体" pitchFamily="49" charset="-122"/>
                <a:ea typeface="黑体" pitchFamily="49" charset="-122"/>
              </a:rPr>
              <a:t>心相印</a:t>
            </a:r>
          </a:p>
        </p:txBody>
      </p:sp>
      <p:sp>
        <p:nvSpPr>
          <p:cNvPr id="41990" name="Text Box 6"/>
          <p:cNvSpPr txBox="1">
            <a:spLocks noChangeArrowheads="1"/>
          </p:cNvSpPr>
          <p:nvPr/>
        </p:nvSpPr>
        <p:spPr bwMode="auto">
          <a:xfrm>
            <a:off x="1524000" y="3429000"/>
            <a:ext cx="6477000" cy="641350"/>
          </a:xfrm>
          <a:prstGeom prst="rect">
            <a:avLst/>
          </a:prstGeom>
          <a:noFill/>
          <a:ln w="9525">
            <a:noFill/>
            <a:miter lim="800000"/>
            <a:headEnd/>
            <a:tailEnd/>
          </a:ln>
          <a:effectLst/>
        </p:spPr>
        <p:txBody>
          <a:bodyPr>
            <a:spAutoFit/>
          </a:bodyPr>
          <a:lstStyle/>
          <a:p>
            <a:pPr>
              <a:spcBef>
                <a:spcPct val="50000"/>
              </a:spcBef>
            </a:pPr>
            <a:r>
              <a:rPr kumimoji="1" lang="zh-CN" altLang="en-US" sz="3600" b="1" dirty="0">
                <a:solidFill>
                  <a:srgbClr val="190DB3"/>
                </a:solidFill>
                <a:latin typeface="黑体" pitchFamily="49" charset="-122"/>
                <a:ea typeface="黑体" pitchFamily="49" charset="-122"/>
              </a:rPr>
              <a:t>（３</a:t>
            </a:r>
            <a:r>
              <a:rPr kumimoji="1" lang="zh-CN" altLang="en-US" sz="3600" b="1" dirty="0" smtClean="0">
                <a:solidFill>
                  <a:srgbClr val="190DB3"/>
                </a:solidFill>
                <a:latin typeface="黑体" pitchFamily="49" charset="-122"/>
                <a:ea typeface="黑体" pitchFamily="49" charset="-122"/>
              </a:rPr>
              <a:t>）祸</a:t>
            </a:r>
            <a:r>
              <a:rPr kumimoji="1" lang="zh-CN" altLang="en-US" sz="3600" b="1" dirty="0">
                <a:solidFill>
                  <a:srgbClr val="190DB3"/>
                </a:solidFill>
                <a:latin typeface="黑体" pitchFamily="49" charset="-122"/>
                <a:ea typeface="黑体" pitchFamily="49" charset="-122"/>
              </a:rPr>
              <a:t>福与共</a:t>
            </a:r>
          </a:p>
        </p:txBody>
      </p:sp>
      <p:sp>
        <p:nvSpPr>
          <p:cNvPr id="41991" name="Text Box 7"/>
          <p:cNvSpPr txBox="1">
            <a:spLocks noChangeArrowheads="1"/>
          </p:cNvSpPr>
          <p:nvPr/>
        </p:nvSpPr>
        <p:spPr bwMode="auto">
          <a:xfrm>
            <a:off x="1600200" y="4114800"/>
            <a:ext cx="5562600" cy="641350"/>
          </a:xfrm>
          <a:prstGeom prst="rect">
            <a:avLst/>
          </a:prstGeom>
          <a:noFill/>
          <a:ln w="9525">
            <a:noFill/>
            <a:miter lim="800000"/>
            <a:headEnd/>
            <a:tailEnd/>
          </a:ln>
          <a:effectLst/>
        </p:spPr>
        <p:txBody>
          <a:bodyPr>
            <a:spAutoFit/>
          </a:bodyPr>
          <a:lstStyle/>
          <a:p>
            <a:pPr>
              <a:spcBef>
                <a:spcPct val="50000"/>
              </a:spcBef>
            </a:pPr>
            <a:r>
              <a:rPr kumimoji="1" lang="zh-CN" altLang="en-US" sz="3600" b="1" dirty="0">
                <a:solidFill>
                  <a:srgbClr val="190DB3"/>
                </a:solidFill>
                <a:latin typeface="黑体" pitchFamily="49" charset="-122"/>
                <a:ea typeface="黑体" pitchFamily="49" charset="-122"/>
              </a:rPr>
              <a:t>（４</a:t>
            </a:r>
            <a:r>
              <a:rPr kumimoji="1" lang="zh-CN" altLang="en-US" sz="3600" b="1" dirty="0" smtClean="0">
                <a:solidFill>
                  <a:srgbClr val="190DB3"/>
                </a:solidFill>
                <a:latin typeface="黑体" pitchFamily="49" charset="-122"/>
                <a:ea typeface="黑体" pitchFamily="49" charset="-122"/>
              </a:rPr>
              <a:t>）相</a:t>
            </a:r>
            <a:r>
              <a:rPr kumimoji="1" lang="zh-CN" altLang="en-US" sz="3600" b="1" dirty="0">
                <a:solidFill>
                  <a:srgbClr val="190DB3"/>
                </a:solidFill>
                <a:latin typeface="黑体" pitchFamily="49" charset="-122"/>
                <a:ea typeface="黑体" pitchFamily="49" charset="-122"/>
              </a:rPr>
              <a:t>知相依</a:t>
            </a:r>
          </a:p>
        </p:txBody>
      </p:sp>
      <p:sp>
        <p:nvSpPr>
          <p:cNvPr id="7" name="日期占位符 6"/>
          <p:cNvSpPr>
            <a:spLocks noGrp="1"/>
          </p:cNvSpPr>
          <p:nvPr>
            <p:ph type="dt" sz="half" idx="10"/>
          </p:nvPr>
        </p:nvSpPr>
        <p:spPr/>
        <p:txBody>
          <a:bodyPr/>
          <a:lstStyle/>
          <a:p>
            <a:pPr>
              <a:defRPr/>
            </a:pPr>
            <a:fld id="{AFD77AB0-2166-404A-AF52-548A8AA92C86}" type="datetime3">
              <a:rPr lang="zh-CN" altLang="en-US" smtClean="0"/>
              <a:t>2018年9月3日星期一</a:t>
            </a:fld>
            <a:endParaRPr lang="en-US" altLang="zh-CN"/>
          </a:p>
        </p:txBody>
      </p:sp>
      <p:sp>
        <p:nvSpPr>
          <p:cNvPr id="8" name="灯片编号占位符 7"/>
          <p:cNvSpPr>
            <a:spLocks noGrp="1"/>
          </p:cNvSpPr>
          <p:nvPr>
            <p:ph type="sldNum" sz="quarter" idx="12"/>
          </p:nvPr>
        </p:nvSpPr>
        <p:spPr/>
        <p:txBody>
          <a:bodyPr/>
          <a:lstStyle/>
          <a:p>
            <a:pPr>
              <a:defRPr/>
            </a:pPr>
            <a:fld id="{5D1A88B7-D946-4D73-873A-6B14D816D75B}" type="slidenum">
              <a:rPr lang="zh-CN" altLang="en-US" smtClean="0"/>
              <a:pPr>
                <a:defRPr/>
              </a:pPr>
              <a:t>20</a:t>
            </a:fld>
            <a:endParaRPr lang="en-US" altLang="zh-CN"/>
          </a:p>
        </p:txBody>
      </p:sp>
      <p:sp>
        <p:nvSpPr>
          <p:cNvPr id="9" name="页脚占位符 8"/>
          <p:cNvSpPr>
            <a:spLocks noGrp="1"/>
          </p:cNvSpPr>
          <p:nvPr>
            <p:ph type="ftr" sz="quarter" idx="11"/>
          </p:nvPr>
        </p:nvSpPr>
        <p:spPr/>
        <p:txBody>
          <a:bodyPr/>
          <a:lstStyle/>
          <a:p>
            <a:pPr>
              <a:defRPr/>
            </a:pPr>
            <a:r>
              <a:rPr lang="zh-CN" altLang="en-US" smtClean="0"/>
              <a:t>泉港民族中学         </a:t>
            </a:r>
            <a:r>
              <a:rPr lang="en-US" altLang="zh-CN" smtClean="0"/>
              <a:t>《</a:t>
            </a:r>
            <a:r>
              <a:rPr lang="zh-CN" altLang="en-US" smtClean="0"/>
              <a:t>致橡树</a:t>
            </a:r>
            <a:r>
              <a:rPr lang="en-US" altLang="zh-CN" smtClean="0"/>
              <a:t>》</a:t>
            </a:r>
            <a:endParaRPr lang="en-US" altLang="zh-CN"/>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198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2" fill="hold" grpId="0" nodeType="clickEffect">
                                  <p:stCondLst>
                                    <p:cond delay="0"/>
                                  </p:stCondLst>
                                  <p:childTnLst>
                                    <p:set>
                                      <p:cBhvr>
                                        <p:cTn id="10" dur="1" fill="hold">
                                          <p:stCondLst>
                                            <p:cond delay="0"/>
                                          </p:stCondLst>
                                        </p:cTn>
                                        <p:tgtEl>
                                          <p:spTgt spid="41988"/>
                                        </p:tgtEl>
                                        <p:attrNameLst>
                                          <p:attrName>style.visibility</p:attrName>
                                        </p:attrNameLst>
                                      </p:cBhvr>
                                      <p:to>
                                        <p:strVal val="visible"/>
                                      </p:to>
                                    </p:set>
                                    <p:anim calcmode="lin" valueType="num">
                                      <p:cBhvr additive="base">
                                        <p:cTn id="11" dur="500" fill="hold"/>
                                        <p:tgtEl>
                                          <p:spTgt spid="41988"/>
                                        </p:tgtEl>
                                        <p:attrNameLst>
                                          <p:attrName>ppt_x</p:attrName>
                                        </p:attrNameLst>
                                      </p:cBhvr>
                                      <p:tavLst>
                                        <p:tav tm="0">
                                          <p:val>
                                            <p:strVal val="1+#ppt_w/2"/>
                                          </p:val>
                                        </p:tav>
                                        <p:tav tm="100000">
                                          <p:val>
                                            <p:strVal val="#ppt_x"/>
                                          </p:val>
                                        </p:tav>
                                      </p:tavLst>
                                    </p:anim>
                                    <p:anim calcmode="lin" valueType="num">
                                      <p:cBhvr additive="base">
                                        <p:cTn id="12" dur="500" fill="hold"/>
                                        <p:tgtEl>
                                          <p:spTgt spid="41988"/>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41989"/>
                                        </p:tgtEl>
                                        <p:attrNameLst>
                                          <p:attrName>style.visibility</p:attrName>
                                        </p:attrNameLst>
                                      </p:cBhvr>
                                      <p:to>
                                        <p:strVal val="visible"/>
                                      </p:to>
                                    </p:set>
                                    <p:anim calcmode="lin" valueType="num">
                                      <p:cBhvr additive="base">
                                        <p:cTn id="17" dur="500" fill="hold"/>
                                        <p:tgtEl>
                                          <p:spTgt spid="41989"/>
                                        </p:tgtEl>
                                        <p:attrNameLst>
                                          <p:attrName>ppt_x</p:attrName>
                                        </p:attrNameLst>
                                      </p:cBhvr>
                                      <p:tavLst>
                                        <p:tav tm="0">
                                          <p:val>
                                            <p:strVal val="1+#ppt_w/2"/>
                                          </p:val>
                                        </p:tav>
                                        <p:tav tm="100000">
                                          <p:val>
                                            <p:strVal val="#ppt_x"/>
                                          </p:val>
                                        </p:tav>
                                      </p:tavLst>
                                    </p:anim>
                                    <p:anim calcmode="lin" valueType="num">
                                      <p:cBhvr additive="base">
                                        <p:cTn id="18" dur="500" fill="hold"/>
                                        <p:tgtEl>
                                          <p:spTgt spid="41989"/>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grpId="0" nodeType="clickEffect">
                                  <p:stCondLst>
                                    <p:cond delay="0"/>
                                  </p:stCondLst>
                                  <p:childTnLst>
                                    <p:set>
                                      <p:cBhvr>
                                        <p:cTn id="22" dur="1" fill="hold">
                                          <p:stCondLst>
                                            <p:cond delay="0"/>
                                          </p:stCondLst>
                                        </p:cTn>
                                        <p:tgtEl>
                                          <p:spTgt spid="41990"/>
                                        </p:tgtEl>
                                        <p:attrNameLst>
                                          <p:attrName>style.visibility</p:attrName>
                                        </p:attrNameLst>
                                      </p:cBhvr>
                                      <p:to>
                                        <p:strVal val="visible"/>
                                      </p:to>
                                    </p:set>
                                    <p:anim calcmode="lin" valueType="num">
                                      <p:cBhvr additive="base">
                                        <p:cTn id="23" dur="500" fill="hold"/>
                                        <p:tgtEl>
                                          <p:spTgt spid="41990"/>
                                        </p:tgtEl>
                                        <p:attrNameLst>
                                          <p:attrName>ppt_x</p:attrName>
                                        </p:attrNameLst>
                                      </p:cBhvr>
                                      <p:tavLst>
                                        <p:tav tm="0">
                                          <p:val>
                                            <p:strVal val="1+#ppt_w/2"/>
                                          </p:val>
                                        </p:tav>
                                        <p:tav tm="100000">
                                          <p:val>
                                            <p:strVal val="#ppt_x"/>
                                          </p:val>
                                        </p:tav>
                                      </p:tavLst>
                                    </p:anim>
                                    <p:anim calcmode="lin" valueType="num">
                                      <p:cBhvr additive="base">
                                        <p:cTn id="24" dur="500" fill="hold"/>
                                        <p:tgtEl>
                                          <p:spTgt spid="41990"/>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grpId="0" nodeType="clickEffect">
                                  <p:stCondLst>
                                    <p:cond delay="0"/>
                                  </p:stCondLst>
                                  <p:childTnLst>
                                    <p:set>
                                      <p:cBhvr>
                                        <p:cTn id="28" dur="1" fill="hold">
                                          <p:stCondLst>
                                            <p:cond delay="0"/>
                                          </p:stCondLst>
                                        </p:cTn>
                                        <p:tgtEl>
                                          <p:spTgt spid="41991"/>
                                        </p:tgtEl>
                                        <p:attrNameLst>
                                          <p:attrName>style.visibility</p:attrName>
                                        </p:attrNameLst>
                                      </p:cBhvr>
                                      <p:to>
                                        <p:strVal val="visible"/>
                                      </p:to>
                                    </p:set>
                                    <p:anim calcmode="lin" valueType="num">
                                      <p:cBhvr additive="base">
                                        <p:cTn id="29" dur="500" fill="hold"/>
                                        <p:tgtEl>
                                          <p:spTgt spid="41991"/>
                                        </p:tgtEl>
                                        <p:attrNameLst>
                                          <p:attrName>ppt_x</p:attrName>
                                        </p:attrNameLst>
                                      </p:cBhvr>
                                      <p:tavLst>
                                        <p:tav tm="0">
                                          <p:val>
                                            <p:strVal val="1+#ppt_w/2"/>
                                          </p:val>
                                        </p:tav>
                                        <p:tav tm="100000">
                                          <p:val>
                                            <p:strVal val="#ppt_x"/>
                                          </p:val>
                                        </p:tav>
                                      </p:tavLst>
                                    </p:anim>
                                    <p:anim calcmode="lin" valueType="num">
                                      <p:cBhvr additive="base">
                                        <p:cTn id="30" dur="500" fill="hold"/>
                                        <p:tgtEl>
                                          <p:spTgt spid="4199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autoUpdateAnimBg="0"/>
      <p:bldP spid="41988" grpId="0" autoUpdateAnimBg="0"/>
      <p:bldP spid="41989" grpId="0" autoUpdateAnimBg="0"/>
      <p:bldP spid="41990" grpId="0" autoUpdateAnimBg="0"/>
      <p:bldP spid="41991"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263604" y="1600200"/>
            <a:ext cx="1107996" cy="2590800"/>
          </a:xfrm>
          <a:prstGeom prst="rect">
            <a:avLst/>
          </a:prstGeom>
          <a:noFill/>
          <a:ln w="9525">
            <a:noFill/>
            <a:miter lim="800000"/>
            <a:headEnd/>
            <a:tailEnd/>
          </a:ln>
          <a:effectLst/>
        </p:spPr>
        <p:txBody>
          <a:bodyPr vert="eaVert">
            <a:spAutoFit/>
          </a:bodyPr>
          <a:lstStyle/>
          <a:p>
            <a:pPr>
              <a:spcBef>
                <a:spcPct val="50000"/>
              </a:spcBef>
            </a:pPr>
            <a:r>
              <a:rPr kumimoji="1" lang="zh-CN" altLang="en-US" sz="6000" b="1" dirty="0">
                <a:latin typeface="Times New Roman" pitchFamily="18" charset="0"/>
                <a:ea typeface="方正康体简体" pitchFamily="2" charset="-122"/>
              </a:rPr>
              <a:t>致橡树</a:t>
            </a:r>
          </a:p>
        </p:txBody>
      </p:sp>
      <p:sp>
        <p:nvSpPr>
          <p:cNvPr id="18435" name="Text Box 3"/>
          <p:cNvSpPr txBox="1">
            <a:spLocks noChangeArrowheads="1"/>
          </p:cNvSpPr>
          <p:nvPr/>
        </p:nvSpPr>
        <p:spPr bwMode="auto">
          <a:xfrm>
            <a:off x="596821" y="3657600"/>
            <a:ext cx="1354217" cy="1981200"/>
          </a:xfrm>
          <a:prstGeom prst="rect">
            <a:avLst/>
          </a:prstGeom>
          <a:noFill/>
          <a:ln w="9525">
            <a:noFill/>
            <a:miter lim="800000"/>
            <a:headEnd/>
            <a:tailEnd/>
          </a:ln>
          <a:effectLst/>
        </p:spPr>
        <p:txBody>
          <a:bodyPr vert="eaVert">
            <a:spAutoFit/>
          </a:bodyPr>
          <a:lstStyle/>
          <a:p>
            <a:pPr>
              <a:spcBef>
                <a:spcPct val="50000"/>
              </a:spcBef>
            </a:pPr>
            <a:r>
              <a:rPr kumimoji="1" lang="zh-CN" altLang="en-US" sz="4000" b="1" dirty="0">
                <a:latin typeface="Times New Roman" pitchFamily="18" charset="0"/>
                <a:ea typeface="方正康体简体" pitchFamily="2" charset="-122"/>
              </a:rPr>
              <a:t>舒婷</a:t>
            </a:r>
          </a:p>
          <a:p>
            <a:pPr>
              <a:spcBef>
                <a:spcPct val="50000"/>
              </a:spcBef>
            </a:pPr>
            <a:endParaRPr kumimoji="1" lang="en-US" altLang="zh-CN" sz="2400" dirty="0">
              <a:latin typeface="Times New Roman" pitchFamily="18" charset="0"/>
            </a:endParaRPr>
          </a:p>
        </p:txBody>
      </p:sp>
      <p:sp>
        <p:nvSpPr>
          <p:cNvPr id="18436" name="Text Box 4"/>
          <p:cNvSpPr txBox="1">
            <a:spLocks noChangeArrowheads="1"/>
          </p:cNvSpPr>
          <p:nvPr/>
        </p:nvSpPr>
        <p:spPr bwMode="auto">
          <a:xfrm>
            <a:off x="3429000" y="533400"/>
            <a:ext cx="2819400" cy="701675"/>
          </a:xfrm>
          <a:prstGeom prst="rect">
            <a:avLst/>
          </a:prstGeom>
          <a:noFill/>
          <a:ln w="9525">
            <a:noFill/>
            <a:miter lim="800000"/>
            <a:headEnd/>
            <a:tailEnd/>
          </a:ln>
          <a:effectLst/>
        </p:spPr>
        <p:txBody>
          <a:bodyPr>
            <a:spAutoFit/>
          </a:bodyPr>
          <a:lstStyle/>
          <a:p>
            <a:pPr>
              <a:spcBef>
                <a:spcPct val="50000"/>
              </a:spcBef>
            </a:pPr>
            <a:r>
              <a:rPr kumimoji="1" lang="zh-CN" altLang="en-US" sz="4000" b="1" dirty="0">
                <a:solidFill>
                  <a:srgbClr val="190DB3"/>
                </a:solidFill>
                <a:latin typeface="Times New Roman" pitchFamily="18" charset="0"/>
                <a:ea typeface="方正康体简体" pitchFamily="2" charset="-122"/>
              </a:rPr>
              <a:t>极力攀附</a:t>
            </a:r>
          </a:p>
        </p:txBody>
      </p:sp>
      <p:sp>
        <p:nvSpPr>
          <p:cNvPr id="18437" name="Text Box 5"/>
          <p:cNvSpPr txBox="1">
            <a:spLocks noChangeArrowheads="1"/>
          </p:cNvSpPr>
          <p:nvPr/>
        </p:nvSpPr>
        <p:spPr bwMode="auto">
          <a:xfrm>
            <a:off x="3429000" y="1295400"/>
            <a:ext cx="2819400" cy="1261884"/>
          </a:xfrm>
          <a:prstGeom prst="rect">
            <a:avLst/>
          </a:prstGeom>
          <a:noFill/>
          <a:ln w="9525">
            <a:noFill/>
            <a:miter lim="800000"/>
            <a:headEnd/>
            <a:tailEnd/>
          </a:ln>
          <a:effectLst/>
        </p:spPr>
        <p:txBody>
          <a:bodyPr>
            <a:spAutoFit/>
          </a:bodyPr>
          <a:lstStyle/>
          <a:p>
            <a:pPr>
              <a:spcBef>
                <a:spcPct val="50000"/>
              </a:spcBef>
            </a:pPr>
            <a:r>
              <a:rPr kumimoji="1" lang="zh-CN" altLang="en-US" sz="4000" b="1" dirty="0">
                <a:solidFill>
                  <a:srgbClr val="190DB3"/>
                </a:solidFill>
                <a:latin typeface="Times New Roman" pitchFamily="18" charset="0"/>
                <a:ea typeface="方正康体简体" pitchFamily="2" charset="-122"/>
              </a:rPr>
              <a:t>只知依附</a:t>
            </a:r>
          </a:p>
          <a:p>
            <a:pPr>
              <a:spcBef>
                <a:spcPct val="50000"/>
              </a:spcBef>
            </a:pPr>
            <a:endParaRPr kumimoji="1" lang="en-US" altLang="zh-CN" sz="2400" dirty="0">
              <a:latin typeface="Times New Roman" pitchFamily="18" charset="0"/>
            </a:endParaRPr>
          </a:p>
        </p:txBody>
      </p:sp>
      <p:sp>
        <p:nvSpPr>
          <p:cNvPr id="18438" name="Text Box 6"/>
          <p:cNvSpPr txBox="1">
            <a:spLocks noChangeArrowheads="1"/>
          </p:cNvSpPr>
          <p:nvPr/>
        </p:nvSpPr>
        <p:spPr bwMode="auto">
          <a:xfrm>
            <a:off x="3429000" y="2057400"/>
            <a:ext cx="2590800" cy="701675"/>
          </a:xfrm>
          <a:prstGeom prst="rect">
            <a:avLst/>
          </a:prstGeom>
          <a:noFill/>
          <a:ln w="9525">
            <a:noFill/>
            <a:miter lim="800000"/>
            <a:headEnd/>
            <a:tailEnd/>
          </a:ln>
          <a:effectLst/>
        </p:spPr>
        <p:txBody>
          <a:bodyPr>
            <a:spAutoFit/>
          </a:bodyPr>
          <a:lstStyle/>
          <a:p>
            <a:pPr>
              <a:spcBef>
                <a:spcPct val="50000"/>
              </a:spcBef>
            </a:pPr>
            <a:r>
              <a:rPr kumimoji="1" lang="zh-CN" altLang="en-US" sz="4000" b="1" dirty="0">
                <a:solidFill>
                  <a:srgbClr val="190DB3"/>
                </a:solidFill>
                <a:latin typeface="Times New Roman" pitchFamily="18" charset="0"/>
                <a:ea typeface="方正康体简体" pitchFamily="2" charset="-122"/>
              </a:rPr>
              <a:t>一味奉献</a:t>
            </a:r>
          </a:p>
        </p:txBody>
      </p:sp>
      <p:sp>
        <p:nvSpPr>
          <p:cNvPr id="18439" name="AutoShape 7"/>
          <p:cNvSpPr>
            <a:spLocks/>
          </p:cNvSpPr>
          <p:nvPr/>
        </p:nvSpPr>
        <p:spPr bwMode="auto">
          <a:xfrm>
            <a:off x="3124200" y="609600"/>
            <a:ext cx="152400" cy="1981200"/>
          </a:xfrm>
          <a:prstGeom prst="leftBrace">
            <a:avLst>
              <a:gd name="adj1" fmla="val 108333"/>
              <a:gd name="adj2" fmla="val 50000"/>
            </a:avLst>
          </a:prstGeom>
          <a:noFill/>
          <a:ln w="9525">
            <a:solidFill>
              <a:srgbClr val="0066FF"/>
            </a:solidFill>
            <a:round/>
            <a:headEnd/>
            <a:tailEnd/>
          </a:ln>
          <a:effectLst/>
        </p:spPr>
        <p:txBody>
          <a:bodyPr anchor="ctr">
            <a:spAutoFit/>
          </a:bodyPr>
          <a:lstStyle/>
          <a:p>
            <a:endParaRPr lang="zh-CN" altLang="en-US"/>
          </a:p>
        </p:txBody>
      </p:sp>
      <p:sp>
        <p:nvSpPr>
          <p:cNvPr id="18440" name="Text Box 8"/>
          <p:cNvSpPr txBox="1">
            <a:spLocks noChangeArrowheads="1"/>
          </p:cNvSpPr>
          <p:nvPr/>
        </p:nvSpPr>
        <p:spPr bwMode="auto">
          <a:xfrm>
            <a:off x="2095381" y="457200"/>
            <a:ext cx="800219" cy="2895600"/>
          </a:xfrm>
          <a:prstGeom prst="rect">
            <a:avLst/>
          </a:prstGeom>
          <a:noFill/>
          <a:ln w="9525">
            <a:noFill/>
            <a:miter lim="800000"/>
            <a:headEnd/>
            <a:tailEnd/>
          </a:ln>
          <a:effectLst/>
        </p:spPr>
        <p:txBody>
          <a:bodyPr vert="eaVert">
            <a:spAutoFit/>
          </a:bodyPr>
          <a:lstStyle/>
          <a:p>
            <a:pPr>
              <a:spcBef>
                <a:spcPct val="50000"/>
              </a:spcBef>
            </a:pPr>
            <a:r>
              <a:rPr kumimoji="1" lang="zh-CN" altLang="en-US" sz="4000" b="1" dirty="0">
                <a:latin typeface="Times New Roman" pitchFamily="18" charset="0"/>
                <a:ea typeface="方正康体简体" pitchFamily="2" charset="-122"/>
              </a:rPr>
              <a:t>世俗的爱情</a:t>
            </a:r>
          </a:p>
        </p:txBody>
      </p:sp>
      <p:sp>
        <p:nvSpPr>
          <p:cNvPr id="18441" name="Line 9"/>
          <p:cNvSpPr>
            <a:spLocks noChangeShapeType="1"/>
          </p:cNvSpPr>
          <p:nvPr/>
        </p:nvSpPr>
        <p:spPr bwMode="auto">
          <a:xfrm>
            <a:off x="5715000" y="1524000"/>
            <a:ext cx="1066800" cy="0"/>
          </a:xfrm>
          <a:prstGeom prst="line">
            <a:avLst/>
          </a:prstGeom>
          <a:noFill/>
          <a:ln w="9525">
            <a:solidFill>
              <a:srgbClr val="0066FF"/>
            </a:solidFill>
            <a:round/>
            <a:headEnd/>
            <a:tailEnd type="triangle" w="med" len="med"/>
          </a:ln>
          <a:effectLst/>
        </p:spPr>
        <p:txBody>
          <a:bodyPr>
            <a:spAutoFit/>
          </a:bodyPr>
          <a:lstStyle/>
          <a:p>
            <a:endParaRPr lang="zh-CN" altLang="en-US"/>
          </a:p>
        </p:txBody>
      </p:sp>
      <p:sp>
        <p:nvSpPr>
          <p:cNvPr id="18442" name="Text Box 10"/>
          <p:cNvSpPr txBox="1">
            <a:spLocks noChangeArrowheads="1"/>
          </p:cNvSpPr>
          <p:nvPr/>
        </p:nvSpPr>
        <p:spPr bwMode="auto">
          <a:xfrm>
            <a:off x="7162800" y="838200"/>
            <a:ext cx="1447800" cy="2185214"/>
          </a:xfrm>
          <a:prstGeom prst="rect">
            <a:avLst/>
          </a:prstGeom>
          <a:noFill/>
          <a:ln w="9525">
            <a:noFill/>
            <a:miter lim="800000"/>
            <a:headEnd/>
            <a:tailEnd/>
          </a:ln>
          <a:effectLst/>
        </p:spPr>
        <p:txBody>
          <a:bodyPr>
            <a:spAutoFit/>
          </a:bodyPr>
          <a:lstStyle/>
          <a:p>
            <a:pPr>
              <a:spcBef>
                <a:spcPct val="50000"/>
              </a:spcBef>
            </a:pPr>
            <a:r>
              <a:rPr kumimoji="1" lang="zh-CN" altLang="en-US" sz="4000" b="1" dirty="0">
                <a:solidFill>
                  <a:srgbClr val="FF0000"/>
                </a:solidFill>
                <a:latin typeface="Times New Roman" pitchFamily="18" charset="0"/>
                <a:ea typeface="方正康体简体" pitchFamily="2" charset="-122"/>
              </a:rPr>
              <a:t>否定</a:t>
            </a:r>
          </a:p>
          <a:p>
            <a:pPr>
              <a:spcBef>
                <a:spcPct val="50000"/>
              </a:spcBef>
            </a:pPr>
            <a:r>
              <a:rPr kumimoji="1" lang="zh-CN" altLang="en-US" sz="4000" b="1" dirty="0">
                <a:solidFill>
                  <a:srgbClr val="FF0000"/>
                </a:solidFill>
                <a:latin typeface="Times New Roman" pitchFamily="18" charset="0"/>
                <a:ea typeface="方正康体简体" pitchFamily="2" charset="-122"/>
              </a:rPr>
              <a:t>批驳</a:t>
            </a:r>
          </a:p>
          <a:p>
            <a:pPr>
              <a:spcBef>
                <a:spcPct val="50000"/>
              </a:spcBef>
            </a:pPr>
            <a:endParaRPr kumimoji="1" lang="en-US" altLang="zh-CN" sz="2400" dirty="0">
              <a:latin typeface="Times New Roman" pitchFamily="18" charset="0"/>
            </a:endParaRPr>
          </a:p>
        </p:txBody>
      </p:sp>
      <p:sp>
        <p:nvSpPr>
          <p:cNvPr id="18443" name="Text Box 11"/>
          <p:cNvSpPr txBox="1">
            <a:spLocks noChangeArrowheads="1"/>
          </p:cNvSpPr>
          <p:nvPr/>
        </p:nvSpPr>
        <p:spPr bwMode="auto">
          <a:xfrm>
            <a:off x="2127131" y="3352800"/>
            <a:ext cx="800219" cy="2743200"/>
          </a:xfrm>
          <a:prstGeom prst="rect">
            <a:avLst/>
          </a:prstGeom>
          <a:noFill/>
          <a:ln w="9525">
            <a:noFill/>
            <a:miter lim="800000"/>
            <a:headEnd/>
            <a:tailEnd/>
          </a:ln>
          <a:effectLst/>
        </p:spPr>
        <p:txBody>
          <a:bodyPr vert="eaVert">
            <a:spAutoFit/>
          </a:bodyPr>
          <a:lstStyle/>
          <a:p>
            <a:pPr>
              <a:spcBef>
                <a:spcPct val="50000"/>
              </a:spcBef>
            </a:pPr>
            <a:r>
              <a:rPr kumimoji="1" lang="zh-CN" altLang="en-US" sz="4000" b="1" dirty="0">
                <a:latin typeface="Times New Roman" pitchFamily="18" charset="0"/>
                <a:ea typeface="方正康体简体" pitchFamily="2" charset="-122"/>
              </a:rPr>
              <a:t>真正的爱情</a:t>
            </a:r>
          </a:p>
        </p:txBody>
      </p:sp>
      <p:sp>
        <p:nvSpPr>
          <p:cNvPr id="18444" name="AutoShape 12"/>
          <p:cNvSpPr>
            <a:spLocks/>
          </p:cNvSpPr>
          <p:nvPr/>
        </p:nvSpPr>
        <p:spPr bwMode="auto">
          <a:xfrm>
            <a:off x="3048000" y="3429000"/>
            <a:ext cx="228600" cy="2209800"/>
          </a:xfrm>
          <a:prstGeom prst="leftBrace">
            <a:avLst>
              <a:gd name="adj1" fmla="val 80556"/>
              <a:gd name="adj2" fmla="val 50000"/>
            </a:avLst>
          </a:prstGeom>
          <a:noFill/>
          <a:ln w="9525">
            <a:solidFill>
              <a:srgbClr val="0066FF"/>
            </a:solidFill>
            <a:round/>
            <a:headEnd/>
            <a:tailEnd/>
          </a:ln>
          <a:effectLst/>
        </p:spPr>
        <p:txBody>
          <a:bodyPr anchor="ctr">
            <a:spAutoFit/>
          </a:bodyPr>
          <a:lstStyle/>
          <a:p>
            <a:endParaRPr lang="zh-CN" altLang="en-US"/>
          </a:p>
        </p:txBody>
      </p:sp>
      <p:sp>
        <p:nvSpPr>
          <p:cNvPr id="18445" name="Text Box 13"/>
          <p:cNvSpPr txBox="1">
            <a:spLocks noChangeArrowheads="1"/>
          </p:cNvSpPr>
          <p:nvPr/>
        </p:nvSpPr>
        <p:spPr bwMode="auto">
          <a:xfrm>
            <a:off x="3505200" y="3429000"/>
            <a:ext cx="2362200" cy="1261884"/>
          </a:xfrm>
          <a:prstGeom prst="rect">
            <a:avLst/>
          </a:prstGeom>
          <a:noFill/>
          <a:ln w="9525">
            <a:noFill/>
            <a:miter lim="800000"/>
            <a:headEnd/>
            <a:tailEnd/>
          </a:ln>
          <a:effectLst/>
        </p:spPr>
        <p:txBody>
          <a:bodyPr>
            <a:spAutoFit/>
          </a:bodyPr>
          <a:lstStyle/>
          <a:p>
            <a:pPr>
              <a:spcBef>
                <a:spcPct val="50000"/>
              </a:spcBef>
            </a:pPr>
            <a:r>
              <a:rPr kumimoji="1" lang="zh-CN" altLang="en-US" sz="4000" b="1" dirty="0">
                <a:solidFill>
                  <a:srgbClr val="190DB3"/>
                </a:solidFill>
                <a:latin typeface="Times New Roman" pitchFamily="18" charset="0"/>
                <a:ea typeface="方正康体简体" pitchFamily="2" charset="-122"/>
              </a:rPr>
              <a:t>独立平等</a:t>
            </a:r>
          </a:p>
          <a:p>
            <a:pPr>
              <a:spcBef>
                <a:spcPct val="50000"/>
              </a:spcBef>
            </a:pPr>
            <a:endParaRPr kumimoji="1" lang="en-US" altLang="zh-CN" sz="2400" dirty="0">
              <a:latin typeface="Times New Roman" pitchFamily="18" charset="0"/>
            </a:endParaRPr>
          </a:p>
        </p:txBody>
      </p:sp>
      <p:sp>
        <p:nvSpPr>
          <p:cNvPr id="18446" name="Text Box 14"/>
          <p:cNvSpPr txBox="1">
            <a:spLocks noChangeArrowheads="1"/>
          </p:cNvSpPr>
          <p:nvPr/>
        </p:nvSpPr>
        <p:spPr bwMode="auto">
          <a:xfrm>
            <a:off x="3505200" y="4267200"/>
            <a:ext cx="2362200" cy="701675"/>
          </a:xfrm>
          <a:prstGeom prst="rect">
            <a:avLst/>
          </a:prstGeom>
          <a:noFill/>
          <a:ln w="9525">
            <a:noFill/>
            <a:miter lim="800000"/>
            <a:headEnd/>
            <a:tailEnd/>
          </a:ln>
          <a:effectLst/>
        </p:spPr>
        <p:txBody>
          <a:bodyPr>
            <a:spAutoFit/>
          </a:bodyPr>
          <a:lstStyle/>
          <a:p>
            <a:pPr>
              <a:spcBef>
                <a:spcPct val="50000"/>
              </a:spcBef>
            </a:pPr>
            <a:r>
              <a:rPr kumimoji="1" lang="zh-CN" altLang="en-US" sz="4000" b="1" dirty="0">
                <a:solidFill>
                  <a:srgbClr val="190DB3"/>
                </a:solidFill>
                <a:latin typeface="Times New Roman" pitchFamily="18" charset="0"/>
                <a:ea typeface="方正康体简体" pitchFamily="2" charset="-122"/>
              </a:rPr>
              <a:t>相互依存</a:t>
            </a:r>
          </a:p>
        </p:txBody>
      </p:sp>
      <p:sp>
        <p:nvSpPr>
          <p:cNvPr id="18447" name="Text Box 15"/>
          <p:cNvSpPr txBox="1">
            <a:spLocks noChangeArrowheads="1"/>
          </p:cNvSpPr>
          <p:nvPr/>
        </p:nvSpPr>
        <p:spPr bwMode="auto">
          <a:xfrm>
            <a:off x="3505200" y="5105400"/>
            <a:ext cx="2438400" cy="701675"/>
          </a:xfrm>
          <a:prstGeom prst="rect">
            <a:avLst/>
          </a:prstGeom>
          <a:noFill/>
          <a:ln w="9525">
            <a:noFill/>
            <a:miter lim="800000"/>
            <a:headEnd/>
            <a:tailEnd/>
          </a:ln>
          <a:effectLst/>
        </p:spPr>
        <p:txBody>
          <a:bodyPr>
            <a:spAutoFit/>
          </a:bodyPr>
          <a:lstStyle/>
          <a:p>
            <a:pPr>
              <a:spcBef>
                <a:spcPct val="50000"/>
              </a:spcBef>
            </a:pPr>
            <a:r>
              <a:rPr kumimoji="1" lang="zh-CN" altLang="en-US" sz="4000" b="1" dirty="0">
                <a:solidFill>
                  <a:srgbClr val="190DB3"/>
                </a:solidFill>
                <a:latin typeface="Times New Roman" pitchFamily="18" charset="0"/>
                <a:ea typeface="方正康体简体" pitchFamily="2" charset="-122"/>
              </a:rPr>
              <a:t>默契真诚</a:t>
            </a:r>
          </a:p>
        </p:txBody>
      </p:sp>
      <p:sp>
        <p:nvSpPr>
          <p:cNvPr id="18448" name="Line 16"/>
          <p:cNvSpPr>
            <a:spLocks noChangeShapeType="1"/>
          </p:cNvSpPr>
          <p:nvPr/>
        </p:nvSpPr>
        <p:spPr bwMode="auto">
          <a:xfrm>
            <a:off x="5715000" y="4495800"/>
            <a:ext cx="1219200" cy="0"/>
          </a:xfrm>
          <a:prstGeom prst="line">
            <a:avLst/>
          </a:prstGeom>
          <a:noFill/>
          <a:ln w="9525">
            <a:solidFill>
              <a:srgbClr val="0066FF"/>
            </a:solidFill>
            <a:round/>
            <a:headEnd/>
            <a:tailEnd type="triangle" w="med" len="med"/>
          </a:ln>
          <a:effectLst/>
        </p:spPr>
        <p:txBody>
          <a:bodyPr>
            <a:spAutoFit/>
          </a:bodyPr>
          <a:lstStyle/>
          <a:p>
            <a:endParaRPr lang="zh-CN" altLang="en-US"/>
          </a:p>
        </p:txBody>
      </p:sp>
      <p:sp>
        <p:nvSpPr>
          <p:cNvPr id="18449" name="Text Box 17"/>
          <p:cNvSpPr txBox="1">
            <a:spLocks noChangeArrowheads="1"/>
          </p:cNvSpPr>
          <p:nvPr/>
        </p:nvSpPr>
        <p:spPr bwMode="auto">
          <a:xfrm>
            <a:off x="7162800" y="3962400"/>
            <a:ext cx="1295400" cy="1616075"/>
          </a:xfrm>
          <a:prstGeom prst="rect">
            <a:avLst/>
          </a:prstGeom>
          <a:noFill/>
          <a:ln w="9525">
            <a:noFill/>
            <a:miter lim="800000"/>
            <a:headEnd/>
            <a:tailEnd/>
          </a:ln>
          <a:effectLst/>
        </p:spPr>
        <p:txBody>
          <a:bodyPr>
            <a:spAutoFit/>
          </a:bodyPr>
          <a:lstStyle/>
          <a:p>
            <a:pPr>
              <a:spcBef>
                <a:spcPct val="50000"/>
              </a:spcBef>
            </a:pPr>
            <a:r>
              <a:rPr kumimoji="1" lang="zh-CN" altLang="en-US" sz="4000" b="1" dirty="0">
                <a:solidFill>
                  <a:srgbClr val="FF0000"/>
                </a:solidFill>
                <a:latin typeface="Times New Roman" pitchFamily="18" charset="0"/>
                <a:ea typeface="方正康体简体" pitchFamily="2" charset="-122"/>
              </a:rPr>
              <a:t>肯定</a:t>
            </a:r>
          </a:p>
          <a:p>
            <a:pPr>
              <a:spcBef>
                <a:spcPct val="50000"/>
              </a:spcBef>
            </a:pPr>
            <a:r>
              <a:rPr kumimoji="1" lang="zh-CN" altLang="en-US" sz="4000" b="1" dirty="0">
                <a:solidFill>
                  <a:srgbClr val="FF0000"/>
                </a:solidFill>
                <a:latin typeface="Times New Roman" pitchFamily="18" charset="0"/>
                <a:ea typeface="方正康体简体" pitchFamily="2" charset="-122"/>
              </a:rPr>
              <a:t>赞扬</a:t>
            </a:r>
          </a:p>
        </p:txBody>
      </p:sp>
      <p:sp>
        <p:nvSpPr>
          <p:cNvPr id="18" name="日期占位符 17"/>
          <p:cNvSpPr>
            <a:spLocks noGrp="1"/>
          </p:cNvSpPr>
          <p:nvPr>
            <p:ph type="dt" sz="half" idx="10"/>
          </p:nvPr>
        </p:nvSpPr>
        <p:spPr/>
        <p:txBody>
          <a:bodyPr/>
          <a:lstStyle/>
          <a:p>
            <a:pPr>
              <a:defRPr/>
            </a:pPr>
            <a:fld id="{6512EF8A-25D3-4D79-956A-193BD85BEF01}" type="datetime3">
              <a:rPr lang="zh-CN" altLang="en-US" smtClean="0"/>
              <a:t>2018年9月3日星期一</a:t>
            </a:fld>
            <a:endParaRPr lang="en-US" altLang="zh-CN"/>
          </a:p>
        </p:txBody>
      </p:sp>
      <p:sp>
        <p:nvSpPr>
          <p:cNvPr id="19" name="灯片编号占位符 18"/>
          <p:cNvSpPr>
            <a:spLocks noGrp="1"/>
          </p:cNvSpPr>
          <p:nvPr>
            <p:ph type="sldNum" sz="quarter" idx="12"/>
          </p:nvPr>
        </p:nvSpPr>
        <p:spPr/>
        <p:txBody>
          <a:bodyPr/>
          <a:lstStyle/>
          <a:p>
            <a:pPr>
              <a:defRPr/>
            </a:pPr>
            <a:fld id="{5D1A88B7-D946-4D73-873A-6B14D816D75B}" type="slidenum">
              <a:rPr lang="zh-CN" altLang="en-US" smtClean="0"/>
              <a:pPr>
                <a:defRPr/>
              </a:pPr>
              <a:t>21</a:t>
            </a:fld>
            <a:endParaRPr lang="en-US" altLang="zh-CN"/>
          </a:p>
        </p:txBody>
      </p:sp>
      <p:sp>
        <p:nvSpPr>
          <p:cNvPr id="20" name="页脚占位符 19"/>
          <p:cNvSpPr>
            <a:spLocks noGrp="1"/>
          </p:cNvSpPr>
          <p:nvPr>
            <p:ph type="ftr" sz="quarter" idx="11"/>
          </p:nvPr>
        </p:nvSpPr>
        <p:spPr/>
        <p:txBody>
          <a:bodyPr/>
          <a:lstStyle/>
          <a:p>
            <a:pPr>
              <a:defRPr/>
            </a:pPr>
            <a:r>
              <a:rPr lang="zh-CN" altLang="en-US" smtClean="0"/>
              <a:t>泉港民族中学         </a:t>
            </a:r>
            <a:r>
              <a:rPr lang="en-US" altLang="zh-CN" smtClean="0"/>
              <a:t>《</a:t>
            </a:r>
            <a:r>
              <a:rPr lang="zh-CN" altLang="en-US" smtClean="0"/>
              <a:t>致橡树</a:t>
            </a:r>
            <a:r>
              <a:rPr lang="en-US" altLang="zh-CN" smtClean="0"/>
              <a:t>》</a:t>
            </a:r>
            <a:endParaRPr lang="en-US" altLang="zh-CN"/>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436"/>
                                        </p:tgtEl>
                                        <p:attrNameLst>
                                          <p:attrName>style.visibility</p:attrName>
                                        </p:attrNameLst>
                                      </p:cBhvr>
                                      <p:to>
                                        <p:strVal val="visible"/>
                                      </p:to>
                                    </p:set>
                                    <p:anim calcmode="lin" valueType="num">
                                      <p:cBhvr additive="base">
                                        <p:cTn id="7" dur="500" fill="hold"/>
                                        <p:tgtEl>
                                          <p:spTgt spid="18436"/>
                                        </p:tgtEl>
                                        <p:attrNameLst>
                                          <p:attrName>ppt_x</p:attrName>
                                        </p:attrNameLst>
                                      </p:cBhvr>
                                      <p:tavLst>
                                        <p:tav tm="0">
                                          <p:val>
                                            <p:strVal val="0-#ppt_w/2"/>
                                          </p:val>
                                        </p:tav>
                                        <p:tav tm="100000">
                                          <p:val>
                                            <p:strVal val="#ppt_x"/>
                                          </p:val>
                                        </p:tav>
                                      </p:tavLst>
                                    </p:anim>
                                    <p:anim calcmode="lin" valueType="num">
                                      <p:cBhvr additive="base">
                                        <p:cTn id="8" dur="500" fill="hold"/>
                                        <p:tgtEl>
                                          <p:spTgt spid="1843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8437"/>
                                        </p:tgtEl>
                                        <p:attrNameLst>
                                          <p:attrName>style.visibility</p:attrName>
                                        </p:attrNameLst>
                                      </p:cBhvr>
                                      <p:to>
                                        <p:strVal val="visible"/>
                                      </p:to>
                                    </p:set>
                                    <p:anim calcmode="lin" valueType="num">
                                      <p:cBhvr additive="base">
                                        <p:cTn id="13" dur="500" fill="hold"/>
                                        <p:tgtEl>
                                          <p:spTgt spid="18437"/>
                                        </p:tgtEl>
                                        <p:attrNameLst>
                                          <p:attrName>ppt_x</p:attrName>
                                        </p:attrNameLst>
                                      </p:cBhvr>
                                      <p:tavLst>
                                        <p:tav tm="0">
                                          <p:val>
                                            <p:strVal val="0-#ppt_w/2"/>
                                          </p:val>
                                        </p:tav>
                                        <p:tav tm="100000">
                                          <p:val>
                                            <p:strVal val="#ppt_x"/>
                                          </p:val>
                                        </p:tav>
                                      </p:tavLst>
                                    </p:anim>
                                    <p:anim calcmode="lin" valueType="num">
                                      <p:cBhvr additive="base">
                                        <p:cTn id="14" dur="500" fill="hold"/>
                                        <p:tgtEl>
                                          <p:spTgt spid="1843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8438"/>
                                        </p:tgtEl>
                                        <p:attrNameLst>
                                          <p:attrName>style.visibility</p:attrName>
                                        </p:attrNameLst>
                                      </p:cBhvr>
                                      <p:to>
                                        <p:strVal val="visible"/>
                                      </p:to>
                                    </p:set>
                                    <p:anim calcmode="lin" valueType="num">
                                      <p:cBhvr additive="base">
                                        <p:cTn id="19" dur="500" fill="hold"/>
                                        <p:tgtEl>
                                          <p:spTgt spid="18438"/>
                                        </p:tgtEl>
                                        <p:attrNameLst>
                                          <p:attrName>ppt_x</p:attrName>
                                        </p:attrNameLst>
                                      </p:cBhvr>
                                      <p:tavLst>
                                        <p:tav tm="0">
                                          <p:val>
                                            <p:strVal val="0-#ppt_w/2"/>
                                          </p:val>
                                        </p:tav>
                                        <p:tav tm="100000">
                                          <p:val>
                                            <p:strVal val="#ppt_x"/>
                                          </p:val>
                                        </p:tav>
                                      </p:tavLst>
                                    </p:anim>
                                    <p:anim calcmode="lin" valueType="num">
                                      <p:cBhvr additive="base">
                                        <p:cTn id="20" dur="500" fill="hold"/>
                                        <p:tgtEl>
                                          <p:spTgt spid="18438"/>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7" presetClass="entr" presetSubtype="10" fill="hold" grpId="0" nodeType="clickEffect">
                                  <p:stCondLst>
                                    <p:cond delay="0"/>
                                  </p:stCondLst>
                                  <p:childTnLst>
                                    <p:set>
                                      <p:cBhvr>
                                        <p:cTn id="24" dur="1" fill="hold">
                                          <p:stCondLst>
                                            <p:cond delay="0"/>
                                          </p:stCondLst>
                                        </p:cTn>
                                        <p:tgtEl>
                                          <p:spTgt spid="18439"/>
                                        </p:tgtEl>
                                        <p:attrNameLst>
                                          <p:attrName>style.visibility</p:attrName>
                                        </p:attrNameLst>
                                      </p:cBhvr>
                                      <p:to>
                                        <p:strVal val="visible"/>
                                      </p:to>
                                    </p:set>
                                    <p:anim calcmode="lin" valueType="num">
                                      <p:cBhvr>
                                        <p:cTn id="25" dur="500" fill="hold"/>
                                        <p:tgtEl>
                                          <p:spTgt spid="18439"/>
                                        </p:tgtEl>
                                        <p:attrNameLst>
                                          <p:attrName>ppt_w</p:attrName>
                                        </p:attrNameLst>
                                      </p:cBhvr>
                                      <p:tavLst>
                                        <p:tav tm="0">
                                          <p:val>
                                            <p:fltVal val="0"/>
                                          </p:val>
                                        </p:tav>
                                        <p:tav tm="100000">
                                          <p:val>
                                            <p:strVal val="#ppt_w"/>
                                          </p:val>
                                        </p:tav>
                                      </p:tavLst>
                                    </p:anim>
                                    <p:anim calcmode="lin" valueType="num">
                                      <p:cBhvr>
                                        <p:cTn id="26" dur="500" fill="hold"/>
                                        <p:tgtEl>
                                          <p:spTgt spid="18439"/>
                                        </p:tgtEl>
                                        <p:attrNameLst>
                                          <p:attrName>ppt_h</p:attrName>
                                        </p:attrNameLst>
                                      </p:cBhvr>
                                      <p:tavLst>
                                        <p:tav tm="0">
                                          <p:val>
                                            <p:strVal val="#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grpId="0" nodeType="clickEffect">
                                  <p:stCondLst>
                                    <p:cond delay="0"/>
                                  </p:stCondLst>
                                  <p:childTnLst>
                                    <p:set>
                                      <p:cBhvr>
                                        <p:cTn id="30" dur="1" fill="hold">
                                          <p:stCondLst>
                                            <p:cond delay="0"/>
                                          </p:stCondLst>
                                        </p:cTn>
                                        <p:tgtEl>
                                          <p:spTgt spid="18440"/>
                                        </p:tgtEl>
                                        <p:attrNameLst>
                                          <p:attrName>style.visibility</p:attrName>
                                        </p:attrNameLst>
                                      </p:cBhvr>
                                      <p:to>
                                        <p:strVal val="visible"/>
                                      </p:to>
                                    </p:set>
                                    <p:animEffect transition="in" filter="dissolve">
                                      <p:cBhvr>
                                        <p:cTn id="31" dur="500"/>
                                        <p:tgtEl>
                                          <p:spTgt spid="18440"/>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8" fill="hold" grpId="0" nodeType="clickEffect">
                                  <p:stCondLst>
                                    <p:cond delay="0"/>
                                  </p:stCondLst>
                                  <p:childTnLst>
                                    <p:set>
                                      <p:cBhvr>
                                        <p:cTn id="35" dur="1" fill="hold">
                                          <p:stCondLst>
                                            <p:cond delay="0"/>
                                          </p:stCondLst>
                                        </p:cTn>
                                        <p:tgtEl>
                                          <p:spTgt spid="18441"/>
                                        </p:tgtEl>
                                        <p:attrNameLst>
                                          <p:attrName>style.visibility</p:attrName>
                                        </p:attrNameLst>
                                      </p:cBhvr>
                                      <p:to>
                                        <p:strVal val="visible"/>
                                      </p:to>
                                    </p:set>
                                    <p:anim calcmode="lin" valueType="num">
                                      <p:cBhvr additive="base">
                                        <p:cTn id="36" dur="500" fill="hold"/>
                                        <p:tgtEl>
                                          <p:spTgt spid="18441"/>
                                        </p:tgtEl>
                                        <p:attrNameLst>
                                          <p:attrName>ppt_x</p:attrName>
                                        </p:attrNameLst>
                                      </p:cBhvr>
                                      <p:tavLst>
                                        <p:tav tm="0">
                                          <p:val>
                                            <p:strVal val="0-#ppt_w/2"/>
                                          </p:val>
                                        </p:tav>
                                        <p:tav tm="100000">
                                          <p:val>
                                            <p:strVal val="#ppt_x"/>
                                          </p:val>
                                        </p:tav>
                                      </p:tavLst>
                                    </p:anim>
                                    <p:anim calcmode="lin" valueType="num">
                                      <p:cBhvr additive="base">
                                        <p:cTn id="37" dur="500" fill="hold"/>
                                        <p:tgtEl>
                                          <p:spTgt spid="18441"/>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18442"/>
                                        </p:tgtEl>
                                        <p:attrNameLst>
                                          <p:attrName>style.visibility</p:attrName>
                                        </p:attrNameLst>
                                      </p:cBhvr>
                                      <p:to>
                                        <p:strVal val="visible"/>
                                      </p:to>
                                    </p:set>
                                    <p:animEffect transition="in" filter="dissolve">
                                      <p:cBhvr>
                                        <p:cTn id="42" dur="500"/>
                                        <p:tgtEl>
                                          <p:spTgt spid="18442"/>
                                        </p:tgtEl>
                                      </p:cBhvr>
                                    </p:animEffect>
                                  </p:childTnLst>
                                </p:cTn>
                              </p:par>
                            </p:childTnLst>
                          </p:cTn>
                        </p:par>
                      </p:childTnLst>
                    </p:cTn>
                  </p:par>
                  <p:par>
                    <p:cTn id="43" fill="hold">
                      <p:stCondLst>
                        <p:cond delay="indefinite"/>
                      </p:stCondLst>
                      <p:childTnLst>
                        <p:par>
                          <p:cTn id="44" fill="hold">
                            <p:stCondLst>
                              <p:cond delay="0"/>
                            </p:stCondLst>
                            <p:childTnLst>
                              <p:par>
                                <p:cTn id="45" presetID="17" presetClass="entr" presetSubtype="10" fill="hold" grpId="0" nodeType="clickEffect">
                                  <p:stCondLst>
                                    <p:cond delay="0"/>
                                  </p:stCondLst>
                                  <p:childTnLst>
                                    <p:set>
                                      <p:cBhvr>
                                        <p:cTn id="46" dur="1" fill="hold">
                                          <p:stCondLst>
                                            <p:cond delay="0"/>
                                          </p:stCondLst>
                                        </p:cTn>
                                        <p:tgtEl>
                                          <p:spTgt spid="18443"/>
                                        </p:tgtEl>
                                        <p:attrNameLst>
                                          <p:attrName>style.visibility</p:attrName>
                                        </p:attrNameLst>
                                      </p:cBhvr>
                                      <p:to>
                                        <p:strVal val="visible"/>
                                      </p:to>
                                    </p:set>
                                    <p:anim calcmode="lin" valueType="num">
                                      <p:cBhvr>
                                        <p:cTn id="47" dur="500" fill="hold"/>
                                        <p:tgtEl>
                                          <p:spTgt spid="18443"/>
                                        </p:tgtEl>
                                        <p:attrNameLst>
                                          <p:attrName>ppt_w</p:attrName>
                                        </p:attrNameLst>
                                      </p:cBhvr>
                                      <p:tavLst>
                                        <p:tav tm="0">
                                          <p:val>
                                            <p:fltVal val="0"/>
                                          </p:val>
                                        </p:tav>
                                        <p:tav tm="100000">
                                          <p:val>
                                            <p:strVal val="#ppt_w"/>
                                          </p:val>
                                        </p:tav>
                                      </p:tavLst>
                                    </p:anim>
                                    <p:anim calcmode="lin" valueType="num">
                                      <p:cBhvr>
                                        <p:cTn id="48" dur="500" fill="hold"/>
                                        <p:tgtEl>
                                          <p:spTgt spid="18443"/>
                                        </p:tgtEl>
                                        <p:attrNameLst>
                                          <p:attrName>ppt_h</p:attrName>
                                        </p:attrNameLst>
                                      </p:cBhvr>
                                      <p:tavLst>
                                        <p:tav tm="0">
                                          <p:val>
                                            <p:strVal val="#ppt_h"/>
                                          </p:val>
                                        </p:tav>
                                        <p:tav tm="100000">
                                          <p:val>
                                            <p:strVal val="#ppt_h"/>
                                          </p:val>
                                        </p:tav>
                                      </p:tavLst>
                                    </p:anim>
                                  </p:childTnLst>
                                </p:cTn>
                              </p:par>
                            </p:childTnLst>
                          </p:cTn>
                        </p:par>
                      </p:childTnLst>
                    </p:cTn>
                  </p:par>
                  <p:par>
                    <p:cTn id="49" fill="hold">
                      <p:stCondLst>
                        <p:cond delay="indefinite"/>
                      </p:stCondLst>
                      <p:childTnLst>
                        <p:par>
                          <p:cTn id="50" fill="hold">
                            <p:stCondLst>
                              <p:cond delay="0"/>
                            </p:stCondLst>
                            <p:childTnLst>
                              <p:par>
                                <p:cTn id="51" presetID="17" presetClass="entr" presetSubtype="10" fill="hold" grpId="0" nodeType="clickEffect">
                                  <p:stCondLst>
                                    <p:cond delay="0"/>
                                  </p:stCondLst>
                                  <p:childTnLst>
                                    <p:set>
                                      <p:cBhvr>
                                        <p:cTn id="52" dur="1" fill="hold">
                                          <p:stCondLst>
                                            <p:cond delay="0"/>
                                          </p:stCondLst>
                                        </p:cTn>
                                        <p:tgtEl>
                                          <p:spTgt spid="18444"/>
                                        </p:tgtEl>
                                        <p:attrNameLst>
                                          <p:attrName>style.visibility</p:attrName>
                                        </p:attrNameLst>
                                      </p:cBhvr>
                                      <p:to>
                                        <p:strVal val="visible"/>
                                      </p:to>
                                    </p:set>
                                    <p:anim calcmode="lin" valueType="num">
                                      <p:cBhvr>
                                        <p:cTn id="53" dur="500" fill="hold"/>
                                        <p:tgtEl>
                                          <p:spTgt spid="18444"/>
                                        </p:tgtEl>
                                        <p:attrNameLst>
                                          <p:attrName>ppt_w</p:attrName>
                                        </p:attrNameLst>
                                      </p:cBhvr>
                                      <p:tavLst>
                                        <p:tav tm="0">
                                          <p:val>
                                            <p:fltVal val="0"/>
                                          </p:val>
                                        </p:tav>
                                        <p:tav tm="100000">
                                          <p:val>
                                            <p:strVal val="#ppt_w"/>
                                          </p:val>
                                        </p:tav>
                                      </p:tavLst>
                                    </p:anim>
                                    <p:anim calcmode="lin" valueType="num">
                                      <p:cBhvr>
                                        <p:cTn id="54" dur="500" fill="hold"/>
                                        <p:tgtEl>
                                          <p:spTgt spid="18444"/>
                                        </p:tgtEl>
                                        <p:attrNameLst>
                                          <p:attrName>ppt_h</p:attrName>
                                        </p:attrNameLst>
                                      </p:cBhvr>
                                      <p:tavLst>
                                        <p:tav tm="0">
                                          <p:val>
                                            <p:strVal val="#ppt_h"/>
                                          </p:val>
                                        </p:tav>
                                        <p:tav tm="100000">
                                          <p:val>
                                            <p:strVal val="#ppt_h"/>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8" fill="hold" grpId="0" nodeType="clickEffect">
                                  <p:stCondLst>
                                    <p:cond delay="0"/>
                                  </p:stCondLst>
                                  <p:childTnLst>
                                    <p:set>
                                      <p:cBhvr>
                                        <p:cTn id="58" dur="1" fill="hold">
                                          <p:stCondLst>
                                            <p:cond delay="0"/>
                                          </p:stCondLst>
                                        </p:cTn>
                                        <p:tgtEl>
                                          <p:spTgt spid="18445"/>
                                        </p:tgtEl>
                                        <p:attrNameLst>
                                          <p:attrName>style.visibility</p:attrName>
                                        </p:attrNameLst>
                                      </p:cBhvr>
                                      <p:to>
                                        <p:strVal val="visible"/>
                                      </p:to>
                                    </p:set>
                                    <p:anim calcmode="lin" valueType="num">
                                      <p:cBhvr additive="base">
                                        <p:cTn id="59" dur="500" fill="hold"/>
                                        <p:tgtEl>
                                          <p:spTgt spid="18445"/>
                                        </p:tgtEl>
                                        <p:attrNameLst>
                                          <p:attrName>ppt_x</p:attrName>
                                        </p:attrNameLst>
                                      </p:cBhvr>
                                      <p:tavLst>
                                        <p:tav tm="0">
                                          <p:val>
                                            <p:strVal val="0-#ppt_w/2"/>
                                          </p:val>
                                        </p:tav>
                                        <p:tav tm="100000">
                                          <p:val>
                                            <p:strVal val="#ppt_x"/>
                                          </p:val>
                                        </p:tav>
                                      </p:tavLst>
                                    </p:anim>
                                    <p:anim calcmode="lin" valueType="num">
                                      <p:cBhvr additive="base">
                                        <p:cTn id="60" dur="500" fill="hold"/>
                                        <p:tgtEl>
                                          <p:spTgt spid="18445"/>
                                        </p:tgtEl>
                                        <p:attrNameLst>
                                          <p:attrName>ppt_y</p:attrName>
                                        </p:attrNameLst>
                                      </p:cBhvr>
                                      <p:tavLst>
                                        <p:tav tm="0">
                                          <p:val>
                                            <p:strVal val="#ppt_y"/>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8" fill="hold" grpId="0" nodeType="clickEffect">
                                  <p:stCondLst>
                                    <p:cond delay="0"/>
                                  </p:stCondLst>
                                  <p:childTnLst>
                                    <p:set>
                                      <p:cBhvr>
                                        <p:cTn id="64" dur="1" fill="hold">
                                          <p:stCondLst>
                                            <p:cond delay="0"/>
                                          </p:stCondLst>
                                        </p:cTn>
                                        <p:tgtEl>
                                          <p:spTgt spid="18446"/>
                                        </p:tgtEl>
                                        <p:attrNameLst>
                                          <p:attrName>style.visibility</p:attrName>
                                        </p:attrNameLst>
                                      </p:cBhvr>
                                      <p:to>
                                        <p:strVal val="visible"/>
                                      </p:to>
                                    </p:set>
                                    <p:anim calcmode="lin" valueType="num">
                                      <p:cBhvr additive="base">
                                        <p:cTn id="65" dur="500" fill="hold"/>
                                        <p:tgtEl>
                                          <p:spTgt spid="18446"/>
                                        </p:tgtEl>
                                        <p:attrNameLst>
                                          <p:attrName>ppt_x</p:attrName>
                                        </p:attrNameLst>
                                      </p:cBhvr>
                                      <p:tavLst>
                                        <p:tav tm="0">
                                          <p:val>
                                            <p:strVal val="0-#ppt_w/2"/>
                                          </p:val>
                                        </p:tav>
                                        <p:tav tm="100000">
                                          <p:val>
                                            <p:strVal val="#ppt_x"/>
                                          </p:val>
                                        </p:tav>
                                      </p:tavLst>
                                    </p:anim>
                                    <p:anim calcmode="lin" valueType="num">
                                      <p:cBhvr additive="base">
                                        <p:cTn id="66" dur="500" fill="hold"/>
                                        <p:tgtEl>
                                          <p:spTgt spid="18446"/>
                                        </p:tgtEl>
                                        <p:attrNameLst>
                                          <p:attrName>ppt_y</p:attrName>
                                        </p:attrNameLst>
                                      </p:cBhvr>
                                      <p:tavLst>
                                        <p:tav tm="0">
                                          <p:val>
                                            <p:strVal val="#ppt_y"/>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8" fill="hold" grpId="0" nodeType="clickEffect">
                                  <p:stCondLst>
                                    <p:cond delay="0"/>
                                  </p:stCondLst>
                                  <p:childTnLst>
                                    <p:set>
                                      <p:cBhvr>
                                        <p:cTn id="70" dur="1" fill="hold">
                                          <p:stCondLst>
                                            <p:cond delay="0"/>
                                          </p:stCondLst>
                                        </p:cTn>
                                        <p:tgtEl>
                                          <p:spTgt spid="18447"/>
                                        </p:tgtEl>
                                        <p:attrNameLst>
                                          <p:attrName>style.visibility</p:attrName>
                                        </p:attrNameLst>
                                      </p:cBhvr>
                                      <p:to>
                                        <p:strVal val="visible"/>
                                      </p:to>
                                    </p:set>
                                    <p:anim calcmode="lin" valueType="num">
                                      <p:cBhvr additive="base">
                                        <p:cTn id="71" dur="500" fill="hold"/>
                                        <p:tgtEl>
                                          <p:spTgt spid="18447"/>
                                        </p:tgtEl>
                                        <p:attrNameLst>
                                          <p:attrName>ppt_x</p:attrName>
                                        </p:attrNameLst>
                                      </p:cBhvr>
                                      <p:tavLst>
                                        <p:tav tm="0">
                                          <p:val>
                                            <p:strVal val="0-#ppt_w/2"/>
                                          </p:val>
                                        </p:tav>
                                        <p:tav tm="100000">
                                          <p:val>
                                            <p:strVal val="#ppt_x"/>
                                          </p:val>
                                        </p:tav>
                                      </p:tavLst>
                                    </p:anim>
                                    <p:anim calcmode="lin" valueType="num">
                                      <p:cBhvr additive="base">
                                        <p:cTn id="72" dur="500" fill="hold"/>
                                        <p:tgtEl>
                                          <p:spTgt spid="18447"/>
                                        </p:tgtEl>
                                        <p:attrNameLst>
                                          <p:attrName>ppt_y</p:attrName>
                                        </p:attrNameLst>
                                      </p:cBhvr>
                                      <p:tavLst>
                                        <p:tav tm="0">
                                          <p:val>
                                            <p:strVal val="#ppt_y"/>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8" fill="hold" grpId="0" nodeType="clickEffect">
                                  <p:stCondLst>
                                    <p:cond delay="0"/>
                                  </p:stCondLst>
                                  <p:childTnLst>
                                    <p:set>
                                      <p:cBhvr>
                                        <p:cTn id="76" dur="1" fill="hold">
                                          <p:stCondLst>
                                            <p:cond delay="0"/>
                                          </p:stCondLst>
                                        </p:cTn>
                                        <p:tgtEl>
                                          <p:spTgt spid="18448"/>
                                        </p:tgtEl>
                                        <p:attrNameLst>
                                          <p:attrName>style.visibility</p:attrName>
                                        </p:attrNameLst>
                                      </p:cBhvr>
                                      <p:to>
                                        <p:strVal val="visible"/>
                                      </p:to>
                                    </p:set>
                                    <p:anim calcmode="lin" valueType="num">
                                      <p:cBhvr additive="base">
                                        <p:cTn id="77" dur="500" fill="hold"/>
                                        <p:tgtEl>
                                          <p:spTgt spid="18448"/>
                                        </p:tgtEl>
                                        <p:attrNameLst>
                                          <p:attrName>ppt_x</p:attrName>
                                        </p:attrNameLst>
                                      </p:cBhvr>
                                      <p:tavLst>
                                        <p:tav tm="0">
                                          <p:val>
                                            <p:strVal val="0-#ppt_w/2"/>
                                          </p:val>
                                        </p:tav>
                                        <p:tav tm="100000">
                                          <p:val>
                                            <p:strVal val="#ppt_x"/>
                                          </p:val>
                                        </p:tav>
                                      </p:tavLst>
                                    </p:anim>
                                    <p:anim calcmode="lin" valueType="num">
                                      <p:cBhvr additive="base">
                                        <p:cTn id="78" dur="500" fill="hold"/>
                                        <p:tgtEl>
                                          <p:spTgt spid="18448"/>
                                        </p:tgtEl>
                                        <p:attrNameLst>
                                          <p:attrName>ppt_y</p:attrName>
                                        </p:attrNameLst>
                                      </p:cBhvr>
                                      <p:tavLst>
                                        <p:tav tm="0">
                                          <p:val>
                                            <p:strVal val="#ppt_y"/>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9" presetClass="entr" presetSubtype="0" fill="hold" grpId="0" nodeType="clickEffect">
                                  <p:stCondLst>
                                    <p:cond delay="0"/>
                                  </p:stCondLst>
                                  <p:childTnLst>
                                    <p:set>
                                      <p:cBhvr>
                                        <p:cTn id="82" dur="1" fill="hold">
                                          <p:stCondLst>
                                            <p:cond delay="0"/>
                                          </p:stCondLst>
                                        </p:cTn>
                                        <p:tgtEl>
                                          <p:spTgt spid="18449"/>
                                        </p:tgtEl>
                                        <p:attrNameLst>
                                          <p:attrName>style.visibility</p:attrName>
                                        </p:attrNameLst>
                                      </p:cBhvr>
                                      <p:to>
                                        <p:strVal val="visible"/>
                                      </p:to>
                                    </p:set>
                                    <p:animEffect transition="in" filter="dissolve">
                                      <p:cBhvr>
                                        <p:cTn id="83" dur="500"/>
                                        <p:tgtEl>
                                          <p:spTgt spid="184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6" grpId="0" autoUpdateAnimBg="0"/>
      <p:bldP spid="18437" grpId="0" autoUpdateAnimBg="0"/>
      <p:bldP spid="18438" grpId="0" autoUpdateAnimBg="0"/>
      <p:bldP spid="18439" grpId="0" animBg="1"/>
      <p:bldP spid="18440" grpId="0" autoUpdateAnimBg="0"/>
      <p:bldP spid="18441" grpId="0" animBg="1"/>
      <p:bldP spid="18442" grpId="0" autoUpdateAnimBg="0"/>
      <p:bldP spid="18443" grpId="0" autoUpdateAnimBg="0"/>
      <p:bldP spid="18444" grpId="0" animBg="1"/>
      <p:bldP spid="18445" grpId="0" autoUpdateAnimBg="0"/>
      <p:bldP spid="18446" grpId="0" autoUpdateAnimBg="0"/>
      <p:bldP spid="18447" grpId="0" autoUpdateAnimBg="0"/>
      <p:bldP spid="18448" grpId="0" animBg="1"/>
      <p:bldP spid="18449"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27584" y="548680"/>
            <a:ext cx="2448272" cy="584775"/>
          </a:xfrm>
          <a:prstGeom prst="rect">
            <a:avLst/>
          </a:prstGeom>
          <a:noFill/>
        </p:spPr>
        <p:txBody>
          <a:bodyPr wrap="square" rtlCol="0">
            <a:spAutoFit/>
          </a:bodyPr>
          <a:lstStyle/>
          <a:p>
            <a:r>
              <a:rPr lang="zh-CN" altLang="en-US" sz="3200" b="1" i="1" dirty="0" smtClean="0">
                <a:solidFill>
                  <a:srgbClr val="7030A0"/>
                </a:solidFill>
                <a:latin typeface="黑体" pitchFamily="49" charset="-122"/>
                <a:ea typeface="黑体" pitchFamily="49" charset="-122"/>
              </a:rPr>
              <a:t>主题思想：</a:t>
            </a:r>
            <a:endParaRPr lang="zh-CN" altLang="en-US" sz="3200" b="1" i="1" dirty="0">
              <a:solidFill>
                <a:srgbClr val="7030A0"/>
              </a:solidFill>
              <a:latin typeface="黑体" pitchFamily="49" charset="-122"/>
              <a:ea typeface="黑体" pitchFamily="49" charset="-122"/>
            </a:endParaRPr>
          </a:p>
        </p:txBody>
      </p:sp>
      <p:sp>
        <p:nvSpPr>
          <p:cNvPr id="3" name="TextBox 2"/>
          <p:cNvSpPr txBox="1"/>
          <p:nvPr/>
        </p:nvSpPr>
        <p:spPr>
          <a:xfrm>
            <a:off x="1187624" y="1484784"/>
            <a:ext cx="6696744" cy="4401205"/>
          </a:xfrm>
          <a:prstGeom prst="rect">
            <a:avLst/>
          </a:prstGeom>
          <a:noFill/>
        </p:spPr>
        <p:txBody>
          <a:bodyPr wrap="square" rtlCol="0">
            <a:spAutoFit/>
          </a:bodyPr>
          <a:lstStyle/>
          <a:p>
            <a:r>
              <a:rPr lang="zh-CN" altLang="en-US" sz="4000" b="1" dirty="0" smtClean="0">
                <a:latin typeface="黑体" pitchFamily="49" charset="-122"/>
                <a:ea typeface="黑体" pitchFamily="49" charset="-122"/>
              </a:rPr>
              <a:t>诗歌通过木棉树对橡树的“告白”，否定了种种世俗不平等的爱情观，呼唤自由、平等独立、风雨同舟的爱情观，张扬了女性的自尊自立的人格精神，歌颂了伟大的爱情。</a:t>
            </a:r>
            <a:endParaRPr lang="zh-CN" altLang="en-US" sz="4000" b="1" dirty="0">
              <a:latin typeface="黑体" pitchFamily="49" charset="-122"/>
              <a:ea typeface="黑体" pitchFamily="49" charset="-122"/>
            </a:endParaRPr>
          </a:p>
        </p:txBody>
      </p:sp>
      <p:sp>
        <p:nvSpPr>
          <p:cNvPr id="4" name="日期占位符 3"/>
          <p:cNvSpPr>
            <a:spLocks noGrp="1"/>
          </p:cNvSpPr>
          <p:nvPr>
            <p:ph type="dt" sz="half" idx="10"/>
          </p:nvPr>
        </p:nvSpPr>
        <p:spPr/>
        <p:txBody>
          <a:bodyPr/>
          <a:lstStyle/>
          <a:p>
            <a:pPr>
              <a:defRPr/>
            </a:pPr>
            <a:fld id="{0BAE1B9C-6C92-4691-8ADF-9D915B7DD55F}" type="datetime3">
              <a:rPr lang="zh-CN" altLang="en-US" smtClean="0"/>
              <a:t>2018年9月3日星期一</a:t>
            </a:fld>
            <a:endParaRPr lang="en-US" altLang="zh-CN"/>
          </a:p>
        </p:txBody>
      </p:sp>
      <p:sp>
        <p:nvSpPr>
          <p:cNvPr id="5" name="灯片编号占位符 4"/>
          <p:cNvSpPr>
            <a:spLocks noGrp="1"/>
          </p:cNvSpPr>
          <p:nvPr>
            <p:ph type="sldNum" sz="quarter" idx="12"/>
          </p:nvPr>
        </p:nvSpPr>
        <p:spPr/>
        <p:txBody>
          <a:bodyPr/>
          <a:lstStyle/>
          <a:p>
            <a:pPr>
              <a:defRPr/>
            </a:pPr>
            <a:fld id="{5D1A88B7-D946-4D73-873A-6B14D816D75B}" type="slidenum">
              <a:rPr lang="zh-CN" altLang="en-US" smtClean="0"/>
              <a:pPr>
                <a:defRPr/>
              </a:pPr>
              <a:t>22</a:t>
            </a:fld>
            <a:endParaRPr lang="en-US" altLang="zh-CN"/>
          </a:p>
        </p:txBody>
      </p:sp>
      <p:sp>
        <p:nvSpPr>
          <p:cNvPr id="6" name="页脚占位符 5"/>
          <p:cNvSpPr>
            <a:spLocks noGrp="1"/>
          </p:cNvSpPr>
          <p:nvPr>
            <p:ph type="ftr" sz="quarter" idx="11"/>
          </p:nvPr>
        </p:nvSpPr>
        <p:spPr/>
        <p:txBody>
          <a:bodyPr/>
          <a:lstStyle/>
          <a:p>
            <a:pPr>
              <a:defRPr/>
            </a:pPr>
            <a:r>
              <a:rPr lang="zh-CN" altLang="en-US" smtClean="0"/>
              <a:t>泉港民族中学         </a:t>
            </a:r>
            <a:r>
              <a:rPr lang="en-US" altLang="zh-CN" smtClean="0"/>
              <a:t>《</a:t>
            </a:r>
            <a:r>
              <a:rPr lang="zh-CN" altLang="en-US" smtClean="0"/>
              <a:t>致橡树</a:t>
            </a:r>
            <a:r>
              <a:rPr lang="en-US" altLang="zh-CN" smtClean="0"/>
              <a:t>》</a:t>
            </a:r>
            <a:endParaRPr lang="en-US" altLang="zh-CN"/>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99592" y="548680"/>
            <a:ext cx="2304256" cy="584775"/>
          </a:xfrm>
          <a:prstGeom prst="rect">
            <a:avLst/>
          </a:prstGeom>
          <a:noFill/>
        </p:spPr>
        <p:txBody>
          <a:bodyPr wrap="square" rtlCol="0">
            <a:spAutoFit/>
          </a:bodyPr>
          <a:lstStyle/>
          <a:p>
            <a:r>
              <a:rPr lang="zh-CN" altLang="en-US" sz="3200" b="1" i="1" dirty="0" smtClean="0">
                <a:solidFill>
                  <a:srgbClr val="7030A0"/>
                </a:solidFill>
                <a:latin typeface="黑体" pitchFamily="49" charset="-122"/>
                <a:ea typeface="黑体" pitchFamily="49" charset="-122"/>
              </a:rPr>
              <a:t>课堂小结 </a:t>
            </a:r>
            <a:endParaRPr lang="zh-CN" altLang="en-US" sz="3200" b="1" i="1" dirty="0">
              <a:solidFill>
                <a:srgbClr val="7030A0"/>
              </a:solidFill>
              <a:latin typeface="黑体" pitchFamily="49" charset="-122"/>
              <a:ea typeface="黑体" pitchFamily="49" charset="-122"/>
            </a:endParaRPr>
          </a:p>
        </p:txBody>
      </p:sp>
      <p:sp>
        <p:nvSpPr>
          <p:cNvPr id="4" name="TextBox 3"/>
          <p:cNvSpPr txBox="1"/>
          <p:nvPr/>
        </p:nvSpPr>
        <p:spPr>
          <a:xfrm>
            <a:off x="2915816" y="620688"/>
            <a:ext cx="4968552" cy="523220"/>
          </a:xfrm>
          <a:prstGeom prst="rect">
            <a:avLst/>
          </a:prstGeom>
          <a:noFill/>
        </p:spPr>
        <p:txBody>
          <a:bodyPr wrap="square" rtlCol="0">
            <a:spAutoFit/>
          </a:bodyPr>
          <a:lstStyle/>
          <a:p>
            <a:r>
              <a:rPr lang="zh-CN" altLang="en-US" sz="2800" b="1" dirty="0" smtClean="0">
                <a:solidFill>
                  <a:srgbClr val="190DB3"/>
                </a:solidFill>
                <a:latin typeface="黑体" pitchFamily="49" charset="-122"/>
                <a:ea typeface="黑体" pitchFamily="49" charset="-122"/>
              </a:rPr>
              <a:t>这首诗运用多种修辞手法</a:t>
            </a:r>
            <a:endParaRPr lang="zh-CN" altLang="en-US" sz="2800" b="1" dirty="0">
              <a:solidFill>
                <a:srgbClr val="190DB3"/>
              </a:solidFill>
              <a:latin typeface="黑体" pitchFamily="49" charset="-122"/>
              <a:ea typeface="黑体" pitchFamily="49" charset="-122"/>
            </a:endParaRPr>
          </a:p>
        </p:txBody>
      </p:sp>
      <p:sp>
        <p:nvSpPr>
          <p:cNvPr id="5" name="TextBox 4"/>
          <p:cNvSpPr txBox="1"/>
          <p:nvPr/>
        </p:nvSpPr>
        <p:spPr>
          <a:xfrm>
            <a:off x="467544" y="1340768"/>
            <a:ext cx="7848872" cy="4893647"/>
          </a:xfrm>
          <a:prstGeom prst="rect">
            <a:avLst/>
          </a:prstGeom>
          <a:noFill/>
        </p:spPr>
        <p:txBody>
          <a:bodyPr wrap="square" rtlCol="0">
            <a:spAutoFit/>
          </a:bodyPr>
          <a:lstStyle/>
          <a:p>
            <a:r>
              <a:rPr lang="en-US" altLang="zh-CN" sz="2400" b="1" dirty="0" smtClean="0">
                <a:latin typeface="黑体" pitchFamily="49" charset="-122"/>
                <a:ea typeface="黑体" pitchFamily="49" charset="-122"/>
              </a:rPr>
              <a:t>1.</a:t>
            </a:r>
            <a:r>
              <a:rPr lang="zh-CN" altLang="zh-CN" sz="2400" b="1" dirty="0" smtClean="0">
                <a:latin typeface="黑体" pitchFamily="49" charset="-122"/>
                <a:ea typeface="黑体" pitchFamily="49" charset="-122"/>
              </a:rPr>
              <a:t>你</a:t>
            </a:r>
            <a:r>
              <a:rPr lang="zh-CN" altLang="zh-CN" sz="2400" b="1" dirty="0" smtClean="0">
                <a:latin typeface="黑体" pitchFamily="49" charset="-122"/>
                <a:ea typeface="黑体" pitchFamily="49" charset="-122"/>
              </a:rPr>
              <a:t>有你的铜枝铁</a:t>
            </a:r>
            <a:r>
              <a:rPr lang="zh-CN" altLang="zh-CN" sz="2400" b="1" dirty="0" smtClean="0">
                <a:latin typeface="黑体" pitchFamily="49" charset="-122"/>
                <a:ea typeface="黑体" pitchFamily="49" charset="-122"/>
              </a:rPr>
              <a:t>干</a:t>
            </a:r>
            <a:r>
              <a:rPr lang="en-US" altLang="zh-CN" sz="2400" b="1" dirty="0" smtClean="0">
                <a:latin typeface="黑体" pitchFamily="49" charset="-122"/>
                <a:ea typeface="黑体" pitchFamily="49" charset="-122"/>
              </a:rPr>
              <a:t>/</a:t>
            </a:r>
            <a:r>
              <a:rPr lang="zh-CN" altLang="zh-CN" sz="2400" b="1" dirty="0" smtClean="0">
                <a:latin typeface="黑体" pitchFamily="49" charset="-122"/>
                <a:ea typeface="黑体" pitchFamily="49" charset="-122"/>
              </a:rPr>
              <a:t>像刀、像</a:t>
            </a:r>
            <a:r>
              <a:rPr lang="zh-CN" altLang="zh-CN" sz="2400" b="1" dirty="0" smtClean="0">
                <a:latin typeface="黑体" pitchFamily="49" charset="-122"/>
                <a:ea typeface="黑体" pitchFamily="49" charset="-122"/>
              </a:rPr>
              <a:t>剑</a:t>
            </a:r>
            <a:r>
              <a:rPr lang="en-US" altLang="zh-CN" sz="2400" b="1" dirty="0" smtClean="0">
                <a:latin typeface="黑体" pitchFamily="49" charset="-122"/>
                <a:ea typeface="黑体" pitchFamily="49" charset="-122"/>
              </a:rPr>
              <a:t>/</a:t>
            </a:r>
            <a:r>
              <a:rPr lang="zh-CN" altLang="zh-CN" sz="2400" b="1" dirty="0" smtClean="0">
                <a:latin typeface="黑体" pitchFamily="49" charset="-122"/>
                <a:ea typeface="黑体" pitchFamily="49" charset="-122"/>
              </a:rPr>
              <a:t>也像</a:t>
            </a:r>
            <a:r>
              <a:rPr lang="zh-CN" altLang="zh-CN" sz="2400" b="1" dirty="0" smtClean="0">
                <a:latin typeface="黑体" pitchFamily="49" charset="-122"/>
                <a:ea typeface="黑体" pitchFamily="49" charset="-122"/>
              </a:rPr>
              <a:t>戟</a:t>
            </a:r>
            <a:endParaRPr lang="en-US" altLang="zh-CN" sz="2400" b="1" dirty="0" smtClean="0">
              <a:latin typeface="黑体" pitchFamily="49" charset="-122"/>
              <a:ea typeface="黑体" pitchFamily="49" charset="-122"/>
            </a:endParaRPr>
          </a:p>
          <a:p>
            <a:endParaRPr lang="en-US" altLang="zh-CN" sz="2400" b="1" dirty="0" smtClean="0">
              <a:latin typeface="黑体" pitchFamily="49" charset="-122"/>
              <a:ea typeface="黑体" pitchFamily="49" charset="-122"/>
            </a:endParaRPr>
          </a:p>
          <a:p>
            <a:endParaRPr lang="en-US" altLang="zh-CN" sz="2400" b="1" dirty="0" smtClean="0">
              <a:latin typeface="黑体" pitchFamily="49" charset="-122"/>
              <a:ea typeface="黑体" pitchFamily="49" charset="-122"/>
            </a:endParaRPr>
          </a:p>
          <a:p>
            <a:endParaRPr lang="en-US" altLang="zh-CN" sz="2400" b="1" dirty="0" smtClean="0">
              <a:latin typeface="黑体" pitchFamily="49" charset="-122"/>
              <a:ea typeface="黑体" pitchFamily="49" charset="-122"/>
            </a:endParaRPr>
          </a:p>
          <a:p>
            <a:r>
              <a:rPr lang="en-US" altLang="zh-CN" sz="2400" b="1" dirty="0" smtClean="0">
                <a:latin typeface="黑体" pitchFamily="49" charset="-122"/>
                <a:ea typeface="黑体" pitchFamily="49" charset="-122"/>
              </a:rPr>
              <a:t>2.</a:t>
            </a:r>
            <a:r>
              <a:rPr lang="zh-CN" altLang="zh-CN" sz="2400" b="1" dirty="0" smtClean="0">
                <a:latin typeface="黑体" pitchFamily="49" charset="-122"/>
                <a:ea typeface="黑体" pitchFamily="49" charset="-122"/>
              </a:rPr>
              <a:t>根，紧握在地下 </a:t>
            </a:r>
            <a:r>
              <a:rPr lang="en-US" altLang="zh-CN" sz="2400" b="1" dirty="0" smtClean="0">
                <a:latin typeface="黑体" pitchFamily="49" charset="-122"/>
                <a:ea typeface="黑体" pitchFamily="49" charset="-122"/>
              </a:rPr>
              <a:t>/</a:t>
            </a:r>
            <a:r>
              <a:rPr lang="zh-CN" altLang="zh-CN" sz="2400" b="1" dirty="0" smtClean="0">
                <a:latin typeface="黑体" pitchFamily="49" charset="-122"/>
                <a:ea typeface="黑体" pitchFamily="49" charset="-122"/>
              </a:rPr>
              <a:t>叶</a:t>
            </a:r>
            <a:r>
              <a:rPr lang="zh-CN" altLang="zh-CN" sz="2400" b="1" dirty="0" smtClean="0">
                <a:latin typeface="黑体" pitchFamily="49" charset="-122"/>
                <a:ea typeface="黑体" pitchFamily="49" charset="-122"/>
              </a:rPr>
              <a:t>，相触在云</a:t>
            </a:r>
            <a:r>
              <a:rPr lang="zh-CN" altLang="zh-CN" sz="2400" b="1" dirty="0" smtClean="0">
                <a:latin typeface="黑体" pitchFamily="49" charset="-122"/>
                <a:ea typeface="黑体" pitchFamily="49" charset="-122"/>
              </a:rPr>
              <a:t>里</a:t>
            </a:r>
            <a:endParaRPr lang="en-US" altLang="zh-CN" sz="2400" b="1" dirty="0" smtClean="0">
              <a:latin typeface="黑体" pitchFamily="49" charset="-122"/>
              <a:ea typeface="黑体" pitchFamily="49" charset="-122"/>
            </a:endParaRPr>
          </a:p>
          <a:p>
            <a:endParaRPr lang="en-US" altLang="zh-CN" sz="2400" b="1" dirty="0" smtClean="0">
              <a:latin typeface="黑体" pitchFamily="49" charset="-122"/>
              <a:ea typeface="黑体" pitchFamily="49" charset="-122"/>
            </a:endParaRPr>
          </a:p>
          <a:p>
            <a:endParaRPr lang="en-US" altLang="zh-CN" sz="2400" b="1" dirty="0" smtClean="0">
              <a:latin typeface="黑体" pitchFamily="49" charset="-122"/>
              <a:ea typeface="黑体" pitchFamily="49" charset="-122"/>
            </a:endParaRPr>
          </a:p>
          <a:p>
            <a:r>
              <a:rPr lang="en-US" altLang="zh-CN" sz="2400" b="1" dirty="0" smtClean="0">
                <a:latin typeface="黑体" pitchFamily="49" charset="-122"/>
                <a:ea typeface="黑体" pitchFamily="49" charset="-122"/>
              </a:rPr>
              <a:t>3.</a:t>
            </a:r>
            <a:r>
              <a:rPr lang="zh-CN" altLang="en-US" sz="2400" b="1" dirty="0" smtClean="0">
                <a:latin typeface="黑体" pitchFamily="49" charset="-122"/>
                <a:ea typeface="黑体" pitchFamily="49" charset="-122"/>
              </a:rPr>
              <a:t>我如果爱</a:t>
            </a:r>
            <a:r>
              <a:rPr lang="zh-CN" altLang="en-US" sz="2400" b="1" dirty="0" smtClean="0">
                <a:latin typeface="黑体" pitchFamily="49" charset="-122"/>
                <a:ea typeface="黑体" pitchFamily="49" charset="-122"/>
              </a:rPr>
              <a:t>你</a:t>
            </a:r>
            <a:r>
              <a:rPr lang="en-US" altLang="zh-CN" sz="2400" b="1" dirty="0" smtClean="0">
                <a:latin typeface="黑体" pitchFamily="49" charset="-122"/>
                <a:ea typeface="黑体" pitchFamily="49" charset="-122"/>
              </a:rPr>
              <a:t>/</a:t>
            </a:r>
            <a:r>
              <a:rPr lang="zh-CN" altLang="en-US" sz="2400" b="1" dirty="0" smtClean="0">
                <a:latin typeface="黑体" pitchFamily="49" charset="-122"/>
                <a:ea typeface="黑体" pitchFamily="49" charset="-122"/>
              </a:rPr>
              <a:t>绝</a:t>
            </a:r>
            <a:r>
              <a:rPr lang="zh-CN" altLang="en-US" sz="2400" b="1" dirty="0" smtClean="0">
                <a:latin typeface="黑体" pitchFamily="49" charset="-122"/>
                <a:ea typeface="黑体" pitchFamily="49" charset="-122"/>
              </a:rPr>
              <a:t>不像攀的凌霄</a:t>
            </a:r>
            <a:r>
              <a:rPr lang="zh-CN" altLang="en-US" sz="2400" b="1" dirty="0" smtClean="0">
                <a:latin typeface="黑体" pitchFamily="49" charset="-122"/>
                <a:ea typeface="黑体" pitchFamily="49" charset="-122"/>
              </a:rPr>
              <a:t>花</a:t>
            </a:r>
            <a:r>
              <a:rPr lang="en-US" altLang="zh-CN" sz="2400" b="1" dirty="0" smtClean="0">
                <a:latin typeface="黑体" pitchFamily="49" charset="-122"/>
                <a:ea typeface="黑体" pitchFamily="49" charset="-122"/>
              </a:rPr>
              <a:t>/</a:t>
            </a:r>
            <a:r>
              <a:rPr lang="zh-CN" altLang="en-US" sz="2400" b="1" dirty="0" smtClean="0">
                <a:latin typeface="黑体" pitchFamily="49" charset="-122"/>
                <a:ea typeface="黑体" pitchFamily="49" charset="-122"/>
              </a:rPr>
              <a:t>借</a:t>
            </a:r>
            <a:r>
              <a:rPr lang="zh-CN" altLang="en-US" sz="2400" b="1" dirty="0" smtClean="0">
                <a:latin typeface="黑体" pitchFamily="49" charset="-122"/>
                <a:ea typeface="黑体" pitchFamily="49" charset="-122"/>
              </a:rPr>
              <a:t>你的高枝炫耀自己</a:t>
            </a:r>
            <a:r>
              <a:rPr lang="en-US" altLang="zh-CN" sz="2400" b="1" dirty="0" smtClean="0">
                <a:latin typeface="黑体" pitchFamily="49" charset="-122"/>
                <a:ea typeface="黑体" pitchFamily="49" charset="-122"/>
              </a:rPr>
              <a:t>;</a:t>
            </a:r>
          </a:p>
          <a:p>
            <a:r>
              <a:rPr lang="zh-CN" altLang="en-US" sz="2400" b="1" dirty="0" smtClean="0">
                <a:latin typeface="黑体" pitchFamily="49" charset="-122"/>
                <a:ea typeface="黑体" pitchFamily="49" charset="-122"/>
              </a:rPr>
              <a:t>  我</a:t>
            </a:r>
            <a:r>
              <a:rPr lang="zh-CN" altLang="en-US" sz="2400" b="1" dirty="0" smtClean="0">
                <a:latin typeface="黑体" pitchFamily="49" charset="-122"/>
                <a:ea typeface="黑体" pitchFamily="49" charset="-122"/>
              </a:rPr>
              <a:t>如果爱</a:t>
            </a:r>
            <a:r>
              <a:rPr lang="zh-CN" altLang="en-US" sz="2400" b="1" dirty="0" smtClean="0">
                <a:latin typeface="黑体" pitchFamily="49" charset="-122"/>
                <a:ea typeface="黑体" pitchFamily="49" charset="-122"/>
              </a:rPr>
              <a:t>你</a:t>
            </a:r>
            <a:r>
              <a:rPr lang="en-US" altLang="zh-CN" sz="2400" b="1" dirty="0" smtClean="0">
                <a:latin typeface="黑体" pitchFamily="49" charset="-122"/>
                <a:ea typeface="黑体" pitchFamily="49" charset="-122"/>
              </a:rPr>
              <a:t>/</a:t>
            </a:r>
            <a:r>
              <a:rPr lang="zh-CN" altLang="en-US" sz="2400" b="1" dirty="0" smtClean="0">
                <a:latin typeface="黑体" pitchFamily="49" charset="-122"/>
                <a:ea typeface="黑体" pitchFamily="49" charset="-122"/>
              </a:rPr>
              <a:t>绝</a:t>
            </a:r>
            <a:r>
              <a:rPr lang="zh-CN" altLang="en-US" sz="2400" b="1" dirty="0" smtClean="0">
                <a:latin typeface="黑体" pitchFamily="49" charset="-122"/>
                <a:ea typeface="黑体" pitchFamily="49" charset="-122"/>
              </a:rPr>
              <a:t>不学痴情的鸟</a:t>
            </a:r>
            <a:r>
              <a:rPr lang="zh-CN" altLang="en-US" sz="2400" b="1" dirty="0" smtClean="0">
                <a:latin typeface="黑体" pitchFamily="49" charset="-122"/>
                <a:ea typeface="黑体" pitchFamily="49" charset="-122"/>
              </a:rPr>
              <a:t>儿</a:t>
            </a:r>
            <a:r>
              <a:rPr lang="en-US" altLang="zh-CN" sz="2400" b="1" dirty="0" smtClean="0">
                <a:latin typeface="黑体" pitchFamily="49" charset="-122"/>
                <a:ea typeface="黑体" pitchFamily="49" charset="-122"/>
              </a:rPr>
              <a:t>/</a:t>
            </a:r>
            <a:r>
              <a:rPr lang="zh-CN" altLang="en-US" sz="2400" b="1" dirty="0" smtClean="0">
                <a:latin typeface="黑体" pitchFamily="49" charset="-122"/>
                <a:ea typeface="黑体" pitchFamily="49" charset="-122"/>
              </a:rPr>
              <a:t>为</a:t>
            </a:r>
            <a:r>
              <a:rPr lang="zh-CN" altLang="en-US" sz="2400" b="1" dirty="0" smtClean="0">
                <a:latin typeface="黑体" pitchFamily="49" charset="-122"/>
                <a:ea typeface="黑体" pitchFamily="49" charset="-122"/>
              </a:rPr>
              <a:t>绿荫重复单纯的歌曲</a:t>
            </a:r>
            <a:r>
              <a:rPr lang="en-US" altLang="zh-CN" sz="2400" b="1" dirty="0" smtClean="0">
                <a:latin typeface="黑体" pitchFamily="49" charset="-122"/>
                <a:ea typeface="黑体" pitchFamily="49" charset="-122"/>
              </a:rPr>
              <a:t>;</a:t>
            </a:r>
          </a:p>
          <a:p>
            <a:r>
              <a:rPr lang="zh-CN" altLang="zh-CN" sz="2400" b="1" dirty="0" smtClean="0">
                <a:latin typeface="黑体" pitchFamily="49" charset="-122"/>
                <a:ea typeface="黑体" pitchFamily="49" charset="-122"/>
              </a:rPr>
              <a:t> </a:t>
            </a:r>
            <a:endParaRPr lang="zh-CN" altLang="zh-CN" sz="2400" b="1" dirty="0" smtClean="0">
              <a:latin typeface="黑体" pitchFamily="49" charset="-122"/>
              <a:ea typeface="黑体" pitchFamily="49" charset="-122"/>
            </a:endParaRPr>
          </a:p>
          <a:p>
            <a:endParaRPr lang="zh-CN" altLang="zh-CN" b="1" dirty="0" smtClean="0">
              <a:latin typeface="黑体" pitchFamily="49" charset="-122"/>
              <a:ea typeface="黑体" pitchFamily="49" charset="-122"/>
            </a:endParaRPr>
          </a:p>
          <a:p>
            <a:endParaRPr lang="zh-CN" altLang="zh-CN" b="1" dirty="0" smtClean="0">
              <a:solidFill>
                <a:srgbClr val="190DB3"/>
              </a:solidFill>
              <a:latin typeface="黑体" pitchFamily="49" charset="-122"/>
              <a:ea typeface="黑体" pitchFamily="49" charset="-122"/>
            </a:endParaRPr>
          </a:p>
          <a:p>
            <a:endParaRPr lang="zh-CN" altLang="zh-CN" b="1" dirty="0" smtClean="0">
              <a:solidFill>
                <a:srgbClr val="190DB3"/>
              </a:solidFill>
              <a:latin typeface="黑体" pitchFamily="49" charset="-122"/>
              <a:ea typeface="黑体" pitchFamily="49" charset="-122"/>
            </a:endParaRPr>
          </a:p>
          <a:p>
            <a:endParaRPr lang="zh-CN" altLang="en-US" dirty="0"/>
          </a:p>
        </p:txBody>
      </p:sp>
      <p:sp>
        <p:nvSpPr>
          <p:cNvPr id="6" name="TextBox 5"/>
          <p:cNvSpPr txBox="1"/>
          <p:nvPr/>
        </p:nvSpPr>
        <p:spPr>
          <a:xfrm>
            <a:off x="827584" y="1844824"/>
            <a:ext cx="7128792" cy="954107"/>
          </a:xfrm>
          <a:prstGeom prst="rect">
            <a:avLst/>
          </a:prstGeom>
          <a:noFill/>
        </p:spPr>
        <p:txBody>
          <a:bodyPr wrap="square" rtlCol="0">
            <a:spAutoFit/>
          </a:bodyPr>
          <a:lstStyle/>
          <a:p>
            <a:r>
              <a:rPr lang="zh-CN" altLang="en-US" sz="2800" b="1" dirty="0" smtClean="0">
                <a:solidFill>
                  <a:srgbClr val="190DB3"/>
                </a:solidFill>
                <a:latin typeface="黑体" pitchFamily="49" charset="-122"/>
                <a:ea typeface="黑体" pitchFamily="49" charset="-122"/>
              </a:rPr>
              <a:t>比喻，</a:t>
            </a:r>
            <a:r>
              <a:rPr lang="zh-CN" altLang="en-US" sz="2800" b="1" dirty="0" smtClean="0">
                <a:solidFill>
                  <a:srgbClr val="FF0000"/>
                </a:solidFill>
                <a:latin typeface="黑体" pitchFamily="49" charset="-122"/>
                <a:ea typeface="黑体" pitchFamily="49" charset="-122"/>
              </a:rPr>
              <a:t>形象贴切地突出了理想中的另一半具有的阳刚之美。</a:t>
            </a:r>
            <a:endParaRPr lang="zh-CN" altLang="en-US" sz="2800" b="1" dirty="0">
              <a:solidFill>
                <a:srgbClr val="FF0000"/>
              </a:solidFill>
              <a:latin typeface="黑体" pitchFamily="49" charset="-122"/>
              <a:ea typeface="黑体" pitchFamily="49" charset="-122"/>
            </a:endParaRPr>
          </a:p>
        </p:txBody>
      </p:sp>
      <p:sp>
        <p:nvSpPr>
          <p:cNvPr id="7" name="TextBox 6"/>
          <p:cNvSpPr txBox="1"/>
          <p:nvPr/>
        </p:nvSpPr>
        <p:spPr>
          <a:xfrm>
            <a:off x="1547664" y="3284984"/>
            <a:ext cx="4680520" cy="523220"/>
          </a:xfrm>
          <a:prstGeom prst="rect">
            <a:avLst/>
          </a:prstGeom>
          <a:noFill/>
        </p:spPr>
        <p:txBody>
          <a:bodyPr wrap="square" rtlCol="0">
            <a:spAutoFit/>
          </a:bodyPr>
          <a:lstStyle/>
          <a:p>
            <a:r>
              <a:rPr lang="zh-CN" altLang="en-US" sz="2800" b="1" dirty="0" smtClean="0">
                <a:solidFill>
                  <a:srgbClr val="190DB3"/>
                </a:solidFill>
                <a:latin typeface="黑体" pitchFamily="49" charset="-122"/>
                <a:ea typeface="黑体" pitchFamily="49" charset="-122"/>
              </a:rPr>
              <a:t>对偶，</a:t>
            </a:r>
            <a:r>
              <a:rPr lang="zh-CN" altLang="en-US" sz="2800" b="1" dirty="0" smtClean="0">
                <a:solidFill>
                  <a:srgbClr val="FF0000"/>
                </a:solidFill>
                <a:latin typeface="黑体" pitchFamily="49" charset="-122"/>
                <a:ea typeface="黑体" pitchFamily="49" charset="-122"/>
              </a:rPr>
              <a:t>增强了诗歌的韵律美。</a:t>
            </a:r>
            <a:endParaRPr lang="zh-CN" altLang="en-US" sz="2800" b="1" dirty="0">
              <a:solidFill>
                <a:srgbClr val="FF0000"/>
              </a:solidFill>
              <a:latin typeface="黑体" pitchFamily="49" charset="-122"/>
              <a:ea typeface="黑体" pitchFamily="49" charset="-122"/>
            </a:endParaRPr>
          </a:p>
        </p:txBody>
      </p:sp>
      <p:sp>
        <p:nvSpPr>
          <p:cNvPr id="8" name="TextBox 7"/>
          <p:cNvSpPr txBox="1"/>
          <p:nvPr/>
        </p:nvSpPr>
        <p:spPr>
          <a:xfrm>
            <a:off x="1115616" y="4725144"/>
            <a:ext cx="6696744" cy="1384995"/>
          </a:xfrm>
          <a:prstGeom prst="rect">
            <a:avLst/>
          </a:prstGeom>
          <a:noFill/>
        </p:spPr>
        <p:txBody>
          <a:bodyPr wrap="square" rtlCol="0">
            <a:spAutoFit/>
          </a:bodyPr>
          <a:lstStyle/>
          <a:p>
            <a:r>
              <a:rPr lang="zh-CN" altLang="en-US" sz="2800" b="1" dirty="0" smtClean="0">
                <a:solidFill>
                  <a:srgbClr val="190DB3"/>
                </a:solidFill>
                <a:latin typeface="黑体" pitchFamily="49" charset="-122"/>
                <a:ea typeface="黑体" pitchFamily="49" charset="-122"/>
              </a:rPr>
              <a:t>反复</a:t>
            </a:r>
            <a:r>
              <a:rPr lang="zh-CN" altLang="en-US" sz="2800" b="1" dirty="0" smtClean="0">
                <a:latin typeface="黑体" pitchFamily="49" charset="-122"/>
                <a:ea typeface="黑体" pitchFamily="49" charset="-122"/>
              </a:rPr>
              <a:t>出现“我如果爱你”</a:t>
            </a:r>
            <a:r>
              <a:rPr lang="zh-CN" altLang="en-US" sz="2800" b="1" dirty="0" smtClean="0">
                <a:solidFill>
                  <a:srgbClr val="FF0000"/>
                </a:solidFill>
                <a:latin typeface="黑体" pitchFamily="49" charset="-122"/>
                <a:ea typeface="黑体" pitchFamily="49" charset="-122"/>
              </a:rPr>
              <a:t>强调了女性在爱情方面其实是和男性一样拥有独立的选择权和话语权。</a:t>
            </a:r>
            <a:endParaRPr lang="zh-CN" altLang="en-US" sz="2800" b="1" dirty="0">
              <a:solidFill>
                <a:srgbClr val="FF0000"/>
              </a:solidFill>
              <a:latin typeface="黑体" pitchFamily="49" charset="-122"/>
              <a:ea typeface="黑体" pitchFamily="49" charset="-122"/>
            </a:endParaRPr>
          </a:p>
        </p:txBody>
      </p:sp>
      <p:sp>
        <p:nvSpPr>
          <p:cNvPr id="9" name="日期占位符 8"/>
          <p:cNvSpPr>
            <a:spLocks noGrp="1"/>
          </p:cNvSpPr>
          <p:nvPr>
            <p:ph type="dt" sz="half" idx="10"/>
          </p:nvPr>
        </p:nvSpPr>
        <p:spPr/>
        <p:txBody>
          <a:bodyPr/>
          <a:lstStyle/>
          <a:p>
            <a:pPr>
              <a:defRPr/>
            </a:pPr>
            <a:fld id="{547E6698-8B8B-402D-81F6-568C8AB3D9E4}" type="datetime3">
              <a:rPr lang="zh-CN" altLang="en-US" smtClean="0"/>
              <a:t>2018年9月3日星期一</a:t>
            </a:fld>
            <a:endParaRPr lang="en-US" altLang="zh-CN"/>
          </a:p>
        </p:txBody>
      </p:sp>
      <p:sp>
        <p:nvSpPr>
          <p:cNvPr id="10" name="灯片编号占位符 9"/>
          <p:cNvSpPr>
            <a:spLocks noGrp="1"/>
          </p:cNvSpPr>
          <p:nvPr>
            <p:ph type="sldNum" sz="quarter" idx="12"/>
          </p:nvPr>
        </p:nvSpPr>
        <p:spPr/>
        <p:txBody>
          <a:bodyPr/>
          <a:lstStyle/>
          <a:p>
            <a:pPr>
              <a:defRPr/>
            </a:pPr>
            <a:fld id="{5D1A88B7-D946-4D73-873A-6B14D816D75B}" type="slidenum">
              <a:rPr lang="zh-CN" altLang="en-US" smtClean="0"/>
              <a:pPr>
                <a:defRPr/>
              </a:pPr>
              <a:t>23</a:t>
            </a:fld>
            <a:endParaRPr lang="en-US" altLang="zh-CN"/>
          </a:p>
        </p:txBody>
      </p:sp>
      <p:sp>
        <p:nvSpPr>
          <p:cNvPr id="11" name="页脚占位符 10"/>
          <p:cNvSpPr>
            <a:spLocks noGrp="1"/>
          </p:cNvSpPr>
          <p:nvPr>
            <p:ph type="ftr" sz="quarter" idx="11"/>
          </p:nvPr>
        </p:nvSpPr>
        <p:spPr/>
        <p:txBody>
          <a:bodyPr/>
          <a:lstStyle/>
          <a:p>
            <a:pPr>
              <a:defRPr/>
            </a:pPr>
            <a:r>
              <a:rPr lang="zh-CN" altLang="en-US" smtClean="0"/>
              <a:t>泉港民族中学         </a:t>
            </a:r>
            <a:r>
              <a:rPr lang="en-US" altLang="zh-CN" smtClean="0"/>
              <a:t>《</a:t>
            </a:r>
            <a:r>
              <a:rPr lang="zh-CN" altLang="en-US" smtClean="0"/>
              <a:t>致橡树</a:t>
            </a:r>
            <a:r>
              <a:rPr lang="en-US" altLang="zh-CN" smtClean="0"/>
              <a:t>》</a:t>
            </a:r>
            <a:endParaRPr lang="en-US" altLang="zh-CN"/>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ppt_x"/>
                                          </p:val>
                                        </p:tav>
                                        <p:tav tm="100000">
                                          <p:val>
                                            <p:strVal val="#ppt_x"/>
                                          </p:val>
                                        </p:tav>
                                      </p:tavLst>
                                    </p:anim>
                                    <p:anim calcmode="lin" valueType="num">
                                      <p:cBhvr additive="base">
                                        <p:cTn id="3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fill="hold"/>
                                        <p:tgtEl>
                                          <p:spTgt spid="8"/>
                                        </p:tgtEl>
                                        <p:attrNameLst>
                                          <p:attrName>ppt_x</p:attrName>
                                        </p:attrNameLst>
                                      </p:cBhvr>
                                      <p:tavLst>
                                        <p:tav tm="0">
                                          <p:val>
                                            <p:strVal val="#ppt_x"/>
                                          </p:val>
                                        </p:tav>
                                        <p:tav tm="100000">
                                          <p:val>
                                            <p:strVal val="#ppt_x"/>
                                          </p:val>
                                        </p:tav>
                                      </p:tavLst>
                                    </p:anim>
                                    <p:anim calcmode="lin" valueType="num">
                                      <p:cBhvr additive="base">
                                        <p:cTn id="3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P spid="6" grpId="0"/>
      <p:bldP spid="7" grpId="0"/>
      <p:bldP spid="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8" name="Rectangle 4"/>
          <p:cNvSpPr>
            <a:spLocks noChangeArrowheads="1"/>
          </p:cNvSpPr>
          <p:nvPr/>
        </p:nvSpPr>
        <p:spPr bwMode="auto">
          <a:xfrm>
            <a:off x="1331913" y="1916113"/>
            <a:ext cx="6769100" cy="2289175"/>
          </a:xfrm>
          <a:prstGeom prst="rect">
            <a:avLst/>
          </a:prstGeom>
          <a:noFill/>
          <a:ln w="9525">
            <a:noFill/>
            <a:miter lim="800000"/>
            <a:headEnd/>
            <a:tailEnd/>
          </a:ln>
          <a:effectLst/>
        </p:spPr>
        <p:txBody>
          <a:bodyPr>
            <a:spAutoFit/>
          </a:bodyPr>
          <a:lstStyle/>
          <a:p>
            <a:r>
              <a:rPr kumimoji="1" lang="en-US" altLang="zh-CN" sz="3600" b="1" dirty="0"/>
              <a:t>        </a:t>
            </a:r>
            <a:r>
              <a:rPr kumimoji="1" lang="zh-CN" altLang="en-US" sz="3600" b="1" dirty="0">
                <a:latin typeface="黑体" pitchFamily="49" charset="-122"/>
                <a:ea typeface="黑体" pitchFamily="49" charset="-122"/>
              </a:rPr>
              <a:t>诗人按照先破后立的艺术构思，否定了种种世俗的爱情观，在强调独立平等的基础上，提出了自己的理想的爱情。</a:t>
            </a:r>
          </a:p>
        </p:txBody>
      </p:sp>
      <p:sp>
        <p:nvSpPr>
          <p:cNvPr id="36869" name="Text Box 5"/>
          <p:cNvSpPr txBox="1">
            <a:spLocks noChangeArrowheads="1"/>
          </p:cNvSpPr>
          <p:nvPr/>
        </p:nvSpPr>
        <p:spPr bwMode="auto">
          <a:xfrm>
            <a:off x="735013" y="738188"/>
            <a:ext cx="1832553" cy="584775"/>
          </a:xfrm>
          <a:prstGeom prst="rect">
            <a:avLst/>
          </a:prstGeom>
          <a:noFill/>
          <a:ln w="9525">
            <a:noFill/>
            <a:miter lim="800000"/>
            <a:headEnd/>
            <a:tailEnd/>
          </a:ln>
          <a:effectLst/>
        </p:spPr>
        <p:txBody>
          <a:bodyPr wrap="none">
            <a:spAutoFit/>
          </a:bodyPr>
          <a:lstStyle/>
          <a:p>
            <a:r>
              <a:rPr lang="zh-CN" altLang="en-US" sz="3200" b="1" i="1" dirty="0" smtClean="0">
                <a:solidFill>
                  <a:srgbClr val="7030A0"/>
                </a:solidFill>
                <a:latin typeface="黑体" pitchFamily="49" charset="-122"/>
                <a:ea typeface="黑体" pitchFamily="49" charset="-122"/>
              </a:rPr>
              <a:t>课堂小结</a:t>
            </a:r>
            <a:endParaRPr lang="zh-CN" altLang="en-US" sz="3200" b="1" i="1" dirty="0">
              <a:solidFill>
                <a:srgbClr val="7030A0"/>
              </a:solidFill>
              <a:latin typeface="黑体" pitchFamily="49" charset="-122"/>
              <a:ea typeface="黑体" pitchFamily="49" charset="-122"/>
            </a:endParaRPr>
          </a:p>
        </p:txBody>
      </p:sp>
      <p:sp>
        <p:nvSpPr>
          <p:cNvPr id="4" name="日期占位符 3"/>
          <p:cNvSpPr>
            <a:spLocks noGrp="1"/>
          </p:cNvSpPr>
          <p:nvPr>
            <p:ph type="dt" sz="half" idx="10"/>
          </p:nvPr>
        </p:nvSpPr>
        <p:spPr/>
        <p:txBody>
          <a:bodyPr/>
          <a:lstStyle/>
          <a:p>
            <a:pPr>
              <a:defRPr/>
            </a:pPr>
            <a:fld id="{E43A12AC-D26C-4918-B6C5-B1285F16A64C}" type="datetime3">
              <a:rPr lang="zh-CN" altLang="en-US" smtClean="0"/>
              <a:t>2018年9月3日星期一</a:t>
            </a:fld>
            <a:endParaRPr lang="en-US" altLang="zh-CN"/>
          </a:p>
        </p:txBody>
      </p:sp>
      <p:sp>
        <p:nvSpPr>
          <p:cNvPr id="5" name="灯片编号占位符 4"/>
          <p:cNvSpPr>
            <a:spLocks noGrp="1"/>
          </p:cNvSpPr>
          <p:nvPr>
            <p:ph type="sldNum" sz="quarter" idx="12"/>
          </p:nvPr>
        </p:nvSpPr>
        <p:spPr/>
        <p:txBody>
          <a:bodyPr/>
          <a:lstStyle/>
          <a:p>
            <a:pPr>
              <a:defRPr/>
            </a:pPr>
            <a:fld id="{5D1A88B7-D946-4D73-873A-6B14D816D75B}" type="slidenum">
              <a:rPr lang="zh-CN" altLang="en-US" smtClean="0"/>
              <a:pPr>
                <a:defRPr/>
              </a:pPr>
              <a:t>24</a:t>
            </a:fld>
            <a:endParaRPr lang="en-US" altLang="zh-CN"/>
          </a:p>
        </p:txBody>
      </p:sp>
      <p:sp>
        <p:nvSpPr>
          <p:cNvPr id="6" name="页脚占位符 5"/>
          <p:cNvSpPr>
            <a:spLocks noGrp="1"/>
          </p:cNvSpPr>
          <p:nvPr>
            <p:ph type="ftr" sz="quarter" idx="11"/>
          </p:nvPr>
        </p:nvSpPr>
        <p:spPr/>
        <p:txBody>
          <a:bodyPr/>
          <a:lstStyle/>
          <a:p>
            <a:pPr>
              <a:defRPr/>
            </a:pPr>
            <a:r>
              <a:rPr lang="zh-CN" altLang="en-US" smtClean="0"/>
              <a:t>泉港民族中学         </a:t>
            </a:r>
            <a:r>
              <a:rPr lang="en-US" altLang="zh-CN" smtClean="0"/>
              <a:t>《</a:t>
            </a:r>
            <a:r>
              <a:rPr lang="zh-CN" altLang="en-US" smtClean="0"/>
              <a:t>致橡树</a:t>
            </a:r>
            <a:r>
              <a:rPr lang="en-US" altLang="zh-CN" smtClean="0"/>
              <a:t>》</a:t>
            </a:r>
            <a:endParaRPr lang="en-US" altLang="zh-CN"/>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6869"/>
                                        </p:tgtEl>
                                        <p:attrNameLst>
                                          <p:attrName>style.visibility</p:attrName>
                                        </p:attrNameLst>
                                      </p:cBhvr>
                                      <p:to>
                                        <p:strVal val="visible"/>
                                      </p:to>
                                    </p:set>
                                    <p:anim calcmode="lin" valueType="num">
                                      <p:cBhvr additive="base">
                                        <p:cTn id="7" dur="500" fill="hold"/>
                                        <p:tgtEl>
                                          <p:spTgt spid="36869"/>
                                        </p:tgtEl>
                                        <p:attrNameLst>
                                          <p:attrName>ppt_x</p:attrName>
                                        </p:attrNameLst>
                                      </p:cBhvr>
                                      <p:tavLst>
                                        <p:tav tm="0">
                                          <p:val>
                                            <p:strVal val="#ppt_x"/>
                                          </p:val>
                                        </p:tav>
                                        <p:tav tm="100000">
                                          <p:val>
                                            <p:strVal val="#ppt_x"/>
                                          </p:val>
                                        </p:tav>
                                      </p:tavLst>
                                    </p:anim>
                                    <p:anim calcmode="lin" valueType="num">
                                      <p:cBhvr additive="base">
                                        <p:cTn id="8" dur="500" fill="hold"/>
                                        <p:tgtEl>
                                          <p:spTgt spid="3686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6868"/>
                                        </p:tgtEl>
                                        <p:attrNameLst>
                                          <p:attrName>style.visibility</p:attrName>
                                        </p:attrNameLst>
                                      </p:cBhvr>
                                      <p:to>
                                        <p:strVal val="visible"/>
                                      </p:to>
                                    </p:set>
                                    <p:anim calcmode="lin" valueType="num">
                                      <p:cBhvr additive="base">
                                        <p:cTn id="13" dur="500" fill="hold"/>
                                        <p:tgtEl>
                                          <p:spTgt spid="36868"/>
                                        </p:tgtEl>
                                        <p:attrNameLst>
                                          <p:attrName>ppt_x</p:attrName>
                                        </p:attrNameLst>
                                      </p:cBhvr>
                                      <p:tavLst>
                                        <p:tav tm="0">
                                          <p:val>
                                            <p:strVal val="#ppt_x"/>
                                          </p:val>
                                        </p:tav>
                                        <p:tav tm="100000">
                                          <p:val>
                                            <p:strVal val="#ppt_x"/>
                                          </p:val>
                                        </p:tav>
                                      </p:tavLst>
                                    </p:anim>
                                    <p:anim calcmode="lin" valueType="num">
                                      <p:cBhvr additive="base">
                                        <p:cTn id="14" dur="500" fill="hold"/>
                                        <p:tgtEl>
                                          <p:spTgt spid="3686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8" grpId="0"/>
      <p:bldP spid="3686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jianai"/>
          <p:cNvPicPr>
            <a:picLocks noChangeAspect="1" noChangeArrowheads="1"/>
          </p:cNvPicPr>
          <p:nvPr/>
        </p:nvPicPr>
        <p:blipFill>
          <a:blip r:embed="rId2" cstate="print"/>
          <a:srcRect/>
          <a:stretch>
            <a:fillRect/>
          </a:stretch>
        </p:blipFill>
        <p:spPr bwMode="auto">
          <a:xfrm>
            <a:off x="250825" y="1628775"/>
            <a:ext cx="3886200" cy="4114800"/>
          </a:xfrm>
          <a:prstGeom prst="rect">
            <a:avLst/>
          </a:prstGeom>
          <a:noFill/>
        </p:spPr>
      </p:pic>
      <p:sp>
        <p:nvSpPr>
          <p:cNvPr id="6147" name="Text Box 3"/>
          <p:cNvSpPr txBox="1">
            <a:spLocks noChangeArrowheads="1"/>
          </p:cNvSpPr>
          <p:nvPr/>
        </p:nvSpPr>
        <p:spPr bwMode="auto">
          <a:xfrm>
            <a:off x="4427538" y="476250"/>
            <a:ext cx="4167187" cy="6070600"/>
          </a:xfrm>
          <a:prstGeom prst="rect">
            <a:avLst/>
          </a:prstGeom>
          <a:noFill/>
          <a:ln w="9525">
            <a:noFill/>
            <a:miter lim="800000"/>
            <a:headEnd/>
            <a:tailEnd/>
          </a:ln>
          <a:effectLst/>
        </p:spPr>
        <p:txBody>
          <a:bodyPr>
            <a:spAutoFit/>
          </a:bodyPr>
          <a:lstStyle/>
          <a:p>
            <a:r>
              <a:rPr kumimoji="1" lang="zh-CN" altLang="en-US" sz="2800" b="1" dirty="0">
                <a:solidFill>
                  <a:srgbClr val="FF0066"/>
                </a:solidFill>
              </a:rPr>
              <a:t>简：你以为我穷，</a:t>
            </a:r>
          </a:p>
          <a:p>
            <a:r>
              <a:rPr kumimoji="1" lang="zh-CN" altLang="en-US" sz="2800" b="1" dirty="0">
                <a:solidFill>
                  <a:srgbClr val="FF0066"/>
                </a:solidFill>
              </a:rPr>
              <a:t>不好看，就没有感情吗</a:t>
            </a:r>
            <a:r>
              <a:rPr kumimoji="1" lang="en-US" altLang="zh-CN" sz="2800" b="1" dirty="0">
                <a:solidFill>
                  <a:srgbClr val="FF0066"/>
                </a:solidFill>
              </a:rPr>
              <a:t>?</a:t>
            </a:r>
          </a:p>
          <a:p>
            <a:r>
              <a:rPr kumimoji="1" lang="zh-CN" altLang="en-US" sz="2800" b="1" dirty="0">
                <a:solidFill>
                  <a:srgbClr val="FF0066"/>
                </a:solidFill>
              </a:rPr>
              <a:t>我也会的！</a:t>
            </a:r>
          </a:p>
          <a:p>
            <a:r>
              <a:rPr kumimoji="1" lang="zh-CN" altLang="en-US" sz="2800" b="1" dirty="0">
                <a:solidFill>
                  <a:srgbClr val="FF0066"/>
                </a:solidFill>
              </a:rPr>
              <a:t>如果上帝赋予我</a:t>
            </a:r>
          </a:p>
          <a:p>
            <a:r>
              <a:rPr kumimoji="1" lang="zh-CN" altLang="en-US" sz="2800" b="1" dirty="0">
                <a:solidFill>
                  <a:srgbClr val="FF0066"/>
                </a:solidFill>
              </a:rPr>
              <a:t>财富和美貌，</a:t>
            </a:r>
          </a:p>
          <a:p>
            <a:r>
              <a:rPr kumimoji="1" lang="zh-CN" altLang="en-US" sz="2800" b="1" dirty="0">
                <a:solidFill>
                  <a:srgbClr val="FF0066"/>
                </a:solidFill>
              </a:rPr>
              <a:t>我一定要使你</a:t>
            </a:r>
          </a:p>
          <a:p>
            <a:r>
              <a:rPr kumimoji="1" lang="zh-CN" altLang="en-US" sz="2800" b="1" dirty="0">
                <a:solidFill>
                  <a:srgbClr val="FF0066"/>
                </a:solidFill>
              </a:rPr>
              <a:t>难于离开我，</a:t>
            </a:r>
          </a:p>
          <a:p>
            <a:r>
              <a:rPr kumimoji="1" lang="zh-CN" altLang="en-US" sz="2800" b="1" dirty="0">
                <a:solidFill>
                  <a:srgbClr val="FF0066"/>
                </a:solidFill>
              </a:rPr>
              <a:t>就象现在我难于离开你。</a:t>
            </a:r>
          </a:p>
          <a:p>
            <a:r>
              <a:rPr kumimoji="1" lang="zh-CN" altLang="en-US" sz="2800" b="1" dirty="0">
                <a:solidFill>
                  <a:srgbClr val="FF0066"/>
                </a:solidFill>
              </a:rPr>
              <a:t>上帝没有这样</a:t>
            </a:r>
          </a:p>
          <a:p>
            <a:endParaRPr kumimoji="1" lang="zh-CN" altLang="en-US" sz="2800" b="1" dirty="0">
              <a:solidFill>
                <a:srgbClr val="FF0066"/>
              </a:solidFill>
            </a:endParaRPr>
          </a:p>
          <a:p>
            <a:r>
              <a:rPr kumimoji="1" lang="zh-CN" altLang="en-US" sz="2800" b="1" u="sng" dirty="0">
                <a:solidFill>
                  <a:srgbClr val="0000FF"/>
                </a:solidFill>
              </a:rPr>
              <a:t>我们的精神是同等的，</a:t>
            </a:r>
          </a:p>
          <a:p>
            <a:r>
              <a:rPr kumimoji="1" lang="zh-CN" altLang="en-US" sz="2800" b="1" u="sng" dirty="0">
                <a:solidFill>
                  <a:srgbClr val="0000FF"/>
                </a:solidFill>
              </a:rPr>
              <a:t>就如同你跟我经过坟墓将</a:t>
            </a:r>
          </a:p>
          <a:p>
            <a:r>
              <a:rPr kumimoji="1" lang="zh-CN" altLang="en-US" sz="2800" b="1" u="sng" dirty="0">
                <a:solidFill>
                  <a:srgbClr val="0000FF"/>
                </a:solidFill>
              </a:rPr>
              <a:t>同样地站在上帝面前。</a:t>
            </a:r>
            <a:endParaRPr kumimoji="1" lang="zh-CN" altLang="en-US" sz="2800" b="1" dirty="0">
              <a:solidFill>
                <a:srgbClr val="FF0066"/>
              </a:solidFill>
            </a:endParaRPr>
          </a:p>
          <a:p>
            <a:endParaRPr kumimoji="1" lang="en-US" altLang="zh-CN" sz="2800" b="1" u="sng" dirty="0">
              <a:solidFill>
                <a:srgbClr val="0000FF"/>
              </a:solidFill>
            </a:endParaRPr>
          </a:p>
        </p:txBody>
      </p:sp>
      <p:sp>
        <p:nvSpPr>
          <p:cNvPr id="6148" name="Text Box 4"/>
          <p:cNvSpPr txBox="1">
            <a:spLocks noChangeArrowheads="1"/>
          </p:cNvSpPr>
          <p:nvPr/>
        </p:nvSpPr>
        <p:spPr bwMode="auto">
          <a:xfrm>
            <a:off x="395288" y="5824538"/>
            <a:ext cx="4103687" cy="822325"/>
          </a:xfrm>
          <a:prstGeom prst="rect">
            <a:avLst/>
          </a:prstGeom>
          <a:noFill/>
          <a:ln w="9525">
            <a:noFill/>
            <a:miter lim="800000"/>
            <a:headEnd/>
            <a:tailEnd/>
          </a:ln>
          <a:effectLst/>
        </p:spPr>
        <p:txBody>
          <a:bodyPr>
            <a:spAutoFit/>
          </a:bodyPr>
          <a:lstStyle/>
          <a:p>
            <a:r>
              <a:rPr kumimoji="1" lang="zh-CN" altLang="en-US" sz="2400" b="1" dirty="0">
                <a:solidFill>
                  <a:srgbClr val="0000FF"/>
                </a:solidFill>
              </a:rPr>
              <a:t>电影</a:t>
            </a:r>
            <a:r>
              <a:rPr kumimoji="1" lang="en-US" altLang="zh-CN" sz="2400" b="1" dirty="0">
                <a:solidFill>
                  <a:srgbClr val="0000FF"/>
                </a:solidFill>
              </a:rPr>
              <a:t>《</a:t>
            </a:r>
            <a:r>
              <a:rPr kumimoji="1" lang="zh-CN" altLang="en-US" sz="2400" b="1" dirty="0">
                <a:solidFill>
                  <a:srgbClr val="0000FF"/>
                </a:solidFill>
              </a:rPr>
              <a:t>简</a:t>
            </a:r>
            <a:r>
              <a:rPr kumimoji="1" lang="en-US" altLang="zh-CN" sz="2400" b="1" dirty="0">
                <a:solidFill>
                  <a:srgbClr val="0000FF"/>
                </a:solidFill>
              </a:rPr>
              <a:t>·</a:t>
            </a:r>
            <a:r>
              <a:rPr kumimoji="1" lang="zh-CN" altLang="en-US" sz="2400" b="1" dirty="0">
                <a:solidFill>
                  <a:srgbClr val="0000FF"/>
                </a:solidFill>
              </a:rPr>
              <a:t>爱</a:t>
            </a:r>
            <a:r>
              <a:rPr kumimoji="1" lang="en-US" altLang="zh-CN" sz="2400" b="1" dirty="0">
                <a:solidFill>
                  <a:srgbClr val="0000FF"/>
                </a:solidFill>
              </a:rPr>
              <a:t>》</a:t>
            </a:r>
            <a:r>
              <a:rPr kumimoji="1" lang="zh-CN" altLang="en-US" sz="2400" b="1" dirty="0">
                <a:solidFill>
                  <a:srgbClr val="0000FF"/>
                </a:solidFill>
              </a:rPr>
              <a:t>剧照</a:t>
            </a:r>
          </a:p>
          <a:p>
            <a:r>
              <a:rPr kumimoji="1" lang="zh-CN" altLang="en-US" sz="2400" b="1" dirty="0">
                <a:solidFill>
                  <a:srgbClr val="0000FF"/>
                </a:solidFill>
              </a:rPr>
              <a:t>（原著夏洛蒂</a:t>
            </a:r>
            <a:r>
              <a:rPr kumimoji="1" lang="en-US" altLang="zh-CN" sz="2400" b="1" dirty="0">
                <a:solidFill>
                  <a:srgbClr val="0000FF"/>
                </a:solidFill>
              </a:rPr>
              <a:t>·</a:t>
            </a:r>
            <a:r>
              <a:rPr kumimoji="1" lang="zh-CN" altLang="en-US" sz="2400" b="1" dirty="0">
                <a:solidFill>
                  <a:srgbClr val="0000FF"/>
                </a:solidFill>
              </a:rPr>
              <a:t>勃朗特）</a:t>
            </a:r>
          </a:p>
        </p:txBody>
      </p:sp>
      <p:sp>
        <p:nvSpPr>
          <p:cNvPr id="6149" name="Text Box 5"/>
          <p:cNvSpPr txBox="1">
            <a:spLocks noChangeArrowheads="1"/>
          </p:cNvSpPr>
          <p:nvPr/>
        </p:nvSpPr>
        <p:spPr bwMode="auto">
          <a:xfrm>
            <a:off x="0" y="404813"/>
            <a:ext cx="4284663" cy="641350"/>
          </a:xfrm>
          <a:prstGeom prst="rect">
            <a:avLst/>
          </a:prstGeom>
          <a:noFill/>
          <a:ln w="9525">
            <a:noFill/>
            <a:miter lim="800000"/>
            <a:headEnd/>
            <a:tailEnd/>
          </a:ln>
          <a:effectLst/>
        </p:spPr>
        <p:txBody>
          <a:bodyPr>
            <a:spAutoFit/>
          </a:bodyPr>
          <a:lstStyle/>
          <a:p>
            <a:pPr>
              <a:spcBef>
                <a:spcPct val="50000"/>
              </a:spcBef>
            </a:pPr>
            <a:r>
              <a:rPr lang="zh-CN" altLang="en-US" sz="3600" b="1" dirty="0">
                <a:solidFill>
                  <a:srgbClr val="660033"/>
                </a:solidFill>
              </a:rPr>
              <a:t>拓</a:t>
            </a:r>
            <a:r>
              <a:rPr lang="zh-CN" altLang="en-US" sz="3600" b="1" dirty="0" smtClean="0">
                <a:solidFill>
                  <a:srgbClr val="660033"/>
                </a:solidFill>
              </a:rPr>
              <a:t>展：</a:t>
            </a:r>
            <a:r>
              <a:rPr lang="zh-CN" altLang="en-US" sz="3600" b="1" dirty="0">
                <a:solidFill>
                  <a:srgbClr val="660033"/>
                </a:solidFill>
              </a:rPr>
              <a:t>平等的爱情</a:t>
            </a:r>
          </a:p>
        </p:txBody>
      </p:sp>
      <p:sp>
        <p:nvSpPr>
          <p:cNvPr id="6" name="日期占位符 5"/>
          <p:cNvSpPr>
            <a:spLocks noGrp="1"/>
          </p:cNvSpPr>
          <p:nvPr>
            <p:ph type="dt" sz="half" idx="10"/>
          </p:nvPr>
        </p:nvSpPr>
        <p:spPr/>
        <p:txBody>
          <a:bodyPr/>
          <a:lstStyle/>
          <a:p>
            <a:pPr>
              <a:defRPr/>
            </a:pPr>
            <a:fld id="{78839454-8468-40EE-BA42-80523B5E6C23}" type="datetime3">
              <a:rPr lang="zh-CN" altLang="en-US" smtClean="0"/>
              <a:t>2018年9月3日星期一</a:t>
            </a:fld>
            <a:endParaRPr lang="en-US" altLang="zh-CN"/>
          </a:p>
        </p:txBody>
      </p:sp>
      <p:sp>
        <p:nvSpPr>
          <p:cNvPr id="7" name="灯片编号占位符 6"/>
          <p:cNvSpPr>
            <a:spLocks noGrp="1"/>
          </p:cNvSpPr>
          <p:nvPr>
            <p:ph type="sldNum" sz="quarter" idx="12"/>
          </p:nvPr>
        </p:nvSpPr>
        <p:spPr/>
        <p:txBody>
          <a:bodyPr/>
          <a:lstStyle/>
          <a:p>
            <a:pPr>
              <a:defRPr/>
            </a:pPr>
            <a:fld id="{5D1A88B7-D946-4D73-873A-6B14D816D75B}" type="slidenum">
              <a:rPr lang="zh-CN" altLang="en-US" smtClean="0"/>
              <a:pPr>
                <a:defRPr/>
              </a:pPr>
              <a:t>25</a:t>
            </a:fld>
            <a:endParaRPr lang="en-US" altLang="zh-CN"/>
          </a:p>
        </p:txBody>
      </p:sp>
      <p:sp>
        <p:nvSpPr>
          <p:cNvPr id="8" name="页脚占位符 7"/>
          <p:cNvSpPr>
            <a:spLocks noGrp="1"/>
          </p:cNvSpPr>
          <p:nvPr>
            <p:ph type="ftr" sz="quarter" idx="11"/>
          </p:nvPr>
        </p:nvSpPr>
        <p:spPr/>
        <p:txBody>
          <a:bodyPr/>
          <a:lstStyle/>
          <a:p>
            <a:pPr>
              <a:defRPr/>
            </a:pPr>
            <a:r>
              <a:rPr lang="zh-CN" altLang="en-US" smtClean="0"/>
              <a:t>泉港民族中学         </a:t>
            </a:r>
            <a:r>
              <a:rPr lang="en-US" altLang="zh-CN" smtClean="0"/>
              <a:t>《</a:t>
            </a:r>
            <a:r>
              <a:rPr lang="zh-CN" altLang="en-US" smtClean="0"/>
              <a:t>致橡树</a:t>
            </a:r>
            <a:r>
              <a:rPr lang="en-US" altLang="zh-CN" smtClean="0"/>
              <a:t>》</a:t>
            </a:r>
            <a:endParaRPr lang="en-US" altLang="zh-CN"/>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149"/>
                                        </p:tgtEl>
                                        <p:attrNameLst>
                                          <p:attrName>style.visibility</p:attrName>
                                        </p:attrNameLst>
                                      </p:cBhvr>
                                      <p:to>
                                        <p:strVal val="visible"/>
                                      </p:to>
                                    </p:set>
                                    <p:anim calcmode="lin" valueType="num">
                                      <p:cBhvr additive="base">
                                        <p:cTn id="7" dur="500" fill="hold"/>
                                        <p:tgtEl>
                                          <p:spTgt spid="6149"/>
                                        </p:tgtEl>
                                        <p:attrNameLst>
                                          <p:attrName>ppt_x</p:attrName>
                                        </p:attrNameLst>
                                      </p:cBhvr>
                                      <p:tavLst>
                                        <p:tav tm="0">
                                          <p:val>
                                            <p:strVal val="#ppt_x"/>
                                          </p:val>
                                        </p:tav>
                                        <p:tav tm="100000">
                                          <p:val>
                                            <p:strVal val="#ppt_x"/>
                                          </p:val>
                                        </p:tav>
                                      </p:tavLst>
                                    </p:anim>
                                    <p:anim calcmode="lin" valueType="num">
                                      <p:cBhvr additive="base">
                                        <p:cTn id="8" dur="500" fill="hold"/>
                                        <p:tgtEl>
                                          <p:spTgt spid="614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146"/>
                                        </p:tgtEl>
                                        <p:attrNameLst>
                                          <p:attrName>style.visibility</p:attrName>
                                        </p:attrNameLst>
                                      </p:cBhvr>
                                      <p:to>
                                        <p:strVal val="visible"/>
                                      </p:to>
                                    </p:set>
                                    <p:anim calcmode="lin" valueType="num">
                                      <p:cBhvr additive="base">
                                        <p:cTn id="13" dur="500" fill="hold"/>
                                        <p:tgtEl>
                                          <p:spTgt spid="6146"/>
                                        </p:tgtEl>
                                        <p:attrNameLst>
                                          <p:attrName>ppt_x</p:attrName>
                                        </p:attrNameLst>
                                      </p:cBhvr>
                                      <p:tavLst>
                                        <p:tav tm="0">
                                          <p:val>
                                            <p:strVal val="#ppt_x"/>
                                          </p:val>
                                        </p:tav>
                                        <p:tav tm="100000">
                                          <p:val>
                                            <p:strVal val="#ppt_x"/>
                                          </p:val>
                                        </p:tav>
                                      </p:tavLst>
                                    </p:anim>
                                    <p:anim calcmode="lin" valueType="num">
                                      <p:cBhvr additive="base">
                                        <p:cTn id="14" dur="500" fill="hold"/>
                                        <p:tgtEl>
                                          <p:spTgt spid="614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148"/>
                                        </p:tgtEl>
                                        <p:attrNameLst>
                                          <p:attrName>style.visibility</p:attrName>
                                        </p:attrNameLst>
                                      </p:cBhvr>
                                      <p:to>
                                        <p:strVal val="visible"/>
                                      </p:to>
                                    </p:set>
                                    <p:anim calcmode="lin" valueType="num">
                                      <p:cBhvr additive="base">
                                        <p:cTn id="19" dur="500" fill="hold"/>
                                        <p:tgtEl>
                                          <p:spTgt spid="6148"/>
                                        </p:tgtEl>
                                        <p:attrNameLst>
                                          <p:attrName>ppt_x</p:attrName>
                                        </p:attrNameLst>
                                      </p:cBhvr>
                                      <p:tavLst>
                                        <p:tav tm="0">
                                          <p:val>
                                            <p:strVal val="#ppt_x"/>
                                          </p:val>
                                        </p:tav>
                                        <p:tav tm="100000">
                                          <p:val>
                                            <p:strVal val="#ppt_x"/>
                                          </p:val>
                                        </p:tav>
                                      </p:tavLst>
                                    </p:anim>
                                    <p:anim calcmode="lin" valueType="num">
                                      <p:cBhvr additive="base">
                                        <p:cTn id="20" dur="500" fill="hold"/>
                                        <p:tgtEl>
                                          <p:spTgt spid="614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147"/>
                                        </p:tgtEl>
                                        <p:attrNameLst>
                                          <p:attrName>style.visibility</p:attrName>
                                        </p:attrNameLst>
                                      </p:cBhvr>
                                      <p:to>
                                        <p:strVal val="visible"/>
                                      </p:to>
                                    </p:set>
                                    <p:anim calcmode="lin" valueType="num">
                                      <p:cBhvr additive="base">
                                        <p:cTn id="25" dur="500" fill="hold"/>
                                        <p:tgtEl>
                                          <p:spTgt spid="6147"/>
                                        </p:tgtEl>
                                        <p:attrNameLst>
                                          <p:attrName>ppt_x</p:attrName>
                                        </p:attrNameLst>
                                      </p:cBhvr>
                                      <p:tavLst>
                                        <p:tav tm="0">
                                          <p:val>
                                            <p:strVal val="#ppt_x"/>
                                          </p:val>
                                        </p:tav>
                                        <p:tav tm="100000">
                                          <p:val>
                                            <p:strVal val="#ppt_x"/>
                                          </p:val>
                                        </p:tav>
                                      </p:tavLst>
                                    </p:anim>
                                    <p:anim calcmode="lin" valueType="num">
                                      <p:cBhvr additive="base">
                                        <p:cTn id="26" dur="500" fill="hold"/>
                                        <p:tgtEl>
                                          <p:spTgt spid="61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P spid="6148" grpId="0"/>
      <p:bldP spid="614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rrowheads="1"/>
          </p:cNvSpPr>
          <p:nvPr>
            <p:ph type="title"/>
          </p:nvPr>
        </p:nvSpPr>
        <p:spPr>
          <a:xfrm>
            <a:off x="4499992" y="692696"/>
            <a:ext cx="2808312" cy="919386"/>
          </a:xfrm>
        </p:spPr>
        <p:txBody>
          <a:bodyPr>
            <a:normAutofit fontScale="90000"/>
          </a:bodyPr>
          <a:lstStyle/>
          <a:p>
            <a:r>
              <a:rPr lang="en-US" altLang="zh-CN" sz="3600" b="1" dirty="0">
                <a:solidFill>
                  <a:srgbClr val="342D49"/>
                </a:solidFill>
                <a:latin typeface="黑体" pitchFamily="49" charset="-122"/>
                <a:ea typeface="黑体" pitchFamily="49" charset="-122"/>
              </a:rPr>
              <a:t>                </a:t>
            </a:r>
            <a:r>
              <a:rPr lang="zh-CN" altLang="en-US" sz="3600" b="1" dirty="0">
                <a:latin typeface="黑体" pitchFamily="49" charset="-122"/>
                <a:ea typeface="黑体" pitchFamily="49" charset="-122"/>
              </a:rPr>
              <a:t>孤独的英雄</a:t>
            </a:r>
          </a:p>
        </p:txBody>
      </p:sp>
      <p:sp>
        <p:nvSpPr>
          <p:cNvPr id="44035" name="Rectangle 3"/>
          <p:cNvSpPr>
            <a:spLocks noGrp="1" noRot="1" noChangeArrowheads="1"/>
          </p:cNvSpPr>
          <p:nvPr>
            <p:ph sz="quarter" idx="2"/>
          </p:nvPr>
        </p:nvSpPr>
        <p:spPr>
          <a:xfrm>
            <a:off x="4067175" y="1916113"/>
            <a:ext cx="4705350" cy="1866900"/>
          </a:xfrm>
        </p:spPr>
        <p:txBody>
          <a:bodyPr/>
          <a:lstStyle/>
          <a:p>
            <a:pPr>
              <a:buNone/>
            </a:pPr>
            <a:r>
              <a:rPr lang="zh-CN" altLang="en-US" sz="2800" b="1" dirty="0" smtClean="0"/>
              <a:t>   黑</a:t>
            </a:r>
            <a:r>
              <a:rPr lang="zh-CN" altLang="en-US" sz="2800" b="1" dirty="0"/>
              <a:t>夜给了我黑色的眼睛</a:t>
            </a:r>
          </a:p>
          <a:p>
            <a:pPr>
              <a:buFont typeface="Wingdings" pitchFamily="2" charset="2"/>
              <a:buNone/>
            </a:pPr>
            <a:r>
              <a:rPr lang="zh-CN" altLang="en-US" sz="2800" b="1" dirty="0"/>
              <a:t>    我却用它来寻找光明</a:t>
            </a:r>
          </a:p>
          <a:p>
            <a:pPr>
              <a:buFont typeface="Wingdings" pitchFamily="2" charset="2"/>
              <a:buNone/>
            </a:pPr>
            <a:r>
              <a:rPr lang="zh-CN" altLang="en-US" sz="2800" b="1" dirty="0"/>
              <a:t>              </a:t>
            </a:r>
            <a:r>
              <a:rPr lang="zh-CN" altLang="en-US" sz="2800" b="1" dirty="0">
                <a:solidFill>
                  <a:srgbClr val="190DB3"/>
                </a:solidFill>
              </a:rPr>
              <a:t>顾城</a:t>
            </a:r>
            <a:r>
              <a:rPr lang="en-US" altLang="zh-CN" sz="2800" b="1" dirty="0">
                <a:solidFill>
                  <a:srgbClr val="190DB3"/>
                </a:solidFill>
              </a:rPr>
              <a:t>《</a:t>
            </a:r>
            <a:r>
              <a:rPr lang="zh-CN" altLang="en-US" sz="2800" b="1" dirty="0">
                <a:solidFill>
                  <a:srgbClr val="190DB3"/>
                </a:solidFill>
              </a:rPr>
              <a:t>一代人</a:t>
            </a:r>
            <a:r>
              <a:rPr lang="en-US" altLang="zh-CN" sz="2800" b="1" dirty="0">
                <a:solidFill>
                  <a:srgbClr val="190DB3"/>
                </a:solidFill>
              </a:rPr>
              <a:t>》</a:t>
            </a:r>
          </a:p>
        </p:txBody>
      </p:sp>
      <p:sp>
        <p:nvSpPr>
          <p:cNvPr id="44036" name="Rectangle 4"/>
          <p:cNvSpPr>
            <a:spLocks noGrp="1" noRot="1" noChangeArrowheads="1"/>
          </p:cNvSpPr>
          <p:nvPr>
            <p:ph sz="quarter" idx="3"/>
          </p:nvPr>
        </p:nvSpPr>
        <p:spPr>
          <a:xfrm>
            <a:off x="4221162" y="3789040"/>
            <a:ext cx="4599310" cy="2173287"/>
          </a:xfrm>
        </p:spPr>
        <p:txBody>
          <a:bodyPr/>
          <a:lstStyle/>
          <a:p>
            <a:pPr>
              <a:buNone/>
            </a:pPr>
            <a:r>
              <a:rPr lang="zh-CN" altLang="en-US" sz="2800" b="1" dirty="0" smtClean="0"/>
              <a:t>   卑</a:t>
            </a:r>
            <a:r>
              <a:rPr lang="zh-CN" altLang="en-US" sz="2800" b="1" dirty="0"/>
              <a:t>鄙是卑鄙者的通行证</a:t>
            </a:r>
          </a:p>
          <a:p>
            <a:pPr>
              <a:buFont typeface="Wingdings" pitchFamily="2" charset="2"/>
              <a:buNone/>
            </a:pPr>
            <a:r>
              <a:rPr lang="zh-CN" altLang="en-US" sz="2800" b="1" dirty="0"/>
              <a:t>    高尚是高尚者的墓志铭</a:t>
            </a:r>
          </a:p>
          <a:p>
            <a:pPr>
              <a:buFont typeface="Wingdings" pitchFamily="2" charset="2"/>
              <a:buNone/>
            </a:pPr>
            <a:r>
              <a:rPr lang="zh-CN" altLang="en-US" sz="2800" b="1" dirty="0"/>
              <a:t>            </a:t>
            </a:r>
            <a:r>
              <a:rPr lang="zh-CN" altLang="en-US" sz="2800" b="1" dirty="0">
                <a:solidFill>
                  <a:srgbClr val="190DB3"/>
                </a:solidFill>
              </a:rPr>
              <a:t>北岛</a:t>
            </a:r>
            <a:r>
              <a:rPr lang="en-US" altLang="zh-CN" sz="2800" b="1" dirty="0">
                <a:solidFill>
                  <a:srgbClr val="190DB3"/>
                </a:solidFill>
              </a:rPr>
              <a:t>《</a:t>
            </a:r>
            <a:r>
              <a:rPr lang="zh-CN" altLang="en-US" sz="2800" b="1" dirty="0">
                <a:solidFill>
                  <a:srgbClr val="190DB3"/>
                </a:solidFill>
              </a:rPr>
              <a:t>回答</a:t>
            </a:r>
            <a:r>
              <a:rPr lang="en-US" altLang="zh-CN" sz="2800" b="1" dirty="0">
                <a:solidFill>
                  <a:srgbClr val="190DB3"/>
                </a:solidFill>
              </a:rPr>
              <a:t>》</a:t>
            </a:r>
          </a:p>
        </p:txBody>
      </p:sp>
      <p:pic>
        <p:nvPicPr>
          <p:cNvPr id="44037" name="Picture 5" descr="yueye"/>
          <p:cNvPicPr>
            <a:picLocks noGrp="1" noChangeAspect="1" noChangeArrowheads="1"/>
          </p:cNvPicPr>
          <p:nvPr>
            <p:ph sz="half" idx="1"/>
          </p:nvPr>
        </p:nvPicPr>
        <p:blipFill>
          <a:blip r:embed="rId2" cstate="print"/>
          <a:srcRect/>
          <a:stretch>
            <a:fillRect/>
          </a:stretch>
        </p:blipFill>
        <p:spPr>
          <a:xfrm>
            <a:off x="468313" y="1844675"/>
            <a:ext cx="3203575" cy="4752975"/>
          </a:xfrm>
          <a:noFill/>
          <a:ln/>
        </p:spPr>
      </p:pic>
      <p:sp>
        <p:nvSpPr>
          <p:cNvPr id="44038" name="Text Box 6"/>
          <p:cNvSpPr txBox="1">
            <a:spLocks noChangeArrowheads="1"/>
          </p:cNvSpPr>
          <p:nvPr/>
        </p:nvSpPr>
        <p:spPr bwMode="auto">
          <a:xfrm>
            <a:off x="611188" y="549275"/>
            <a:ext cx="3671887" cy="1066800"/>
          </a:xfrm>
          <a:prstGeom prst="rect">
            <a:avLst/>
          </a:prstGeom>
          <a:noFill/>
          <a:ln w="9525">
            <a:noFill/>
            <a:miter lim="800000"/>
            <a:headEnd/>
            <a:tailEnd/>
          </a:ln>
          <a:effectLst/>
        </p:spPr>
        <p:txBody>
          <a:bodyPr>
            <a:spAutoFit/>
          </a:bodyPr>
          <a:lstStyle/>
          <a:p>
            <a:pPr>
              <a:spcBef>
                <a:spcPct val="50000"/>
              </a:spcBef>
            </a:pPr>
            <a:r>
              <a:rPr lang="zh-CN" altLang="en-US" sz="3200" b="1" dirty="0">
                <a:solidFill>
                  <a:srgbClr val="660033"/>
                </a:solidFill>
              </a:rPr>
              <a:t>拓</a:t>
            </a:r>
            <a:r>
              <a:rPr lang="zh-CN" altLang="en-US" sz="3200" b="1" dirty="0" smtClean="0">
                <a:solidFill>
                  <a:srgbClr val="660033"/>
                </a:solidFill>
              </a:rPr>
              <a:t>展：</a:t>
            </a:r>
            <a:r>
              <a:rPr lang="zh-CN" altLang="en-US" sz="3200" b="1" dirty="0">
                <a:solidFill>
                  <a:srgbClr val="660033"/>
                </a:solidFill>
              </a:rPr>
              <a:t>朦胧诗派其他代表</a:t>
            </a:r>
          </a:p>
        </p:txBody>
      </p:sp>
      <p:sp>
        <p:nvSpPr>
          <p:cNvPr id="7" name="日期占位符 6"/>
          <p:cNvSpPr>
            <a:spLocks noGrp="1"/>
          </p:cNvSpPr>
          <p:nvPr>
            <p:ph type="dt" sz="half" idx="10"/>
          </p:nvPr>
        </p:nvSpPr>
        <p:spPr/>
        <p:txBody>
          <a:bodyPr/>
          <a:lstStyle/>
          <a:p>
            <a:fld id="{0016EEBF-0F4F-4B49-AD7A-2CB90D17BD60}" type="datetime3">
              <a:rPr lang="zh-CN" altLang="en-US" smtClean="0"/>
              <a:t>2018年9月3日星期一</a:t>
            </a:fld>
            <a:endParaRPr lang="en-US" altLang="zh-CN"/>
          </a:p>
        </p:txBody>
      </p:sp>
      <p:sp>
        <p:nvSpPr>
          <p:cNvPr id="8" name="灯片编号占位符 7"/>
          <p:cNvSpPr>
            <a:spLocks noGrp="1"/>
          </p:cNvSpPr>
          <p:nvPr>
            <p:ph type="sldNum" sz="quarter" idx="12"/>
          </p:nvPr>
        </p:nvSpPr>
        <p:spPr/>
        <p:txBody>
          <a:bodyPr/>
          <a:lstStyle/>
          <a:p>
            <a:fld id="{3A81CB19-EE86-44C5-A604-44E28574B922}" type="slidenum">
              <a:rPr lang="en-US" altLang="zh-CN" smtClean="0"/>
              <a:pPr/>
              <a:t>26</a:t>
            </a:fld>
            <a:endParaRPr lang="en-US" altLang="zh-CN"/>
          </a:p>
        </p:txBody>
      </p:sp>
      <p:sp>
        <p:nvSpPr>
          <p:cNvPr id="9" name="页脚占位符 8"/>
          <p:cNvSpPr>
            <a:spLocks noGrp="1"/>
          </p:cNvSpPr>
          <p:nvPr>
            <p:ph type="ftr" sz="quarter" idx="11"/>
          </p:nvPr>
        </p:nvSpPr>
        <p:spPr/>
        <p:txBody>
          <a:bodyPr/>
          <a:lstStyle/>
          <a:p>
            <a:r>
              <a:rPr lang="zh-CN" altLang="en-US" smtClean="0"/>
              <a:t>泉港民族中学         </a:t>
            </a:r>
            <a:r>
              <a:rPr lang="en-US" altLang="zh-CN" smtClean="0"/>
              <a:t>《</a:t>
            </a:r>
            <a:r>
              <a:rPr lang="zh-CN" altLang="en-US" smtClean="0"/>
              <a:t>致橡树</a:t>
            </a:r>
            <a:r>
              <a:rPr lang="en-US" altLang="zh-CN" smtClean="0"/>
              <a:t>》</a:t>
            </a:r>
            <a:endParaRPr lang="en-US" altLang="zh-CN"/>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4038"/>
                                        </p:tgtEl>
                                        <p:attrNameLst>
                                          <p:attrName>style.visibility</p:attrName>
                                        </p:attrNameLst>
                                      </p:cBhvr>
                                      <p:to>
                                        <p:strVal val="visible"/>
                                      </p:to>
                                    </p:set>
                                    <p:anim calcmode="lin" valueType="num">
                                      <p:cBhvr additive="base">
                                        <p:cTn id="7" dur="500" fill="hold"/>
                                        <p:tgtEl>
                                          <p:spTgt spid="44038"/>
                                        </p:tgtEl>
                                        <p:attrNameLst>
                                          <p:attrName>ppt_x</p:attrName>
                                        </p:attrNameLst>
                                      </p:cBhvr>
                                      <p:tavLst>
                                        <p:tav tm="0">
                                          <p:val>
                                            <p:strVal val="#ppt_x"/>
                                          </p:val>
                                        </p:tav>
                                        <p:tav tm="100000">
                                          <p:val>
                                            <p:strVal val="#ppt_x"/>
                                          </p:val>
                                        </p:tav>
                                      </p:tavLst>
                                    </p:anim>
                                    <p:anim calcmode="lin" valueType="num">
                                      <p:cBhvr additive="base">
                                        <p:cTn id="8" dur="500" fill="hold"/>
                                        <p:tgtEl>
                                          <p:spTgt spid="4403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4037"/>
                                        </p:tgtEl>
                                        <p:attrNameLst>
                                          <p:attrName>style.visibility</p:attrName>
                                        </p:attrNameLst>
                                      </p:cBhvr>
                                      <p:to>
                                        <p:strVal val="visible"/>
                                      </p:to>
                                    </p:set>
                                    <p:anim calcmode="lin" valueType="num">
                                      <p:cBhvr additive="base">
                                        <p:cTn id="13" dur="500" fill="hold"/>
                                        <p:tgtEl>
                                          <p:spTgt spid="44037"/>
                                        </p:tgtEl>
                                        <p:attrNameLst>
                                          <p:attrName>ppt_x</p:attrName>
                                        </p:attrNameLst>
                                      </p:cBhvr>
                                      <p:tavLst>
                                        <p:tav tm="0">
                                          <p:val>
                                            <p:strVal val="#ppt_x"/>
                                          </p:val>
                                        </p:tav>
                                        <p:tav tm="100000">
                                          <p:val>
                                            <p:strVal val="#ppt_x"/>
                                          </p:val>
                                        </p:tav>
                                      </p:tavLst>
                                    </p:anim>
                                    <p:anim calcmode="lin" valueType="num">
                                      <p:cBhvr additive="base">
                                        <p:cTn id="14" dur="500" fill="hold"/>
                                        <p:tgtEl>
                                          <p:spTgt spid="4403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4034"/>
                                        </p:tgtEl>
                                        <p:attrNameLst>
                                          <p:attrName>style.visibility</p:attrName>
                                        </p:attrNameLst>
                                      </p:cBhvr>
                                      <p:to>
                                        <p:strVal val="visible"/>
                                      </p:to>
                                    </p:set>
                                    <p:anim calcmode="lin" valueType="num">
                                      <p:cBhvr additive="base">
                                        <p:cTn id="19" dur="500" fill="hold"/>
                                        <p:tgtEl>
                                          <p:spTgt spid="44034"/>
                                        </p:tgtEl>
                                        <p:attrNameLst>
                                          <p:attrName>ppt_x</p:attrName>
                                        </p:attrNameLst>
                                      </p:cBhvr>
                                      <p:tavLst>
                                        <p:tav tm="0">
                                          <p:val>
                                            <p:strVal val="#ppt_x"/>
                                          </p:val>
                                        </p:tav>
                                        <p:tav tm="100000">
                                          <p:val>
                                            <p:strVal val="#ppt_x"/>
                                          </p:val>
                                        </p:tav>
                                      </p:tavLst>
                                    </p:anim>
                                    <p:anim calcmode="lin" valueType="num">
                                      <p:cBhvr additive="base">
                                        <p:cTn id="20" dur="500" fill="hold"/>
                                        <p:tgtEl>
                                          <p:spTgt spid="4403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4035">
                                            <p:txEl>
                                              <p:pRg st="0" end="0"/>
                                            </p:txEl>
                                          </p:spTgt>
                                        </p:tgtEl>
                                        <p:attrNameLst>
                                          <p:attrName>style.visibility</p:attrName>
                                        </p:attrNameLst>
                                      </p:cBhvr>
                                      <p:to>
                                        <p:strVal val="visible"/>
                                      </p:to>
                                    </p:set>
                                    <p:anim calcmode="lin" valueType="num">
                                      <p:cBhvr additive="base">
                                        <p:cTn id="25" dur="500" fill="hold"/>
                                        <p:tgtEl>
                                          <p:spTgt spid="44035">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403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4035">
                                            <p:txEl>
                                              <p:pRg st="1" end="1"/>
                                            </p:txEl>
                                          </p:spTgt>
                                        </p:tgtEl>
                                        <p:attrNameLst>
                                          <p:attrName>style.visibility</p:attrName>
                                        </p:attrNameLst>
                                      </p:cBhvr>
                                      <p:to>
                                        <p:strVal val="visible"/>
                                      </p:to>
                                    </p:set>
                                    <p:anim calcmode="lin" valueType="num">
                                      <p:cBhvr additive="base">
                                        <p:cTn id="31" dur="500" fill="hold"/>
                                        <p:tgtEl>
                                          <p:spTgt spid="44035">
                                            <p:txEl>
                                              <p:pRg st="1" end="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403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4035">
                                            <p:txEl>
                                              <p:pRg st="2" end="2"/>
                                            </p:txEl>
                                          </p:spTgt>
                                        </p:tgtEl>
                                        <p:attrNameLst>
                                          <p:attrName>style.visibility</p:attrName>
                                        </p:attrNameLst>
                                      </p:cBhvr>
                                      <p:to>
                                        <p:strVal val="visible"/>
                                      </p:to>
                                    </p:set>
                                    <p:anim calcmode="lin" valueType="num">
                                      <p:cBhvr additive="base">
                                        <p:cTn id="37" dur="500" fill="hold"/>
                                        <p:tgtEl>
                                          <p:spTgt spid="44035">
                                            <p:txEl>
                                              <p:pRg st="2" end="2"/>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403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4036">
                                            <p:txEl>
                                              <p:pRg st="0" end="0"/>
                                            </p:txEl>
                                          </p:spTgt>
                                        </p:tgtEl>
                                        <p:attrNameLst>
                                          <p:attrName>style.visibility</p:attrName>
                                        </p:attrNameLst>
                                      </p:cBhvr>
                                      <p:to>
                                        <p:strVal val="visible"/>
                                      </p:to>
                                    </p:set>
                                    <p:anim calcmode="lin" valueType="num">
                                      <p:cBhvr additive="base">
                                        <p:cTn id="43" dur="500" fill="hold"/>
                                        <p:tgtEl>
                                          <p:spTgt spid="44036">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403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4036">
                                            <p:txEl>
                                              <p:pRg st="1" end="1"/>
                                            </p:txEl>
                                          </p:spTgt>
                                        </p:tgtEl>
                                        <p:attrNameLst>
                                          <p:attrName>style.visibility</p:attrName>
                                        </p:attrNameLst>
                                      </p:cBhvr>
                                      <p:to>
                                        <p:strVal val="visible"/>
                                      </p:to>
                                    </p:set>
                                    <p:anim calcmode="lin" valueType="num">
                                      <p:cBhvr additive="base">
                                        <p:cTn id="49" dur="500" fill="hold"/>
                                        <p:tgtEl>
                                          <p:spTgt spid="44036">
                                            <p:txEl>
                                              <p:pRg st="1" end="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403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44036">
                                            <p:txEl>
                                              <p:pRg st="2" end="2"/>
                                            </p:txEl>
                                          </p:spTgt>
                                        </p:tgtEl>
                                        <p:attrNameLst>
                                          <p:attrName>style.visibility</p:attrName>
                                        </p:attrNameLst>
                                      </p:cBhvr>
                                      <p:to>
                                        <p:strVal val="visible"/>
                                      </p:to>
                                    </p:set>
                                    <p:anim calcmode="lin" valueType="num">
                                      <p:cBhvr additive="base">
                                        <p:cTn id="55" dur="500" fill="hold"/>
                                        <p:tgtEl>
                                          <p:spTgt spid="44036">
                                            <p:txEl>
                                              <p:pRg st="2" end="2"/>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403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4" grpId="0"/>
      <p:bldP spid="44035" grpId="0" build="p"/>
      <p:bldP spid="44036" grpId="0" build="p"/>
      <p:bldP spid="4403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683568" y="1852613"/>
            <a:ext cx="7632848" cy="1323439"/>
          </a:xfrm>
          <a:prstGeom prst="rect">
            <a:avLst/>
          </a:prstGeom>
          <a:noFill/>
          <a:ln w="9525">
            <a:noFill/>
            <a:miter lim="800000"/>
            <a:headEnd/>
            <a:tailEnd/>
          </a:ln>
          <a:effectLst/>
        </p:spPr>
        <p:txBody>
          <a:bodyPr wrap="square">
            <a:spAutoFit/>
          </a:bodyPr>
          <a:lstStyle/>
          <a:p>
            <a:pPr>
              <a:spcBef>
                <a:spcPct val="50000"/>
              </a:spcBef>
            </a:pPr>
            <a:r>
              <a:rPr kumimoji="1" lang="zh-CN" altLang="en-US" sz="4000" b="1" dirty="0">
                <a:solidFill>
                  <a:srgbClr val="190DB3"/>
                </a:solidFill>
                <a:latin typeface="Times New Roman" pitchFamily="18" charset="0"/>
                <a:ea typeface="隶书" pitchFamily="49" charset="-122"/>
              </a:rPr>
              <a:t>关关雎鸠，在河之洲。窈窕淑女，君子好逑。           </a:t>
            </a:r>
            <a:r>
              <a:rPr kumimoji="1" lang="en-US" altLang="zh-CN" sz="4000" b="1" dirty="0" smtClean="0">
                <a:solidFill>
                  <a:srgbClr val="190DB3"/>
                </a:solidFill>
                <a:latin typeface="Times New Roman" pitchFamily="18" charset="0"/>
              </a:rPr>
              <a:t>—</a:t>
            </a:r>
            <a:r>
              <a:rPr kumimoji="1" lang="en-US" altLang="zh-CN" sz="4000" dirty="0" smtClean="0">
                <a:solidFill>
                  <a:srgbClr val="190DB3"/>
                </a:solidFill>
                <a:latin typeface="Times New Roman" pitchFamily="18" charset="0"/>
                <a:ea typeface="隶书" pitchFamily="49" charset="-122"/>
              </a:rPr>
              <a:t>     </a:t>
            </a:r>
            <a:r>
              <a:rPr kumimoji="1" lang="en-US" altLang="zh-CN" sz="4000" b="1" dirty="0">
                <a:solidFill>
                  <a:srgbClr val="190DB3"/>
                </a:solidFill>
                <a:latin typeface="Times New Roman" pitchFamily="18" charset="0"/>
                <a:ea typeface="隶书" pitchFamily="49" charset="-122"/>
              </a:rPr>
              <a:t>《</a:t>
            </a:r>
            <a:r>
              <a:rPr kumimoji="1" lang="zh-CN" altLang="en-US" sz="4000" b="1" dirty="0">
                <a:solidFill>
                  <a:srgbClr val="190DB3"/>
                </a:solidFill>
                <a:latin typeface="Times New Roman" pitchFamily="18" charset="0"/>
                <a:ea typeface="隶书" pitchFamily="49" charset="-122"/>
              </a:rPr>
              <a:t>关雎</a:t>
            </a:r>
            <a:r>
              <a:rPr kumimoji="1" lang="en-US" altLang="zh-CN" sz="4000" b="1" dirty="0">
                <a:solidFill>
                  <a:srgbClr val="190DB3"/>
                </a:solidFill>
                <a:latin typeface="Times New Roman" pitchFamily="18" charset="0"/>
                <a:ea typeface="隶书" pitchFamily="49" charset="-122"/>
              </a:rPr>
              <a:t>》</a:t>
            </a:r>
            <a:endParaRPr kumimoji="1" lang="en-US" altLang="zh-CN" sz="2800" b="1" dirty="0">
              <a:solidFill>
                <a:srgbClr val="190DB3"/>
              </a:solidFill>
              <a:latin typeface="Times New Roman" pitchFamily="18" charset="0"/>
              <a:ea typeface="隶书" pitchFamily="49" charset="-122"/>
            </a:endParaRPr>
          </a:p>
        </p:txBody>
      </p:sp>
      <p:sp>
        <p:nvSpPr>
          <p:cNvPr id="46084" name="Text Box 4"/>
          <p:cNvSpPr txBox="1">
            <a:spLocks noChangeArrowheads="1"/>
          </p:cNvSpPr>
          <p:nvPr/>
        </p:nvSpPr>
        <p:spPr bwMode="auto">
          <a:xfrm>
            <a:off x="611560" y="3468688"/>
            <a:ext cx="7848228" cy="2800767"/>
          </a:xfrm>
          <a:prstGeom prst="rect">
            <a:avLst/>
          </a:prstGeom>
          <a:noFill/>
          <a:ln w="9525">
            <a:noFill/>
            <a:miter lim="800000"/>
            <a:headEnd/>
            <a:tailEnd/>
          </a:ln>
          <a:effectLst/>
        </p:spPr>
        <p:txBody>
          <a:bodyPr wrap="square">
            <a:spAutoFit/>
          </a:bodyPr>
          <a:lstStyle/>
          <a:p>
            <a:pPr>
              <a:spcBef>
                <a:spcPct val="50000"/>
              </a:spcBef>
            </a:pPr>
            <a:r>
              <a:rPr kumimoji="1" lang="zh-CN" altLang="en-US" sz="4000" b="1" dirty="0">
                <a:solidFill>
                  <a:srgbClr val="190DB3"/>
                </a:solidFill>
                <a:latin typeface="Times New Roman" pitchFamily="18" charset="0"/>
                <a:ea typeface="隶书" pitchFamily="49" charset="-122"/>
              </a:rPr>
              <a:t>君当作磐石</a:t>
            </a:r>
            <a:r>
              <a:rPr kumimoji="1" lang="en-US" altLang="zh-CN" sz="4000" b="1" dirty="0">
                <a:solidFill>
                  <a:srgbClr val="190DB3"/>
                </a:solidFill>
                <a:latin typeface="Times New Roman" pitchFamily="18" charset="0"/>
                <a:ea typeface="隶书" pitchFamily="49" charset="-122"/>
              </a:rPr>
              <a:t>,</a:t>
            </a:r>
            <a:r>
              <a:rPr kumimoji="1" lang="zh-CN" altLang="en-US" sz="4000" b="1" dirty="0">
                <a:solidFill>
                  <a:srgbClr val="190DB3"/>
                </a:solidFill>
                <a:latin typeface="Times New Roman" pitchFamily="18" charset="0"/>
                <a:ea typeface="隶书" pitchFamily="49" charset="-122"/>
              </a:rPr>
              <a:t>妾当作蒲苇。蒲苇韧如丝</a:t>
            </a:r>
            <a:r>
              <a:rPr kumimoji="1" lang="en-US" altLang="zh-CN" sz="4000" b="1" dirty="0">
                <a:solidFill>
                  <a:srgbClr val="190DB3"/>
                </a:solidFill>
                <a:latin typeface="Times New Roman" pitchFamily="18" charset="0"/>
                <a:ea typeface="隶书" pitchFamily="49" charset="-122"/>
              </a:rPr>
              <a:t>,</a:t>
            </a:r>
            <a:r>
              <a:rPr kumimoji="1" lang="zh-CN" altLang="en-US" sz="4000" b="1" dirty="0">
                <a:solidFill>
                  <a:srgbClr val="190DB3"/>
                </a:solidFill>
                <a:latin typeface="Times New Roman" pitchFamily="18" charset="0"/>
                <a:ea typeface="隶书" pitchFamily="49" charset="-122"/>
              </a:rPr>
              <a:t>磐石无转移 。                    </a:t>
            </a:r>
          </a:p>
          <a:p>
            <a:pPr>
              <a:spcBef>
                <a:spcPct val="50000"/>
              </a:spcBef>
            </a:pPr>
            <a:r>
              <a:rPr kumimoji="1" lang="zh-CN" altLang="en-US" sz="4000" b="1" dirty="0">
                <a:solidFill>
                  <a:srgbClr val="190DB3"/>
                </a:solidFill>
                <a:latin typeface="Times New Roman" pitchFamily="18" charset="0"/>
                <a:ea typeface="隶书" pitchFamily="49" charset="-122"/>
              </a:rPr>
              <a:t>                        </a:t>
            </a:r>
            <a:r>
              <a:rPr kumimoji="1" lang="en-US" altLang="zh-CN" sz="4000" b="1" dirty="0">
                <a:solidFill>
                  <a:srgbClr val="190DB3"/>
                </a:solidFill>
                <a:latin typeface="Times New Roman" pitchFamily="18" charset="0"/>
                <a:ea typeface="隶书" pitchFamily="49" charset="-122"/>
              </a:rPr>
              <a:t>—《</a:t>
            </a:r>
            <a:r>
              <a:rPr kumimoji="1" lang="zh-CN" altLang="en-US" sz="4000" b="1" dirty="0">
                <a:solidFill>
                  <a:srgbClr val="190DB3"/>
                </a:solidFill>
                <a:latin typeface="Times New Roman" pitchFamily="18" charset="0"/>
                <a:ea typeface="隶书" pitchFamily="49" charset="-122"/>
              </a:rPr>
              <a:t>孔雀东南飞</a:t>
            </a:r>
            <a:r>
              <a:rPr kumimoji="1" lang="en-US" altLang="zh-CN" sz="4000" b="1" dirty="0">
                <a:solidFill>
                  <a:srgbClr val="190DB3"/>
                </a:solidFill>
                <a:latin typeface="Times New Roman" pitchFamily="18" charset="0"/>
                <a:ea typeface="隶书" pitchFamily="49" charset="-122"/>
              </a:rPr>
              <a:t>》</a:t>
            </a:r>
          </a:p>
          <a:p>
            <a:pPr>
              <a:spcBef>
                <a:spcPct val="50000"/>
              </a:spcBef>
            </a:pPr>
            <a:r>
              <a:rPr kumimoji="1" lang="en-US" altLang="zh-CN" sz="2400" dirty="0">
                <a:latin typeface="Times New Roman" pitchFamily="18" charset="0"/>
              </a:rPr>
              <a:t>                                                 </a:t>
            </a:r>
          </a:p>
        </p:txBody>
      </p:sp>
      <p:sp>
        <p:nvSpPr>
          <p:cNvPr id="46086" name="Text Box 6"/>
          <p:cNvSpPr txBox="1">
            <a:spLocks noChangeArrowheads="1"/>
          </p:cNvSpPr>
          <p:nvPr/>
        </p:nvSpPr>
        <p:spPr bwMode="auto">
          <a:xfrm>
            <a:off x="395288" y="557213"/>
            <a:ext cx="4897437" cy="584775"/>
          </a:xfrm>
          <a:prstGeom prst="rect">
            <a:avLst/>
          </a:prstGeom>
          <a:noFill/>
          <a:ln w="9525">
            <a:solidFill>
              <a:schemeClr val="accent2"/>
            </a:solidFill>
            <a:miter lim="800000"/>
            <a:headEnd/>
            <a:tailEnd/>
          </a:ln>
          <a:effectLst/>
        </p:spPr>
        <p:txBody>
          <a:bodyPr>
            <a:spAutoFit/>
          </a:bodyPr>
          <a:lstStyle/>
          <a:p>
            <a:pPr>
              <a:spcBef>
                <a:spcPct val="50000"/>
              </a:spcBef>
            </a:pPr>
            <a:r>
              <a:rPr kumimoji="1" lang="zh-CN" altLang="en-US" sz="3200" b="1" dirty="0">
                <a:latin typeface="黑体" pitchFamily="49" charset="-122"/>
                <a:ea typeface="黑体" pitchFamily="49" charset="-122"/>
              </a:rPr>
              <a:t>古人爱情诗中的意象</a:t>
            </a:r>
          </a:p>
        </p:txBody>
      </p:sp>
      <p:sp>
        <p:nvSpPr>
          <p:cNvPr id="5" name="日期占位符 4"/>
          <p:cNvSpPr>
            <a:spLocks noGrp="1"/>
          </p:cNvSpPr>
          <p:nvPr>
            <p:ph type="dt" sz="half" idx="10"/>
          </p:nvPr>
        </p:nvSpPr>
        <p:spPr/>
        <p:txBody>
          <a:bodyPr/>
          <a:lstStyle/>
          <a:p>
            <a:pPr>
              <a:defRPr/>
            </a:pPr>
            <a:fld id="{70852B83-AC0D-4FAB-8B23-7FDD1538E5C9}" type="datetime3">
              <a:rPr lang="zh-CN" altLang="en-US" smtClean="0"/>
              <a:t>2018年9月3日星期一</a:t>
            </a:fld>
            <a:endParaRPr lang="en-US" altLang="zh-CN"/>
          </a:p>
        </p:txBody>
      </p:sp>
      <p:sp>
        <p:nvSpPr>
          <p:cNvPr id="6" name="灯片编号占位符 5"/>
          <p:cNvSpPr>
            <a:spLocks noGrp="1"/>
          </p:cNvSpPr>
          <p:nvPr>
            <p:ph type="sldNum" sz="quarter" idx="12"/>
          </p:nvPr>
        </p:nvSpPr>
        <p:spPr/>
        <p:txBody>
          <a:bodyPr/>
          <a:lstStyle/>
          <a:p>
            <a:pPr>
              <a:defRPr/>
            </a:pPr>
            <a:fld id="{5D1A88B7-D946-4D73-873A-6B14D816D75B}" type="slidenum">
              <a:rPr lang="zh-CN" altLang="en-US" smtClean="0"/>
              <a:pPr>
                <a:defRPr/>
              </a:pPr>
              <a:t>3</a:t>
            </a:fld>
            <a:endParaRPr lang="en-US" altLang="zh-CN"/>
          </a:p>
        </p:txBody>
      </p:sp>
      <p:sp>
        <p:nvSpPr>
          <p:cNvPr id="7" name="页脚占位符 6"/>
          <p:cNvSpPr>
            <a:spLocks noGrp="1"/>
          </p:cNvSpPr>
          <p:nvPr>
            <p:ph type="ftr" sz="quarter" idx="11"/>
          </p:nvPr>
        </p:nvSpPr>
        <p:spPr/>
        <p:txBody>
          <a:bodyPr/>
          <a:lstStyle/>
          <a:p>
            <a:pPr>
              <a:defRPr/>
            </a:pPr>
            <a:r>
              <a:rPr lang="zh-CN" altLang="en-US" smtClean="0"/>
              <a:t>泉港民族中学         </a:t>
            </a:r>
            <a:r>
              <a:rPr lang="en-US" altLang="zh-CN" smtClean="0"/>
              <a:t>《</a:t>
            </a:r>
            <a:r>
              <a:rPr lang="zh-CN" altLang="en-US" smtClean="0"/>
              <a:t>致橡树</a:t>
            </a:r>
            <a:r>
              <a:rPr lang="en-US" altLang="zh-CN" smtClean="0"/>
              <a:t>》</a:t>
            </a:r>
            <a:endParaRPr lang="en-US" altLang="zh-CN"/>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6086"/>
                                        </p:tgtEl>
                                        <p:attrNameLst>
                                          <p:attrName>style.visibility</p:attrName>
                                        </p:attrNameLst>
                                      </p:cBhvr>
                                      <p:to>
                                        <p:strVal val="visible"/>
                                      </p:to>
                                    </p:set>
                                    <p:anim calcmode="lin" valueType="num">
                                      <p:cBhvr additive="base">
                                        <p:cTn id="7" dur="500" fill="hold"/>
                                        <p:tgtEl>
                                          <p:spTgt spid="46086"/>
                                        </p:tgtEl>
                                        <p:attrNameLst>
                                          <p:attrName>ppt_x</p:attrName>
                                        </p:attrNameLst>
                                      </p:cBhvr>
                                      <p:tavLst>
                                        <p:tav tm="0">
                                          <p:val>
                                            <p:strVal val="#ppt_x"/>
                                          </p:val>
                                        </p:tav>
                                        <p:tav tm="100000">
                                          <p:val>
                                            <p:strVal val="#ppt_x"/>
                                          </p:val>
                                        </p:tav>
                                      </p:tavLst>
                                    </p:anim>
                                    <p:anim calcmode="lin" valueType="num">
                                      <p:cBhvr additive="base">
                                        <p:cTn id="8" dur="500" fill="hold"/>
                                        <p:tgtEl>
                                          <p:spTgt spid="4608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6082"/>
                                        </p:tgtEl>
                                        <p:attrNameLst>
                                          <p:attrName>style.visibility</p:attrName>
                                        </p:attrNameLst>
                                      </p:cBhvr>
                                      <p:to>
                                        <p:strVal val="visible"/>
                                      </p:to>
                                    </p:set>
                                    <p:anim calcmode="lin" valueType="num">
                                      <p:cBhvr additive="base">
                                        <p:cTn id="13" dur="500" fill="hold"/>
                                        <p:tgtEl>
                                          <p:spTgt spid="46082"/>
                                        </p:tgtEl>
                                        <p:attrNameLst>
                                          <p:attrName>ppt_x</p:attrName>
                                        </p:attrNameLst>
                                      </p:cBhvr>
                                      <p:tavLst>
                                        <p:tav tm="0">
                                          <p:val>
                                            <p:strVal val="#ppt_x"/>
                                          </p:val>
                                        </p:tav>
                                        <p:tav tm="100000">
                                          <p:val>
                                            <p:strVal val="#ppt_x"/>
                                          </p:val>
                                        </p:tav>
                                      </p:tavLst>
                                    </p:anim>
                                    <p:anim calcmode="lin" valueType="num">
                                      <p:cBhvr additive="base">
                                        <p:cTn id="14" dur="500" fill="hold"/>
                                        <p:tgtEl>
                                          <p:spTgt spid="4608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6084"/>
                                        </p:tgtEl>
                                        <p:attrNameLst>
                                          <p:attrName>style.visibility</p:attrName>
                                        </p:attrNameLst>
                                      </p:cBhvr>
                                      <p:to>
                                        <p:strVal val="visible"/>
                                      </p:to>
                                    </p:set>
                                    <p:anim calcmode="lin" valueType="num">
                                      <p:cBhvr additive="base">
                                        <p:cTn id="19" dur="500" fill="hold"/>
                                        <p:tgtEl>
                                          <p:spTgt spid="46084"/>
                                        </p:tgtEl>
                                        <p:attrNameLst>
                                          <p:attrName>ppt_x</p:attrName>
                                        </p:attrNameLst>
                                      </p:cBhvr>
                                      <p:tavLst>
                                        <p:tav tm="0">
                                          <p:val>
                                            <p:strVal val="#ppt_x"/>
                                          </p:val>
                                        </p:tav>
                                        <p:tav tm="100000">
                                          <p:val>
                                            <p:strVal val="#ppt_x"/>
                                          </p:val>
                                        </p:tav>
                                      </p:tavLst>
                                    </p:anim>
                                    <p:anim calcmode="lin" valueType="num">
                                      <p:cBhvr additive="base">
                                        <p:cTn id="20" dur="500" fill="hold"/>
                                        <p:tgtEl>
                                          <p:spTgt spid="4608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2" grpId="0"/>
      <p:bldP spid="46084" grpId="0"/>
      <p:bldP spid="4608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Rectangle 5"/>
          <p:cNvSpPr>
            <a:spLocks noChangeArrowheads="1"/>
          </p:cNvSpPr>
          <p:nvPr/>
        </p:nvSpPr>
        <p:spPr bwMode="auto">
          <a:xfrm>
            <a:off x="1331913" y="836613"/>
            <a:ext cx="3435350" cy="579437"/>
          </a:xfrm>
          <a:prstGeom prst="rect">
            <a:avLst/>
          </a:prstGeom>
          <a:noFill/>
          <a:ln w="9525">
            <a:noFill/>
            <a:miter lim="800000"/>
            <a:headEnd/>
            <a:tailEnd/>
          </a:ln>
          <a:effectLst/>
        </p:spPr>
        <p:txBody>
          <a:bodyPr wrap="none">
            <a:spAutoFit/>
          </a:bodyPr>
          <a:lstStyle/>
          <a:p>
            <a:r>
              <a:rPr lang="zh-CN" altLang="en-US" sz="3200" b="1" dirty="0"/>
              <a:t>在天愿作比翼鸟，</a:t>
            </a:r>
          </a:p>
        </p:txBody>
      </p:sp>
      <p:sp>
        <p:nvSpPr>
          <p:cNvPr id="2054" name="Rectangle 6"/>
          <p:cNvSpPr>
            <a:spLocks noChangeArrowheads="1"/>
          </p:cNvSpPr>
          <p:nvPr/>
        </p:nvSpPr>
        <p:spPr bwMode="auto">
          <a:xfrm>
            <a:off x="4787900" y="836613"/>
            <a:ext cx="3435350" cy="579437"/>
          </a:xfrm>
          <a:prstGeom prst="rect">
            <a:avLst/>
          </a:prstGeom>
          <a:noFill/>
          <a:ln w="9525">
            <a:noFill/>
            <a:miter lim="800000"/>
            <a:headEnd/>
            <a:tailEnd/>
          </a:ln>
          <a:effectLst/>
        </p:spPr>
        <p:txBody>
          <a:bodyPr wrap="none">
            <a:spAutoFit/>
          </a:bodyPr>
          <a:lstStyle/>
          <a:p>
            <a:r>
              <a:rPr lang="zh-CN" altLang="en-US" sz="3200" b="1" dirty="0"/>
              <a:t>在地愿为连理枝。</a:t>
            </a:r>
          </a:p>
        </p:txBody>
      </p:sp>
      <p:sp>
        <p:nvSpPr>
          <p:cNvPr id="2055" name="Rectangle 7"/>
          <p:cNvSpPr>
            <a:spLocks noChangeArrowheads="1"/>
          </p:cNvSpPr>
          <p:nvPr/>
        </p:nvSpPr>
        <p:spPr bwMode="auto">
          <a:xfrm>
            <a:off x="1187450" y="2276475"/>
            <a:ext cx="3435350" cy="579438"/>
          </a:xfrm>
          <a:prstGeom prst="rect">
            <a:avLst/>
          </a:prstGeom>
          <a:noFill/>
          <a:ln w="9525">
            <a:noFill/>
            <a:miter lim="800000"/>
            <a:headEnd/>
            <a:tailEnd/>
          </a:ln>
          <a:effectLst/>
        </p:spPr>
        <p:txBody>
          <a:bodyPr wrap="none">
            <a:spAutoFit/>
          </a:bodyPr>
          <a:lstStyle/>
          <a:p>
            <a:r>
              <a:rPr lang="zh-CN" altLang="en-US" sz="3200" b="1" dirty="0"/>
              <a:t>身无彩凤双飞翼，</a:t>
            </a:r>
          </a:p>
        </p:txBody>
      </p:sp>
      <p:sp>
        <p:nvSpPr>
          <p:cNvPr id="2056" name="Rectangle 8"/>
          <p:cNvSpPr>
            <a:spLocks noChangeArrowheads="1"/>
          </p:cNvSpPr>
          <p:nvPr/>
        </p:nvSpPr>
        <p:spPr bwMode="auto">
          <a:xfrm>
            <a:off x="4787900" y="2276475"/>
            <a:ext cx="3435350" cy="579438"/>
          </a:xfrm>
          <a:prstGeom prst="rect">
            <a:avLst/>
          </a:prstGeom>
          <a:noFill/>
          <a:ln w="9525">
            <a:noFill/>
            <a:miter lim="800000"/>
            <a:headEnd/>
            <a:tailEnd/>
          </a:ln>
          <a:effectLst/>
        </p:spPr>
        <p:txBody>
          <a:bodyPr wrap="none">
            <a:spAutoFit/>
          </a:bodyPr>
          <a:lstStyle/>
          <a:p>
            <a:r>
              <a:rPr lang="zh-CN" altLang="en-US" sz="3200" b="1" dirty="0"/>
              <a:t>心有灵犀一点通。</a:t>
            </a:r>
          </a:p>
        </p:txBody>
      </p:sp>
      <p:sp>
        <p:nvSpPr>
          <p:cNvPr id="2057" name="Rectangle 9"/>
          <p:cNvSpPr>
            <a:spLocks noChangeArrowheads="1"/>
          </p:cNvSpPr>
          <p:nvPr/>
        </p:nvSpPr>
        <p:spPr bwMode="auto">
          <a:xfrm>
            <a:off x="1331913" y="3860800"/>
            <a:ext cx="3435350" cy="579438"/>
          </a:xfrm>
          <a:prstGeom prst="rect">
            <a:avLst/>
          </a:prstGeom>
          <a:noFill/>
          <a:ln w="9525">
            <a:noFill/>
            <a:miter lim="800000"/>
            <a:headEnd/>
            <a:tailEnd/>
          </a:ln>
          <a:effectLst/>
        </p:spPr>
        <p:txBody>
          <a:bodyPr wrap="none">
            <a:spAutoFit/>
          </a:bodyPr>
          <a:lstStyle/>
          <a:p>
            <a:r>
              <a:rPr lang="zh-CN" altLang="en-US" sz="3200" b="1" dirty="0"/>
              <a:t>两情若是久长时，</a:t>
            </a:r>
          </a:p>
        </p:txBody>
      </p:sp>
      <p:sp>
        <p:nvSpPr>
          <p:cNvPr id="2058" name="Rectangle 10"/>
          <p:cNvSpPr>
            <a:spLocks noChangeArrowheads="1"/>
          </p:cNvSpPr>
          <p:nvPr/>
        </p:nvSpPr>
        <p:spPr bwMode="auto">
          <a:xfrm>
            <a:off x="4932363" y="3860800"/>
            <a:ext cx="3435350" cy="579438"/>
          </a:xfrm>
          <a:prstGeom prst="rect">
            <a:avLst/>
          </a:prstGeom>
          <a:noFill/>
          <a:ln w="9525">
            <a:noFill/>
            <a:miter lim="800000"/>
            <a:headEnd/>
            <a:tailEnd/>
          </a:ln>
          <a:effectLst/>
        </p:spPr>
        <p:txBody>
          <a:bodyPr wrap="none">
            <a:spAutoFit/>
          </a:bodyPr>
          <a:lstStyle/>
          <a:p>
            <a:r>
              <a:rPr lang="zh-CN" altLang="en-US" sz="3200" b="1" dirty="0"/>
              <a:t>又岂在朝朝暮暮。</a:t>
            </a:r>
          </a:p>
        </p:txBody>
      </p:sp>
      <p:sp>
        <p:nvSpPr>
          <p:cNvPr id="2061" name="Text Box 13"/>
          <p:cNvSpPr txBox="1">
            <a:spLocks noChangeArrowheads="1"/>
          </p:cNvSpPr>
          <p:nvPr/>
        </p:nvSpPr>
        <p:spPr bwMode="auto">
          <a:xfrm>
            <a:off x="4860032" y="1557338"/>
            <a:ext cx="3960118" cy="519112"/>
          </a:xfrm>
          <a:prstGeom prst="rect">
            <a:avLst/>
          </a:prstGeom>
          <a:noFill/>
          <a:ln w="9525">
            <a:noFill/>
            <a:miter lim="800000"/>
            <a:headEnd/>
            <a:tailEnd/>
          </a:ln>
          <a:effectLst/>
        </p:spPr>
        <p:txBody>
          <a:bodyPr wrap="square">
            <a:spAutoFit/>
          </a:bodyPr>
          <a:lstStyle/>
          <a:p>
            <a:pPr>
              <a:spcBef>
                <a:spcPct val="50000"/>
              </a:spcBef>
            </a:pPr>
            <a:r>
              <a:rPr lang="en-US" altLang="zh-CN" sz="2800" b="1" dirty="0">
                <a:solidFill>
                  <a:srgbClr val="190DB3"/>
                </a:solidFill>
              </a:rPr>
              <a:t>---</a:t>
            </a:r>
            <a:r>
              <a:rPr lang="zh-CN" altLang="en-US" sz="2800" b="1" dirty="0">
                <a:solidFill>
                  <a:srgbClr val="190DB3"/>
                </a:solidFill>
              </a:rPr>
              <a:t>白居易</a:t>
            </a:r>
            <a:r>
              <a:rPr lang="en-US" altLang="zh-CN" sz="2800" b="1" dirty="0">
                <a:solidFill>
                  <a:srgbClr val="190DB3"/>
                </a:solidFill>
              </a:rPr>
              <a:t>《</a:t>
            </a:r>
            <a:r>
              <a:rPr lang="zh-CN" altLang="en-US" sz="2800" b="1" dirty="0">
                <a:solidFill>
                  <a:srgbClr val="190DB3"/>
                </a:solidFill>
              </a:rPr>
              <a:t>长恨歌</a:t>
            </a:r>
            <a:r>
              <a:rPr lang="en-US" altLang="zh-CN" sz="2800" b="1" dirty="0">
                <a:solidFill>
                  <a:srgbClr val="190DB3"/>
                </a:solidFill>
              </a:rPr>
              <a:t>》</a:t>
            </a:r>
          </a:p>
        </p:txBody>
      </p:sp>
      <p:sp>
        <p:nvSpPr>
          <p:cNvPr id="2062" name="Text Box 14"/>
          <p:cNvSpPr txBox="1">
            <a:spLocks noChangeArrowheads="1"/>
          </p:cNvSpPr>
          <p:nvPr/>
        </p:nvSpPr>
        <p:spPr bwMode="auto">
          <a:xfrm>
            <a:off x="5219700" y="3141663"/>
            <a:ext cx="3313113" cy="519112"/>
          </a:xfrm>
          <a:prstGeom prst="rect">
            <a:avLst/>
          </a:prstGeom>
          <a:noFill/>
          <a:ln w="9525">
            <a:noFill/>
            <a:miter lim="800000"/>
            <a:headEnd/>
            <a:tailEnd/>
          </a:ln>
          <a:effectLst/>
        </p:spPr>
        <p:txBody>
          <a:bodyPr>
            <a:spAutoFit/>
          </a:bodyPr>
          <a:lstStyle/>
          <a:p>
            <a:pPr>
              <a:spcBef>
                <a:spcPct val="50000"/>
              </a:spcBef>
            </a:pPr>
            <a:r>
              <a:rPr lang="en-US" altLang="zh-CN" sz="2800" b="1" dirty="0">
                <a:solidFill>
                  <a:srgbClr val="190DB3"/>
                </a:solidFill>
              </a:rPr>
              <a:t>---</a:t>
            </a:r>
            <a:r>
              <a:rPr lang="zh-CN" altLang="en-US" sz="2800" b="1" dirty="0">
                <a:solidFill>
                  <a:srgbClr val="190DB3"/>
                </a:solidFill>
              </a:rPr>
              <a:t>李商隐</a:t>
            </a:r>
            <a:r>
              <a:rPr lang="en-US" altLang="zh-CN" sz="2800" b="1" dirty="0">
                <a:solidFill>
                  <a:srgbClr val="190DB3"/>
                </a:solidFill>
              </a:rPr>
              <a:t>《</a:t>
            </a:r>
            <a:r>
              <a:rPr lang="zh-CN" altLang="en-US" sz="2800" b="1" dirty="0">
                <a:solidFill>
                  <a:srgbClr val="190DB3"/>
                </a:solidFill>
              </a:rPr>
              <a:t>无题</a:t>
            </a:r>
            <a:r>
              <a:rPr lang="en-US" altLang="zh-CN" sz="2800" b="1" dirty="0">
                <a:solidFill>
                  <a:srgbClr val="190DB3"/>
                </a:solidFill>
              </a:rPr>
              <a:t>》</a:t>
            </a:r>
          </a:p>
        </p:txBody>
      </p:sp>
      <p:sp>
        <p:nvSpPr>
          <p:cNvPr id="2063" name="Text Box 15"/>
          <p:cNvSpPr txBox="1">
            <a:spLocks noChangeArrowheads="1"/>
          </p:cNvSpPr>
          <p:nvPr/>
        </p:nvSpPr>
        <p:spPr bwMode="auto">
          <a:xfrm>
            <a:off x="4067175" y="4724400"/>
            <a:ext cx="2736850" cy="519113"/>
          </a:xfrm>
          <a:prstGeom prst="rect">
            <a:avLst/>
          </a:prstGeom>
          <a:noFill/>
          <a:ln w="9525">
            <a:noFill/>
            <a:miter lim="800000"/>
            <a:headEnd/>
            <a:tailEnd/>
          </a:ln>
          <a:effectLst/>
        </p:spPr>
        <p:txBody>
          <a:bodyPr>
            <a:spAutoFit/>
          </a:bodyPr>
          <a:lstStyle/>
          <a:p>
            <a:pPr>
              <a:spcBef>
                <a:spcPct val="50000"/>
              </a:spcBef>
            </a:pPr>
            <a:r>
              <a:rPr lang="en-US" altLang="zh-CN" sz="2800" b="1" dirty="0">
                <a:solidFill>
                  <a:srgbClr val="190DB3"/>
                </a:solidFill>
              </a:rPr>
              <a:t>---</a:t>
            </a:r>
            <a:r>
              <a:rPr lang="zh-CN" altLang="en-US" sz="2800" b="1" dirty="0">
                <a:solidFill>
                  <a:srgbClr val="190DB3"/>
                </a:solidFill>
              </a:rPr>
              <a:t>秦观</a:t>
            </a:r>
            <a:r>
              <a:rPr lang="en-US" altLang="zh-CN" sz="2800" b="1" dirty="0">
                <a:solidFill>
                  <a:srgbClr val="190DB3"/>
                </a:solidFill>
              </a:rPr>
              <a:t>《</a:t>
            </a:r>
            <a:r>
              <a:rPr lang="zh-CN" altLang="en-US" sz="2800" b="1" dirty="0">
                <a:solidFill>
                  <a:srgbClr val="190DB3"/>
                </a:solidFill>
              </a:rPr>
              <a:t>鹊桥仙</a:t>
            </a:r>
            <a:r>
              <a:rPr lang="en-US" altLang="zh-CN" sz="2800" b="1" dirty="0">
                <a:solidFill>
                  <a:srgbClr val="190DB3"/>
                </a:solidFill>
              </a:rPr>
              <a:t>》</a:t>
            </a:r>
          </a:p>
        </p:txBody>
      </p:sp>
      <p:sp>
        <p:nvSpPr>
          <p:cNvPr id="11" name="日期占位符 10"/>
          <p:cNvSpPr>
            <a:spLocks noGrp="1"/>
          </p:cNvSpPr>
          <p:nvPr>
            <p:ph type="dt" sz="half" idx="10"/>
          </p:nvPr>
        </p:nvSpPr>
        <p:spPr/>
        <p:txBody>
          <a:bodyPr/>
          <a:lstStyle/>
          <a:p>
            <a:pPr>
              <a:defRPr/>
            </a:pPr>
            <a:fld id="{8EC31570-BC47-4E9A-907A-9B94E41E5BEB}" type="datetime3">
              <a:rPr lang="zh-CN" altLang="en-US" smtClean="0"/>
              <a:t>2018年9月3日星期一</a:t>
            </a:fld>
            <a:endParaRPr lang="en-US" altLang="zh-CN"/>
          </a:p>
        </p:txBody>
      </p:sp>
      <p:sp>
        <p:nvSpPr>
          <p:cNvPr id="12" name="灯片编号占位符 11"/>
          <p:cNvSpPr>
            <a:spLocks noGrp="1"/>
          </p:cNvSpPr>
          <p:nvPr>
            <p:ph type="sldNum" sz="quarter" idx="12"/>
          </p:nvPr>
        </p:nvSpPr>
        <p:spPr/>
        <p:txBody>
          <a:bodyPr/>
          <a:lstStyle/>
          <a:p>
            <a:pPr>
              <a:defRPr/>
            </a:pPr>
            <a:fld id="{5D1A88B7-D946-4D73-873A-6B14D816D75B}" type="slidenum">
              <a:rPr lang="zh-CN" altLang="en-US" smtClean="0"/>
              <a:pPr>
                <a:defRPr/>
              </a:pPr>
              <a:t>4</a:t>
            </a:fld>
            <a:endParaRPr lang="en-US" altLang="zh-CN"/>
          </a:p>
        </p:txBody>
      </p:sp>
      <p:sp>
        <p:nvSpPr>
          <p:cNvPr id="13" name="页脚占位符 12"/>
          <p:cNvSpPr>
            <a:spLocks noGrp="1"/>
          </p:cNvSpPr>
          <p:nvPr>
            <p:ph type="ftr" sz="quarter" idx="11"/>
          </p:nvPr>
        </p:nvSpPr>
        <p:spPr/>
        <p:txBody>
          <a:bodyPr/>
          <a:lstStyle/>
          <a:p>
            <a:pPr>
              <a:defRPr/>
            </a:pPr>
            <a:r>
              <a:rPr lang="zh-CN" altLang="en-US" smtClean="0"/>
              <a:t>泉港民族中学         </a:t>
            </a:r>
            <a:r>
              <a:rPr lang="en-US" altLang="zh-CN" smtClean="0"/>
              <a:t>《</a:t>
            </a:r>
            <a:r>
              <a:rPr lang="zh-CN" altLang="en-US" smtClean="0"/>
              <a:t>致橡树</a:t>
            </a:r>
            <a:r>
              <a:rPr lang="en-US" altLang="zh-CN" smtClean="0"/>
              <a:t>》</a:t>
            </a:r>
            <a:endParaRPr lang="en-US" altLang="zh-CN"/>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53"/>
                                        </p:tgtEl>
                                        <p:attrNameLst>
                                          <p:attrName>style.visibility</p:attrName>
                                        </p:attrNameLst>
                                      </p:cBhvr>
                                      <p:to>
                                        <p:strVal val="visible"/>
                                      </p:to>
                                    </p:set>
                                    <p:anim calcmode="lin" valueType="num">
                                      <p:cBhvr additive="base">
                                        <p:cTn id="7" dur="500" fill="hold"/>
                                        <p:tgtEl>
                                          <p:spTgt spid="2053"/>
                                        </p:tgtEl>
                                        <p:attrNameLst>
                                          <p:attrName>ppt_x</p:attrName>
                                        </p:attrNameLst>
                                      </p:cBhvr>
                                      <p:tavLst>
                                        <p:tav tm="0">
                                          <p:val>
                                            <p:strVal val="#ppt_x"/>
                                          </p:val>
                                        </p:tav>
                                        <p:tav tm="100000">
                                          <p:val>
                                            <p:strVal val="#ppt_x"/>
                                          </p:val>
                                        </p:tav>
                                      </p:tavLst>
                                    </p:anim>
                                    <p:anim calcmode="lin" valueType="num">
                                      <p:cBhvr additive="base">
                                        <p:cTn id="8" dur="500" fill="hold"/>
                                        <p:tgtEl>
                                          <p:spTgt spid="205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054"/>
                                        </p:tgtEl>
                                        <p:attrNameLst>
                                          <p:attrName>style.visibility</p:attrName>
                                        </p:attrNameLst>
                                      </p:cBhvr>
                                      <p:to>
                                        <p:strVal val="visible"/>
                                      </p:to>
                                    </p:set>
                                    <p:anim calcmode="lin" valueType="num">
                                      <p:cBhvr additive="base">
                                        <p:cTn id="13" dur="500" fill="hold"/>
                                        <p:tgtEl>
                                          <p:spTgt spid="2054"/>
                                        </p:tgtEl>
                                        <p:attrNameLst>
                                          <p:attrName>ppt_x</p:attrName>
                                        </p:attrNameLst>
                                      </p:cBhvr>
                                      <p:tavLst>
                                        <p:tav tm="0">
                                          <p:val>
                                            <p:strVal val="#ppt_x"/>
                                          </p:val>
                                        </p:tav>
                                        <p:tav tm="100000">
                                          <p:val>
                                            <p:strVal val="#ppt_x"/>
                                          </p:val>
                                        </p:tav>
                                      </p:tavLst>
                                    </p:anim>
                                    <p:anim calcmode="lin" valueType="num">
                                      <p:cBhvr additive="base">
                                        <p:cTn id="14" dur="500" fill="hold"/>
                                        <p:tgtEl>
                                          <p:spTgt spid="205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061"/>
                                        </p:tgtEl>
                                        <p:attrNameLst>
                                          <p:attrName>style.visibility</p:attrName>
                                        </p:attrNameLst>
                                      </p:cBhvr>
                                      <p:to>
                                        <p:strVal val="visible"/>
                                      </p:to>
                                    </p:set>
                                    <p:anim calcmode="lin" valueType="num">
                                      <p:cBhvr additive="base">
                                        <p:cTn id="19" dur="500" fill="hold"/>
                                        <p:tgtEl>
                                          <p:spTgt spid="2061"/>
                                        </p:tgtEl>
                                        <p:attrNameLst>
                                          <p:attrName>ppt_x</p:attrName>
                                        </p:attrNameLst>
                                      </p:cBhvr>
                                      <p:tavLst>
                                        <p:tav tm="0">
                                          <p:val>
                                            <p:strVal val="#ppt_x"/>
                                          </p:val>
                                        </p:tav>
                                        <p:tav tm="100000">
                                          <p:val>
                                            <p:strVal val="#ppt_x"/>
                                          </p:val>
                                        </p:tav>
                                      </p:tavLst>
                                    </p:anim>
                                    <p:anim calcmode="lin" valueType="num">
                                      <p:cBhvr additive="base">
                                        <p:cTn id="20" dur="500" fill="hold"/>
                                        <p:tgtEl>
                                          <p:spTgt spid="206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055"/>
                                        </p:tgtEl>
                                        <p:attrNameLst>
                                          <p:attrName>style.visibility</p:attrName>
                                        </p:attrNameLst>
                                      </p:cBhvr>
                                      <p:to>
                                        <p:strVal val="visible"/>
                                      </p:to>
                                    </p:set>
                                    <p:anim calcmode="lin" valueType="num">
                                      <p:cBhvr additive="base">
                                        <p:cTn id="25" dur="500" fill="hold"/>
                                        <p:tgtEl>
                                          <p:spTgt spid="2055"/>
                                        </p:tgtEl>
                                        <p:attrNameLst>
                                          <p:attrName>ppt_x</p:attrName>
                                        </p:attrNameLst>
                                      </p:cBhvr>
                                      <p:tavLst>
                                        <p:tav tm="0">
                                          <p:val>
                                            <p:strVal val="#ppt_x"/>
                                          </p:val>
                                        </p:tav>
                                        <p:tav tm="100000">
                                          <p:val>
                                            <p:strVal val="#ppt_x"/>
                                          </p:val>
                                        </p:tav>
                                      </p:tavLst>
                                    </p:anim>
                                    <p:anim calcmode="lin" valueType="num">
                                      <p:cBhvr additive="base">
                                        <p:cTn id="26" dur="500" fill="hold"/>
                                        <p:tgtEl>
                                          <p:spTgt spid="205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056"/>
                                        </p:tgtEl>
                                        <p:attrNameLst>
                                          <p:attrName>style.visibility</p:attrName>
                                        </p:attrNameLst>
                                      </p:cBhvr>
                                      <p:to>
                                        <p:strVal val="visible"/>
                                      </p:to>
                                    </p:set>
                                    <p:anim calcmode="lin" valueType="num">
                                      <p:cBhvr additive="base">
                                        <p:cTn id="31" dur="500" fill="hold"/>
                                        <p:tgtEl>
                                          <p:spTgt spid="2056"/>
                                        </p:tgtEl>
                                        <p:attrNameLst>
                                          <p:attrName>ppt_x</p:attrName>
                                        </p:attrNameLst>
                                      </p:cBhvr>
                                      <p:tavLst>
                                        <p:tav tm="0">
                                          <p:val>
                                            <p:strVal val="#ppt_x"/>
                                          </p:val>
                                        </p:tav>
                                        <p:tav tm="100000">
                                          <p:val>
                                            <p:strVal val="#ppt_x"/>
                                          </p:val>
                                        </p:tav>
                                      </p:tavLst>
                                    </p:anim>
                                    <p:anim calcmode="lin" valueType="num">
                                      <p:cBhvr additive="base">
                                        <p:cTn id="32" dur="500" fill="hold"/>
                                        <p:tgtEl>
                                          <p:spTgt spid="205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062"/>
                                        </p:tgtEl>
                                        <p:attrNameLst>
                                          <p:attrName>style.visibility</p:attrName>
                                        </p:attrNameLst>
                                      </p:cBhvr>
                                      <p:to>
                                        <p:strVal val="visible"/>
                                      </p:to>
                                    </p:set>
                                    <p:anim calcmode="lin" valueType="num">
                                      <p:cBhvr additive="base">
                                        <p:cTn id="37" dur="500" fill="hold"/>
                                        <p:tgtEl>
                                          <p:spTgt spid="2062"/>
                                        </p:tgtEl>
                                        <p:attrNameLst>
                                          <p:attrName>ppt_x</p:attrName>
                                        </p:attrNameLst>
                                      </p:cBhvr>
                                      <p:tavLst>
                                        <p:tav tm="0">
                                          <p:val>
                                            <p:strVal val="#ppt_x"/>
                                          </p:val>
                                        </p:tav>
                                        <p:tav tm="100000">
                                          <p:val>
                                            <p:strVal val="#ppt_x"/>
                                          </p:val>
                                        </p:tav>
                                      </p:tavLst>
                                    </p:anim>
                                    <p:anim calcmode="lin" valueType="num">
                                      <p:cBhvr additive="base">
                                        <p:cTn id="38" dur="500" fill="hold"/>
                                        <p:tgtEl>
                                          <p:spTgt spid="2062"/>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057"/>
                                        </p:tgtEl>
                                        <p:attrNameLst>
                                          <p:attrName>style.visibility</p:attrName>
                                        </p:attrNameLst>
                                      </p:cBhvr>
                                      <p:to>
                                        <p:strVal val="visible"/>
                                      </p:to>
                                    </p:set>
                                    <p:anim calcmode="lin" valueType="num">
                                      <p:cBhvr additive="base">
                                        <p:cTn id="43" dur="500" fill="hold"/>
                                        <p:tgtEl>
                                          <p:spTgt spid="2057"/>
                                        </p:tgtEl>
                                        <p:attrNameLst>
                                          <p:attrName>ppt_x</p:attrName>
                                        </p:attrNameLst>
                                      </p:cBhvr>
                                      <p:tavLst>
                                        <p:tav tm="0">
                                          <p:val>
                                            <p:strVal val="#ppt_x"/>
                                          </p:val>
                                        </p:tav>
                                        <p:tav tm="100000">
                                          <p:val>
                                            <p:strVal val="#ppt_x"/>
                                          </p:val>
                                        </p:tav>
                                      </p:tavLst>
                                    </p:anim>
                                    <p:anim calcmode="lin" valueType="num">
                                      <p:cBhvr additive="base">
                                        <p:cTn id="44" dur="500" fill="hold"/>
                                        <p:tgtEl>
                                          <p:spTgt spid="2057"/>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058"/>
                                        </p:tgtEl>
                                        <p:attrNameLst>
                                          <p:attrName>style.visibility</p:attrName>
                                        </p:attrNameLst>
                                      </p:cBhvr>
                                      <p:to>
                                        <p:strVal val="visible"/>
                                      </p:to>
                                    </p:set>
                                    <p:anim calcmode="lin" valueType="num">
                                      <p:cBhvr additive="base">
                                        <p:cTn id="49" dur="500" fill="hold"/>
                                        <p:tgtEl>
                                          <p:spTgt spid="2058"/>
                                        </p:tgtEl>
                                        <p:attrNameLst>
                                          <p:attrName>ppt_x</p:attrName>
                                        </p:attrNameLst>
                                      </p:cBhvr>
                                      <p:tavLst>
                                        <p:tav tm="0">
                                          <p:val>
                                            <p:strVal val="#ppt_x"/>
                                          </p:val>
                                        </p:tav>
                                        <p:tav tm="100000">
                                          <p:val>
                                            <p:strVal val="#ppt_x"/>
                                          </p:val>
                                        </p:tav>
                                      </p:tavLst>
                                    </p:anim>
                                    <p:anim calcmode="lin" valueType="num">
                                      <p:cBhvr additive="base">
                                        <p:cTn id="50" dur="500" fill="hold"/>
                                        <p:tgtEl>
                                          <p:spTgt spid="2058"/>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2063"/>
                                        </p:tgtEl>
                                        <p:attrNameLst>
                                          <p:attrName>style.visibility</p:attrName>
                                        </p:attrNameLst>
                                      </p:cBhvr>
                                      <p:to>
                                        <p:strVal val="visible"/>
                                      </p:to>
                                    </p:set>
                                    <p:anim calcmode="lin" valueType="num">
                                      <p:cBhvr additive="base">
                                        <p:cTn id="55" dur="500" fill="hold"/>
                                        <p:tgtEl>
                                          <p:spTgt spid="2063"/>
                                        </p:tgtEl>
                                        <p:attrNameLst>
                                          <p:attrName>ppt_x</p:attrName>
                                        </p:attrNameLst>
                                      </p:cBhvr>
                                      <p:tavLst>
                                        <p:tav tm="0">
                                          <p:val>
                                            <p:strVal val="#ppt_x"/>
                                          </p:val>
                                        </p:tav>
                                        <p:tav tm="100000">
                                          <p:val>
                                            <p:strVal val="#ppt_x"/>
                                          </p:val>
                                        </p:tav>
                                      </p:tavLst>
                                    </p:anim>
                                    <p:anim calcmode="lin" valueType="num">
                                      <p:cBhvr additive="base">
                                        <p:cTn id="56" dur="500" fill="hold"/>
                                        <p:tgtEl>
                                          <p:spTgt spid="206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3" grpId="0"/>
      <p:bldP spid="2054" grpId="0"/>
      <p:bldP spid="2055" grpId="0"/>
      <p:bldP spid="2056" grpId="0"/>
      <p:bldP spid="2057" grpId="0"/>
      <p:bldP spid="2058" grpId="0"/>
      <p:bldP spid="2061" grpId="0"/>
      <p:bldP spid="2062" grpId="0"/>
      <p:bldP spid="206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3" name="Picture 5" descr="shuting">
            <a:hlinkClick r:id="rId2" action="ppaction://hlinkfile"/>
          </p:cNvPr>
          <p:cNvPicPr>
            <a:picLocks noChangeAspect="1" noChangeArrowheads="1"/>
          </p:cNvPicPr>
          <p:nvPr/>
        </p:nvPicPr>
        <p:blipFill>
          <a:blip r:embed="rId3" cstate="print"/>
          <a:srcRect/>
          <a:stretch>
            <a:fillRect/>
          </a:stretch>
        </p:blipFill>
        <p:spPr bwMode="auto">
          <a:xfrm>
            <a:off x="0" y="1268413"/>
            <a:ext cx="3673475" cy="4752975"/>
          </a:xfrm>
          <a:prstGeom prst="rect">
            <a:avLst/>
          </a:prstGeom>
          <a:noFill/>
        </p:spPr>
      </p:pic>
      <p:sp>
        <p:nvSpPr>
          <p:cNvPr id="12292" name="Rectangle 4"/>
          <p:cNvSpPr>
            <a:spLocks noChangeArrowheads="1"/>
          </p:cNvSpPr>
          <p:nvPr/>
        </p:nvSpPr>
        <p:spPr bwMode="auto">
          <a:xfrm>
            <a:off x="3779838" y="659825"/>
            <a:ext cx="5112642" cy="5509200"/>
          </a:xfrm>
          <a:prstGeom prst="rect">
            <a:avLst/>
          </a:prstGeom>
          <a:noFill/>
          <a:ln w="9525">
            <a:noFill/>
            <a:miter lim="800000"/>
            <a:headEnd/>
            <a:tailEnd/>
          </a:ln>
          <a:effectLst/>
        </p:spPr>
        <p:txBody>
          <a:bodyPr wrap="square" anchor="ctr">
            <a:spAutoFit/>
          </a:bodyPr>
          <a:lstStyle/>
          <a:p>
            <a:r>
              <a:rPr lang="en-US" altLang="zh-CN" sz="2800" dirty="0"/>
              <a:t>        </a:t>
            </a:r>
            <a:r>
              <a:rPr lang="zh-CN" altLang="en-US" sz="3200" b="1" dirty="0"/>
              <a:t>舒婷，原名</a:t>
            </a:r>
            <a:r>
              <a:rPr lang="zh-CN" altLang="en-US" sz="3200" b="1" dirty="0">
                <a:solidFill>
                  <a:srgbClr val="FF0000"/>
                </a:solidFill>
              </a:rPr>
              <a:t>龚佩瑜</a:t>
            </a:r>
            <a:r>
              <a:rPr lang="zh-CN" altLang="en-US" sz="3200" b="1" dirty="0"/>
              <a:t>。</a:t>
            </a:r>
            <a:r>
              <a:rPr lang="en-US" altLang="zh-CN" sz="3200" b="1" dirty="0"/>
              <a:t>1952</a:t>
            </a:r>
            <a:r>
              <a:rPr lang="zh-CN" altLang="en-US" sz="3200" b="1" dirty="0"/>
              <a:t>年出生于福建泉州，当代女诗人。主要作品</a:t>
            </a:r>
            <a:r>
              <a:rPr lang="en-US" altLang="zh-CN" sz="3200" b="1" dirty="0"/>
              <a:t>《</a:t>
            </a:r>
            <a:r>
              <a:rPr lang="zh-CN" altLang="en-US" sz="3200" b="1" dirty="0"/>
              <a:t>双桅船</a:t>
            </a:r>
            <a:r>
              <a:rPr lang="en-US" altLang="zh-CN" sz="3200" b="1" dirty="0"/>
              <a:t>》《</a:t>
            </a:r>
            <a:r>
              <a:rPr lang="zh-CN" altLang="en-US" sz="3200" b="1" dirty="0"/>
              <a:t>舒婷顾城抒情诗选</a:t>
            </a:r>
            <a:r>
              <a:rPr lang="en-US" altLang="zh-CN" sz="3200" b="1" dirty="0"/>
              <a:t>》</a:t>
            </a:r>
            <a:r>
              <a:rPr lang="zh-CN" altLang="en-US" sz="3200" b="1" dirty="0"/>
              <a:t>等</a:t>
            </a:r>
            <a:r>
              <a:rPr lang="zh-CN" altLang="en-US" sz="3200" b="1" dirty="0" smtClean="0"/>
              <a:t>。</a:t>
            </a:r>
            <a:r>
              <a:rPr lang="en-US" altLang="zh-CN" sz="3200" b="1" dirty="0" smtClean="0">
                <a:solidFill>
                  <a:srgbClr val="FF0000"/>
                </a:solidFill>
              </a:rPr>
              <a:t>《</a:t>
            </a:r>
            <a:r>
              <a:rPr lang="zh-CN" altLang="en-US" sz="3200" b="1" dirty="0" smtClean="0">
                <a:solidFill>
                  <a:srgbClr val="FF0000"/>
                </a:solidFill>
              </a:rPr>
              <a:t>祖国啊，我亲爱的祖国！</a:t>
            </a:r>
            <a:r>
              <a:rPr lang="en-US" altLang="zh-CN" sz="3200" b="1" dirty="0" smtClean="0">
                <a:solidFill>
                  <a:srgbClr val="FF0000"/>
                </a:solidFill>
              </a:rPr>
              <a:t>》</a:t>
            </a:r>
            <a:r>
              <a:rPr lang="zh-CN" altLang="en-US" sz="3200" b="1" dirty="0" smtClean="0"/>
              <a:t>获</a:t>
            </a:r>
            <a:r>
              <a:rPr lang="zh-CN" altLang="en-US" sz="3200" b="1" dirty="0"/>
              <a:t>全国青年优秀诗歌奖。</a:t>
            </a:r>
            <a:r>
              <a:rPr lang="en-US" altLang="zh-CN" sz="3200" b="1" dirty="0"/>
              <a:t>70</a:t>
            </a:r>
            <a:r>
              <a:rPr lang="zh-CN" altLang="en-US" sz="3200" b="1" dirty="0"/>
              <a:t>年代末，她和同代人</a:t>
            </a:r>
            <a:r>
              <a:rPr lang="zh-CN" altLang="en-US" sz="3200" b="1" dirty="0">
                <a:solidFill>
                  <a:srgbClr val="FF0000"/>
                </a:solidFill>
              </a:rPr>
              <a:t>北岛、顾城、梁小斌</a:t>
            </a:r>
            <a:r>
              <a:rPr lang="zh-CN" altLang="en-US" sz="3200" b="1" dirty="0"/>
              <a:t>等以迥异于前辈的诗风，在中国诗坛上掀起了一股“朦胧诗”的大潮。 </a:t>
            </a:r>
          </a:p>
        </p:txBody>
      </p:sp>
      <p:sp>
        <p:nvSpPr>
          <p:cNvPr id="4" name="TextBox 3"/>
          <p:cNvSpPr txBox="1"/>
          <p:nvPr/>
        </p:nvSpPr>
        <p:spPr>
          <a:xfrm>
            <a:off x="395536" y="548680"/>
            <a:ext cx="3168352" cy="646331"/>
          </a:xfrm>
          <a:prstGeom prst="rect">
            <a:avLst/>
          </a:prstGeom>
          <a:noFill/>
        </p:spPr>
        <p:txBody>
          <a:bodyPr wrap="square" rtlCol="0">
            <a:spAutoFit/>
          </a:bodyPr>
          <a:lstStyle/>
          <a:p>
            <a:r>
              <a:rPr lang="zh-CN" altLang="en-US" sz="3600" b="1" i="1" dirty="0" smtClean="0">
                <a:solidFill>
                  <a:srgbClr val="7030A0"/>
                </a:solidFill>
                <a:latin typeface="黑体" pitchFamily="49" charset="-122"/>
                <a:ea typeface="黑体" pitchFamily="49" charset="-122"/>
              </a:rPr>
              <a:t>  </a:t>
            </a:r>
            <a:r>
              <a:rPr lang="zh-CN" altLang="en-US" sz="3200" b="1" i="1" dirty="0" smtClean="0">
                <a:solidFill>
                  <a:srgbClr val="7030A0"/>
                </a:solidFill>
                <a:latin typeface="黑体" pitchFamily="49" charset="-122"/>
                <a:ea typeface="黑体" pitchFamily="49" charset="-122"/>
              </a:rPr>
              <a:t>作者简介</a:t>
            </a:r>
            <a:endParaRPr lang="zh-CN" altLang="en-US" sz="3200" b="1" i="1" dirty="0">
              <a:solidFill>
                <a:srgbClr val="7030A0"/>
              </a:solidFill>
              <a:latin typeface="黑体" pitchFamily="49" charset="-122"/>
              <a:ea typeface="黑体" pitchFamily="49" charset="-122"/>
            </a:endParaRPr>
          </a:p>
        </p:txBody>
      </p:sp>
      <p:sp>
        <p:nvSpPr>
          <p:cNvPr id="5" name="日期占位符 4"/>
          <p:cNvSpPr>
            <a:spLocks noGrp="1"/>
          </p:cNvSpPr>
          <p:nvPr>
            <p:ph type="dt" sz="half" idx="10"/>
          </p:nvPr>
        </p:nvSpPr>
        <p:spPr/>
        <p:txBody>
          <a:bodyPr/>
          <a:lstStyle/>
          <a:p>
            <a:pPr>
              <a:defRPr/>
            </a:pPr>
            <a:fld id="{74F3911B-D821-47B2-9408-8F565FB2AD00}" type="datetime3">
              <a:rPr lang="zh-CN" altLang="en-US" smtClean="0"/>
              <a:t>2018年9月3日星期一</a:t>
            </a:fld>
            <a:endParaRPr lang="en-US" altLang="zh-CN"/>
          </a:p>
        </p:txBody>
      </p:sp>
      <p:sp>
        <p:nvSpPr>
          <p:cNvPr id="6" name="灯片编号占位符 5"/>
          <p:cNvSpPr>
            <a:spLocks noGrp="1"/>
          </p:cNvSpPr>
          <p:nvPr>
            <p:ph type="sldNum" sz="quarter" idx="12"/>
          </p:nvPr>
        </p:nvSpPr>
        <p:spPr/>
        <p:txBody>
          <a:bodyPr/>
          <a:lstStyle/>
          <a:p>
            <a:pPr>
              <a:defRPr/>
            </a:pPr>
            <a:fld id="{5D1A88B7-D946-4D73-873A-6B14D816D75B}" type="slidenum">
              <a:rPr lang="zh-CN" altLang="en-US" smtClean="0"/>
              <a:pPr>
                <a:defRPr/>
              </a:pPr>
              <a:t>5</a:t>
            </a:fld>
            <a:endParaRPr lang="en-US" altLang="zh-CN"/>
          </a:p>
        </p:txBody>
      </p:sp>
      <p:sp>
        <p:nvSpPr>
          <p:cNvPr id="7" name="页脚占位符 6"/>
          <p:cNvSpPr>
            <a:spLocks noGrp="1"/>
          </p:cNvSpPr>
          <p:nvPr>
            <p:ph type="ftr" sz="quarter" idx="11"/>
          </p:nvPr>
        </p:nvSpPr>
        <p:spPr/>
        <p:txBody>
          <a:bodyPr/>
          <a:lstStyle/>
          <a:p>
            <a:pPr>
              <a:defRPr/>
            </a:pPr>
            <a:r>
              <a:rPr lang="zh-CN" altLang="en-US" smtClean="0"/>
              <a:t>泉港民族中学         </a:t>
            </a:r>
            <a:r>
              <a:rPr lang="en-US" altLang="zh-CN" smtClean="0"/>
              <a:t>《</a:t>
            </a:r>
            <a:r>
              <a:rPr lang="zh-CN" altLang="en-US" smtClean="0"/>
              <a:t>致橡树</a:t>
            </a:r>
            <a:r>
              <a:rPr lang="en-US" altLang="zh-CN" smtClean="0"/>
              <a:t>》</a:t>
            </a:r>
            <a:endParaRPr lang="en-US" altLang="zh-CN"/>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2293"/>
                                        </p:tgtEl>
                                        <p:attrNameLst>
                                          <p:attrName>style.visibility</p:attrName>
                                        </p:attrNameLst>
                                      </p:cBhvr>
                                      <p:to>
                                        <p:strVal val="visible"/>
                                      </p:to>
                                    </p:set>
                                    <p:anim calcmode="lin" valueType="num">
                                      <p:cBhvr additive="base">
                                        <p:cTn id="13" dur="500" fill="hold"/>
                                        <p:tgtEl>
                                          <p:spTgt spid="12293"/>
                                        </p:tgtEl>
                                        <p:attrNameLst>
                                          <p:attrName>ppt_x</p:attrName>
                                        </p:attrNameLst>
                                      </p:cBhvr>
                                      <p:tavLst>
                                        <p:tav tm="0">
                                          <p:val>
                                            <p:strVal val="#ppt_x"/>
                                          </p:val>
                                        </p:tav>
                                        <p:tav tm="100000">
                                          <p:val>
                                            <p:strVal val="#ppt_x"/>
                                          </p:val>
                                        </p:tav>
                                      </p:tavLst>
                                    </p:anim>
                                    <p:anim calcmode="lin" valueType="num">
                                      <p:cBhvr additive="base">
                                        <p:cTn id="14" dur="500" fill="hold"/>
                                        <p:tgtEl>
                                          <p:spTgt spid="1229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2292"/>
                                        </p:tgtEl>
                                        <p:attrNameLst>
                                          <p:attrName>style.visibility</p:attrName>
                                        </p:attrNameLst>
                                      </p:cBhvr>
                                      <p:to>
                                        <p:strVal val="visible"/>
                                      </p:to>
                                    </p:set>
                                    <p:anim calcmode="lin" valueType="num">
                                      <p:cBhvr additive="base">
                                        <p:cTn id="19" dur="500" fill="hold"/>
                                        <p:tgtEl>
                                          <p:spTgt spid="12292"/>
                                        </p:tgtEl>
                                        <p:attrNameLst>
                                          <p:attrName>ppt_x</p:attrName>
                                        </p:attrNameLst>
                                      </p:cBhvr>
                                      <p:tavLst>
                                        <p:tav tm="0">
                                          <p:val>
                                            <p:strVal val="#ppt_x"/>
                                          </p:val>
                                        </p:tav>
                                        <p:tav tm="100000">
                                          <p:val>
                                            <p:strVal val="#ppt_x"/>
                                          </p:val>
                                        </p:tav>
                                      </p:tavLst>
                                    </p:anim>
                                    <p:anim calcmode="lin" valueType="num">
                                      <p:cBhvr additive="base">
                                        <p:cTn id="20" dur="500" fill="hold"/>
                                        <p:tgtEl>
                                          <p:spTgt spid="1229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2"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Rectangle 4"/>
          <p:cNvSpPr>
            <a:spLocks noChangeArrowheads="1"/>
          </p:cNvSpPr>
          <p:nvPr/>
        </p:nvSpPr>
        <p:spPr bwMode="auto">
          <a:xfrm>
            <a:off x="683568" y="1731005"/>
            <a:ext cx="7776195" cy="4031873"/>
          </a:xfrm>
          <a:prstGeom prst="rect">
            <a:avLst/>
          </a:prstGeom>
          <a:noFill/>
          <a:ln w="9525">
            <a:noFill/>
            <a:miter lim="800000"/>
            <a:headEnd/>
            <a:tailEnd/>
          </a:ln>
          <a:effectLst/>
        </p:spPr>
        <p:txBody>
          <a:bodyPr wrap="square" anchor="ctr">
            <a:spAutoFit/>
          </a:bodyPr>
          <a:lstStyle/>
          <a:p>
            <a:r>
              <a:rPr lang="en-US" altLang="zh-CN" sz="3200" dirty="0"/>
              <a:t>        </a:t>
            </a:r>
            <a:r>
              <a:rPr lang="zh-CN" altLang="en-US" sz="3200" b="1" dirty="0"/>
              <a:t>涌现于</a:t>
            </a:r>
            <a:r>
              <a:rPr lang="en-US" altLang="zh-CN" sz="3200" b="1" dirty="0"/>
              <a:t>80</a:t>
            </a:r>
            <a:r>
              <a:rPr lang="zh-CN" altLang="en-US" sz="3200" b="1" dirty="0"/>
              <a:t>年代左右。一改新诗明白如话、几近分行散文式的传统特点，意蕴深厚而不显露，变诗的单一形象为多层次的意象迭加，给读者留下广阔的想象、阐述的余地，使许多诗失却传统的明朗色彩</a:t>
            </a:r>
            <a:r>
              <a:rPr lang="en-US" altLang="zh-CN" sz="3200" b="1" dirty="0"/>
              <a:t>,</a:t>
            </a:r>
            <a:r>
              <a:rPr lang="zh-CN" altLang="en-US" sz="3200" b="1" dirty="0"/>
              <a:t>蒙上了一层朦朦胧胧的氛围。他们用朦胧诗表达了一代人对国家命运的反思</a:t>
            </a:r>
            <a:r>
              <a:rPr lang="en-US" altLang="zh-CN" sz="3200" b="1" dirty="0"/>
              <a:t>,</a:t>
            </a:r>
            <a:r>
              <a:rPr lang="zh-CN" altLang="en-US" sz="3200" b="1" dirty="0"/>
              <a:t>对社会生活的方方面面的审慎思索和批判。</a:t>
            </a:r>
            <a:r>
              <a:rPr lang="zh-CN" altLang="en-US" sz="2800" dirty="0"/>
              <a:t> </a:t>
            </a:r>
          </a:p>
        </p:txBody>
      </p:sp>
      <p:sp>
        <p:nvSpPr>
          <p:cNvPr id="15365" name="Rectangle 5"/>
          <p:cNvSpPr>
            <a:spLocks noChangeArrowheads="1"/>
          </p:cNvSpPr>
          <p:nvPr/>
        </p:nvSpPr>
        <p:spPr bwMode="auto">
          <a:xfrm>
            <a:off x="1331640" y="679138"/>
            <a:ext cx="1627369" cy="584775"/>
          </a:xfrm>
          <a:prstGeom prst="rect">
            <a:avLst/>
          </a:prstGeom>
          <a:noFill/>
          <a:ln w="9525">
            <a:noFill/>
            <a:miter lim="800000"/>
            <a:headEnd/>
            <a:tailEnd/>
          </a:ln>
          <a:effectLst/>
        </p:spPr>
        <p:txBody>
          <a:bodyPr wrap="none" anchor="ctr">
            <a:spAutoFit/>
          </a:bodyPr>
          <a:lstStyle/>
          <a:p>
            <a:r>
              <a:rPr lang="zh-CN" altLang="en-US" sz="3200" b="1" i="1" dirty="0">
                <a:solidFill>
                  <a:srgbClr val="7030A0"/>
                </a:solidFill>
                <a:latin typeface="黑体" pitchFamily="49" charset="-122"/>
                <a:ea typeface="黑体" pitchFamily="49" charset="-122"/>
              </a:rPr>
              <a:t>朦胧诗</a:t>
            </a:r>
            <a:r>
              <a:rPr lang="zh-CN" altLang="en-US" sz="3200" b="1" i="1" dirty="0">
                <a:latin typeface="黑体" pitchFamily="49" charset="-122"/>
                <a:ea typeface="黑体" pitchFamily="49" charset="-122"/>
              </a:rPr>
              <a:t> </a:t>
            </a:r>
          </a:p>
        </p:txBody>
      </p:sp>
      <p:sp>
        <p:nvSpPr>
          <p:cNvPr id="4" name="日期占位符 3"/>
          <p:cNvSpPr>
            <a:spLocks noGrp="1"/>
          </p:cNvSpPr>
          <p:nvPr>
            <p:ph type="dt" sz="half" idx="10"/>
          </p:nvPr>
        </p:nvSpPr>
        <p:spPr/>
        <p:txBody>
          <a:bodyPr/>
          <a:lstStyle/>
          <a:p>
            <a:pPr>
              <a:defRPr/>
            </a:pPr>
            <a:fld id="{3E78066E-00EB-483F-9489-E94EEED7B8DC}" type="datetime3">
              <a:rPr lang="zh-CN" altLang="en-US" smtClean="0"/>
              <a:t>2018年9月3日星期一</a:t>
            </a:fld>
            <a:endParaRPr lang="en-US" altLang="zh-CN"/>
          </a:p>
        </p:txBody>
      </p:sp>
      <p:sp>
        <p:nvSpPr>
          <p:cNvPr id="5" name="灯片编号占位符 4"/>
          <p:cNvSpPr>
            <a:spLocks noGrp="1"/>
          </p:cNvSpPr>
          <p:nvPr>
            <p:ph type="sldNum" sz="quarter" idx="12"/>
          </p:nvPr>
        </p:nvSpPr>
        <p:spPr/>
        <p:txBody>
          <a:bodyPr/>
          <a:lstStyle/>
          <a:p>
            <a:pPr>
              <a:defRPr/>
            </a:pPr>
            <a:fld id="{5D1A88B7-D946-4D73-873A-6B14D816D75B}" type="slidenum">
              <a:rPr lang="zh-CN" altLang="en-US" smtClean="0"/>
              <a:pPr>
                <a:defRPr/>
              </a:pPr>
              <a:t>6</a:t>
            </a:fld>
            <a:endParaRPr lang="en-US" altLang="zh-CN"/>
          </a:p>
        </p:txBody>
      </p:sp>
      <p:sp>
        <p:nvSpPr>
          <p:cNvPr id="6" name="页脚占位符 5"/>
          <p:cNvSpPr>
            <a:spLocks noGrp="1"/>
          </p:cNvSpPr>
          <p:nvPr>
            <p:ph type="ftr" sz="quarter" idx="11"/>
          </p:nvPr>
        </p:nvSpPr>
        <p:spPr/>
        <p:txBody>
          <a:bodyPr/>
          <a:lstStyle/>
          <a:p>
            <a:pPr>
              <a:defRPr/>
            </a:pPr>
            <a:r>
              <a:rPr lang="zh-CN" altLang="en-US" smtClean="0"/>
              <a:t>泉港民族中学         </a:t>
            </a:r>
            <a:r>
              <a:rPr lang="en-US" altLang="zh-CN" smtClean="0"/>
              <a:t>《</a:t>
            </a:r>
            <a:r>
              <a:rPr lang="zh-CN" altLang="en-US" smtClean="0"/>
              <a:t>致橡树</a:t>
            </a:r>
            <a:r>
              <a:rPr lang="en-US" altLang="zh-CN" smtClean="0"/>
              <a:t>》</a:t>
            </a:r>
            <a:endParaRPr lang="en-US" altLang="zh-CN"/>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365"/>
                                        </p:tgtEl>
                                        <p:attrNameLst>
                                          <p:attrName>style.visibility</p:attrName>
                                        </p:attrNameLst>
                                      </p:cBhvr>
                                      <p:to>
                                        <p:strVal val="visible"/>
                                      </p:to>
                                    </p:set>
                                    <p:anim calcmode="lin" valueType="num">
                                      <p:cBhvr additive="base">
                                        <p:cTn id="7" dur="500" fill="hold"/>
                                        <p:tgtEl>
                                          <p:spTgt spid="15365"/>
                                        </p:tgtEl>
                                        <p:attrNameLst>
                                          <p:attrName>ppt_x</p:attrName>
                                        </p:attrNameLst>
                                      </p:cBhvr>
                                      <p:tavLst>
                                        <p:tav tm="0">
                                          <p:val>
                                            <p:strVal val="#ppt_x"/>
                                          </p:val>
                                        </p:tav>
                                        <p:tav tm="100000">
                                          <p:val>
                                            <p:strVal val="#ppt_x"/>
                                          </p:val>
                                        </p:tav>
                                      </p:tavLst>
                                    </p:anim>
                                    <p:anim calcmode="lin" valueType="num">
                                      <p:cBhvr additive="base">
                                        <p:cTn id="8" dur="500" fill="hold"/>
                                        <p:tgtEl>
                                          <p:spTgt spid="1536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5364"/>
                                        </p:tgtEl>
                                        <p:attrNameLst>
                                          <p:attrName>style.visibility</p:attrName>
                                        </p:attrNameLst>
                                      </p:cBhvr>
                                      <p:to>
                                        <p:strVal val="visible"/>
                                      </p:to>
                                    </p:set>
                                    <p:anim calcmode="lin" valueType="num">
                                      <p:cBhvr additive="base">
                                        <p:cTn id="13" dur="500" fill="hold"/>
                                        <p:tgtEl>
                                          <p:spTgt spid="15364"/>
                                        </p:tgtEl>
                                        <p:attrNameLst>
                                          <p:attrName>ppt_x</p:attrName>
                                        </p:attrNameLst>
                                      </p:cBhvr>
                                      <p:tavLst>
                                        <p:tav tm="0">
                                          <p:val>
                                            <p:strVal val="#ppt_x"/>
                                          </p:val>
                                        </p:tav>
                                        <p:tav tm="100000">
                                          <p:val>
                                            <p:strVal val="#ppt_x"/>
                                          </p:val>
                                        </p:tav>
                                      </p:tavLst>
                                    </p:anim>
                                    <p:anim calcmode="lin" valueType="num">
                                      <p:cBhvr additive="base">
                                        <p:cTn id="14" dur="500" fill="hold"/>
                                        <p:tgtEl>
                                          <p:spTgt spid="1536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4" grpId="0"/>
      <p:bldP spid="1536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Rectangle 4"/>
          <p:cNvSpPr>
            <a:spLocks noChangeArrowheads="1"/>
          </p:cNvSpPr>
          <p:nvPr/>
        </p:nvSpPr>
        <p:spPr bwMode="auto">
          <a:xfrm>
            <a:off x="827088" y="1041400"/>
            <a:ext cx="1657350" cy="579438"/>
          </a:xfrm>
          <a:prstGeom prst="rect">
            <a:avLst/>
          </a:prstGeom>
          <a:noFill/>
          <a:ln w="9525">
            <a:noFill/>
            <a:miter lim="800000"/>
            <a:headEnd/>
            <a:tailEnd/>
          </a:ln>
          <a:effectLst/>
        </p:spPr>
        <p:txBody>
          <a:bodyPr>
            <a:spAutoFit/>
          </a:bodyPr>
          <a:lstStyle/>
          <a:p>
            <a:r>
              <a:rPr kumimoji="1" lang="zh-CN" altLang="en-US" sz="3200" b="1" dirty="0"/>
              <a:t>炫耀</a:t>
            </a:r>
          </a:p>
        </p:txBody>
      </p:sp>
      <p:sp>
        <p:nvSpPr>
          <p:cNvPr id="21509" name="Rectangle 5"/>
          <p:cNvSpPr>
            <a:spLocks noChangeArrowheads="1"/>
          </p:cNvSpPr>
          <p:nvPr/>
        </p:nvSpPr>
        <p:spPr bwMode="auto">
          <a:xfrm>
            <a:off x="827088" y="1690688"/>
            <a:ext cx="1512887" cy="579437"/>
          </a:xfrm>
          <a:prstGeom prst="rect">
            <a:avLst/>
          </a:prstGeom>
          <a:noFill/>
          <a:ln w="9525">
            <a:noFill/>
            <a:miter lim="800000"/>
            <a:headEnd/>
            <a:tailEnd/>
          </a:ln>
          <a:effectLst/>
        </p:spPr>
        <p:txBody>
          <a:bodyPr>
            <a:spAutoFit/>
          </a:bodyPr>
          <a:lstStyle/>
          <a:p>
            <a:r>
              <a:rPr kumimoji="1" lang="zh-CN" altLang="en-US" sz="3200" b="1" dirty="0"/>
              <a:t>慰藉</a:t>
            </a:r>
          </a:p>
        </p:txBody>
      </p:sp>
      <p:sp>
        <p:nvSpPr>
          <p:cNvPr id="21510" name="Rectangle 6"/>
          <p:cNvSpPr>
            <a:spLocks noChangeArrowheads="1"/>
          </p:cNvSpPr>
          <p:nvPr/>
        </p:nvSpPr>
        <p:spPr bwMode="auto">
          <a:xfrm>
            <a:off x="827088" y="2409825"/>
            <a:ext cx="1441450" cy="579438"/>
          </a:xfrm>
          <a:prstGeom prst="rect">
            <a:avLst/>
          </a:prstGeom>
          <a:noFill/>
          <a:ln w="9525">
            <a:noFill/>
            <a:miter lim="800000"/>
            <a:headEnd/>
            <a:tailEnd/>
          </a:ln>
          <a:effectLst/>
        </p:spPr>
        <p:txBody>
          <a:bodyPr>
            <a:spAutoFit/>
          </a:bodyPr>
          <a:lstStyle/>
          <a:p>
            <a:r>
              <a:rPr kumimoji="1" lang="zh-CN" altLang="en-US" sz="3200" b="1" dirty="0"/>
              <a:t>霹雳</a:t>
            </a:r>
          </a:p>
        </p:txBody>
      </p:sp>
      <p:sp>
        <p:nvSpPr>
          <p:cNvPr id="21511" name="Rectangle 7"/>
          <p:cNvSpPr>
            <a:spLocks noChangeArrowheads="1"/>
          </p:cNvSpPr>
          <p:nvPr/>
        </p:nvSpPr>
        <p:spPr bwMode="auto">
          <a:xfrm>
            <a:off x="827088" y="4037013"/>
            <a:ext cx="1079500" cy="579437"/>
          </a:xfrm>
          <a:prstGeom prst="rect">
            <a:avLst/>
          </a:prstGeom>
          <a:noFill/>
          <a:ln w="9525">
            <a:noFill/>
            <a:miter lim="800000"/>
            <a:headEnd/>
            <a:tailEnd/>
          </a:ln>
          <a:effectLst/>
        </p:spPr>
        <p:txBody>
          <a:bodyPr>
            <a:spAutoFit/>
          </a:bodyPr>
          <a:lstStyle/>
          <a:p>
            <a:r>
              <a:rPr kumimoji="1" lang="zh-CN" altLang="en-US" sz="3200" b="1" dirty="0"/>
              <a:t>雾霭</a:t>
            </a:r>
          </a:p>
        </p:txBody>
      </p:sp>
      <p:sp>
        <p:nvSpPr>
          <p:cNvPr id="21512" name="Rectangle 8"/>
          <p:cNvSpPr>
            <a:spLocks noChangeArrowheads="1"/>
          </p:cNvSpPr>
          <p:nvPr/>
        </p:nvSpPr>
        <p:spPr bwMode="auto">
          <a:xfrm>
            <a:off x="827088" y="3244850"/>
            <a:ext cx="1800225" cy="579438"/>
          </a:xfrm>
          <a:prstGeom prst="rect">
            <a:avLst/>
          </a:prstGeom>
          <a:noFill/>
          <a:ln w="9525">
            <a:noFill/>
            <a:miter lim="800000"/>
            <a:headEnd/>
            <a:tailEnd/>
          </a:ln>
          <a:effectLst/>
        </p:spPr>
        <p:txBody>
          <a:bodyPr>
            <a:spAutoFit/>
          </a:bodyPr>
          <a:lstStyle/>
          <a:p>
            <a:r>
              <a:rPr kumimoji="1" lang="zh-CN" altLang="en-US" sz="3200" b="1" dirty="0"/>
              <a:t>流岚</a:t>
            </a:r>
          </a:p>
        </p:txBody>
      </p:sp>
      <p:sp>
        <p:nvSpPr>
          <p:cNvPr id="21513" name="Rectangle 9"/>
          <p:cNvSpPr>
            <a:spLocks noChangeArrowheads="1"/>
          </p:cNvSpPr>
          <p:nvPr/>
        </p:nvSpPr>
        <p:spPr bwMode="auto">
          <a:xfrm>
            <a:off x="1187450" y="4724400"/>
            <a:ext cx="592138" cy="579438"/>
          </a:xfrm>
          <a:prstGeom prst="rect">
            <a:avLst/>
          </a:prstGeom>
          <a:noFill/>
          <a:ln w="9525">
            <a:noFill/>
            <a:miter lim="800000"/>
            <a:headEnd/>
            <a:tailEnd/>
          </a:ln>
          <a:effectLst/>
        </p:spPr>
        <p:txBody>
          <a:bodyPr wrap="none">
            <a:spAutoFit/>
          </a:bodyPr>
          <a:lstStyle/>
          <a:p>
            <a:r>
              <a:rPr kumimoji="1" lang="zh-CN" altLang="en-US" sz="3200" b="1" dirty="0"/>
              <a:t>霓</a:t>
            </a:r>
          </a:p>
        </p:txBody>
      </p:sp>
      <p:sp>
        <p:nvSpPr>
          <p:cNvPr id="21514" name="Rectangle 10"/>
          <p:cNvSpPr>
            <a:spLocks noChangeArrowheads="1"/>
          </p:cNvSpPr>
          <p:nvPr/>
        </p:nvSpPr>
        <p:spPr bwMode="auto">
          <a:xfrm>
            <a:off x="1957388" y="1041400"/>
            <a:ext cx="1714500" cy="519113"/>
          </a:xfrm>
          <a:prstGeom prst="rect">
            <a:avLst/>
          </a:prstGeom>
          <a:noFill/>
          <a:ln w="9525">
            <a:noFill/>
            <a:miter lim="800000"/>
            <a:headEnd/>
            <a:tailEnd/>
          </a:ln>
          <a:effectLst/>
        </p:spPr>
        <p:txBody>
          <a:bodyPr wrap="none">
            <a:spAutoFit/>
          </a:bodyPr>
          <a:lstStyle/>
          <a:p>
            <a:r>
              <a:rPr kumimoji="1" lang="en-US" altLang="zh-CN" sz="2800" b="1">
                <a:solidFill>
                  <a:srgbClr val="FF0066"/>
                </a:solidFill>
              </a:rPr>
              <a:t>xu</a:t>
            </a:r>
            <a:r>
              <a:rPr kumimoji="1" lang="en-US" altLang="en-US" sz="2800" b="1">
                <a:solidFill>
                  <a:srgbClr val="FF0066"/>
                </a:solidFill>
              </a:rPr>
              <a:t>à</a:t>
            </a:r>
            <a:r>
              <a:rPr kumimoji="1" lang="en-US" altLang="zh-CN" sz="2800" b="1">
                <a:solidFill>
                  <a:srgbClr val="FF0066"/>
                </a:solidFill>
              </a:rPr>
              <a:t>n</a:t>
            </a:r>
            <a:r>
              <a:rPr kumimoji="1" lang="en-US" altLang="zh-CN" sz="2400" b="1">
                <a:solidFill>
                  <a:srgbClr val="FF0066"/>
                </a:solidFill>
              </a:rPr>
              <a:t> </a:t>
            </a:r>
            <a:r>
              <a:rPr kumimoji="1" lang="en-US" altLang="zh-CN" sz="2800" b="1">
                <a:solidFill>
                  <a:srgbClr val="FF0066"/>
                </a:solidFill>
              </a:rPr>
              <a:t>y</a:t>
            </a:r>
            <a:r>
              <a:rPr kumimoji="1" lang="en-US" altLang="en-US" sz="2800" b="1">
                <a:solidFill>
                  <a:srgbClr val="FF0066"/>
                </a:solidFill>
              </a:rPr>
              <a:t>à</a:t>
            </a:r>
            <a:r>
              <a:rPr kumimoji="1" lang="en-US" altLang="zh-CN" sz="2800" b="1">
                <a:solidFill>
                  <a:srgbClr val="FF0066"/>
                </a:solidFill>
              </a:rPr>
              <a:t>o</a:t>
            </a:r>
          </a:p>
        </p:txBody>
      </p:sp>
      <p:sp>
        <p:nvSpPr>
          <p:cNvPr id="21515" name="Rectangle 11"/>
          <p:cNvSpPr>
            <a:spLocks noChangeArrowheads="1"/>
          </p:cNvSpPr>
          <p:nvPr/>
        </p:nvSpPr>
        <p:spPr bwMode="auto">
          <a:xfrm>
            <a:off x="2051050" y="1617663"/>
            <a:ext cx="1250950" cy="519112"/>
          </a:xfrm>
          <a:prstGeom prst="rect">
            <a:avLst/>
          </a:prstGeom>
          <a:noFill/>
          <a:ln w="9525">
            <a:noFill/>
            <a:miter lim="800000"/>
            <a:headEnd/>
            <a:tailEnd/>
          </a:ln>
          <a:effectLst/>
        </p:spPr>
        <p:txBody>
          <a:bodyPr wrap="none">
            <a:spAutoFit/>
          </a:bodyPr>
          <a:lstStyle/>
          <a:p>
            <a:r>
              <a:rPr kumimoji="1" lang="en-US" altLang="zh-CN" sz="2800" b="1">
                <a:solidFill>
                  <a:srgbClr val="FF0066"/>
                </a:solidFill>
              </a:rPr>
              <a:t>w</a:t>
            </a:r>
            <a:r>
              <a:rPr kumimoji="1" lang="en-US" altLang="en-US" sz="2800" b="1">
                <a:solidFill>
                  <a:srgbClr val="FF0066"/>
                </a:solidFill>
              </a:rPr>
              <a:t>è</a:t>
            </a:r>
            <a:r>
              <a:rPr kumimoji="1" lang="en-US" altLang="zh-CN" sz="2800" b="1">
                <a:solidFill>
                  <a:srgbClr val="FF0066"/>
                </a:solidFill>
              </a:rPr>
              <a:t>i ji</a:t>
            </a:r>
            <a:r>
              <a:rPr kumimoji="1" lang="en-US" altLang="en-US" sz="2800" b="1">
                <a:solidFill>
                  <a:srgbClr val="FF0066"/>
                </a:solidFill>
              </a:rPr>
              <a:t>è</a:t>
            </a:r>
            <a:endParaRPr kumimoji="1" lang="en-US" altLang="zh-CN" sz="2800" b="1">
              <a:solidFill>
                <a:srgbClr val="FF0066"/>
              </a:solidFill>
            </a:endParaRPr>
          </a:p>
        </p:txBody>
      </p:sp>
      <p:sp>
        <p:nvSpPr>
          <p:cNvPr id="21516" name="Rectangle 12"/>
          <p:cNvSpPr>
            <a:spLocks noChangeArrowheads="1"/>
          </p:cNvSpPr>
          <p:nvPr/>
        </p:nvSpPr>
        <p:spPr bwMode="auto">
          <a:xfrm>
            <a:off x="2051050" y="2370138"/>
            <a:ext cx="763588" cy="519112"/>
          </a:xfrm>
          <a:prstGeom prst="rect">
            <a:avLst/>
          </a:prstGeom>
          <a:noFill/>
          <a:ln w="9525">
            <a:noFill/>
            <a:miter lim="800000"/>
            <a:headEnd/>
            <a:tailEnd/>
          </a:ln>
          <a:effectLst/>
        </p:spPr>
        <p:txBody>
          <a:bodyPr wrap="none">
            <a:spAutoFit/>
          </a:bodyPr>
          <a:lstStyle/>
          <a:p>
            <a:r>
              <a:rPr kumimoji="1" lang="en-US" altLang="zh-CN" sz="2800" b="1">
                <a:solidFill>
                  <a:srgbClr val="FF0066"/>
                </a:solidFill>
              </a:rPr>
              <a:t>p</a:t>
            </a:r>
            <a:r>
              <a:rPr kumimoji="1" lang="en-US" altLang="en-US" sz="2800" b="1">
                <a:solidFill>
                  <a:srgbClr val="FF0066"/>
                </a:solidFill>
              </a:rPr>
              <a:t>ī</a:t>
            </a:r>
            <a:r>
              <a:rPr kumimoji="1" lang="en-US" altLang="zh-CN" sz="2800" b="1">
                <a:solidFill>
                  <a:srgbClr val="FF0066"/>
                </a:solidFill>
              </a:rPr>
              <a:t>l</a:t>
            </a:r>
            <a:r>
              <a:rPr kumimoji="1" lang="en-US" altLang="zh-CN" sz="2400" b="1">
                <a:solidFill>
                  <a:srgbClr val="FF0066"/>
                </a:solidFill>
              </a:rPr>
              <a:t>ì</a:t>
            </a:r>
          </a:p>
        </p:txBody>
      </p:sp>
      <p:sp>
        <p:nvSpPr>
          <p:cNvPr id="21517" name="Rectangle 13"/>
          <p:cNvSpPr>
            <a:spLocks noChangeArrowheads="1"/>
          </p:cNvSpPr>
          <p:nvPr/>
        </p:nvSpPr>
        <p:spPr bwMode="auto">
          <a:xfrm>
            <a:off x="2124075" y="4027488"/>
            <a:ext cx="935038" cy="519112"/>
          </a:xfrm>
          <a:prstGeom prst="rect">
            <a:avLst/>
          </a:prstGeom>
          <a:noFill/>
          <a:ln w="9525">
            <a:noFill/>
            <a:miter lim="800000"/>
            <a:headEnd/>
            <a:tailEnd/>
          </a:ln>
          <a:effectLst/>
        </p:spPr>
        <p:txBody>
          <a:bodyPr>
            <a:spAutoFit/>
          </a:bodyPr>
          <a:lstStyle/>
          <a:p>
            <a:r>
              <a:rPr kumimoji="1" lang="en-US" altLang="en-US" sz="2800" b="1">
                <a:solidFill>
                  <a:srgbClr val="FF0066"/>
                </a:solidFill>
              </a:rPr>
              <a:t>ǎ</a:t>
            </a:r>
            <a:r>
              <a:rPr kumimoji="1" lang="en-US" altLang="zh-CN" sz="2800" b="1">
                <a:solidFill>
                  <a:srgbClr val="FF0066"/>
                </a:solidFill>
              </a:rPr>
              <a:t>i</a:t>
            </a:r>
          </a:p>
        </p:txBody>
      </p:sp>
      <p:sp>
        <p:nvSpPr>
          <p:cNvPr id="21518" name="Rectangle 14"/>
          <p:cNvSpPr>
            <a:spLocks noChangeArrowheads="1"/>
          </p:cNvSpPr>
          <p:nvPr/>
        </p:nvSpPr>
        <p:spPr bwMode="auto">
          <a:xfrm>
            <a:off x="2051050" y="3357563"/>
            <a:ext cx="698500" cy="519112"/>
          </a:xfrm>
          <a:prstGeom prst="rect">
            <a:avLst/>
          </a:prstGeom>
          <a:noFill/>
          <a:ln w="9525">
            <a:noFill/>
            <a:miter lim="800000"/>
            <a:headEnd/>
            <a:tailEnd/>
          </a:ln>
          <a:effectLst/>
        </p:spPr>
        <p:txBody>
          <a:bodyPr wrap="none">
            <a:spAutoFit/>
          </a:bodyPr>
          <a:lstStyle/>
          <a:p>
            <a:r>
              <a:rPr kumimoji="1" lang="en-US" altLang="zh-CN" sz="2800" b="1">
                <a:solidFill>
                  <a:srgbClr val="FF0066"/>
                </a:solidFill>
              </a:rPr>
              <a:t>l</a:t>
            </a:r>
            <a:r>
              <a:rPr kumimoji="1" lang="en-US" altLang="en-US" sz="2800" b="1">
                <a:solidFill>
                  <a:srgbClr val="FF0066"/>
                </a:solidFill>
              </a:rPr>
              <a:t>á</a:t>
            </a:r>
            <a:r>
              <a:rPr kumimoji="1" lang="en-US" altLang="zh-CN" sz="2800" b="1">
                <a:solidFill>
                  <a:srgbClr val="FF0066"/>
                </a:solidFill>
              </a:rPr>
              <a:t>n</a:t>
            </a:r>
          </a:p>
        </p:txBody>
      </p:sp>
      <p:sp>
        <p:nvSpPr>
          <p:cNvPr id="21519" name="Rectangle 15"/>
          <p:cNvSpPr>
            <a:spLocks noChangeArrowheads="1"/>
          </p:cNvSpPr>
          <p:nvPr/>
        </p:nvSpPr>
        <p:spPr bwMode="auto">
          <a:xfrm>
            <a:off x="2051050" y="4792663"/>
            <a:ext cx="500063" cy="519112"/>
          </a:xfrm>
          <a:prstGeom prst="rect">
            <a:avLst/>
          </a:prstGeom>
          <a:noFill/>
          <a:ln w="9525">
            <a:noFill/>
            <a:miter lim="800000"/>
            <a:headEnd/>
            <a:tailEnd/>
          </a:ln>
          <a:effectLst/>
        </p:spPr>
        <p:txBody>
          <a:bodyPr wrap="none">
            <a:spAutoFit/>
          </a:bodyPr>
          <a:lstStyle/>
          <a:p>
            <a:r>
              <a:rPr kumimoji="1" lang="en-US" altLang="zh-CN" sz="2800" b="1">
                <a:solidFill>
                  <a:srgbClr val="FF0066"/>
                </a:solidFill>
              </a:rPr>
              <a:t>ní</a:t>
            </a:r>
          </a:p>
        </p:txBody>
      </p:sp>
      <p:sp>
        <p:nvSpPr>
          <p:cNvPr id="21520" name="Rectangle 16"/>
          <p:cNvSpPr>
            <a:spLocks noChangeArrowheads="1"/>
          </p:cNvSpPr>
          <p:nvPr/>
        </p:nvSpPr>
        <p:spPr bwMode="auto">
          <a:xfrm>
            <a:off x="3851275" y="1670050"/>
            <a:ext cx="1441450" cy="519113"/>
          </a:xfrm>
          <a:prstGeom prst="rect">
            <a:avLst/>
          </a:prstGeom>
          <a:noFill/>
          <a:ln w="9525">
            <a:noFill/>
            <a:miter lim="800000"/>
            <a:headEnd/>
            <a:tailEnd/>
          </a:ln>
          <a:effectLst/>
        </p:spPr>
        <p:txBody>
          <a:bodyPr>
            <a:spAutoFit/>
          </a:bodyPr>
          <a:lstStyle/>
          <a:p>
            <a:r>
              <a:rPr kumimoji="1" lang="zh-CN" altLang="en-US" sz="2800" b="1" dirty="0"/>
              <a:t>安慰</a:t>
            </a:r>
          </a:p>
        </p:txBody>
      </p:sp>
      <p:sp>
        <p:nvSpPr>
          <p:cNvPr id="21521" name="Rectangle 17"/>
          <p:cNvSpPr>
            <a:spLocks noChangeArrowheads="1"/>
          </p:cNvSpPr>
          <p:nvPr/>
        </p:nvSpPr>
        <p:spPr bwMode="auto">
          <a:xfrm>
            <a:off x="2916238" y="2376488"/>
            <a:ext cx="5903912" cy="946150"/>
          </a:xfrm>
          <a:prstGeom prst="rect">
            <a:avLst/>
          </a:prstGeom>
          <a:noFill/>
          <a:ln w="9525">
            <a:noFill/>
            <a:miter lim="800000"/>
            <a:headEnd/>
            <a:tailEnd/>
          </a:ln>
          <a:effectLst/>
        </p:spPr>
        <p:txBody>
          <a:bodyPr>
            <a:spAutoFit/>
          </a:bodyPr>
          <a:lstStyle/>
          <a:p>
            <a:r>
              <a:rPr kumimoji="1" lang="zh-CN" altLang="en-US" sz="2800" b="1" dirty="0"/>
              <a:t>云与地面之间发生的一种强烈的雷电现象。响声很大</a:t>
            </a:r>
            <a:r>
              <a:rPr kumimoji="1" lang="en-US" altLang="zh-CN" sz="2800" b="1" dirty="0"/>
              <a:t>.</a:t>
            </a:r>
          </a:p>
        </p:txBody>
      </p:sp>
      <p:sp>
        <p:nvSpPr>
          <p:cNvPr id="21522" name="Rectangle 18"/>
          <p:cNvSpPr>
            <a:spLocks noChangeArrowheads="1"/>
          </p:cNvSpPr>
          <p:nvPr/>
        </p:nvSpPr>
        <p:spPr bwMode="auto">
          <a:xfrm>
            <a:off x="3492500" y="3357563"/>
            <a:ext cx="2232025" cy="519112"/>
          </a:xfrm>
          <a:prstGeom prst="rect">
            <a:avLst/>
          </a:prstGeom>
          <a:noFill/>
          <a:ln w="9525">
            <a:noFill/>
            <a:miter lim="800000"/>
            <a:headEnd/>
            <a:tailEnd/>
          </a:ln>
          <a:effectLst/>
        </p:spPr>
        <p:txBody>
          <a:bodyPr>
            <a:spAutoFit/>
          </a:bodyPr>
          <a:lstStyle/>
          <a:p>
            <a:r>
              <a:rPr kumimoji="1" lang="zh-CN" altLang="en-US" sz="2800" b="1" dirty="0"/>
              <a:t>山里的雾气</a:t>
            </a:r>
          </a:p>
        </p:txBody>
      </p:sp>
      <p:sp>
        <p:nvSpPr>
          <p:cNvPr id="21523" name="Rectangle 19"/>
          <p:cNvSpPr>
            <a:spLocks noChangeArrowheads="1"/>
          </p:cNvSpPr>
          <p:nvPr/>
        </p:nvSpPr>
        <p:spPr bwMode="auto">
          <a:xfrm>
            <a:off x="3421063" y="4052888"/>
            <a:ext cx="3671887" cy="519112"/>
          </a:xfrm>
          <a:prstGeom prst="rect">
            <a:avLst/>
          </a:prstGeom>
          <a:noFill/>
          <a:ln w="9525">
            <a:noFill/>
            <a:miter lim="800000"/>
            <a:headEnd/>
            <a:tailEnd/>
          </a:ln>
          <a:effectLst/>
        </p:spPr>
        <p:txBody>
          <a:bodyPr>
            <a:spAutoFit/>
          </a:bodyPr>
          <a:lstStyle/>
          <a:p>
            <a:r>
              <a:rPr kumimoji="1" lang="zh-CN" altLang="en-US" sz="2800" b="1" dirty="0"/>
              <a:t>云气</a:t>
            </a:r>
          </a:p>
        </p:txBody>
      </p:sp>
      <p:sp>
        <p:nvSpPr>
          <p:cNvPr id="21524" name="Rectangle 20"/>
          <p:cNvSpPr>
            <a:spLocks noChangeArrowheads="1"/>
          </p:cNvSpPr>
          <p:nvPr/>
        </p:nvSpPr>
        <p:spPr bwMode="auto">
          <a:xfrm>
            <a:off x="2765425" y="4838700"/>
            <a:ext cx="5838825" cy="946150"/>
          </a:xfrm>
          <a:prstGeom prst="rect">
            <a:avLst/>
          </a:prstGeom>
          <a:noFill/>
          <a:ln w="9525">
            <a:noFill/>
            <a:miter lim="800000"/>
            <a:headEnd/>
            <a:tailEnd/>
          </a:ln>
          <a:effectLst/>
        </p:spPr>
        <p:txBody>
          <a:bodyPr>
            <a:spAutoFit/>
          </a:bodyPr>
          <a:lstStyle/>
          <a:p>
            <a:r>
              <a:rPr kumimoji="1" lang="zh-CN" altLang="en-US" sz="2800" b="1" dirty="0"/>
              <a:t>大气中有时跟虹同时出现的一种光的现象</a:t>
            </a:r>
          </a:p>
        </p:txBody>
      </p:sp>
      <p:sp>
        <p:nvSpPr>
          <p:cNvPr id="21525" name="Rectangle 21"/>
          <p:cNvSpPr>
            <a:spLocks noChangeArrowheads="1"/>
          </p:cNvSpPr>
          <p:nvPr/>
        </p:nvSpPr>
        <p:spPr bwMode="auto">
          <a:xfrm>
            <a:off x="3851275" y="1087438"/>
            <a:ext cx="1225550" cy="519112"/>
          </a:xfrm>
          <a:prstGeom prst="rect">
            <a:avLst/>
          </a:prstGeom>
          <a:noFill/>
          <a:ln w="9525">
            <a:noFill/>
            <a:miter lim="800000"/>
            <a:headEnd/>
            <a:tailEnd/>
          </a:ln>
          <a:effectLst/>
        </p:spPr>
        <p:txBody>
          <a:bodyPr>
            <a:spAutoFit/>
          </a:bodyPr>
          <a:lstStyle/>
          <a:p>
            <a:r>
              <a:rPr kumimoji="1" lang="zh-CN" altLang="en-US" sz="2800" b="1" dirty="0"/>
              <a:t>夸耀</a:t>
            </a:r>
          </a:p>
        </p:txBody>
      </p:sp>
      <p:sp>
        <p:nvSpPr>
          <p:cNvPr id="20" name="日期占位符 19"/>
          <p:cNvSpPr>
            <a:spLocks noGrp="1"/>
          </p:cNvSpPr>
          <p:nvPr>
            <p:ph type="dt" sz="half" idx="10"/>
          </p:nvPr>
        </p:nvSpPr>
        <p:spPr/>
        <p:txBody>
          <a:bodyPr/>
          <a:lstStyle/>
          <a:p>
            <a:pPr>
              <a:defRPr/>
            </a:pPr>
            <a:fld id="{3E027571-8263-4A7C-B6C6-37336073F77A}" type="datetime3">
              <a:rPr lang="zh-CN" altLang="en-US" smtClean="0"/>
              <a:t>2018年9月3日星期一</a:t>
            </a:fld>
            <a:endParaRPr lang="en-US" altLang="zh-CN"/>
          </a:p>
        </p:txBody>
      </p:sp>
      <p:sp>
        <p:nvSpPr>
          <p:cNvPr id="21" name="灯片编号占位符 20"/>
          <p:cNvSpPr>
            <a:spLocks noGrp="1"/>
          </p:cNvSpPr>
          <p:nvPr>
            <p:ph type="sldNum" sz="quarter" idx="12"/>
          </p:nvPr>
        </p:nvSpPr>
        <p:spPr/>
        <p:txBody>
          <a:bodyPr/>
          <a:lstStyle/>
          <a:p>
            <a:pPr>
              <a:defRPr/>
            </a:pPr>
            <a:fld id="{5D1A88B7-D946-4D73-873A-6B14D816D75B}" type="slidenum">
              <a:rPr lang="zh-CN" altLang="en-US" smtClean="0"/>
              <a:pPr>
                <a:defRPr/>
              </a:pPr>
              <a:t>7</a:t>
            </a:fld>
            <a:endParaRPr lang="en-US" altLang="zh-CN"/>
          </a:p>
        </p:txBody>
      </p:sp>
      <p:sp>
        <p:nvSpPr>
          <p:cNvPr id="22" name="页脚占位符 21"/>
          <p:cNvSpPr>
            <a:spLocks noGrp="1"/>
          </p:cNvSpPr>
          <p:nvPr>
            <p:ph type="ftr" sz="quarter" idx="11"/>
          </p:nvPr>
        </p:nvSpPr>
        <p:spPr/>
        <p:txBody>
          <a:bodyPr/>
          <a:lstStyle/>
          <a:p>
            <a:pPr>
              <a:defRPr/>
            </a:pPr>
            <a:r>
              <a:rPr lang="zh-CN" altLang="en-US" smtClean="0"/>
              <a:t>泉港民族中学         </a:t>
            </a:r>
            <a:r>
              <a:rPr lang="en-US" altLang="zh-CN" smtClean="0"/>
              <a:t>《</a:t>
            </a:r>
            <a:r>
              <a:rPr lang="zh-CN" altLang="en-US" smtClean="0"/>
              <a:t>致橡树</a:t>
            </a:r>
            <a:r>
              <a:rPr lang="en-US" altLang="zh-CN" smtClean="0"/>
              <a:t>》</a:t>
            </a:r>
            <a:endParaRPr lang="en-US" altLang="zh-CN"/>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1514"/>
                                        </p:tgtEl>
                                        <p:attrNameLst>
                                          <p:attrName>style.visibility</p:attrName>
                                        </p:attrNameLst>
                                      </p:cBhvr>
                                      <p:to>
                                        <p:strVal val="visible"/>
                                      </p:to>
                                    </p:set>
                                    <p:animEffect transition="in" filter="wipe(down)">
                                      <p:cBhvr>
                                        <p:cTn id="7" dur="500"/>
                                        <p:tgtEl>
                                          <p:spTgt spid="2151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1525"/>
                                        </p:tgtEl>
                                        <p:attrNameLst>
                                          <p:attrName>style.visibility</p:attrName>
                                        </p:attrNameLst>
                                      </p:cBhvr>
                                      <p:to>
                                        <p:strVal val="visible"/>
                                      </p:to>
                                    </p:set>
                                    <p:animEffect transition="in" filter="blinds(horizontal)">
                                      <p:cBhvr>
                                        <p:cTn id="12" dur="500"/>
                                        <p:tgtEl>
                                          <p:spTgt spid="21525"/>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21515">
                                            <p:txEl>
                                              <p:pRg st="0" end="0"/>
                                            </p:txEl>
                                          </p:spTgt>
                                        </p:tgtEl>
                                        <p:attrNameLst>
                                          <p:attrName>style.visibility</p:attrName>
                                        </p:attrNameLst>
                                      </p:cBhvr>
                                      <p:to>
                                        <p:strVal val="visible"/>
                                      </p:to>
                                    </p:set>
                                    <p:animEffect transition="in" filter="strips(downLeft)">
                                      <p:cBhvr>
                                        <p:cTn id="17" dur="500"/>
                                        <p:tgtEl>
                                          <p:spTgt spid="21515">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1520"/>
                                        </p:tgtEl>
                                        <p:attrNameLst>
                                          <p:attrName>style.visibility</p:attrName>
                                        </p:attrNameLst>
                                      </p:cBhvr>
                                      <p:to>
                                        <p:strVal val="visible"/>
                                      </p:to>
                                    </p:set>
                                    <p:animEffect transition="in" filter="blinds(horizontal)">
                                      <p:cBhvr>
                                        <p:cTn id="22" dur="500"/>
                                        <p:tgtEl>
                                          <p:spTgt spid="21520"/>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1516"/>
                                        </p:tgtEl>
                                        <p:attrNameLst>
                                          <p:attrName>style.visibility</p:attrName>
                                        </p:attrNameLst>
                                      </p:cBhvr>
                                      <p:to>
                                        <p:strVal val="visible"/>
                                      </p:to>
                                    </p:set>
                                    <p:animEffect transition="in" filter="blinds(horizontal)">
                                      <p:cBhvr>
                                        <p:cTn id="27" dur="500"/>
                                        <p:tgtEl>
                                          <p:spTgt spid="21516"/>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21521"/>
                                        </p:tgtEl>
                                        <p:attrNameLst>
                                          <p:attrName>style.visibility</p:attrName>
                                        </p:attrNameLst>
                                      </p:cBhvr>
                                      <p:to>
                                        <p:strVal val="visible"/>
                                      </p:to>
                                    </p:set>
                                    <p:animEffect transition="in" filter="blinds(horizontal)">
                                      <p:cBhvr>
                                        <p:cTn id="32" dur="500"/>
                                        <p:tgtEl>
                                          <p:spTgt spid="21521"/>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iterate type="lt">
                                    <p:tmPct val="0"/>
                                  </p:iterate>
                                  <p:childTnLst>
                                    <p:set>
                                      <p:cBhvr>
                                        <p:cTn id="36" dur="1" fill="hold">
                                          <p:stCondLst>
                                            <p:cond delay="0"/>
                                          </p:stCondLst>
                                        </p:cTn>
                                        <p:tgtEl>
                                          <p:spTgt spid="21518">
                                            <p:txEl>
                                              <p:pRg st="0" end="0"/>
                                            </p:txEl>
                                          </p:spTgt>
                                        </p:tgtEl>
                                        <p:attrNameLst>
                                          <p:attrName>style.visibility</p:attrName>
                                        </p:attrNameLst>
                                      </p:cBhvr>
                                      <p:to>
                                        <p:strVal val="visible"/>
                                      </p:to>
                                    </p:set>
                                    <p:animEffect transition="in" filter="blinds(horizontal)">
                                      <p:cBhvr>
                                        <p:cTn id="37" dur="500"/>
                                        <p:tgtEl>
                                          <p:spTgt spid="21518">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21522"/>
                                        </p:tgtEl>
                                        <p:attrNameLst>
                                          <p:attrName>style.visibility</p:attrName>
                                        </p:attrNameLst>
                                      </p:cBhvr>
                                      <p:to>
                                        <p:strVal val="visible"/>
                                      </p:to>
                                    </p:set>
                                    <p:animEffect transition="in" filter="blinds(horizontal)">
                                      <p:cBhvr>
                                        <p:cTn id="42" dur="500"/>
                                        <p:tgtEl>
                                          <p:spTgt spid="21522"/>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21517"/>
                                        </p:tgtEl>
                                        <p:attrNameLst>
                                          <p:attrName>style.visibility</p:attrName>
                                        </p:attrNameLst>
                                      </p:cBhvr>
                                      <p:to>
                                        <p:strVal val="visible"/>
                                      </p:to>
                                    </p:set>
                                    <p:animEffect transition="in" filter="blinds(horizontal)">
                                      <p:cBhvr>
                                        <p:cTn id="47" dur="500"/>
                                        <p:tgtEl>
                                          <p:spTgt spid="21517"/>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21523"/>
                                        </p:tgtEl>
                                        <p:attrNameLst>
                                          <p:attrName>style.visibility</p:attrName>
                                        </p:attrNameLst>
                                      </p:cBhvr>
                                      <p:to>
                                        <p:strVal val="visible"/>
                                      </p:to>
                                    </p:set>
                                    <p:animEffect transition="in" filter="blinds(horizontal)">
                                      <p:cBhvr>
                                        <p:cTn id="52" dur="500"/>
                                        <p:tgtEl>
                                          <p:spTgt spid="21523"/>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grpId="0" nodeType="clickEffect">
                                  <p:stCondLst>
                                    <p:cond delay="0"/>
                                  </p:stCondLst>
                                  <p:childTnLst>
                                    <p:set>
                                      <p:cBhvr>
                                        <p:cTn id="56" dur="1" fill="hold">
                                          <p:stCondLst>
                                            <p:cond delay="0"/>
                                          </p:stCondLst>
                                        </p:cTn>
                                        <p:tgtEl>
                                          <p:spTgt spid="21519"/>
                                        </p:tgtEl>
                                        <p:attrNameLst>
                                          <p:attrName>style.visibility</p:attrName>
                                        </p:attrNameLst>
                                      </p:cBhvr>
                                      <p:to>
                                        <p:strVal val="visible"/>
                                      </p:to>
                                    </p:set>
                                    <p:animEffect transition="in" filter="blinds(horizontal)">
                                      <p:cBhvr>
                                        <p:cTn id="57" dur="500"/>
                                        <p:tgtEl>
                                          <p:spTgt spid="21519"/>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grpId="0" nodeType="clickEffect">
                                  <p:stCondLst>
                                    <p:cond delay="0"/>
                                  </p:stCondLst>
                                  <p:childTnLst>
                                    <p:set>
                                      <p:cBhvr>
                                        <p:cTn id="61" dur="1" fill="hold">
                                          <p:stCondLst>
                                            <p:cond delay="0"/>
                                          </p:stCondLst>
                                        </p:cTn>
                                        <p:tgtEl>
                                          <p:spTgt spid="21524"/>
                                        </p:tgtEl>
                                        <p:attrNameLst>
                                          <p:attrName>style.visibility</p:attrName>
                                        </p:attrNameLst>
                                      </p:cBhvr>
                                      <p:to>
                                        <p:strVal val="visible"/>
                                      </p:to>
                                    </p:set>
                                    <p:animEffect transition="in" filter="blinds(horizontal)">
                                      <p:cBhvr>
                                        <p:cTn id="62" dur="500"/>
                                        <p:tgtEl>
                                          <p:spTgt spid="215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14" grpId="0"/>
      <p:bldP spid="21516" grpId="0"/>
      <p:bldP spid="21517" grpId="0"/>
      <p:bldP spid="21519" grpId="0"/>
      <p:bldP spid="21520" grpId="0"/>
      <p:bldP spid="21521" grpId="0"/>
      <p:bldP spid="21522" grpId="0"/>
      <p:bldP spid="21523" grpId="0"/>
      <p:bldP spid="21524" grpId="0"/>
      <p:bldP spid="2152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4" name="Text Box 8"/>
          <p:cNvSpPr txBox="1">
            <a:spLocks noChangeArrowheads="1"/>
          </p:cNvSpPr>
          <p:nvPr/>
        </p:nvSpPr>
        <p:spPr bwMode="auto">
          <a:xfrm>
            <a:off x="468313" y="476250"/>
            <a:ext cx="4967287" cy="366713"/>
          </a:xfrm>
          <a:prstGeom prst="rect">
            <a:avLst/>
          </a:prstGeom>
          <a:noFill/>
          <a:ln w="9525">
            <a:noFill/>
            <a:miter lim="800000"/>
            <a:headEnd/>
            <a:tailEnd/>
          </a:ln>
          <a:effectLst/>
        </p:spPr>
        <p:txBody>
          <a:bodyPr>
            <a:spAutoFit/>
          </a:bodyPr>
          <a:lstStyle/>
          <a:p>
            <a:pPr>
              <a:spcBef>
                <a:spcPct val="50000"/>
              </a:spcBef>
            </a:pPr>
            <a:endParaRPr lang="zh-CN" altLang="zh-CN"/>
          </a:p>
        </p:txBody>
      </p:sp>
      <p:sp>
        <p:nvSpPr>
          <p:cNvPr id="19465" name="Text Box 9"/>
          <p:cNvSpPr txBox="1">
            <a:spLocks noChangeArrowheads="1"/>
          </p:cNvSpPr>
          <p:nvPr/>
        </p:nvSpPr>
        <p:spPr bwMode="auto">
          <a:xfrm>
            <a:off x="2627313" y="1412875"/>
            <a:ext cx="4608512" cy="701675"/>
          </a:xfrm>
          <a:prstGeom prst="rect">
            <a:avLst/>
          </a:prstGeom>
          <a:noFill/>
          <a:ln w="9525">
            <a:noFill/>
            <a:miter lim="800000"/>
            <a:headEnd/>
            <a:tailEnd/>
          </a:ln>
          <a:effectLst/>
        </p:spPr>
        <p:txBody>
          <a:bodyPr>
            <a:spAutoFit/>
          </a:bodyPr>
          <a:lstStyle/>
          <a:p>
            <a:pPr>
              <a:spcBef>
                <a:spcPct val="50000"/>
              </a:spcBef>
            </a:pPr>
            <a:r>
              <a:rPr lang="zh-CN" altLang="en-US" sz="4000" b="1" dirty="0">
                <a:solidFill>
                  <a:srgbClr val="FF0000"/>
                </a:solidFill>
                <a:ea typeface="黑体" pitchFamily="2" charset="-122"/>
              </a:rPr>
              <a:t>深 情 朗 读</a:t>
            </a:r>
          </a:p>
        </p:txBody>
      </p:sp>
      <p:sp>
        <p:nvSpPr>
          <p:cNvPr id="19466" name="Text Box 10"/>
          <p:cNvSpPr txBox="1">
            <a:spLocks noChangeArrowheads="1"/>
          </p:cNvSpPr>
          <p:nvPr/>
        </p:nvSpPr>
        <p:spPr bwMode="auto">
          <a:xfrm>
            <a:off x="1115616" y="2132856"/>
            <a:ext cx="6840760" cy="2308324"/>
          </a:xfrm>
          <a:prstGeom prst="rect">
            <a:avLst/>
          </a:prstGeom>
          <a:noFill/>
          <a:ln w="9525">
            <a:noFill/>
            <a:miter lim="800000"/>
            <a:headEnd/>
            <a:tailEnd/>
          </a:ln>
          <a:effectLst/>
        </p:spPr>
        <p:txBody>
          <a:bodyPr wrap="square">
            <a:spAutoFit/>
          </a:bodyPr>
          <a:lstStyle/>
          <a:p>
            <a:pPr>
              <a:spcBef>
                <a:spcPct val="50000"/>
              </a:spcBef>
            </a:pPr>
            <a:r>
              <a:rPr lang="en-US" altLang="zh-CN" sz="3600" b="1" dirty="0">
                <a:latin typeface="黑体" pitchFamily="2" charset="-122"/>
                <a:ea typeface="黑体" pitchFamily="2" charset="-122"/>
              </a:rPr>
              <a:t>1</a:t>
            </a:r>
            <a:r>
              <a:rPr lang="zh-CN" altLang="en-US" sz="3600" b="1" dirty="0">
                <a:latin typeface="黑体" pitchFamily="2" charset="-122"/>
                <a:ea typeface="黑体" pitchFamily="2" charset="-122"/>
              </a:rPr>
              <a:t>、读准字音</a:t>
            </a:r>
          </a:p>
          <a:p>
            <a:pPr>
              <a:spcBef>
                <a:spcPct val="50000"/>
              </a:spcBef>
            </a:pPr>
            <a:r>
              <a:rPr lang="en-US" altLang="zh-CN" sz="3600" b="1" dirty="0">
                <a:latin typeface="黑体" pitchFamily="2" charset="-122"/>
                <a:ea typeface="黑体" pitchFamily="2" charset="-122"/>
              </a:rPr>
              <a:t>2</a:t>
            </a:r>
            <a:r>
              <a:rPr lang="zh-CN" altLang="en-US" sz="3600" b="1" dirty="0">
                <a:latin typeface="黑体" pitchFamily="2" charset="-122"/>
                <a:ea typeface="黑体" pitchFamily="2" charset="-122"/>
              </a:rPr>
              <a:t>、把握停顿、重音、节奏和速度</a:t>
            </a:r>
          </a:p>
          <a:p>
            <a:pPr>
              <a:spcBef>
                <a:spcPct val="50000"/>
              </a:spcBef>
            </a:pPr>
            <a:r>
              <a:rPr lang="en-US" altLang="zh-CN" sz="3600" b="1" dirty="0">
                <a:latin typeface="黑体" pitchFamily="2" charset="-122"/>
                <a:ea typeface="黑体" pitchFamily="2" charset="-122"/>
              </a:rPr>
              <a:t>3</a:t>
            </a:r>
            <a:r>
              <a:rPr lang="zh-CN" altLang="en-US" sz="3600" b="1" dirty="0">
                <a:latin typeface="黑体" pitchFamily="2" charset="-122"/>
                <a:ea typeface="黑体" pitchFamily="2" charset="-122"/>
              </a:rPr>
              <a:t>、根据语义抒发情感</a:t>
            </a:r>
          </a:p>
        </p:txBody>
      </p:sp>
      <p:pic>
        <p:nvPicPr>
          <p:cNvPr id="6" name="致橡树.mp3">
            <a:hlinkClick r:id="" action="ppaction://media"/>
          </p:cNvPr>
          <p:cNvPicPr>
            <a:picLocks noRot="1" noChangeAspect="1"/>
          </p:cNvPicPr>
          <p:nvPr>
            <a:audioFile r:link="rId1"/>
          </p:nvPr>
        </p:nvPicPr>
        <p:blipFill>
          <a:blip r:embed="rId3" cstate="print"/>
          <a:stretch>
            <a:fillRect/>
          </a:stretch>
        </p:blipFill>
        <p:spPr>
          <a:xfrm>
            <a:off x="6588224" y="4221088"/>
            <a:ext cx="304800" cy="304800"/>
          </a:xfrm>
          <a:prstGeom prst="rect">
            <a:avLst/>
          </a:prstGeom>
        </p:spPr>
      </p:pic>
      <p:sp>
        <p:nvSpPr>
          <p:cNvPr id="7" name="日期占位符 6"/>
          <p:cNvSpPr>
            <a:spLocks noGrp="1"/>
          </p:cNvSpPr>
          <p:nvPr>
            <p:ph type="dt" sz="half" idx="10"/>
          </p:nvPr>
        </p:nvSpPr>
        <p:spPr/>
        <p:txBody>
          <a:bodyPr/>
          <a:lstStyle/>
          <a:p>
            <a:pPr>
              <a:defRPr/>
            </a:pPr>
            <a:fld id="{6342DE22-347B-4C73-976E-C2843FBB076F}" type="datetime3">
              <a:rPr lang="zh-CN" altLang="en-US" smtClean="0"/>
              <a:t>2018年9月3日星期一</a:t>
            </a:fld>
            <a:endParaRPr lang="en-US" altLang="zh-CN"/>
          </a:p>
        </p:txBody>
      </p:sp>
      <p:sp>
        <p:nvSpPr>
          <p:cNvPr id="8" name="灯片编号占位符 7"/>
          <p:cNvSpPr>
            <a:spLocks noGrp="1"/>
          </p:cNvSpPr>
          <p:nvPr>
            <p:ph type="sldNum" sz="quarter" idx="12"/>
          </p:nvPr>
        </p:nvSpPr>
        <p:spPr/>
        <p:txBody>
          <a:bodyPr/>
          <a:lstStyle/>
          <a:p>
            <a:pPr>
              <a:defRPr/>
            </a:pPr>
            <a:fld id="{5D1A88B7-D946-4D73-873A-6B14D816D75B}" type="slidenum">
              <a:rPr lang="zh-CN" altLang="en-US" smtClean="0"/>
              <a:pPr>
                <a:defRPr/>
              </a:pPr>
              <a:t>8</a:t>
            </a:fld>
            <a:endParaRPr lang="en-US" altLang="zh-CN"/>
          </a:p>
        </p:txBody>
      </p:sp>
      <p:sp>
        <p:nvSpPr>
          <p:cNvPr id="9" name="页脚占位符 8"/>
          <p:cNvSpPr>
            <a:spLocks noGrp="1"/>
          </p:cNvSpPr>
          <p:nvPr>
            <p:ph type="ftr" sz="quarter" idx="11"/>
          </p:nvPr>
        </p:nvSpPr>
        <p:spPr/>
        <p:txBody>
          <a:bodyPr/>
          <a:lstStyle/>
          <a:p>
            <a:pPr>
              <a:defRPr/>
            </a:pPr>
            <a:r>
              <a:rPr lang="zh-CN" altLang="en-US" smtClean="0"/>
              <a:t>泉港民族中学         </a:t>
            </a:r>
            <a:r>
              <a:rPr lang="en-US" altLang="zh-CN" smtClean="0"/>
              <a:t>《</a:t>
            </a:r>
            <a:r>
              <a:rPr lang="zh-CN" altLang="en-US" smtClean="0"/>
              <a:t>致橡树</a:t>
            </a:r>
            <a:r>
              <a:rPr lang="en-US" altLang="zh-CN" smtClean="0"/>
              <a:t>》</a:t>
            </a:r>
            <a:endParaRPr lang="en-US" altLang="zh-CN"/>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465"/>
                                        </p:tgtEl>
                                        <p:attrNameLst>
                                          <p:attrName>style.visibility</p:attrName>
                                        </p:attrNameLst>
                                      </p:cBhvr>
                                      <p:to>
                                        <p:strVal val="visible"/>
                                      </p:to>
                                    </p:set>
                                    <p:anim calcmode="lin" valueType="num">
                                      <p:cBhvr additive="base">
                                        <p:cTn id="7" dur="500" fill="hold"/>
                                        <p:tgtEl>
                                          <p:spTgt spid="19465"/>
                                        </p:tgtEl>
                                        <p:attrNameLst>
                                          <p:attrName>ppt_x</p:attrName>
                                        </p:attrNameLst>
                                      </p:cBhvr>
                                      <p:tavLst>
                                        <p:tav tm="0">
                                          <p:val>
                                            <p:strVal val="#ppt_x"/>
                                          </p:val>
                                        </p:tav>
                                        <p:tav tm="100000">
                                          <p:val>
                                            <p:strVal val="#ppt_x"/>
                                          </p:val>
                                        </p:tav>
                                      </p:tavLst>
                                    </p:anim>
                                    <p:anim calcmode="lin" valueType="num">
                                      <p:cBhvr additive="base">
                                        <p:cTn id="8" dur="500" fill="hold"/>
                                        <p:tgtEl>
                                          <p:spTgt spid="1946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grpId="0" nodeType="clickEffect">
                                  <p:stCondLst>
                                    <p:cond delay="0"/>
                                  </p:stCondLst>
                                  <p:childTnLst>
                                    <p:set>
                                      <p:cBhvr>
                                        <p:cTn id="12" dur="1" fill="hold">
                                          <p:stCondLst>
                                            <p:cond delay="0"/>
                                          </p:stCondLst>
                                        </p:cTn>
                                        <p:tgtEl>
                                          <p:spTgt spid="19466"/>
                                        </p:tgtEl>
                                        <p:attrNameLst>
                                          <p:attrName>style.visibility</p:attrName>
                                        </p:attrNameLst>
                                      </p:cBhvr>
                                      <p:to>
                                        <p:strVal val="visible"/>
                                      </p:to>
                                    </p:set>
                                    <p:animEffect transition="in" filter="checkerboard(across)">
                                      <p:cBhvr>
                                        <p:cTn id="13" dur="500"/>
                                        <p:tgtEl>
                                          <p:spTgt spid="19466"/>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ppt_x"/>
                                          </p:val>
                                        </p:tav>
                                        <p:tav tm="100000">
                                          <p:val>
                                            <p:strVal val="#ppt_x"/>
                                          </p:val>
                                        </p:tav>
                                      </p:tavLst>
                                    </p:anim>
                                    <p:anim calcmode="lin" valueType="num">
                                      <p:cBhvr additive="base">
                                        <p:cTn id="19"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p:cTn id="20"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bldLst>
      <p:bldP spid="19465" grpId="0"/>
      <p:bldP spid="19466" grpId="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2"/>
          <p:cNvSpPr>
            <a:spLocks noGrp="1" noRot="1" noChangeArrowheads="1"/>
          </p:cNvSpPr>
          <p:nvPr>
            <p:ph type="title"/>
          </p:nvPr>
        </p:nvSpPr>
        <p:spPr>
          <a:xfrm>
            <a:off x="539552" y="1988840"/>
            <a:ext cx="4176464" cy="863377"/>
          </a:xfrm>
        </p:spPr>
        <p:txBody>
          <a:bodyPr>
            <a:noAutofit/>
          </a:bodyPr>
          <a:lstStyle/>
          <a:p>
            <a:r>
              <a:rPr lang="zh-CN" altLang="en-US" sz="3600" b="1" dirty="0" smtClean="0">
                <a:latin typeface="黑体" pitchFamily="49" charset="-122"/>
                <a:ea typeface="黑体" pitchFamily="49" charset="-122"/>
              </a:rPr>
              <a:t>思</a:t>
            </a:r>
            <a:r>
              <a:rPr lang="zh-CN" altLang="en-US" sz="3600" b="1" dirty="0">
                <a:latin typeface="黑体" pitchFamily="49" charset="-122"/>
                <a:ea typeface="黑体" pitchFamily="49" charset="-122"/>
              </a:rPr>
              <a:t>考</a:t>
            </a:r>
            <a:r>
              <a:rPr lang="zh-CN" altLang="en-US" sz="3600" b="1" dirty="0" smtClean="0">
                <a:latin typeface="黑体" pitchFamily="49" charset="-122"/>
                <a:ea typeface="黑体" pitchFamily="49" charset="-122"/>
              </a:rPr>
              <a:t>：</a:t>
            </a:r>
            <a:r>
              <a:rPr lang="en-US" altLang="zh-CN" sz="3600" b="1" dirty="0" smtClean="0">
                <a:latin typeface="黑体" pitchFamily="49" charset="-122"/>
                <a:ea typeface="黑体" pitchFamily="49" charset="-122"/>
              </a:rPr>
              <a:t/>
            </a:r>
            <a:br>
              <a:rPr lang="en-US" altLang="zh-CN" sz="3600" b="1" dirty="0" smtClean="0">
                <a:latin typeface="黑体" pitchFamily="49" charset="-122"/>
                <a:ea typeface="黑体" pitchFamily="49" charset="-122"/>
              </a:rPr>
            </a:br>
            <a:r>
              <a:rPr lang="zh-CN" altLang="en-US" sz="3600" b="1" dirty="0" smtClean="0">
                <a:latin typeface="黑体" pitchFamily="49" charset="-122"/>
                <a:ea typeface="黑体" pitchFamily="49" charset="-122"/>
              </a:rPr>
              <a:t>谁</a:t>
            </a:r>
            <a:r>
              <a:rPr lang="zh-CN" altLang="en-US" sz="3600" b="1" dirty="0">
                <a:latin typeface="黑体" pitchFamily="49" charset="-122"/>
                <a:ea typeface="黑体" pitchFamily="49" charset="-122"/>
              </a:rPr>
              <a:t>在“致橡树”？</a:t>
            </a:r>
          </a:p>
        </p:txBody>
      </p:sp>
      <p:sp>
        <p:nvSpPr>
          <p:cNvPr id="25603" name="Rectangle 3"/>
          <p:cNvSpPr>
            <a:spLocks noGrp="1" noRot="1" noChangeArrowheads="1"/>
          </p:cNvSpPr>
          <p:nvPr>
            <p:ph type="body" sz="half" idx="1"/>
          </p:nvPr>
        </p:nvSpPr>
        <p:spPr>
          <a:xfrm>
            <a:off x="611560" y="3501008"/>
            <a:ext cx="4033838" cy="1872208"/>
          </a:xfrm>
        </p:spPr>
        <p:txBody>
          <a:bodyPr>
            <a:normAutofit fontScale="92500" lnSpcReduction="10000"/>
          </a:bodyPr>
          <a:lstStyle/>
          <a:p>
            <a:pPr>
              <a:lnSpc>
                <a:spcPct val="90000"/>
              </a:lnSpc>
              <a:buNone/>
            </a:pPr>
            <a:r>
              <a:rPr lang="zh-CN" altLang="en-US" sz="4000" b="1" dirty="0" smtClean="0"/>
              <a:t>  </a:t>
            </a:r>
            <a:r>
              <a:rPr lang="zh-CN" altLang="en-US" b="1" dirty="0" smtClean="0">
                <a:latin typeface="黑体" pitchFamily="49" charset="-122"/>
                <a:ea typeface="黑体" pitchFamily="49" charset="-122"/>
              </a:rPr>
              <a:t>木棉</a:t>
            </a:r>
            <a:endParaRPr lang="zh-CN" altLang="en-US" b="1" dirty="0">
              <a:latin typeface="黑体" pitchFamily="49" charset="-122"/>
              <a:ea typeface="黑体" pitchFamily="49" charset="-122"/>
            </a:endParaRPr>
          </a:p>
          <a:p>
            <a:pPr>
              <a:lnSpc>
                <a:spcPct val="90000"/>
              </a:lnSpc>
            </a:pPr>
            <a:endParaRPr lang="zh-CN" altLang="en-US" b="1" dirty="0">
              <a:latin typeface="黑体" pitchFamily="49" charset="-122"/>
              <a:ea typeface="黑体" pitchFamily="49" charset="-122"/>
            </a:endParaRPr>
          </a:p>
          <a:p>
            <a:pPr>
              <a:lnSpc>
                <a:spcPct val="90000"/>
              </a:lnSpc>
              <a:buNone/>
            </a:pPr>
            <a:r>
              <a:rPr lang="zh-CN" altLang="en-US" b="1" dirty="0" smtClean="0">
                <a:latin typeface="黑体" pitchFamily="49" charset="-122"/>
                <a:ea typeface="黑体" pitchFamily="49" charset="-122"/>
              </a:rPr>
              <a:t>  </a:t>
            </a:r>
            <a:r>
              <a:rPr lang="zh-CN" altLang="en-US" b="1" dirty="0" smtClean="0">
                <a:solidFill>
                  <a:srgbClr val="190DB3"/>
                </a:solidFill>
                <a:latin typeface="黑体" pitchFamily="49" charset="-122"/>
                <a:ea typeface="黑体" pitchFamily="49" charset="-122"/>
              </a:rPr>
              <a:t>自</a:t>
            </a:r>
            <a:r>
              <a:rPr lang="zh-CN" altLang="en-US" b="1" dirty="0">
                <a:solidFill>
                  <a:srgbClr val="190DB3"/>
                </a:solidFill>
                <a:latin typeface="黑体" pitchFamily="49" charset="-122"/>
                <a:ea typeface="黑体" pitchFamily="49" charset="-122"/>
              </a:rPr>
              <a:t>己对爱情的独特理解，自己的爱情观！</a:t>
            </a:r>
          </a:p>
        </p:txBody>
      </p:sp>
      <p:pic>
        <p:nvPicPr>
          <p:cNvPr id="25604" name="Picture 4" descr="木棉２"/>
          <p:cNvPicPr>
            <a:picLocks noGrp="1" noChangeAspect="1" noChangeArrowheads="1"/>
          </p:cNvPicPr>
          <p:nvPr>
            <p:ph type="clipArt" sz="half" idx="2"/>
          </p:nvPr>
        </p:nvPicPr>
        <p:blipFill>
          <a:blip r:embed="rId2" cstate="print"/>
          <a:srcRect/>
          <a:stretch>
            <a:fillRect/>
          </a:stretch>
        </p:blipFill>
        <p:spPr>
          <a:xfrm>
            <a:off x="4800600" y="2432050"/>
            <a:ext cx="3810000" cy="3733800"/>
          </a:xfrm>
          <a:noFill/>
          <a:ln/>
        </p:spPr>
      </p:pic>
      <p:sp>
        <p:nvSpPr>
          <p:cNvPr id="5" name="矩形 4"/>
          <p:cNvSpPr/>
          <p:nvPr/>
        </p:nvSpPr>
        <p:spPr>
          <a:xfrm>
            <a:off x="539552" y="548680"/>
            <a:ext cx="1008609" cy="584775"/>
          </a:xfrm>
          <a:prstGeom prst="rect">
            <a:avLst/>
          </a:prstGeom>
        </p:spPr>
        <p:txBody>
          <a:bodyPr wrap="none">
            <a:spAutoFit/>
          </a:bodyPr>
          <a:lstStyle/>
          <a:p>
            <a:r>
              <a:rPr lang="zh-CN" altLang="en-US" sz="3200" b="1" i="1" dirty="0" smtClean="0">
                <a:solidFill>
                  <a:srgbClr val="7030A0"/>
                </a:solidFill>
                <a:latin typeface="叶根友毛笔行书2.0版" pitchFamily="2" charset="-122"/>
                <a:ea typeface="叶根友毛笔行书2.0版" pitchFamily="2" charset="-122"/>
              </a:rPr>
              <a:t>题解</a:t>
            </a:r>
            <a:endParaRPr lang="zh-CN" altLang="en-US" sz="3200" b="1" i="1" dirty="0">
              <a:solidFill>
                <a:srgbClr val="7030A0"/>
              </a:solidFill>
              <a:latin typeface="叶根友毛笔行书2.0版" pitchFamily="2" charset="-122"/>
              <a:ea typeface="叶根友毛笔行书2.0版" pitchFamily="2" charset="-122"/>
            </a:endParaRPr>
          </a:p>
        </p:txBody>
      </p:sp>
      <p:sp>
        <p:nvSpPr>
          <p:cNvPr id="6" name="矩形 5"/>
          <p:cNvSpPr/>
          <p:nvPr/>
        </p:nvSpPr>
        <p:spPr>
          <a:xfrm>
            <a:off x="1619672" y="476672"/>
            <a:ext cx="7056784" cy="1077218"/>
          </a:xfrm>
          <a:prstGeom prst="rect">
            <a:avLst/>
          </a:prstGeom>
        </p:spPr>
        <p:txBody>
          <a:bodyPr wrap="square">
            <a:spAutoFit/>
          </a:bodyPr>
          <a:lstStyle/>
          <a:p>
            <a:r>
              <a:rPr lang="zh-CN" altLang="zh-CN" sz="3200" b="1" dirty="0" smtClean="0">
                <a:solidFill>
                  <a:srgbClr val="FF0000"/>
                </a:solidFill>
                <a:latin typeface="黑体" pitchFamily="49" charset="-122"/>
                <a:ea typeface="黑体" pitchFamily="49" charset="-122"/>
              </a:rPr>
              <a:t>致：给予。</a:t>
            </a:r>
            <a:r>
              <a:rPr lang="zh-CN" altLang="zh-CN" sz="3200" b="1" dirty="0" smtClean="0">
                <a:latin typeface="黑体" pitchFamily="49" charset="-122"/>
                <a:ea typeface="黑体" pitchFamily="49" charset="-122"/>
              </a:rPr>
              <a:t>如：致函，致电。可见这是一封信，是一封写给“橡树”的信。</a:t>
            </a:r>
            <a:endParaRPr lang="zh-CN" altLang="en-US" sz="3200" b="1" dirty="0">
              <a:latin typeface="黑体" pitchFamily="49" charset="-122"/>
              <a:ea typeface="黑体" pitchFamily="49" charset="-122"/>
            </a:endParaRPr>
          </a:p>
        </p:txBody>
      </p:sp>
      <p:sp>
        <p:nvSpPr>
          <p:cNvPr id="7" name="日期占位符 6"/>
          <p:cNvSpPr>
            <a:spLocks noGrp="1"/>
          </p:cNvSpPr>
          <p:nvPr>
            <p:ph type="dt" sz="half" idx="10"/>
          </p:nvPr>
        </p:nvSpPr>
        <p:spPr/>
        <p:txBody>
          <a:bodyPr/>
          <a:lstStyle/>
          <a:p>
            <a:fld id="{1481E1D8-C46A-4E9D-9050-BDFDD35E9405}" type="datetime3">
              <a:rPr lang="zh-CN" altLang="en-US" smtClean="0"/>
              <a:t>2018年9月3日星期一</a:t>
            </a:fld>
            <a:endParaRPr lang="en-US" altLang="zh-CN"/>
          </a:p>
        </p:txBody>
      </p:sp>
      <p:sp>
        <p:nvSpPr>
          <p:cNvPr id="8" name="灯片编号占位符 7"/>
          <p:cNvSpPr>
            <a:spLocks noGrp="1"/>
          </p:cNvSpPr>
          <p:nvPr>
            <p:ph type="sldNum" sz="quarter" idx="12"/>
          </p:nvPr>
        </p:nvSpPr>
        <p:spPr/>
        <p:txBody>
          <a:bodyPr/>
          <a:lstStyle/>
          <a:p>
            <a:fld id="{3983B0DE-F039-4A34-949F-A76102BB8A16}" type="slidenum">
              <a:rPr lang="en-US" altLang="zh-CN" smtClean="0"/>
              <a:pPr/>
              <a:t>9</a:t>
            </a:fld>
            <a:endParaRPr lang="en-US" altLang="zh-CN"/>
          </a:p>
        </p:txBody>
      </p:sp>
      <p:sp>
        <p:nvSpPr>
          <p:cNvPr id="9" name="页脚占位符 8"/>
          <p:cNvSpPr>
            <a:spLocks noGrp="1"/>
          </p:cNvSpPr>
          <p:nvPr>
            <p:ph type="ftr" sz="quarter" idx="11"/>
          </p:nvPr>
        </p:nvSpPr>
        <p:spPr/>
        <p:txBody>
          <a:bodyPr/>
          <a:lstStyle/>
          <a:p>
            <a:r>
              <a:rPr lang="zh-CN" altLang="en-US" smtClean="0"/>
              <a:t>泉港民族中学         </a:t>
            </a:r>
            <a:r>
              <a:rPr lang="en-US" altLang="zh-CN" smtClean="0"/>
              <a:t>《</a:t>
            </a:r>
            <a:r>
              <a:rPr lang="zh-CN" altLang="en-US" smtClean="0"/>
              <a:t>致橡树</a:t>
            </a:r>
            <a:r>
              <a:rPr lang="en-US" altLang="zh-CN" smtClean="0"/>
              <a:t>》</a:t>
            </a:r>
            <a:endParaRPr lang="en-US" altLang="zh-CN"/>
          </a:p>
        </p:txBody>
      </p:sp>
    </p:spTree>
  </p:cSld>
  <p:clrMapOvr>
    <a:masterClrMapping/>
  </p:clrMapOvr>
  <p:transition>
    <p:pull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5604"/>
                                        </p:tgtEl>
                                        <p:attrNameLst>
                                          <p:attrName>style.visibility</p:attrName>
                                        </p:attrNameLst>
                                      </p:cBhvr>
                                      <p:to>
                                        <p:strVal val="visible"/>
                                      </p:to>
                                    </p:set>
                                    <p:anim calcmode="lin" valueType="num">
                                      <p:cBhvr additive="base">
                                        <p:cTn id="19" dur="500" fill="hold"/>
                                        <p:tgtEl>
                                          <p:spTgt spid="25604"/>
                                        </p:tgtEl>
                                        <p:attrNameLst>
                                          <p:attrName>ppt_x</p:attrName>
                                        </p:attrNameLst>
                                      </p:cBhvr>
                                      <p:tavLst>
                                        <p:tav tm="0">
                                          <p:val>
                                            <p:strVal val="#ppt_x"/>
                                          </p:val>
                                        </p:tav>
                                        <p:tav tm="100000">
                                          <p:val>
                                            <p:strVal val="#ppt_x"/>
                                          </p:val>
                                        </p:tav>
                                      </p:tavLst>
                                    </p:anim>
                                    <p:anim calcmode="lin" valueType="num">
                                      <p:cBhvr additive="base">
                                        <p:cTn id="20" dur="500" fill="hold"/>
                                        <p:tgtEl>
                                          <p:spTgt spid="2560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5602"/>
                                        </p:tgtEl>
                                        <p:attrNameLst>
                                          <p:attrName>style.visibility</p:attrName>
                                        </p:attrNameLst>
                                      </p:cBhvr>
                                      <p:to>
                                        <p:strVal val="visible"/>
                                      </p:to>
                                    </p:set>
                                    <p:anim calcmode="lin" valueType="num">
                                      <p:cBhvr additive="base">
                                        <p:cTn id="25" dur="500" fill="hold"/>
                                        <p:tgtEl>
                                          <p:spTgt spid="25602"/>
                                        </p:tgtEl>
                                        <p:attrNameLst>
                                          <p:attrName>ppt_x</p:attrName>
                                        </p:attrNameLst>
                                      </p:cBhvr>
                                      <p:tavLst>
                                        <p:tav tm="0">
                                          <p:val>
                                            <p:strVal val="#ppt_x"/>
                                          </p:val>
                                        </p:tav>
                                        <p:tav tm="100000">
                                          <p:val>
                                            <p:strVal val="#ppt_x"/>
                                          </p:val>
                                        </p:tav>
                                      </p:tavLst>
                                    </p:anim>
                                    <p:anim calcmode="lin" valueType="num">
                                      <p:cBhvr additive="base">
                                        <p:cTn id="26" dur="500" fill="hold"/>
                                        <p:tgtEl>
                                          <p:spTgt spid="25602"/>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5603">
                                            <p:txEl>
                                              <p:pRg st="0" end="0"/>
                                            </p:txEl>
                                          </p:spTgt>
                                        </p:tgtEl>
                                        <p:attrNameLst>
                                          <p:attrName>style.visibility</p:attrName>
                                        </p:attrNameLst>
                                      </p:cBhvr>
                                      <p:to>
                                        <p:strVal val="visible"/>
                                      </p:to>
                                    </p:set>
                                    <p:anim calcmode="lin" valueType="num">
                                      <p:cBhvr additive="base">
                                        <p:cTn id="31" dur="500" fill="hold"/>
                                        <p:tgtEl>
                                          <p:spTgt spid="25603">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560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5603">
                                            <p:txEl>
                                              <p:pRg st="2" end="2"/>
                                            </p:txEl>
                                          </p:spTgt>
                                        </p:tgtEl>
                                        <p:attrNameLst>
                                          <p:attrName>style.visibility</p:attrName>
                                        </p:attrNameLst>
                                      </p:cBhvr>
                                      <p:to>
                                        <p:strVal val="visible"/>
                                      </p:to>
                                    </p:set>
                                    <p:anim calcmode="lin" valueType="num">
                                      <p:cBhvr additive="base">
                                        <p:cTn id="37" dur="500" fill="hold"/>
                                        <p:tgtEl>
                                          <p:spTgt spid="25603">
                                            <p:txEl>
                                              <p:pRg st="2" end="2"/>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560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p:bldP spid="25603" grpId="0" build="p"/>
      <p:bldP spid="5" grpId="0"/>
      <p:bldP spid="6"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203</TotalTime>
  <Words>2134</Words>
  <Application>Microsoft Office PowerPoint</Application>
  <PresentationFormat>全屏显示(4:3)</PresentationFormat>
  <Paragraphs>267</Paragraphs>
  <Slides>26</Slides>
  <Notes>0</Notes>
  <HiddenSlides>0</HiddenSlides>
  <MMClips>1</MMClips>
  <ScaleCrop>false</ScaleCrop>
  <HeadingPairs>
    <vt:vector size="4" baseType="variant">
      <vt:variant>
        <vt:lpstr>主题</vt:lpstr>
      </vt:variant>
      <vt:variant>
        <vt:i4>1</vt:i4>
      </vt:variant>
      <vt:variant>
        <vt:lpstr>幻灯片标题</vt:lpstr>
      </vt:variant>
      <vt:variant>
        <vt:i4>26</vt:i4>
      </vt:variant>
    </vt:vector>
  </HeadingPairs>
  <TitlesOfParts>
    <vt:vector size="27" baseType="lpstr">
      <vt:lpstr>Office 主题</vt:lpstr>
      <vt:lpstr>幻灯片 1</vt:lpstr>
      <vt:lpstr>幻灯片 2</vt:lpstr>
      <vt:lpstr>幻灯片 3</vt:lpstr>
      <vt:lpstr>幻灯片 4</vt:lpstr>
      <vt:lpstr>幻灯片 5</vt:lpstr>
      <vt:lpstr>幻灯片 6</vt:lpstr>
      <vt:lpstr>幻灯片 7</vt:lpstr>
      <vt:lpstr>幻灯片 8</vt:lpstr>
      <vt:lpstr>思考： 谁在“致橡树”？</vt:lpstr>
      <vt:lpstr>浏览课文，思考完成表格</vt:lpstr>
      <vt:lpstr>攀援的凌霄花</vt:lpstr>
      <vt:lpstr>幻灯片 12</vt:lpstr>
      <vt:lpstr>痴情的鸟儿</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                孤独的英雄</vt:lpstr>
    </vt:vector>
  </TitlesOfParts>
  <Company>qgmzzx@163.com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Administrator</dc:creator>
  <cp:lastModifiedBy>Administrator</cp:lastModifiedBy>
  <cp:revision>86</cp:revision>
  <dcterms:created xsi:type="dcterms:W3CDTF">2016-10-31T13:19:00Z</dcterms:created>
  <dcterms:modified xsi:type="dcterms:W3CDTF">2018-09-03T09:47:04Z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2052-10.1.0.7346</vt:lpwstr>
  </property>
</Properties>
</file>