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8"/>
  </p:notesMasterIdLst>
  <p:sldIdLst>
    <p:sldId id="335" r:id="rId3"/>
    <p:sldId id="275" r:id="rId4"/>
    <p:sldId id="302" r:id="rId5"/>
    <p:sldId id="256" r:id="rId6"/>
    <p:sldId id="257" r:id="rId7"/>
    <p:sldId id="484" r:id="rId8"/>
    <p:sldId id="276" r:id="rId9"/>
    <p:sldId id="339" r:id="rId10"/>
    <p:sldId id="340" r:id="rId11"/>
    <p:sldId id="263" r:id="rId12"/>
    <p:sldId id="280" r:id="rId13"/>
    <p:sldId id="281" r:id="rId14"/>
    <p:sldId id="454" r:id="rId15"/>
    <p:sldId id="455" r:id="rId16"/>
    <p:sldId id="284" r:id="rId17"/>
    <p:sldId id="457" r:id="rId18"/>
    <p:sldId id="270" r:id="rId19"/>
    <p:sldId id="462" r:id="rId20"/>
    <p:sldId id="285" r:id="rId21"/>
    <p:sldId id="286" r:id="rId22"/>
    <p:sldId id="273" r:id="rId23"/>
    <p:sldId id="431" r:id="rId24"/>
    <p:sldId id="303" r:id="rId25"/>
    <p:sldId id="304" r:id="rId26"/>
    <p:sldId id="305" r:id="rId27"/>
    <p:sldId id="519" r:id="rId28"/>
    <p:sldId id="429" r:id="rId29"/>
    <p:sldId id="308" r:id="rId30"/>
    <p:sldId id="406" r:id="rId31"/>
    <p:sldId id="405" r:id="rId32"/>
    <p:sldId id="518" r:id="rId33"/>
    <p:sldId id="535" r:id="rId34"/>
    <p:sldId id="520" r:id="rId35"/>
    <p:sldId id="536" r:id="rId36"/>
    <p:sldId id="456" r:id="rId37"/>
    <p:sldId id="376" r:id="rId38"/>
    <p:sldId id="537" r:id="rId39"/>
    <p:sldId id="412" r:id="rId40"/>
    <p:sldId id="413" r:id="rId41"/>
    <p:sldId id="538" r:id="rId42"/>
    <p:sldId id="414" r:id="rId43"/>
    <p:sldId id="461" r:id="rId44"/>
    <p:sldId id="458" r:id="rId45"/>
    <p:sldId id="459" r:id="rId46"/>
    <p:sldId id="460" r:id="rId47"/>
  </p:sldIdLst>
  <p:sldSz cx="9144000" cy="6858000" type="screen4x3"/>
  <p:notesSz cx="6858000" cy="9144000"/>
  <p:defaultTextStyle>
    <a:defPPr>
      <a:defRPr lang="zh-CN"/>
    </a:defPPr>
    <a:lvl1pPr marL="0" lvl="0"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00"/>
    <a:srgbClr val="EAEBD9"/>
    <a:srgbClr val="000099"/>
    <a:srgbClr val="00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showGuides="1">
      <p:cViewPr varScale="1">
        <p:scale>
          <a:sx n="109" d="100"/>
          <a:sy n="109" d="100"/>
        </p:scale>
        <p:origin x="-516" y="-90"/>
      </p:cViewPr>
      <p:guideLst>
        <p:guide orient="horz" pos="2160"/>
        <p:guide pos="2880"/>
      </p:guideLst>
    </p:cSldViewPr>
  </p:slideViewPr>
  <p:notesTextViewPr>
    <p:cViewPr>
      <p:scale>
        <a:sx n="100" d="100"/>
        <a:sy n="100" d="100"/>
      </p:scale>
      <p:origin x="0" y="0"/>
    </p:cViewPr>
  </p:notesTextViewPr>
  <p:sorterViewPr showFormatting="0">
    <p:cViewPr>
      <p:scale>
        <a:sx n="66" d="100"/>
        <a:sy n="66" d="100"/>
      </p:scale>
      <p:origin x="0" y="0"/>
    </p:cViewPr>
  </p:sorterViewPr>
  <p:gridSpacing cx="76199" cy="76199"/>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1" Type="http://schemas.openxmlformats.org/officeDocument/2006/relationships/tableStyles" Target="tableStyles.xml"/><Relationship Id="rId50" Type="http://schemas.openxmlformats.org/officeDocument/2006/relationships/viewProps" Target="viewProps.xml"/><Relationship Id="rId5" Type="http://schemas.openxmlformats.org/officeDocument/2006/relationships/slide" Target="slides/slide3.xml"/><Relationship Id="rId49" Type="http://schemas.openxmlformats.org/officeDocument/2006/relationships/presProps" Target="presProps.xml"/><Relationship Id="rId48" Type="http://schemas.openxmlformats.org/officeDocument/2006/relationships/notesMaster" Target="notesMasters/notesMaster1.xml"/><Relationship Id="rId47" Type="http://schemas.openxmlformats.org/officeDocument/2006/relationships/slide" Target="slides/slide45.xml"/><Relationship Id="rId46" Type="http://schemas.openxmlformats.org/officeDocument/2006/relationships/slide" Target="slides/slide44.xml"/><Relationship Id="rId45" Type="http://schemas.openxmlformats.org/officeDocument/2006/relationships/slide" Target="slides/slide43.xml"/><Relationship Id="rId44" Type="http://schemas.openxmlformats.org/officeDocument/2006/relationships/slide" Target="slides/slide42.xml"/><Relationship Id="rId43" Type="http://schemas.openxmlformats.org/officeDocument/2006/relationships/slide" Target="slides/slide41.xml"/><Relationship Id="rId42" Type="http://schemas.openxmlformats.org/officeDocument/2006/relationships/slide" Target="slides/slide40.xml"/><Relationship Id="rId41" Type="http://schemas.openxmlformats.org/officeDocument/2006/relationships/slide" Target="slides/slide39.xml"/><Relationship Id="rId40" Type="http://schemas.openxmlformats.org/officeDocument/2006/relationships/slide" Target="slides/slide38.xml"/><Relationship Id="rId4" Type="http://schemas.openxmlformats.org/officeDocument/2006/relationships/slide" Target="slides/slide2.xml"/><Relationship Id="rId39" Type="http://schemas.openxmlformats.org/officeDocument/2006/relationships/slide" Target="slides/slide37.xml"/><Relationship Id="rId38" Type="http://schemas.openxmlformats.org/officeDocument/2006/relationships/slide" Target="slides/slide36.xml"/><Relationship Id="rId37" Type="http://schemas.openxmlformats.org/officeDocument/2006/relationships/slide" Target="slides/slide35.xml"/><Relationship Id="rId36" Type="http://schemas.openxmlformats.org/officeDocument/2006/relationships/slide" Target="slides/slide34.xml"/><Relationship Id="rId35" Type="http://schemas.openxmlformats.org/officeDocument/2006/relationships/slide" Target="slides/slide33.xml"/><Relationship Id="rId34" Type="http://schemas.openxmlformats.org/officeDocument/2006/relationships/slide" Target="slides/slide32.xml"/><Relationship Id="rId33" Type="http://schemas.openxmlformats.org/officeDocument/2006/relationships/slide" Target="slides/slide31.xml"/><Relationship Id="rId32" Type="http://schemas.openxmlformats.org/officeDocument/2006/relationships/slide" Target="slides/slide30.xml"/><Relationship Id="rId31" Type="http://schemas.openxmlformats.org/officeDocument/2006/relationships/slide" Target="slides/slide29.xml"/><Relationship Id="rId30" Type="http://schemas.openxmlformats.org/officeDocument/2006/relationships/slide" Target="slides/slide28.xml"/><Relationship Id="rId3" Type="http://schemas.openxmlformats.org/officeDocument/2006/relationships/slide" Target="slides/slide1.xml"/><Relationship Id="rId29" Type="http://schemas.openxmlformats.org/officeDocument/2006/relationships/slide" Target="slides/slide27.xml"/><Relationship Id="rId28" Type="http://schemas.openxmlformats.org/officeDocument/2006/relationships/slide" Target="slides/slide26.xml"/><Relationship Id="rId27" Type="http://schemas.openxmlformats.org/officeDocument/2006/relationships/slide" Target="slides/slide25.xml"/><Relationship Id="rId26" Type="http://schemas.openxmlformats.org/officeDocument/2006/relationships/slide" Target="slides/slide24.xml"/><Relationship Id="rId25" Type="http://schemas.openxmlformats.org/officeDocument/2006/relationships/slide" Target="slides/slide23.xml"/><Relationship Id="rId24" Type="http://schemas.openxmlformats.org/officeDocument/2006/relationships/slide" Target="slides/slide22.xml"/><Relationship Id="rId23" Type="http://schemas.openxmlformats.org/officeDocument/2006/relationships/slide" Target="slides/slide21.xml"/><Relationship Id="rId22" Type="http://schemas.openxmlformats.org/officeDocument/2006/relationships/slide" Target="slides/slide20.xml"/><Relationship Id="rId21" Type="http://schemas.openxmlformats.org/officeDocument/2006/relationships/slide" Target="slides/slide19.xml"/><Relationship Id="rId20" Type="http://schemas.openxmlformats.org/officeDocument/2006/relationships/slide" Target="slides/slide18.xml"/><Relationship Id="rId2" Type="http://schemas.openxmlformats.org/officeDocument/2006/relationships/theme" Target="theme/theme1.xml"/><Relationship Id="rId19" Type="http://schemas.openxmlformats.org/officeDocument/2006/relationships/slide" Target="slides/slide17.xml"/><Relationship Id="rId18" Type="http://schemas.openxmlformats.org/officeDocument/2006/relationships/slide" Target="slides/slide16.xml"/><Relationship Id="rId17" Type="http://schemas.openxmlformats.org/officeDocument/2006/relationships/slide" Target="slides/slide15.xml"/><Relationship Id="rId16" Type="http://schemas.openxmlformats.org/officeDocument/2006/relationships/slide" Target="slides/slide14.xml"/><Relationship Id="rId15" Type="http://schemas.openxmlformats.org/officeDocument/2006/relationships/slide" Target="slides/slide13.xml"/><Relationship Id="rId14" Type="http://schemas.openxmlformats.org/officeDocument/2006/relationships/slide" Target="slides/slide12.xml"/><Relationship Id="rId13" Type="http://schemas.openxmlformats.org/officeDocument/2006/relationships/slide" Target="slides/slide1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pPr fontAlgn="base"/>
            <a:endParaRPr lang="zh-CN" altLang="en-US" strike="noStrike" noProof="1"/>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pPr fontAlgn="base"/>
            <a:fld id="{D2A48B96-639E-45A3-A0BA-2464DFDB1FAA}" type="datetimeFigureOut">
              <a:rPr lang="zh-CN" altLang="en-US" strike="noStrike" noProof="1" smtClean="0">
                <a:latin typeface="Arial" panose="020B0604020202020204" pitchFamily="34" charset="0"/>
                <a:ea typeface="宋体" panose="02010600030101010101" pitchFamily="2" charset="-122"/>
                <a:cs typeface="+mn-ea"/>
              </a:rPr>
            </a:fld>
            <a:endParaRPr lang="zh-CN" altLang="en-US" strike="noStrike" noProof="1"/>
          </a:p>
        </p:txBody>
      </p:sp>
      <p:sp>
        <p:nvSpPr>
          <p:cNvPr id="2052" name="幻灯片图像占位符 3"/>
          <p:cNvSpPr>
            <a:spLocks noGrp="1" noRot="1" noChangeAspect="1"/>
          </p:cNvSpPr>
          <p:nvPr>
            <p:ph type="sldImg"/>
          </p:nvPr>
        </p:nvSpPr>
        <p:spPr>
          <a:xfrm>
            <a:off x="1371600" y="1143000"/>
            <a:ext cx="4114800" cy="3086100"/>
          </a:xfrm>
          <a:prstGeom prst="rect">
            <a:avLst/>
          </a:prstGeom>
          <a:noFill/>
          <a:ln w="12700" cap="flat" cmpd="sng">
            <a:solidFill>
              <a:srgbClr val="000000"/>
            </a:solidFill>
            <a:prstDash val="solid"/>
            <a:round/>
            <a:headEnd type="none" w="med" len="med"/>
            <a:tailEnd type="none" w="med" len="med"/>
          </a:ln>
        </p:spPr>
      </p:sp>
      <p:sp>
        <p:nvSpPr>
          <p:cNvPr id="2053" name="备注占位符 4"/>
          <p:cNvSpPr>
            <a:spLocks noGrp="1"/>
          </p:cNvSpPr>
          <p:nvPr>
            <p:ph type="body" sz="quarter"/>
          </p:nvPr>
        </p:nvSpPr>
        <p:spPr>
          <a:xfrm>
            <a:off x="685800" y="4400550"/>
            <a:ext cx="5486400" cy="3600450"/>
          </a:xfrm>
          <a:prstGeom prst="rect">
            <a:avLst/>
          </a:prstGeom>
          <a:noFill/>
          <a:ln w="9525">
            <a:noFill/>
          </a:ln>
        </p:spPr>
        <p:txBody>
          <a:bodyPr lIns="91440" tIns="45720" rIns="91440" bIns="45720" anchor="t"/>
          <a:p>
            <a:pPr lvl="0"/>
            <a:r>
              <a:rPr lang="zh-CN" altLang="en-US"/>
              <a:t>单击此处编辑母版文本样式</a:t>
            </a:r>
            <a:endParaRPr lang="zh-CN" altLang="en-US"/>
          </a:p>
          <a:p>
            <a:pPr lvl="1" indent="0"/>
            <a:r>
              <a:rPr lang="zh-CN" altLang="en-US"/>
              <a:t>第二级</a:t>
            </a:r>
            <a:endParaRPr lang="zh-CN" altLang="en-US"/>
          </a:p>
          <a:p>
            <a:pPr lvl="2" indent="0"/>
            <a:r>
              <a:rPr lang="zh-CN" altLang="en-US"/>
              <a:t>第三级</a:t>
            </a:r>
            <a:endParaRPr lang="zh-CN" altLang="en-US"/>
          </a:p>
          <a:p>
            <a:pPr lvl="3" indent="0"/>
            <a:r>
              <a:rPr lang="zh-CN" altLang="en-US"/>
              <a:t>第四级</a:t>
            </a:r>
            <a:endParaRPr lang="zh-CN" altLang="en-US"/>
          </a:p>
          <a:p>
            <a:pPr lvl="4" indent="0"/>
            <a:r>
              <a:rPr lang="zh-CN" altLang="en-US"/>
              <a:t>第五级</a:t>
            </a:r>
            <a:endParaRPr lang="zh-CN" altLang="en-US"/>
          </a:p>
        </p:txBody>
      </p:sp>
      <p:sp>
        <p:nvSpPr>
          <p:cNvPr id="6" name="页脚占位符 5"/>
          <p:cNvSpPr>
            <a:spLocks noGrp="1"/>
          </p:cNvSpPr>
          <p:nvPr>
            <p:ph type="ftr" sz="quarter" idx="4"/>
          </p:nvPr>
        </p:nvSpPr>
        <p:spPr>
          <a:xfrm>
            <a:off x="0" y="8685213"/>
            <a:ext cx="2971800" cy="458788"/>
          </a:xfrm>
          <a:prstGeom prst="rect">
            <a:avLst/>
          </a:prstGeom>
        </p:spPr>
        <p:txBody>
          <a:bodyPr vert="horz" lIns="91440" tIns="45720" rIns="91440" bIns="45720" rtlCol="0" anchor="b"/>
          <a:lstStyle>
            <a:lvl1pPr algn="l">
              <a:defRPr sz="1200"/>
            </a:lvl1pPr>
          </a:lstStyle>
          <a:p>
            <a:pPr fontAlgn="base"/>
            <a:endParaRPr lang="zh-CN" altLang="en-US" strike="noStrike" noProof="1"/>
          </a:p>
        </p:txBody>
      </p:sp>
      <p:sp>
        <p:nvSpPr>
          <p:cNvPr id="7" name="灯片编号占位符 6"/>
          <p:cNvSpPr>
            <a:spLocks noGrp="1"/>
          </p:cNvSpPr>
          <p:nvPr>
            <p:ph type="sldNum" sz="quarter" idx="5"/>
          </p:nvPr>
        </p:nvSpPr>
        <p:spPr>
          <a:xfrm>
            <a:off x="3884613" y="8685213"/>
            <a:ext cx="2971800" cy="458788"/>
          </a:xfrm>
          <a:prstGeom prst="rect">
            <a:avLst/>
          </a:prstGeom>
        </p:spPr>
        <p:txBody>
          <a:bodyPr vert="horz" lIns="91440" tIns="45720" rIns="91440" bIns="45720" rtlCol="0" anchor="b"/>
          <a:lstStyle>
            <a:lvl1pPr algn="r">
              <a:defRPr sz="1200"/>
            </a:lvl1pPr>
          </a:lstStyle>
          <a:p>
            <a:pPr fontAlgn="base"/>
            <a:fld id="{A6837353-30EB-4A48-80EB-173D804AEFBD}" type="slidenum">
              <a:rPr lang="zh-CN" altLang="en-US" strike="noStrike" noProof="1" smtClean="0">
                <a:latin typeface="Arial" panose="020B0604020202020204" pitchFamily="34" charset="0"/>
                <a:ea typeface="宋体" panose="02010600030101010101" pitchFamily="2" charset="-122"/>
                <a:cs typeface="+mn-ea"/>
              </a:rPr>
            </a:fld>
            <a:endParaRPr lang="zh-CN" altLang="en-US" strike="noStrike" noProof="1"/>
          </a:p>
        </p:txBody>
      </p:sp>
    </p:spTree>
  </p:cSld>
  <p:clrMap bg1="lt1" tx1="dk1" bg2="lt2" tx2="dk2" accent1="accent1" accent2="accent2" accent3="accent3" accent4="accent4" accent5="accent5" accent6="accent6" hlink="hlink" folHlink="folHlink"/>
  <p:hf sldNum="0"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0" y="1122363"/>
            <a:ext cx="6858000" cy="2387600"/>
          </a:xfrm>
        </p:spPr>
        <p:txBody>
          <a:bodyPr anchor="b"/>
          <a:lstStyle>
            <a:lvl1pPr algn="ctr">
              <a:defRPr sz="4500"/>
            </a:lvl1pPr>
          </a:lstStyle>
          <a:p>
            <a:pPr fontAlgn="base"/>
            <a:r>
              <a:rPr lang="zh-CN" altLang="en-US" strike="noStrike" noProof="1" smtClean="0"/>
              <a:t>单击此处编辑母版标题样式</a:t>
            </a:r>
            <a:endParaRPr lang="zh-CN" altLang="en-US" strike="noStrike" noProof="1"/>
          </a:p>
        </p:txBody>
      </p:sp>
      <p:sp>
        <p:nvSpPr>
          <p:cNvPr id="3" name="副标题 2"/>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pPr fontAlgn="base"/>
            <a:r>
              <a:rPr lang="zh-CN" altLang="en-US" strike="noStrike" noProof="1" smtClean="0"/>
              <a:t>单击此处编辑母版副标题样式</a:t>
            </a:r>
            <a:endParaRPr lang="zh-CN" altLang="en-US" strike="noStrike" noProof="1"/>
          </a:p>
        </p:txBody>
      </p:sp>
      <p:sp>
        <p:nvSpPr>
          <p:cNvPr id="4" name="日期占位符 3"/>
          <p:cNvSpPr>
            <a:spLocks noGrp="1"/>
          </p:cNvSpPr>
          <p:nvPr>
            <p:ph type="dt" sz="half" idx="10"/>
          </p:nvPr>
        </p:nvSpPr>
        <p:spPr/>
        <p:txBody>
          <a:bodyPr/>
          <a:p>
            <a:pPr lvl="0" fontAlgn="base"/>
            <a:endParaRPr lang="zh-CN" altLang="en-US" strike="noStrike" noProof="1" dirty="0"/>
          </a:p>
        </p:txBody>
      </p:sp>
      <p:sp>
        <p:nvSpPr>
          <p:cNvPr id="5" name="页脚占位符 4"/>
          <p:cNvSpPr>
            <a:spLocks noGrp="1"/>
          </p:cNvSpPr>
          <p:nvPr>
            <p:ph type="ftr" sz="quarter" idx="11"/>
          </p:nvPr>
        </p:nvSpPr>
        <p:spPr/>
        <p:txBody>
          <a:bodyPr/>
          <a:p>
            <a:pPr lvl="0" fontAlgn="base"/>
            <a:endParaRPr lang="zh-CN" strike="noStrike" noProof="1" dirty="0"/>
          </a:p>
        </p:txBody>
      </p:sp>
      <p:sp>
        <p:nvSpPr>
          <p:cNvPr id="6" name="灯片编号占位符 5"/>
          <p:cNvSpPr>
            <a:spLocks noGrp="1"/>
          </p:cNvSpPr>
          <p:nvPr>
            <p:ph type="sldNum" sz="quarter" idx="12"/>
          </p:nvPr>
        </p:nvSpPr>
        <p:spPr/>
        <p:txBody>
          <a:bodyPr/>
          <a:p>
            <a:pPr lvl="0" fontAlgn="base"/>
            <a:fld id="{9A0DB2DC-4C9A-4742-B13C-FB6460FD3503}" type="slidenum">
              <a:rPr lang="zh-CN" strike="noStrike" noProof="1" dirty="0">
                <a:latin typeface="Arial" panose="020B0604020202020204" pitchFamily="34" charset="0"/>
                <a:ea typeface="宋体" panose="02010600030101010101" pitchFamily="2" charset="-122"/>
                <a:cs typeface="+mn-ea"/>
              </a:rPr>
            </a:fld>
            <a:endParaRPr lang="zh-CN" strike="noStrike" noProof="1" dirty="0"/>
          </a:p>
        </p:txBody>
      </p:sp>
    </p:spTree>
  </p:cSld>
  <p:clrMapOvr>
    <a:masterClrMapping/>
  </p:clrMapOvr>
  <p:transition spd="slow">
    <p:blinds/>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竖排文字占位符 2"/>
          <p:cNvSpPr>
            <a:spLocks noGrp="1"/>
          </p:cNvSpPr>
          <p:nvPr>
            <p:ph type="body" orient="vert" idx="1"/>
          </p:nvPr>
        </p:nvSpPr>
        <p:spPr/>
        <p:txBody>
          <a:bodyPr vert="eaVert"/>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日期占位符 3"/>
          <p:cNvSpPr>
            <a:spLocks noGrp="1"/>
          </p:cNvSpPr>
          <p:nvPr>
            <p:ph type="dt" sz="half" idx="10"/>
          </p:nvPr>
        </p:nvSpPr>
        <p:spPr/>
        <p:txBody>
          <a:bodyPr/>
          <a:p>
            <a:pPr lvl="0" fontAlgn="base"/>
            <a:endParaRPr lang="zh-CN" altLang="en-US" strike="noStrike" noProof="1" dirty="0"/>
          </a:p>
        </p:txBody>
      </p:sp>
      <p:sp>
        <p:nvSpPr>
          <p:cNvPr id="5" name="页脚占位符 4"/>
          <p:cNvSpPr>
            <a:spLocks noGrp="1"/>
          </p:cNvSpPr>
          <p:nvPr>
            <p:ph type="ftr" sz="quarter" idx="11"/>
          </p:nvPr>
        </p:nvSpPr>
        <p:spPr/>
        <p:txBody>
          <a:bodyPr/>
          <a:p>
            <a:pPr lvl="0" fontAlgn="base"/>
            <a:endParaRPr lang="zh-CN" strike="noStrike" noProof="1" dirty="0"/>
          </a:p>
        </p:txBody>
      </p:sp>
      <p:sp>
        <p:nvSpPr>
          <p:cNvPr id="6" name="灯片编号占位符 5"/>
          <p:cNvSpPr>
            <a:spLocks noGrp="1"/>
          </p:cNvSpPr>
          <p:nvPr>
            <p:ph type="sldNum" sz="quarter" idx="12"/>
          </p:nvPr>
        </p:nvSpPr>
        <p:spPr/>
        <p:txBody>
          <a:bodyPr/>
          <a:p>
            <a:pPr lvl="0" fontAlgn="base"/>
            <a:fld id="{9A0DB2DC-4C9A-4742-B13C-FB6460FD3503}" type="slidenum">
              <a:rPr lang="zh-CN" strike="noStrike" noProof="1" dirty="0">
                <a:latin typeface="Arial" panose="020B0604020202020204" pitchFamily="34" charset="0"/>
                <a:ea typeface="宋体" panose="02010600030101010101" pitchFamily="2" charset="-122"/>
                <a:cs typeface="+mn-ea"/>
              </a:rPr>
            </a:fld>
            <a:endParaRPr lang="zh-CN" strike="noStrike" noProof="1" dirty="0"/>
          </a:p>
        </p:txBody>
      </p:sp>
    </p:spTree>
  </p:cSld>
  <p:clrMapOvr>
    <a:masterClrMapping/>
  </p:clrMapOvr>
  <p:transition spd="slow">
    <p:blinds/>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pPr fontAlgn="base"/>
            <a:r>
              <a:rPr lang="zh-CN" altLang="en-US" strike="noStrike" noProof="1" smtClean="0"/>
              <a:t>单击此处编辑母版标题样式</a:t>
            </a:r>
            <a:endParaRPr lang="zh-CN" altLang="en-US" strike="noStrike" noProof="1"/>
          </a:p>
        </p:txBody>
      </p:sp>
      <p:sp>
        <p:nvSpPr>
          <p:cNvPr id="3" name="竖排文字占位符 2"/>
          <p:cNvSpPr>
            <a:spLocks noGrp="1"/>
          </p:cNvSpPr>
          <p:nvPr>
            <p:ph type="body" orient="vert" idx="1"/>
          </p:nvPr>
        </p:nvSpPr>
        <p:spPr>
          <a:xfrm>
            <a:off x="457200" y="274638"/>
            <a:ext cx="6052930" cy="5851525"/>
          </a:xfrm>
        </p:spPr>
        <p:txBody>
          <a:bodyPr vert="eaVert"/>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日期占位符 3"/>
          <p:cNvSpPr>
            <a:spLocks noGrp="1"/>
          </p:cNvSpPr>
          <p:nvPr>
            <p:ph type="dt" sz="half" idx="10"/>
          </p:nvPr>
        </p:nvSpPr>
        <p:spPr/>
        <p:txBody>
          <a:bodyPr/>
          <a:p>
            <a:pPr lvl="0" fontAlgn="base"/>
            <a:endParaRPr lang="zh-CN" altLang="en-US" strike="noStrike" noProof="1" dirty="0"/>
          </a:p>
        </p:txBody>
      </p:sp>
      <p:sp>
        <p:nvSpPr>
          <p:cNvPr id="5" name="页脚占位符 4"/>
          <p:cNvSpPr>
            <a:spLocks noGrp="1"/>
          </p:cNvSpPr>
          <p:nvPr>
            <p:ph type="ftr" sz="quarter" idx="11"/>
          </p:nvPr>
        </p:nvSpPr>
        <p:spPr/>
        <p:txBody>
          <a:bodyPr/>
          <a:p>
            <a:pPr lvl="0" fontAlgn="base"/>
            <a:endParaRPr lang="zh-CN" strike="noStrike" noProof="1" dirty="0"/>
          </a:p>
        </p:txBody>
      </p:sp>
      <p:sp>
        <p:nvSpPr>
          <p:cNvPr id="6" name="灯片编号占位符 5"/>
          <p:cNvSpPr>
            <a:spLocks noGrp="1"/>
          </p:cNvSpPr>
          <p:nvPr>
            <p:ph type="sldNum" sz="quarter" idx="12"/>
          </p:nvPr>
        </p:nvSpPr>
        <p:spPr/>
        <p:txBody>
          <a:bodyPr/>
          <a:p>
            <a:pPr lvl="0" fontAlgn="base"/>
            <a:fld id="{9A0DB2DC-4C9A-4742-B13C-FB6460FD3503}" type="slidenum">
              <a:rPr lang="zh-CN" strike="noStrike" noProof="1" dirty="0">
                <a:latin typeface="Arial" panose="020B0604020202020204" pitchFamily="34" charset="0"/>
                <a:ea typeface="宋体" panose="02010600030101010101" pitchFamily="2" charset="-122"/>
                <a:cs typeface="+mn-ea"/>
              </a:rPr>
            </a:fld>
            <a:endParaRPr lang="zh-CN" strike="noStrike" noProof="1" dirty="0"/>
          </a:p>
        </p:txBody>
      </p:sp>
    </p:spTree>
  </p:cSld>
  <p:clrMapOvr>
    <a:masterClrMapping/>
  </p:clrMapOvr>
  <p:transition spd="slow">
    <p:blinds/>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x" preserve="1">
  <p:cSld name="标题和文本">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文本占位符 2"/>
          <p:cNvSpPr>
            <a:spLocks noGrp="1"/>
          </p:cNvSpPr>
          <p:nvPr>
            <p:ph type="body" idx="1"/>
          </p:nvPr>
        </p:nvSpPr>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日期占位符 3"/>
          <p:cNvSpPr>
            <a:spLocks noGrp="1"/>
          </p:cNvSpPr>
          <p:nvPr>
            <p:ph type="dt" sz="half" idx="10"/>
          </p:nvPr>
        </p:nvSpPr>
        <p:spPr/>
        <p:txBody>
          <a:bodyPr/>
          <a:p>
            <a:pPr lvl="0" fontAlgn="base"/>
            <a:endParaRPr lang="zh-CN" altLang="en-US" strike="noStrike" noProof="1" dirty="0"/>
          </a:p>
        </p:txBody>
      </p:sp>
      <p:sp>
        <p:nvSpPr>
          <p:cNvPr id="5" name="页脚占位符 4"/>
          <p:cNvSpPr>
            <a:spLocks noGrp="1"/>
          </p:cNvSpPr>
          <p:nvPr>
            <p:ph type="ftr" sz="quarter" idx="11"/>
          </p:nvPr>
        </p:nvSpPr>
        <p:spPr/>
        <p:txBody>
          <a:bodyPr/>
          <a:p>
            <a:pPr lvl="0" fontAlgn="base"/>
            <a:endParaRPr lang="zh-CN" strike="noStrike" noProof="1" dirty="0"/>
          </a:p>
        </p:txBody>
      </p:sp>
      <p:sp>
        <p:nvSpPr>
          <p:cNvPr id="6" name="灯片编号占位符 5"/>
          <p:cNvSpPr>
            <a:spLocks noGrp="1"/>
          </p:cNvSpPr>
          <p:nvPr>
            <p:ph type="sldNum" sz="quarter" idx="12"/>
          </p:nvPr>
        </p:nvSpPr>
        <p:spPr/>
        <p:txBody>
          <a:bodyPr/>
          <a:p>
            <a:pPr lvl="0" fontAlgn="base"/>
            <a:fld id="{9A0DB2DC-4C9A-4742-B13C-FB6460FD3503}" type="slidenum">
              <a:rPr lang="zh-CN" strike="noStrike" noProof="1" dirty="0">
                <a:latin typeface="Arial" panose="020B0604020202020204" pitchFamily="34" charset="0"/>
                <a:ea typeface="宋体" panose="02010600030101010101" pitchFamily="2" charset="-122"/>
                <a:cs typeface="+mn-ea"/>
              </a:rPr>
            </a:fld>
            <a:endParaRPr lang="zh-CN" strike="noStrike" noProof="1" dirty="0"/>
          </a:p>
        </p:txBody>
      </p:sp>
    </p:spTree>
  </p:cSld>
  <p:clrMapOvr>
    <a:masterClrMapping/>
  </p:clrMapOvr>
  <p:transition spd="slow">
    <p:blinds/>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内容占位符 2"/>
          <p:cNvSpPr>
            <a:spLocks noGrp="1"/>
          </p:cNvSpPr>
          <p:nvPr>
            <p:ph idx="1"/>
          </p:nvPr>
        </p:nvSpPr>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日期占位符 3"/>
          <p:cNvSpPr>
            <a:spLocks noGrp="1"/>
          </p:cNvSpPr>
          <p:nvPr>
            <p:ph type="dt" sz="half" idx="10"/>
          </p:nvPr>
        </p:nvSpPr>
        <p:spPr/>
        <p:txBody>
          <a:bodyPr/>
          <a:p>
            <a:pPr lvl="0" fontAlgn="base"/>
            <a:endParaRPr lang="zh-CN" altLang="en-US" strike="noStrike" noProof="1" dirty="0"/>
          </a:p>
        </p:txBody>
      </p:sp>
      <p:sp>
        <p:nvSpPr>
          <p:cNvPr id="5" name="页脚占位符 4"/>
          <p:cNvSpPr>
            <a:spLocks noGrp="1"/>
          </p:cNvSpPr>
          <p:nvPr>
            <p:ph type="ftr" sz="quarter" idx="11"/>
          </p:nvPr>
        </p:nvSpPr>
        <p:spPr/>
        <p:txBody>
          <a:bodyPr/>
          <a:p>
            <a:pPr lvl="0" fontAlgn="base"/>
            <a:endParaRPr lang="zh-CN" strike="noStrike" noProof="1" dirty="0"/>
          </a:p>
        </p:txBody>
      </p:sp>
      <p:sp>
        <p:nvSpPr>
          <p:cNvPr id="6" name="灯片编号占位符 5"/>
          <p:cNvSpPr>
            <a:spLocks noGrp="1"/>
          </p:cNvSpPr>
          <p:nvPr>
            <p:ph type="sldNum" sz="quarter" idx="12"/>
          </p:nvPr>
        </p:nvSpPr>
        <p:spPr/>
        <p:txBody>
          <a:bodyPr/>
          <a:p>
            <a:pPr lvl="0" fontAlgn="base"/>
            <a:fld id="{9A0DB2DC-4C9A-4742-B13C-FB6460FD3503}" type="slidenum">
              <a:rPr lang="zh-CN" strike="noStrike" noProof="1" dirty="0">
                <a:latin typeface="Arial" panose="020B0604020202020204" pitchFamily="34" charset="0"/>
                <a:ea typeface="宋体" panose="02010600030101010101" pitchFamily="2" charset="-122"/>
                <a:cs typeface="+mn-ea"/>
              </a:rPr>
            </a:fld>
            <a:endParaRPr lang="zh-CN" strike="noStrike" noProof="1" dirty="0"/>
          </a:p>
        </p:txBody>
      </p:sp>
    </p:spTree>
  </p:cSld>
  <p:clrMapOvr>
    <a:masterClrMapping/>
  </p:clrMapOvr>
  <p:transition spd="slow">
    <p:blinds/>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23888" y="1709738"/>
            <a:ext cx="7886700" cy="2852737"/>
          </a:xfrm>
        </p:spPr>
        <p:txBody>
          <a:bodyPr anchor="b"/>
          <a:lstStyle>
            <a:lvl1pPr>
              <a:defRPr sz="4500"/>
            </a:lvl1pPr>
          </a:lstStyle>
          <a:p>
            <a:pPr fontAlgn="base"/>
            <a:r>
              <a:rPr lang="zh-CN" altLang="en-US" strike="noStrike" noProof="1" smtClean="0"/>
              <a:t>单击此处编辑母版标题样式</a:t>
            </a:r>
            <a:endParaRPr lang="zh-CN" altLang="en-US" strike="noStrike" noProof="1"/>
          </a:p>
        </p:txBody>
      </p:sp>
      <p:sp>
        <p:nvSpPr>
          <p:cNvPr id="3" name="文本占位符 2"/>
          <p:cNvSpPr>
            <a:spLocks noGrp="1"/>
          </p:cNvSpPr>
          <p:nvPr>
            <p:ph type="body" idx="1"/>
          </p:nvPr>
        </p:nvSpPr>
        <p:spPr>
          <a:xfrm>
            <a:off x="623888" y="4589463"/>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fontAlgn="base"/>
            <a:r>
              <a:rPr lang="zh-CN" altLang="en-US" strike="noStrike" noProof="1" smtClean="0"/>
              <a:t>单击此处编辑母版文本样式</a:t>
            </a:r>
            <a:endParaRPr lang="zh-CN" altLang="en-US" strike="noStrike" noProof="1" smtClean="0"/>
          </a:p>
        </p:txBody>
      </p:sp>
      <p:sp>
        <p:nvSpPr>
          <p:cNvPr id="4" name="日期占位符 3"/>
          <p:cNvSpPr>
            <a:spLocks noGrp="1"/>
          </p:cNvSpPr>
          <p:nvPr>
            <p:ph type="dt" sz="half" idx="10"/>
          </p:nvPr>
        </p:nvSpPr>
        <p:spPr/>
        <p:txBody>
          <a:bodyPr/>
          <a:p>
            <a:pPr lvl="0" fontAlgn="base"/>
            <a:endParaRPr lang="zh-CN" altLang="en-US" strike="noStrike" noProof="1" dirty="0"/>
          </a:p>
        </p:txBody>
      </p:sp>
      <p:sp>
        <p:nvSpPr>
          <p:cNvPr id="5" name="页脚占位符 4"/>
          <p:cNvSpPr>
            <a:spLocks noGrp="1"/>
          </p:cNvSpPr>
          <p:nvPr>
            <p:ph type="ftr" sz="quarter" idx="11"/>
          </p:nvPr>
        </p:nvSpPr>
        <p:spPr/>
        <p:txBody>
          <a:bodyPr/>
          <a:p>
            <a:pPr lvl="0" fontAlgn="base"/>
            <a:endParaRPr lang="zh-CN" strike="noStrike" noProof="1" dirty="0"/>
          </a:p>
        </p:txBody>
      </p:sp>
      <p:sp>
        <p:nvSpPr>
          <p:cNvPr id="6" name="灯片编号占位符 5"/>
          <p:cNvSpPr>
            <a:spLocks noGrp="1"/>
          </p:cNvSpPr>
          <p:nvPr>
            <p:ph type="sldNum" sz="quarter" idx="12"/>
          </p:nvPr>
        </p:nvSpPr>
        <p:spPr/>
        <p:txBody>
          <a:bodyPr/>
          <a:p>
            <a:pPr lvl="0" fontAlgn="base"/>
            <a:fld id="{9A0DB2DC-4C9A-4742-B13C-FB6460FD3503}" type="slidenum">
              <a:rPr lang="zh-CN" strike="noStrike" noProof="1" dirty="0">
                <a:latin typeface="Arial" panose="020B0604020202020204" pitchFamily="34" charset="0"/>
                <a:ea typeface="宋体" panose="02010600030101010101" pitchFamily="2" charset="-122"/>
                <a:cs typeface="+mn-ea"/>
              </a:rPr>
            </a:fld>
            <a:endParaRPr lang="zh-CN" strike="noStrike" noProof="1" dirty="0"/>
          </a:p>
        </p:txBody>
      </p:sp>
    </p:spTree>
  </p:cSld>
  <p:clrMapOvr>
    <a:masterClrMapping/>
  </p:clrMapOvr>
  <p:transition spd="slow">
    <p:blinds/>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内容占位符 2"/>
          <p:cNvSpPr>
            <a:spLocks noGrp="1"/>
          </p:cNvSpPr>
          <p:nvPr>
            <p:ph sz="half" idx="1"/>
          </p:nvPr>
        </p:nvSpPr>
        <p:spPr>
          <a:xfrm>
            <a:off x="457200" y="1600200"/>
            <a:ext cx="4032504" cy="4525963"/>
          </a:xfrm>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内容占位符 3"/>
          <p:cNvSpPr>
            <a:spLocks noGrp="1"/>
          </p:cNvSpPr>
          <p:nvPr>
            <p:ph sz="half" idx="2"/>
          </p:nvPr>
        </p:nvSpPr>
        <p:spPr>
          <a:xfrm>
            <a:off x="4654296" y="1600200"/>
            <a:ext cx="4032504" cy="4525963"/>
          </a:xfrm>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5" name="日期占位符 4"/>
          <p:cNvSpPr>
            <a:spLocks noGrp="1"/>
          </p:cNvSpPr>
          <p:nvPr>
            <p:ph type="dt" sz="half" idx="10"/>
          </p:nvPr>
        </p:nvSpPr>
        <p:spPr/>
        <p:txBody>
          <a:bodyPr/>
          <a:p>
            <a:pPr lvl="0" fontAlgn="base"/>
            <a:endParaRPr lang="zh-CN" altLang="en-US" strike="noStrike" noProof="1" dirty="0"/>
          </a:p>
        </p:txBody>
      </p:sp>
      <p:sp>
        <p:nvSpPr>
          <p:cNvPr id="6" name="页脚占位符 5"/>
          <p:cNvSpPr>
            <a:spLocks noGrp="1"/>
          </p:cNvSpPr>
          <p:nvPr>
            <p:ph type="ftr" sz="quarter" idx="11"/>
          </p:nvPr>
        </p:nvSpPr>
        <p:spPr/>
        <p:txBody>
          <a:bodyPr/>
          <a:p>
            <a:pPr lvl="0" fontAlgn="base"/>
            <a:endParaRPr lang="zh-CN" strike="noStrike" noProof="1" dirty="0"/>
          </a:p>
        </p:txBody>
      </p:sp>
      <p:sp>
        <p:nvSpPr>
          <p:cNvPr id="7" name="灯片编号占位符 6"/>
          <p:cNvSpPr>
            <a:spLocks noGrp="1"/>
          </p:cNvSpPr>
          <p:nvPr>
            <p:ph type="sldNum" sz="quarter" idx="12"/>
          </p:nvPr>
        </p:nvSpPr>
        <p:spPr/>
        <p:txBody>
          <a:bodyPr/>
          <a:p>
            <a:pPr lvl="0" fontAlgn="base"/>
            <a:fld id="{9A0DB2DC-4C9A-4742-B13C-FB6460FD3503}" type="slidenum">
              <a:rPr lang="zh-CN" strike="noStrike" noProof="1" dirty="0">
                <a:latin typeface="Arial" panose="020B0604020202020204" pitchFamily="34" charset="0"/>
                <a:ea typeface="宋体" panose="02010600030101010101" pitchFamily="2" charset="-122"/>
                <a:cs typeface="+mn-ea"/>
              </a:rPr>
            </a:fld>
            <a:endParaRPr lang="zh-CN" strike="noStrike" noProof="1" dirty="0"/>
          </a:p>
        </p:txBody>
      </p:sp>
    </p:spTree>
  </p:cSld>
  <p:clrMapOvr>
    <a:masterClrMapping/>
  </p:clrMapOvr>
  <p:transition spd="slow">
    <p:blinds/>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29841" y="365125"/>
            <a:ext cx="7886700" cy="1325563"/>
          </a:xfrm>
        </p:spPr>
        <p:txBody>
          <a:bodyPr/>
          <a:lstStyle/>
          <a:p>
            <a:pPr fontAlgn="base"/>
            <a:r>
              <a:rPr lang="zh-CN" altLang="en-US" strike="noStrike" noProof="1" smtClean="0"/>
              <a:t>单击此处编辑母版标题样式</a:t>
            </a:r>
            <a:endParaRPr lang="zh-CN" altLang="en-US" strike="noStrike" noProof="1"/>
          </a:p>
        </p:txBody>
      </p:sp>
      <p:sp>
        <p:nvSpPr>
          <p:cNvPr id="3" name="文本占位符 2"/>
          <p:cNvSpPr>
            <a:spLocks noGrp="1"/>
          </p:cNvSpPr>
          <p:nvPr>
            <p:ph type="body" idx="1"/>
          </p:nvPr>
        </p:nvSpPr>
        <p:spPr>
          <a:xfrm>
            <a:off x="890081" y="1778438"/>
            <a:ext cx="3655181" cy="823912"/>
          </a:xfrm>
        </p:spPr>
        <p:txBody>
          <a:bodyPr anchor="ctr" anchorCtr="0"/>
          <a:lstStyle>
            <a:lvl1pPr marL="0" indent="0">
              <a:buNone/>
              <a:defRPr sz="2100"/>
            </a:lvl1pPr>
            <a:lvl2pPr marL="342900" indent="0">
              <a:buNone/>
              <a:defRPr sz="1800"/>
            </a:lvl2pPr>
            <a:lvl3pPr marL="685800" indent="0">
              <a:buNone/>
              <a:defRPr sz="1500"/>
            </a:lvl3pPr>
            <a:lvl4pPr marL="1028700" indent="0">
              <a:buNone/>
              <a:defRPr sz="1350"/>
            </a:lvl4pPr>
            <a:lvl5pPr marL="1371600" indent="0">
              <a:buNone/>
              <a:defRPr sz="1350"/>
            </a:lvl5pPr>
            <a:lvl6pPr marL="1714500" indent="0">
              <a:buNone/>
              <a:defRPr sz="1350"/>
            </a:lvl6pPr>
            <a:lvl7pPr marL="2057400" indent="0">
              <a:buNone/>
              <a:defRPr sz="1350"/>
            </a:lvl7pPr>
            <a:lvl8pPr marL="2400300" indent="0">
              <a:buNone/>
              <a:defRPr sz="1350"/>
            </a:lvl8pPr>
            <a:lvl9pPr marL="2743200" indent="0">
              <a:buNone/>
              <a:defRPr sz="1350"/>
            </a:lvl9pPr>
          </a:lstStyle>
          <a:p>
            <a:pPr lvl="0" fontAlgn="base"/>
            <a:r>
              <a:rPr lang="zh-CN" altLang="en-US" strike="noStrike" noProof="1" smtClean="0"/>
              <a:t>单击此处编辑母版文本样式</a:t>
            </a:r>
            <a:endParaRPr lang="zh-CN" altLang="en-US" strike="noStrike" noProof="1" smtClean="0"/>
          </a:p>
        </p:txBody>
      </p:sp>
      <p:sp>
        <p:nvSpPr>
          <p:cNvPr id="4" name="内容占位符 3"/>
          <p:cNvSpPr>
            <a:spLocks noGrp="1"/>
          </p:cNvSpPr>
          <p:nvPr>
            <p:ph sz="half" idx="2"/>
          </p:nvPr>
        </p:nvSpPr>
        <p:spPr>
          <a:xfrm>
            <a:off x="890081" y="2665379"/>
            <a:ext cx="3655181" cy="3524284"/>
          </a:xfrm>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5" name="文本占位符 4"/>
          <p:cNvSpPr>
            <a:spLocks noGrp="1"/>
          </p:cNvSpPr>
          <p:nvPr>
            <p:ph type="body" sz="quarter" idx="3"/>
          </p:nvPr>
        </p:nvSpPr>
        <p:spPr>
          <a:xfrm>
            <a:off x="4692704" y="1778438"/>
            <a:ext cx="3673182" cy="823912"/>
          </a:xfrm>
        </p:spPr>
        <p:txBody>
          <a:bodyPr anchor="ctr" anchorCtr="0"/>
          <a:lstStyle>
            <a:lvl1pPr marL="0" indent="0">
              <a:buNone/>
              <a:defRPr sz="2100"/>
            </a:lvl1pPr>
            <a:lvl2pPr marL="342900" indent="0">
              <a:buNone/>
              <a:defRPr sz="1800"/>
            </a:lvl2pPr>
            <a:lvl3pPr marL="685800" indent="0">
              <a:buNone/>
              <a:defRPr sz="1500"/>
            </a:lvl3pPr>
            <a:lvl4pPr marL="1028700" indent="0">
              <a:buNone/>
              <a:defRPr sz="1350"/>
            </a:lvl4pPr>
            <a:lvl5pPr marL="1371600" indent="0">
              <a:buNone/>
              <a:defRPr sz="1350"/>
            </a:lvl5pPr>
            <a:lvl6pPr marL="1714500" indent="0">
              <a:buNone/>
              <a:defRPr sz="1350"/>
            </a:lvl6pPr>
            <a:lvl7pPr marL="2057400" indent="0">
              <a:buNone/>
              <a:defRPr sz="1350"/>
            </a:lvl7pPr>
            <a:lvl8pPr marL="2400300" indent="0">
              <a:buNone/>
              <a:defRPr sz="1350"/>
            </a:lvl8pPr>
            <a:lvl9pPr marL="2743200" indent="0">
              <a:buNone/>
              <a:defRPr sz="1350"/>
            </a:lvl9pPr>
          </a:lstStyle>
          <a:p>
            <a:pPr lvl="0" fontAlgn="base"/>
            <a:r>
              <a:rPr lang="zh-CN" altLang="en-US" strike="noStrike" noProof="1" smtClean="0"/>
              <a:t>单击此处编辑母版文本样式</a:t>
            </a:r>
            <a:endParaRPr lang="zh-CN" altLang="en-US" strike="noStrike" noProof="1" smtClean="0"/>
          </a:p>
        </p:txBody>
      </p:sp>
      <p:sp>
        <p:nvSpPr>
          <p:cNvPr id="6" name="内容占位符 5"/>
          <p:cNvSpPr>
            <a:spLocks noGrp="1"/>
          </p:cNvSpPr>
          <p:nvPr>
            <p:ph sz="quarter" idx="4"/>
          </p:nvPr>
        </p:nvSpPr>
        <p:spPr>
          <a:xfrm>
            <a:off x="4692704" y="2665379"/>
            <a:ext cx="3673182" cy="3524284"/>
          </a:xfrm>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7" name="日期占位符 6"/>
          <p:cNvSpPr>
            <a:spLocks noGrp="1"/>
          </p:cNvSpPr>
          <p:nvPr>
            <p:ph type="dt" sz="half" idx="10"/>
          </p:nvPr>
        </p:nvSpPr>
        <p:spPr/>
        <p:txBody>
          <a:bodyPr/>
          <a:p>
            <a:pPr lvl="0" fontAlgn="base"/>
            <a:endParaRPr lang="zh-CN" altLang="en-US" strike="noStrike" noProof="1" dirty="0"/>
          </a:p>
        </p:txBody>
      </p:sp>
      <p:sp>
        <p:nvSpPr>
          <p:cNvPr id="8" name="页脚占位符 7"/>
          <p:cNvSpPr>
            <a:spLocks noGrp="1"/>
          </p:cNvSpPr>
          <p:nvPr>
            <p:ph type="ftr" sz="quarter" idx="11"/>
          </p:nvPr>
        </p:nvSpPr>
        <p:spPr/>
        <p:txBody>
          <a:bodyPr/>
          <a:p>
            <a:pPr lvl="0" fontAlgn="base"/>
            <a:endParaRPr lang="zh-CN" strike="noStrike" noProof="1" dirty="0"/>
          </a:p>
        </p:txBody>
      </p:sp>
      <p:sp>
        <p:nvSpPr>
          <p:cNvPr id="9" name="灯片编号占位符 8"/>
          <p:cNvSpPr>
            <a:spLocks noGrp="1"/>
          </p:cNvSpPr>
          <p:nvPr>
            <p:ph type="sldNum" sz="quarter" idx="12"/>
          </p:nvPr>
        </p:nvSpPr>
        <p:spPr/>
        <p:txBody>
          <a:bodyPr/>
          <a:p>
            <a:pPr lvl="0" fontAlgn="base"/>
            <a:fld id="{9A0DB2DC-4C9A-4742-B13C-FB6460FD3503}" type="slidenum">
              <a:rPr lang="zh-CN" strike="noStrike" noProof="1" dirty="0">
                <a:latin typeface="Arial" panose="020B0604020202020204" pitchFamily="34" charset="0"/>
                <a:ea typeface="宋体" panose="02010600030101010101" pitchFamily="2" charset="-122"/>
                <a:cs typeface="+mn-ea"/>
              </a:rPr>
            </a:fld>
            <a:endParaRPr lang="zh-CN" strike="noStrike" noProof="1" dirty="0"/>
          </a:p>
        </p:txBody>
      </p:sp>
    </p:spTree>
  </p:cSld>
  <p:clrMapOvr>
    <a:masterClrMapping/>
  </p:clrMapOvr>
  <p:transition spd="slow">
    <p:blinds/>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日期占位符 2"/>
          <p:cNvSpPr>
            <a:spLocks noGrp="1"/>
          </p:cNvSpPr>
          <p:nvPr>
            <p:ph type="dt" sz="half" idx="10"/>
          </p:nvPr>
        </p:nvSpPr>
        <p:spPr/>
        <p:txBody>
          <a:bodyPr/>
          <a:p>
            <a:pPr lvl="0" fontAlgn="base"/>
            <a:endParaRPr lang="zh-CN" altLang="en-US" strike="noStrike" noProof="1" dirty="0"/>
          </a:p>
        </p:txBody>
      </p:sp>
      <p:sp>
        <p:nvSpPr>
          <p:cNvPr id="4" name="页脚占位符 3"/>
          <p:cNvSpPr>
            <a:spLocks noGrp="1"/>
          </p:cNvSpPr>
          <p:nvPr>
            <p:ph type="ftr" sz="quarter" idx="11"/>
          </p:nvPr>
        </p:nvSpPr>
        <p:spPr/>
        <p:txBody>
          <a:bodyPr/>
          <a:p>
            <a:pPr lvl="0" fontAlgn="base"/>
            <a:endParaRPr lang="zh-CN" strike="noStrike" noProof="1" dirty="0"/>
          </a:p>
        </p:txBody>
      </p:sp>
      <p:sp>
        <p:nvSpPr>
          <p:cNvPr id="5" name="灯片编号占位符 4"/>
          <p:cNvSpPr>
            <a:spLocks noGrp="1"/>
          </p:cNvSpPr>
          <p:nvPr>
            <p:ph type="sldNum" sz="quarter" idx="12"/>
          </p:nvPr>
        </p:nvSpPr>
        <p:spPr/>
        <p:txBody>
          <a:bodyPr/>
          <a:p>
            <a:pPr lvl="0" fontAlgn="base"/>
            <a:fld id="{9A0DB2DC-4C9A-4742-B13C-FB6460FD3503}" type="slidenum">
              <a:rPr lang="zh-CN" strike="noStrike" noProof="1" dirty="0">
                <a:latin typeface="Arial" panose="020B0604020202020204" pitchFamily="34" charset="0"/>
                <a:ea typeface="宋体" panose="02010600030101010101" pitchFamily="2" charset="-122"/>
                <a:cs typeface="+mn-ea"/>
              </a:rPr>
            </a:fld>
            <a:endParaRPr lang="zh-CN" strike="noStrike" noProof="1" dirty="0"/>
          </a:p>
        </p:txBody>
      </p:sp>
    </p:spTree>
  </p:cSld>
  <p:clrMapOvr>
    <a:masterClrMapping/>
  </p:clrMapOvr>
  <p:transition spd="slow">
    <p:blinds/>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p>
            <a:pPr lvl="0" fontAlgn="base"/>
            <a:endParaRPr lang="zh-CN" altLang="en-US" strike="noStrike" noProof="1" dirty="0"/>
          </a:p>
        </p:txBody>
      </p:sp>
      <p:sp>
        <p:nvSpPr>
          <p:cNvPr id="3" name="页脚占位符 2"/>
          <p:cNvSpPr>
            <a:spLocks noGrp="1"/>
          </p:cNvSpPr>
          <p:nvPr>
            <p:ph type="ftr" sz="quarter" idx="11"/>
          </p:nvPr>
        </p:nvSpPr>
        <p:spPr/>
        <p:txBody>
          <a:bodyPr/>
          <a:p>
            <a:pPr lvl="0" fontAlgn="base"/>
            <a:endParaRPr lang="zh-CN" strike="noStrike" noProof="1" dirty="0"/>
          </a:p>
        </p:txBody>
      </p:sp>
      <p:sp>
        <p:nvSpPr>
          <p:cNvPr id="4" name="灯片编号占位符 3"/>
          <p:cNvSpPr>
            <a:spLocks noGrp="1"/>
          </p:cNvSpPr>
          <p:nvPr>
            <p:ph type="sldNum" sz="quarter" idx="12"/>
          </p:nvPr>
        </p:nvSpPr>
        <p:spPr/>
        <p:txBody>
          <a:bodyPr/>
          <a:p>
            <a:pPr lvl="0" fontAlgn="base"/>
            <a:fld id="{9A0DB2DC-4C9A-4742-B13C-FB6460FD3503}" type="slidenum">
              <a:rPr lang="zh-CN" strike="noStrike" noProof="1" dirty="0">
                <a:latin typeface="Arial" panose="020B0604020202020204" pitchFamily="34" charset="0"/>
                <a:ea typeface="宋体" panose="02010600030101010101" pitchFamily="2" charset="-122"/>
                <a:cs typeface="+mn-ea"/>
              </a:rPr>
            </a:fld>
            <a:endParaRPr lang="zh-CN" strike="noStrike" noProof="1" dirty="0"/>
          </a:p>
        </p:txBody>
      </p:sp>
    </p:spTree>
  </p:cSld>
  <p:clrMapOvr>
    <a:masterClrMapping/>
  </p:clrMapOvr>
  <p:transition spd="slow">
    <p:blinds/>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457200"/>
            <a:ext cx="2949178" cy="1600200"/>
          </a:xfrm>
        </p:spPr>
        <p:txBody>
          <a:bodyPr anchor="b"/>
          <a:lstStyle>
            <a:lvl1pPr>
              <a:defRPr sz="2400"/>
            </a:lvl1pPr>
          </a:lstStyle>
          <a:p>
            <a:pPr fontAlgn="base"/>
            <a:r>
              <a:rPr lang="zh-CN" altLang="en-US" strike="noStrike" noProof="1" smtClean="0"/>
              <a:t>单击此处编辑母版标题样式</a:t>
            </a:r>
            <a:endParaRPr lang="zh-CN" altLang="en-US" strike="noStrike" noProof="1"/>
          </a:p>
        </p:txBody>
      </p:sp>
      <p:sp>
        <p:nvSpPr>
          <p:cNvPr id="3" name="内容占位符 2"/>
          <p:cNvSpPr>
            <a:spLocks noGrp="1"/>
          </p:cNvSpPr>
          <p:nvPr>
            <p:ph idx="1"/>
          </p:nvPr>
        </p:nvSpPr>
        <p:spPr>
          <a:xfrm>
            <a:off x="3887391" y="987425"/>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文本占位符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fontAlgn="base"/>
            <a:r>
              <a:rPr lang="zh-CN" altLang="en-US" strike="noStrike" noProof="1" smtClean="0"/>
              <a:t>单击此处编辑母版文本样式</a:t>
            </a:r>
            <a:endParaRPr lang="zh-CN" altLang="en-US" strike="noStrike" noProof="1" smtClean="0"/>
          </a:p>
        </p:txBody>
      </p:sp>
      <p:sp>
        <p:nvSpPr>
          <p:cNvPr id="5" name="日期占位符 4"/>
          <p:cNvSpPr>
            <a:spLocks noGrp="1"/>
          </p:cNvSpPr>
          <p:nvPr>
            <p:ph type="dt" sz="half" idx="10"/>
          </p:nvPr>
        </p:nvSpPr>
        <p:spPr/>
        <p:txBody>
          <a:bodyPr/>
          <a:p>
            <a:pPr lvl="0" fontAlgn="base"/>
            <a:endParaRPr lang="zh-CN" altLang="en-US" strike="noStrike" noProof="1" dirty="0"/>
          </a:p>
        </p:txBody>
      </p:sp>
      <p:sp>
        <p:nvSpPr>
          <p:cNvPr id="6" name="页脚占位符 5"/>
          <p:cNvSpPr>
            <a:spLocks noGrp="1"/>
          </p:cNvSpPr>
          <p:nvPr>
            <p:ph type="ftr" sz="quarter" idx="11"/>
          </p:nvPr>
        </p:nvSpPr>
        <p:spPr/>
        <p:txBody>
          <a:bodyPr/>
          <a:p>
            <a:pPr lvl="0" fontAlgn="base"/>
            <a:endParaRPr lang="zh-CN" strike="noStrike" noProof="1" dirty="0"/>
          </a:p>
        </p:txBody>
      </p:sp>
      <p:sp>
        <p:nvSpPr>
          <p:cNvPr id="7" name="灯片编号占位符 6"/>
          <p:cNvSpPr>
            <a:spLocks noGrp="1"/>
          </p:cNvSpPr>
          <p:nvPr>
            <p:ph type="sldNum" sz="quarter" idx="12"/>
          </p:nvPr>
        </p:nvSpPr>
        <p:spPr/>
        <p:txBody>
          <a:bodyPr/>
          <a:p>
            <a:pPr lvl="0" fontAlgn="base"/>
            <a:fld id="{9A0DB2DC-4C9A-4742-B13C-FB6460FD3503}" type="slidenum">
              <a:rPr lang="zh-CN" strike="noStrike" noProof="1" dirty="0">
                <a:latin typeface="Arial" panose="020B0604020202020204" pitchFamily="34" charset="0"/>
                <a:ea typeface="宋体" panose="02010600030101010101" pitchFamily="2" charset="-122"/>
                <a:cs typeface="+mn-ea"/>
              </a:rPr>
            </a:fld>
            <a:endParaRPr lang="zh-CN" strike="noStrike" noProof="1" dirty="0"/>
          </a:p>
        </p:txBody>
      </p:sp>
    </p:spTree>
  </p:cSld>
  <p:clrMapOvr>
    <a:masterClrMapping/>
  </p:clrMapOvr>
  <p:transition spd="slow">
    <p:blinds/>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457200"/>
            <a:ext cx="3124012" cy="1600200"/>
          </a:xfrm>
        </p:spPr>
        <p:txBody>
          <a:bodyPr anchor="b"/>
          <a:lstStyle>
            <a:lvl1pPr>
              <a:defRPr sz="2400"/>
            </a:lvl1pPr>
          </a:lstStyle>
          <a:p>
            <a:pPr fontAlgn="base"/>
            <a:r>
              <a:rPr lang="zh-CN" altLang="en-US" strike="noStrike" noProof="1" smtClean="0"/>
              <a:t>单击此处编辑母版标题样式</a:t>
            </a:r>
            <a:endParaRPr lang="zh-CN" altLang="en-US" strike="noStrike" noProof="1"/>
          </a:p>
        </p:txBody>
      </p:sp>
      <p:sp>
        <p:nvSpPr>
          <p:cNvPr id="3" name="图片占位符 2"/>
          <p:cNvSpPr>
            <a:spLocks noGrp="1"/>
          </p:cNvSpPr>
          <p:nvPr>
            <p:ph type="pic" idx="1"/>
          </p:nvPr>
        </p:nvSpPr>
        <p:spPr>
          <a:xfrm>
            <a:off x="3887391" y="457201"/>
            <a:ext cx="4629150" cy="5403850"/>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pPr fontAlgn="base"/>
            <a:endParaRPr lang="zh-CN" altLang="en-US" strike="noStrike" noProof="1"/>
          </a:p>
        </p:txBody>
      </p:sp>
      <p:sp>
        <p:nvSpPr>
          <p:cNvPr id="4" name="文本占位符 3"/>
          <p:cNvSpPr>
            <a:spLocks noGrp="1"/>
          </p:cNvSpPr>
          <p:nvPr>
            <p:ph type="body" sz="half" idx="2"/>
          </p:nvPr>
        </p:nvSpPr>
        <p:spPr>
          <a:xfrm>
            <a:off x="629841" y="2057400"/>
            <a:ext cx="3124012" cy="3811588"/>
          </a:xfrm>
        </p:spPr>
        <p:txBody>
          <a:bodyPr/>
          <a:lstStyle>
            <a:lvl1pPr marL="0" indent="0">
              <a:buNone/>
              <a:defRPr sz="1500"/>
            </a:lvl1pPr>
            <a:lvl2pPr marL="342900" indent="0">
              <a:buNone/>
              <a:defRPr sz="1350"/>
            </a:lvl2pPr>
            <a:lvl3pPr marL="685800" indent="0">
              <a:buNone/>
              <a:defRPr sz="1200"/>
            </a:lvl3pPr>
            <a:lvl4pPr marL="1028700" indent="0">
              <a:buNone/>
              <a:defRPr sz="1050"/>
            </a:lvl4pPr>
            <a:lvl5pPr marL="1371600" indent="0">
              <a:buNone/>
              <a:defRPr sz="1050"/>
            </a:lvl5pPr>
            <a:lvl6pPr marL="1714500" indent="0">
              <a:buNone/>
              <a:defRPr sz="1050"/>
            </a:lvl6pPr>
            <a:lvl7pPr marL="2057400" indent="0">
              <a:buNone/>
              <a:defRPr sz="1050"/>
            </a:lvl7pPr>
            <a:lvl8pPr marL="2400300" indent="0">
              <a:buNone/>
              <a:defRPr sz="1050"/>
            </a:lvl8pPr>
            <a:lvl9pPr marL="2743200" indent="0">
              <a:buNone/>
              <a:defRPr sz="1050"/>
            </a:lvl9pPr>
          </a:lstStyle>
          <a:p>
            <a:pPr lvl="0" fontAlgn="base"/>
            <a:r>
              <a:rPr lang="zh-CN" altLang="en-US" strike="noStrike" noProof="1" smtClean="0"/>
              <a:t>单击此处编辑母版文本样式</a:t>
            </a:r>
            <a:endParaRPr lang="zh-CN" altLang="en-US" strike="noStrike" noProof="1" smtClean="0"/>
          </a:p>
        </p:txBody>
      </p:sp>
      <p:sp>
        <p:nvSpPr>
          <p:cNvPr id="5" name="日期占位符 4"/>
          <p:cNvSpPr>
            <a:spLocks noGrp="1"/>
          </p:cNvSpPr>
          <p:nvPr>
            <p:ph type="dt" sz="half" idx="10"/>
          </p:nvPr>
        </p:nvSpPr>
        <p:spPr/>
        <p:txBody>
          <a:bodyPr/>
          <a:p>
            <a:pPr lvl="0" fontAlgn="base"/>
            <a:endParaRPr lang="zh-CN" altLang="en-US" strike="noStrike" noProof="1" dirty="0"/>
          </a:p>
        </p:txBody>
      </p:sp>
      <p:sp>
        <p:nvSpPr>
          <p:cNvPr id="6" name="页脚占位符 5"/>
          <p:cNvSpPr>
            <a:spLocks noGrp="1"/>
          </p:cNvSpPr>
          <p:nvPr>
            <p:ph type="ftr" sz="quarter" idx="11"/>
          </p:nvPr>
        </p:nvSpPr>
        <p:spPr/>
        <p:txBody>
          <a:bodyPr/>
          <a:p>
            <a:pPr lvl="0" fontAlgn="base"/>
            <a:endParaRPr lang="zh-CN" strike="noStrike" noProof="1" dirty="0"/>
          </a:p>
        </p:txBody>
      </p:sp>
      <p:sp>
        <p:nvSpPr>
          <p:cNvPr id="7" name="灯片编号占位符 6"/>
          <p:cNvSpPr>
            <a:spLocks noGrp="1"/>
          </p:cNvSpPr>
          <p:nvPr>
            <p:ph type="sldNum" sz="quarter" idx="12"/>
          </p:nvPr>
        </p:nvSpPr>
        <p:spPr/>
        <p:txBody>
          <a:bodyPr/>
          <a:p>
            <a:pPr lvl="0" fontAlgn="base"/>
            <a:fld id="{9A0DB2DC-4C9A-4742-B13C-FB6460FD3503}" type="slidenum">
              <a:rPr lang="zh-CN" strike="noStrike" noProof="1" dirty="0">
                <a:latin typeface="Arial" panose="020B0604020202020204" pitchFamily="34" charset="0"/>
                <a:ea typeface="宋体" panose="02010600030101010101" pitchFamily="2" charset="-122"/>
                <a:cs typeface="+mn-ea"/>
              </a:rPr>
            </a:fld>
            <a:endParaRPr lang="zh-CN" strike="noStrike" noProof="1" dirty="0"/>
          </a:p>
        </p:txBody>
      </p:sp>
    </p:spTree>
  </p:cSld>
  <p:clrMapOvr>
    <a:masterClrMapping/>
  </p:clrMapOvr>
  <p:transition spd="slow">
    <p:blinds/>
  </p:transition>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3" Type="http://schemas.openxmlformats.org/officeDocument/2006/relationships/theme" Target="../theme/theme1.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p:sp>
        <p:nvSpPr>
          <p:cNvPr id="1026" name="标题 1025"/>
          <p:cNvSpPr>
            <a:spLocks noGrp="1"/>
          </p:cNvSpPr>
          <p:nvPr>
            <p:ph type="title"/>
          </p:nvPr>
        </p:nvSpPr>
        <p:spPr>
          <a:xfrm>
            <a:off x="457200" y="274638"/>
            <a:ext cx="8229600" cy="1143000"/>
          </a:xfrm>
          <a:prstGeom prst="rect">
            <a:avLst/>
          </a:prstGeom>
          <a:noFill/>
          <a:ln w="9525">
            <a:noFill/>
          </a:ln>
        </p:spPr>
        <p:txBody>
          <a:bodyPr anchor="ctr"/>
          <a:p>
            <a:pPr lvl="0" indent="0"/>
            <a:r>
              <a:rPr lang="zh-CN" altLang="en-US" dirty="0"/>
              <a:t>单击此处编辑母版标题样式</a:t>
            </a:r>
            <a:endParaRPr lang="zh-CN" altLang="en-US" dirty="0"/>
          </a:p>
        </p:txBody>
      </p:sp>
      <p:sp>
        <p:nvSpPr>
          <p:cNvPr id="1027" name="文本占位符 1026"/>
          <p:cNvSpPr>
            <a:spLocks noGrp="1"/>
          </p:cNvSpPr>
          <p:nvPr>
            <p:ph type="body"/>
          </p:nvPr>
        </p:nvSpPr>
        <p:spPr>
          <a:xfrm>
            <a:off x="457200" y="1600200"/>
            <a:ext cx="8229600" cy="4525963"/>
          </a:xfrm>
          <a:prstGeom prst="rect">
            <a:avLst/>
          </a:prstGeom>
          <a:noFill/>
          <a:ln w="9525">
            <a:noFill/>
          </a:ln>
        </p:spPr>
        <p:txBody>
          <a:bodyPr anchor="t"/>
          <a:p>
            <a:pPr lvl="0" indent="-342900"/>
            <a:r>
              <a:rPr lang="zh-CN" altLang="en-US" dirty="0"/>
              <a:t>单击此处编辑母版文本样式</a:t>
            </a:r>
            <a:endParaRPr lang="zh-CN" altLang="en-US" dirty="0"/>
          </a:p>
          <a:p>
            <a:pPr lvl="1" indent="-285750"/>
            <a:r>
              <a:rPr lang="zh-CN" altLang="en-US" dirty="0"/>
              <a:t>第二级</a:t>
            </a:r>
            <a:endParaRPr lang="zh-CN" altLang="en-US" dirty="0"/>
          </a:p>
          <a:p>
            <a:pPr lvl="2" indent="-228600"/>
            <a:r>
              <a:rPr lang="zh-CN" altLang="en-US" dirty="0"/>
              <a:t>第三级</a:t>
            </a:r>
            <a:endParaRPr lang="zh-CN" altLang="en-US" dirty="0"/>
          </a:p>
          <a:p>
            <a:pPr lvl="3" indent="-228600"/>
            <a:r>
              <a:rPr lang="zh-CN" altLang="en-US" dirty="0"/>
              <a:t>第四级</a:t>
            </a:r>
            <a:endParaRPr lang="zh-CN" altLang="en-US" dirty="0"/>
          </a:p>
          <a:p>
            <a:pPr lvl="4" indent="-228600"/>
            <a:r>
              <a:rPr lang="zh-CN" altLang="en-US" dirty="0"/>
              <a:t>第五级</a:t>
            </a:r>
            <a:endParaRPr lang="zh-CN" altLang="en-US" dirty="0"/>
          </a:p>
        </p:txBody>
      </p:sp>
      <p:sp>
        <p:nvSpPr>
          <p:cNvPr id="1028" name="日期占位符 1027"/>
          <p:cNvSpPr>
            <a:spLocks noGrp="1"/>
          </p:cNvSpPr>
          <p:nvPr>
            <p:ph type="dt" sz="half" idx="2"/>
          </p:nvPr>
        </p:nvSpPr>
        <p:spPr>
          <a:xfrm>
            <a:off x="457200" y="6245225"/>
            <a:ext cx="2133600" cy="476250"/>
          </a:xfrm>
          <a:prstGeom prst="rect">
            <a:avLst/>
          </a:prstGeom>
          <a:noFill/>
          <a:ln w="9525">
            <a:noFill/>
          </a:ln>
        </p:spPr>
        <p:txBody>
          <a:bodyPr/>
          <a:lstStyle>
            <a:lvl1pPr>
              <a:defRPr sz="1400"/>
            </a:lvl1pPr>
          </a:lstStyle>
          <a:p>
            <a:pPr lvl="0" fontAlgn="base"/>
            <a:endParaRPr lang="zh-CN" altLang="en-US" strike="noStrike" noProof="1" dirty="0"/>
          </a:p>
        </p:txBody>
      </p:sp>
      <p:sp>
        <p:nvSpPr>
          <p:cNvPr id="1029" name="页脚占位符 1028"/>
          <p:cNvSpPr>
            <a:spLocks noGrp="1"/>
          </p:cNvSpPr>
          <p:nvPr>
            <p:ph type="ftr" sz="quarter" idx="3"/>
          </p:nvPr>
        </p:nvSpPr>
        <p:spPr>
          <a:xfrm>
            <a:off x="3124200" y="6245225"/>
            <a:ext cx="2895600" cy="476250"/>
          </a:xfrm>
          <a:prstGeom prst="rect">
            <a:avLst/>
          </a:prstGeom>
          <a:noFill/>
          <a:ln w="9525">
            <a:noFill/>
          </a:ln>
        </p:spPr>
        <p:txBody>
          <a:bodyPr/>
          <a:lstStyle>
            <a:lvl1pPr algn="ctr">
              <a:defRPr sz="1400"/>
            </a:lvl1pPr>
          </a:lstStyle>
          <a:p>
            <a:pPr lvl="0" fontAlgn="base"/>
            <a:endParaRPr lang="zh-CN" strike="noStrike" noProof="1" dirty="0"/>
          </a:p>
        </p:txBody>
      </p:sp>
      <p:sp>
        <p:nvSpPr>
          <p:cNvPr id="1030" name="灯片编号占位符 1029"/>
          <p:cNvSpPr>
            <a:spLocks noGrp="1"/>
          </p:cNvSpPr>
          <p:nvPr>
            <p:ph type="sldNum" sz="quarter" idx="4"/>
          </p:nvPr>
        </p:nvSpPr>
        <p:spPr>
          <a:xfrm>
            <a:off x="6553200" y="6245225"/>
            <a:ext cx="2133600" cy="476250"/>
          </a:xfrm>
          <a:prstGeom prst="rect">
            <a:avLst/>
          </a:prstGeom>
          <a:noFill/>
          <a:ln w="9525">
            <a:noFill/>
          </a:ln>
        </p:spPr>
        <p:txBody>
          <a:bodyPr/>
          <a:lstStyle>
            <a:lvl1pPr algn="r">
              <a:defRPr sz="1400"/>
            </a:lvl1pPr>
          </a:lstStyle>
          <a:p>
            <a:pPr lvl="0" fontAlgn="base"/>
            <a:fld id="{9A0DB2DC-4C9A-4742-B13C-FB6460FD3503}" type="slidenum">
              <a:rPr lang="zh-CN" strike="noStrike" noProof="1" dirty="0">
                <a:latin typeface="Arial" panose="020B0604020202020204" pitchFamily="34" charset="0"/>
                <a:ea typeface="宋体" panose="02010600030101010101" pitchFamily="2" charset="-122"/>
                <a:cs typeface="+mn-ea"/>
              </a:rPr>
            </a:fld>
            <a:endParaRPr lang="zh-CN" strike="noStrike" noProof="1"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ransition spd="slow">
    <p:blinds/>
  </p:transition>
  <p:hf sldNum="0" hdr="0" ftr="0" dt="0"/>
  <p:txStyles>
    <p:titleStyle>
      <a:lvl1pPr marL="0" lvl="0" indent="0" algn="ctr" defTabSz="914400" eaLnBrk="1" fontAlgn="base" latinLnBrk="0" hangingPunct="1">
        <a:lnSpc>
          <a:spcPct val="100000"/>
        </a:lnSpc>
        <a:spcBef>
          <a:spcPct val="0"/>
        </a:spcBef>
        <a:spcAft>
          <a:spcPct val="0"/>
        </a:spcAft>
        <a:buClr>
          <a:srgbClr val="000000"/>
        </a:buClr>
        <a:buNone/>
        <a:defRPr sz="4400" b="0" i="0" u="none" kern="1200" baseline="0">
          <a:solidFill>
            <a:schemeClr val="tx2"/>
          </a:solidFill>
          <a:latin typeface="+mj-lt"/>
          <a:ea typeface="+mj-ea"/>
          <a:cs typeface="+mj-cs"/>
        </a:defRPr>
      </a:lvl1pPr>
    </p:titleStyle>
    <p:bodyStyle>
      <a:lvl1pPr marL="342900" lvl="0" indent="-342900" algn="l" defTabSz="914400" eaLnBrk="1" fontAlgn="base" latinLnBrk="0" hangingPunct="1">
        <a:lnSpc>
          <a:spcPct val="100000"/>
        </a:lnSpc>
        <a:spcBef>
          <a:spcPct val="20000"/>
        </a:spcBef>
        <a:spcAft>
          <a:spcPct val="0"/>
        </a:spcAft>
        <a:buChar char="•"/>
        <a:defRPr sz="3200" b="0" i="0" u="none" kern="1200" baseline="0">
          <a:solidFill>
            <a:schemeClr val="tx1"/>
          </a:solidFill>
          <a:latin typeface="+mn-lt"/>
          <a:ea typeface="+mn-ea"/>
          <a:cs typeface="+mn-cs"/>
        </a:defRPr>
      </a:lvl1pPr>
      <a:lvl2pPr marL="742950" lvl="1" indent="-285750" algn="l" defTabSz="914400" eaLnBrk="1" fontAlgn="base" latinLnBrk="0" hangingPunct="1">
        <a:lnSpc>
          <a:spcPct val="100000"/>
        </a:lnSpc>
        <a:spcBef>
          <a:spcPct val="20000"/>
        </a:spcBef>
        <a:spcAft>
          <a:spcPct val="0"/>
        </a:spcAft>
        <a:buChar char="–"/>
        <a:defRPr sz="2800" b="0" i="0" u="none" kern="1200" baseline="0">
          <a:solidFill>
            <a:schemeClr val="tx1"/>
          </a:solidFill>
          <a:latin typeface="+mn-lt"/>
          <a:ea typeface="+mn-ea"/>
          <a:cs typeface="+mn-cs"/>
        </a:defRPr>
      </a:lvl2pPr>
      <a:lvl3pPr marL="1143000" lvl="2" indent="-228600" algn="l" defTabSz="914400" eaLnBrk="1" fontAlgn="base" latinLnBrk="0" hangingPunct="1">
        <a:lnSpc>
          <a:spcPct val="100000"/>
        </a:lnSpc>
        <a:spcBef>
          <a:spcPct val="20000"/>
        </a:spcBef>
        <a:spcAft>
          <a:spcPct val="0"/>
        </a:spcAft>
        <a:buChar char="•"/>
        <a:defRPr sz="2400" b="0" i="0" u="none" kern="1200" baseline="0">
          <a:solidFill>
            <a:schemeClr val="tx1"/>
          </a:solidFill>
          <a:latin typeface="+mn-lt"/>
          <a:ea typeface="+mn-ea"/>
          <a:cs typeface="+mn-cs"/>
        </a:defRPr>
      </a:lvl3pPr>
      <a:lvl4pPr marL="1600200" lvl="3"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4pPr>
      <a:lvl5pPr marL="2057400" lvl="4"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5pPr>
      <a:lvl6pPr marL="2514600" lvl="5"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6pPr>
      <a:lvl7pPr marL="2971800" lvl="6"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7pPr>
      <a:lvl8pPr marL="3429000" lvl="7"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8pPr>
      <a:lvl9pPr marL="3886200" lvl="8"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9pPr>
    </p:bodyStyle>
    <p:otherStyle>
      <a:lvl1pPr marL="0" lvl="0" indent="0" algn="l" defTabSz="914400" eaLnBrk="1" fontAlgn="base" latinLnBrk="0" hangingPunct="1">
        <a:lnSpc>
          <a:spcPct val="100000"/>
        </a:lnSpc>
        <a:spcBef>
          <a:spcPct val="0"/>
        </a:spcBef>
        <a:spcAft>
          <a:spcPct val="0"/>
        </a:spcAft>
        <a:buNone/>
        <a:defRPr sz="1800" b="0" i="0" u="none" kern="1200" baseline="0">
          <a:solidFill>
            <a:schemeClr val="tx1"/>
          </a:solidFill>
          <a:latin typeface="+mn-lt"/>
          <a:ea typeface="+mn-ea"/>
          <a:cs typeface="+mn-cs"/>
        </a:defRPr>
      </a:lvl1pPr>
      <a:lvl2pPr marL="457200" lvl="1" indent="0" algn="l" defTabSz="914400" eaLnBrk="1" fontAlgn="base" latinLnBrk="0" hangingPunct="1">
        <a:lnSpc>
          <a:spcPct val="100000"/>
        </a:lnSpc>
        <a:spcBef>
          <a:spcPct val="0"/>
        </a:spcBef>
        <a:spcAft>
          <a:spcPct val="0"/>
        </a:spcAft>
        <a:buNone/>
        <a:defRPr sz="1800" b="0" i="0" u="none" kern="1200" baseline="0">
          <a:solidFill>
            <a:schemeClr val="tx1"/>
          </a:solidFill>
          <a:latin typeface="+mn-lt"/>
          <a:ea typeface="+mn-ea"/>
          <a:cs typeface="+mn-cs"/>
        </a:defRPr>
      </a:lvl2pPr>
      <a:lvl3pPr marL="914400" lvl="2" indent="0" algn="l" defTabSz="914400" eaLnBrk="1" fontAlgn="base" latinLnBrk="0" hangingPunct="1">
        <a:lnSpc>
          <a:spcPct val="100000"/>
        </a:lnSpc>
        <a:spcBef>
          <a:spcPct val="0"/>
        </a:spcBef>
        <a:spcAft>
          <a:spcPct val="0"/>
        </a:spcAft>
        <a:buNone/>
        <a:defRPr sz="1800" b="0" i="0" u="none" kern="1200" baseline="0">
          <a:solidFill>
            <a:schemeClr val="tx1"/>
          </a:solidFill>
          <a:latin typeface="+mn-lt"/>
          <a:ea typeface="+mn-ea"/>
          <a:cs typeface="+mn-cs"/>
        </a:defRPr>
      </a:lvl3pPr>
      <a:lvl4pPr marL="1371600" lvl="3" indent="0" algn="l" defTabSz="914400" eaLnBrk="1" fontAlgn="base" latinLnBrk="0" hangingPunct="1">
        <a:lnSpc>
          <a:spcPct val="100000"/>
        </a:lnSpc>
        <a:spcBef>
          <a:spcPct val="0"/>
        </a:spcBef>
        <a:spcAft>
          <a:spcPct val="0"/>
        </a:spcAft>
        <a:buNone/>
        <a:defRPr sz="1800" b="0" i="0" u="none" kern="1200" baseline="0">
          <a:solidFill>
            <a:schemeClr val="tx1"/>
          </a:solidFill>
          <a:latin typeface="+mn-lt"/>
          <a:ea typeface="+mn-ea"/>
          <a:cs typeface="+mn-cs"/>
        </a:defRPr>
      </a:lvl4pPr>
      <a:lvl5pPr marL="1828800" lvl="4" indent="0" algn="l" defTabSz="914400" eaLnBrk="1" fontAlgn="base" latinLnBrk="0" hangingPunct="1">
        <a:lnSpc>
          <a:spcPct val="100000"/>
        </a:lnSpc>
        <a:spcBef>
          <a:spcPct val="0"/>
        </a:spcBef>
        <a:spcAft>
          <a:spcPct val="0"/>
        </a:spcAft>
        <a:buNone/>
        <a:defRPr sz="1800" b="0" i="0" u="none" kern="1200" baseline="0">
          <a:solidFill>
            <a:schemeClr val="tx1"/>
          </a:solidFill>
          <a:latin typeface="+mn-lt"/>
          <a:ea typeface="+mn-ea"/>
          <a:cs typeface="+mn-cs"/>
        </a:defRPr>
      </a:lvl5pPr>
      <a:lvl6pPr marL="2286000" lvl="5" indent="0" algn="l" defTabSz="914400" eaLnBrk="1" fontAlgn="base" latinLnBrk="0" hangingPunct="1">
        <a:lnSpc>
          <a:spcPct val="100000"/>
        </a:lnSpc>
        <a:spcBef>
          <a:spcPct val="0"/>
        </a:spcBef>
        <a:spcAft>
          <a:spcPct val="0"/>
        </a:spcAft>
        <a:buNone/>
        <a:defRPr sz="1800" b="0" i="0" u="none" kern="1200" baseline="0">
          <a:solidFill>
            <a:schemeClr val="tx1"/>
          </a:solidFill>
          <a:latin typeface="+mn-lt"/>
          <a:ea typeface="+mn-ea"/>
          <a:cs typeface="+mn-cs"/>
        </a:defRPr>
      </a:lvl6pPr>
      <a:lvl7pPr marL="2743200" lvl="6" indent="0" algn="l" defTabSz="914400" eaLnBrk="1" fontAlgn="base" latinLnBrk="0" hangingPunct="1">
        <a:lnSpc>
          <a:spcPct val="100000"/>
        </a:lnSpc>
        <a:spcBef>
          <a:spcPct val="0"/>
        </a:spcBef>
        <a:spcAft>
          <a:spcPct val="0"/>
        </a:spcAft>
        <a:buNone/>
        <a:defRPr sz="1800" b="0" i="0" u="none" kern="1200" baseline="0">
          <a:solidFill>
            <a:schemeClr val="tx1"/>
          </a:solidFill>
          <a:latin typeface="+mn-lt"/>
          <a:ea typeface="+mn-ea"/>
          <a:cs typeface="+mn-cs"/>
        </a:defRPr>
      </a:lvl7pPr>
      <a:lvl8pPr marL="3200400" lvl="7" indent="0" algn="l" defTabSz="914400" eaLnBrk="1" fontAlgn="base" latinLnBrk="0" hangingPunct="1">
        <a:lnSpc>
          <a:spcPct val="100000"/>
        </a:lnSpc>
        <a:spcBef>
          <a:spcPct val="0"/>
        </a:spcBef>
        <a:spcAft>
          <a:spcPct val="0"/>
        </a:spcAft>
        <a:buNone/>
        <a:defRPr sz="1800" b="0" i="0" u="none" kern="1200" baseline="0">
          <a:solidFill>
            <a:schemeClr val="tx1"/>
          </a:solidFill>
          <a:latin typeface="+mn-lt"/>
          <a:ea typeface="+mn-ea"/>
          <a:cs typeface="+mn-cs"/>
        </a:defRPr>
      </a:lvl8pPr>
      <a:lvl9pPr marL="3657600" lvl="8" indent="0" algn="l" defTabSz="914400" eaLnBrk="1" fontAlgn="base" latinLnBrk="0" hangingPunct="1">
        <a:lnSpc>
          <a:spcPct val="100000"/>
        </a:lnSpc>
        <a:spcBef>
          <a:spcPct val="0"/>
        </a:spcBef>
        <a:spcAft>
          <a:spcPct val="0"/>
        </a:spcAft>
        <a:buNone/>
        <a:defRPr sz="1800" b="0" i="0" u="none" kern="1200" baseline="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jpeg"/></Relationships>
</file>

<file path=ppt/slides/_rels/slide10.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5.jpe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6.jpe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7.jpe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slideLayout" Target="../slideLayouts/slideLayout12.xml"/><Relationship Id="rId2" Type="http://schemas.openxmlformats.org/officeDocument/2006/relationships/image" Target="../media/image9.png"/><Relationship Id="rId1" Type="http://schemas.openxmlformats.org/officeDocument/2006/relationships/image" Target="../media/image8.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image" Target="../media/image10.png"/></Relationships>
</file>

<file path=ppt/slides/_rels/slide31.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image" Target="../media/image11.pn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3.xml.rels><?xml version="1.0" encoding="UTF-8" standalone="yes"?>
<Relationships xmlns="http://schemas.openxmlformats.org/package/2006/relationships"><Relationship Id="rId4" Type="http://schemas.openxmlformats.org/officeDocument/2006/relationships/slideLayout" Target="../slideLayouts/slideLayout12.xml"/><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image" Target="../media/image12.png"/></Relationships>
</file>

<file path=ppt/slides/_rels/slide34.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image" Target="../media/image15.png"/></Relationships>
</file>

<file path=ppt/slides/_rels/slide35.xml.rels><?xml version="1.0" encoding="UTF-8" standalone="yes"?>
<Relationships xmlns="http://schemas.openxmlformats.org/package/2006/relationships"><Relationship Id="rId4" Type="http://schemas.openxmlformats.org/officeDocument/2006/relationships/slideLayout" Target="../slideLayouts/slideLayout12.xml"/><Relationship Id="rId3" Type="http://schemas.openxmlformats.org/officeDocument/2006/relationships/image" Target="../media/image16.png"/><Relationship Id="rId2" Type="http://schemas.microsoft.com/office/2007/relationships/media" Target="file:///D:\&#35797;&#39064;\451b6875d9f900d42ec3d2de99262c9e-377499303-5-2.mp4" TargetMode="External"/><Relationship Id="rId1" Type="http://schemas.openxmlformats.org/officeDocument/2006/relationships/video" Target="file:///D:\&#35797;&#39064;\451b6875d9f900d42ec3d2de99262c9e-377499303-5-2.mp4" TargetMode="Externa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8.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image" Target="../media/image17.png"/></Relationships>
</file>

<file path=ppt/slides/_rels/slide39.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image" Target="../media/image18.png"/></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2.jpeg"/></Relationships>
</file>

<file path=ppt/slides/_rels/slide40.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image" Target="../media/image19.png"/></Relationships>
</file>

<file path=ppt/slides/_rels/slide41.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image" Target="../media/image20.png"/></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3.jpeg"/></Relationships>
</file>

<file path=ppt/slides/_rels/slide6.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image" Target="../media/image4.png"/><Relationship Id="rId2" Type="http://schemas.microsoft.com/office/2007/relationships/media" Target="file:///D:\&#35797;&#39064;\&#31278;&#27193;&#30340;&#30007;&#20154;_&#22303;&#35910;&#35270;&#39057;2.mp4" TargetMode="External"/><Relationship Id="rId1" Type="http://schemas.openxmlformats.org/officeDocument/2006/relationships/video" Target="file:///D:\&#35797;&#39064;\&#31278;&#27193;&#30340;&#30007;&#20154;_&#22303;&#35910;&#35270;&#39057;2.mp4" TargetMode="Externa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3073" name="图片 3"/>
          <p:cNvPicPr>
            <a:picLocks noChangeAspect="1"/>
          </p:cNvPicPr>
          <p:nvPr/>
        </p:nvPicPr>
        <p:blipFill>
          <a:blip r:embed="rId1"/>
          <a:stretch>
            <a:fillRect/>
          </a:stretch>
        </p:blipFill>
        <p:spPr>
          <a:xfrm>
            <a:off x="0" y="2197100"/>
            <a:ext cx="9144000" cy="4660900"/>
          </a:xfrm>
          <a:prstGeom prst="rect">
            <a:avLst/>
          </a:prstGeom>
          <a:noFill/>
          <a:ln w="9525">
            <a:noFill/>
          </a:ln>
        </p:spPr>
      </p:pic>
      <p:sp>
        <p:nvSpPr>
          <p:cNvPr id="3074" name="TextBox 4"/>
          <p:cNvSpPr txBox="1"/>
          <p:nvPr/>
        </p:nvSpPr>
        <p:spPr>
          <a:xfrm>
            <a:off x="2161858" y="70485"/>
            <a:ext cx="4819650" cy="1014413"/>
          </a:xfrm>
          <a:prstGeom prst="rect">
            <a:avLst/>
          </a:prstGeom>
          <a:noFill/>
          <a:ln w="9525">
            <a:noFill/>
          </a:ln>
        </p:spPr>
        <p:txBody>
          <a:bodyPr wrap="none" anchor="t">
            <a:spAutoFit/>
          </a:bodyPr>
          <a:p>
            <a:pPr>
              <a:buFont typeface="Arial" panose="020B0604020202020204" pitchFamily="34" charset="0"/>
              <a:buNone/>
            </a:pPr>
            <a:r>
              <a:rPr lang="zh-CN" altLang="en-US" sz="6000" b="1" dirty="0">
                <a:solidFill>
                  <a:schemeClr val="tx1"/>
                </a:solidFill>
                <a:latin typeface="Arial" panose="020B0604020202020204" pitchFamily="34" charset="0"/>
                <a:ea typeface="宋体" panose="02010600030101010101" pitchFamily="2" charset="-122"/>
              </a:rPr>
              <a:t>植树的牧羊人</a:t>
            </a:r>
            <a:endParaRPr lang="zh-CN" altLang="en-US" sz="6000" b="1" dirty="0">
              <a:solidFill>
                <a:schemeClr val="tx1"/>
              </a:solidFill>
              <a:latin typeface="Arial" panose="020B0604020202020204" pitchFamily="34" charset="0"/>
              <a:ea typeface="宋体" panose="02010600030101010101" pitchFamily="2" charset="-122"/>
            </a:endParaRPr>
          </a:p>
        </p:txBody>
      </p:sp>
      <p:sp>
        <p:nvSpPr>
          <p:cNvPr id="3075" name="TextBox 5"/>
          <p:cNvSpPr txBox="1"/>
          <p:nvPr/>
        </p:nvSpPr>
        <p:spPr>
          <a:xfrm>
            <a:off x="6356350" y="1084898"/>
            <a:ext cx="2366963" cy="701675"/>
          </a:xfrm>
          <a:prstGeom prst="rect">
            <a:avLst/>
          </a:prstGeom>
          <a:noFill/>
          <a:ln w="9525">
            <a:noFill/>
          </a:ln>
        </p:spPr>
        <p:txBody>
          <a:bodyPr anchor="t">
            <a:spAutoFit/>
          </a:bodyPr>
          <a:p>
            <a:pPr>
              <a:buFont typeface="Arial" panose="020B0604020202020204" pitchFamily="34" charset="0"/>
              <a:buNone/>
            </a:pPr>
            <a:r>
              <a:rPr lang="zh-CN" altLang="en-US" sz="4000" b="1" dirty="0">
                <a:solidFill>
                  <a:schemeClr val="tx1"/>
                </a:solidFill>
                <a:latin typeface="Arial" panose="020B0604020202020204" pitchFamily="34" charset="0"/>
                <a:ea typeface="宋体" panose="02010600030101010101" pitchFamily="2" charset="-122"/>
              </a:rPr>
              <a:t>让</a:t>
            </a:r>
            <a:r>
              <a:rPr lang="en-US" altLang="zh-CN" sz="4000" b="1" dirty="0">
                <a:solidFill>
                  <a:schemeClr val="tx1"/>
                </a:solidFill>
                <a:latin typeface="Arial" panose="020B0604020202020204" pitchFamily="34" charset="0"/>
                <a:ea typeface="宋体" panose="02010600030101010101" pitchFamily="2" charset="-122"/>
              </a:rPr>
              <a:t>.</a:t>
            </a:r>
            <a:r>
              <a:rPr lang="zh-CN" altLang="en-US" sz="4000" b="1" dirty="0">
                <a:solidFill>
                  <a:schemeClr val="tx1"/>
                </a:solidFill>
                <a:latin typeface="Arial" panose="020B0604020202020204" pitchFamily="34" charset="0"/>
                <a:ea typeface="宋体" panose="02010600030101010101" pitchFamily="2" charset="-122"/>
              </a:rPr>
              <a:t>乔诺</a:t>
            </a:r>
            <a:endParaRPr lang="zh-CN" altLang="en-US" sz="4000" b="1" dirty="0">
              <a:solidFill>
                <a:schemeClr val="tx1"/>
              </a:solidFill>
              <a:latin typeface="Arial" panose="020B0604020202020204" pitchFamily="34" charset="0"/>
              <a:ea typeface="宋体" panose="02010600030101010101" pitchFamily="2" charset="-122"/>
            </a:endParaRPr>
          </a:p>
        </p:txBody>
      </p:sp>
    </p:spTree>
  </p:cSld>
  <p:clrMapOvr>
    <a:masterClrMapping/>
  </p:clrMapOvr>
  <p:transition spd="slow">
    <p:blinds/>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20481" name="图片 11265" descr="011"/>
          <p:cNvPicPr>
            <a:picLocks noChangeAspect="1"/>
          </p:cNvPicPr>
          <p:nvPr/>
        </p:nvPicPr>
        <p:blipFill>
          <a:blip r:embed="rId1"/>
          <a:stretch>
            <a:fillRect/>
          </a:stretch>
        </p:blipFill>
        <p:spPr>
          <a:xfrm>
            <a:off x="2017713" y="0"/>
            <a:ext cx="5108575" cy="6858000"/>
          </a:xfrm>
          <a:prstGeom prst="rect">
            <a:avLst/>
          </a:prstGeom>
          <a:noFill/>
          <a:ln w="9525">
            <a:noFill/>
          </a:ln>
        </p:spPr>
      </p:pic>
    </p:spTree>
  </p:cSld>
  <p:clrMapOvr>
    <a:masterClrMapping/>
  </p:clrMapOvr>
  <p:transition spd="slow">
    <p:blinds/>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5842" name="文本框 35841"/>
          <p:cNvSpPr txBox="1"/>
          <p:nvPr/>
        </p:nvSpPr>
        <p:spPr>
          <a:xfrm>
            <a:off x="76200" y="106363"/>
            <a:ext cx="8961438" cy="2861310"/>
          </a:xfrm>
          <a:prstGeom prst="rect">
            <a:avLst/>
          </a:prstGeom>
          <a:noFill/>
          <a:ln w="9525">
            <a:noFill/>
          </a:ln>
        </p:spPr>
        <p:txBody>
          <a:bodyPr wrap="square" anchor="t">
            <a:spAutoFit/>
          </a:bodyPr>
          <a:p>
            <a:r>
              <a:rPr lang="en-US" altLang="zh-CN" sz="2400" dirty="0">
                <a:latin typeface="Arial" panose="020B0604020202020204" pitchFamily="34" charset="0"/>
                <a:ea typeface="宋体" panose="02010600030101010101" pitchFamily="2" charset="-122"/>
              </a:rPr>
              <a:t>       1</a:t>
            </a:r>
            <a:r>
              <a:rPr lang="zh-CN" altLang="en-US" sz="3600" dirty="0">
                <a:latin typeface="宋体" panose="02010600030101010101" pitchFamily="2" charset="-122"/>
                <a:ea typeface="宋体" panose="02010600030101010101" pitchFamily="2" charset="-122"/>
              </a:rPr>
              <a:t>．本文的顺序？</a:t>
            </a:r>
            <a:endParaRPr lang="zh-CN" altLang="en-US" sz="3600" dirty="0">
              <a:latin typeface="宋体" panose="02010600030101010101" pitchFamily="2" charset="-122"/>
              <a:ea typeface="宋体" panose="02010600030101010101" pitchFamily="2" charset="-122"/>
            </a:endParaRPr>
          </a:p>
          <a:p>
            <a:r>
              <a:rPr lang="zh-CN" altLang="en-US" sz="3600" dirty="0">
                <a:latin typeface="宋体" panose="02010600030101010101" pitchFamily="2" charset="-122"/>
                <a:ea typeface="宋体" panose="02010600030101010101" pitchFamily="2" charset="-122"/>
              </a:rPr>
              <a:t>    以时间为顺序，以荒原到绿洲的变化为线索，将人物的活动放在一二次世界大战的背景之下以突出人物的品质，以及生命的价值。</a:t>
            </a:r>
            <a:endParaRPr lang="zh-CN" altLang="en-US" sz="3600" dirty="0">
              <a:latin typeface="宋体" panose="02010600030101010101" pitchFamily="2" charset="-122"/>
              <a:ea typeface="宋体" panose="02010600030101010101" pitchFamily="2" charset="-122"/>
            </a:endParaRPr>
          </a:p>
        </p:txBody>
      </p:sp>
    </p:spTree>
  </p:cSld>
  <p:clrMapOvr>
    <a:masterClrMapping/>
  </p:clrMapOvr>
  <p:transition spd="slow">
    <p:blinds/>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5842">
                                            <p:txEl>
                                              <p:charRg st="21" end="82"/>
                                            </p:txEl>
                                          </p:spTgt>
                                        </p:tgtEl>
                                        <p:attrNameLst>
                                          <p:attrName>style.visibility</p:attrName>
                                        </p:attrNameLst>
                                      </p:cBhvr>
                                      <p:to>
                                        <p:strVal val="visible"/>
                                      </p:to>
                                    </p:set>
                                    <p:animEffect transition="in" filter="blinds(horizontal)">
                                      <p:cBhvr>
                                        <p:cTn id="7" dur="2000"/>
                                        <p:tgtEl>
                                          <p:spTgt spid="35842">
                                            <p:txEl>
                                              <p:charRg st="21" end="82"/>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35842">
                                            <p:txEl>
                                              <p:pRg st="1" end="1"/>
                                            </p:txEl>
                                          </p:spTgt>
                                        </p:tgtEl>
                                        <p:attrNameLst>
                                          <p:attrName>style.visibility</p:attrName>
                                        </p:attrNameLst>
                                      </p:cBhvr>
                                      <p:to>
                                        <p:strVal val="visible"/>
                                      </p:to>
                                    </p:set>
                                    <p:animEffect transition="in" filter="blinds(horizontal)">
                                      <p:cBhvr>
                                        <p:cTn id="12" dur="500"/>
                                        <p:tgtEl>
                                          <p:spTgt spid="3584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6866" name="文本框 36865"/>
          <p:cNvSpPr txBox="1"/>
          <p:nvPr/>
        </p:nvSpPr>
        <p:spPr>
          <a:xfrm>
            <a:off x="260350" y="0"/>
            <a:ext cx="8850313" cy="2183765"/>
          </a:xfrm>
          <a:prstGeom prst="rect">
            <a:avLst/>
          </a:prstGeom>
          <a:noFill/>
          <a:ln w="9525">
            <a:noFill/>
          </a:ln>
        </p:spPr>
        <p:txBody>
          <a:bodyPr wrap="square">
            <a:spAutoFit/>
          </a:bodyPr>
          <a:p>
            <a:r>
              <a:rPr lang="en-US" altLang="zh-CN" sz="2400" noProof="1" dirty="0">
                <a:solidFill>
                  <a:schemeClr val="accent4"/>
                </a:solidFill>
                <a:latin typeface="Arial" panose="020B0604020202020204" pitchFamily="34" charset="0"/>
                <a:ea typeface="宋体" panose="02010600030101010101" pitchFamily="2" charset="-122"/>
                <a:cs typeface="+mn-ea"/>
              </a:rPr>
              <a:t>       2</a:t>
            </a:r>
            <a:r>
              <a:rPr lang="zh-CN" altLang="en-US" sz="3600" noProof="1" dirty="0">
                <a:effectLst>
                  <a:outerShdw blurRad="38100" dist="19050" dir="2700000" algn="tl" rotWithShape="0">
                    <a:schemeClr val="dk1">
                      <a:alpha val="40000"/>
                    </a:schemeClr>
                  </a:outerShdw>
                </a:effectLst>
                <a:latin typeface="宋体" panose="02010600030101010101" pitchFamily="2" charset="-122"/>
                <a:ea typeface="宋体" panose="02010600030101010101" pitchFamily="2" charset="-122"/>
                <a:cs typeface="+mn-ea"/>
              </a:rPr>
              <a:t>．理清线索人称：</a:t>
            </a:r>
            <a:endParaRPr lang="zh-CN" altLang="en-US" sz="3600" noProof="1" dirty="0">
              <a:effectLst>
                <a:outerShdw blurRad="38100" dist="19050" dir="2700000" algn="tl" rotWithShape="0">
                  <a:schemeClr val="dk1">
                    <a:alpha val="40000"/>
                  </a:schemeClr>
                </a:outerShdw>
              </a:effectLst>
              <a:latin typeface="宋体" panose="02010600030101010101" pitchFamily="2" charset="-122"/>
              <a:ea typeface="宋体" panose="02010600030101010101" pitchFamily="2" charset="-122"/>
              <a:cs typeface="+mn-ea"/>
            </a:endParaRPr>
          </a:p>
          <a:p>
            <a:r>
              <a:rPr lang="zh-CN" altLang="en-US" sz="3600" noProof="1" dirty="0">
                <a:effectLst>
                  <a:outerShdw blurRad="38100" dist="19050" dir="2700000" algn="tl" rotWithShape="0">
                    <a:schemeClr val="dk1">
                      <a:alpha val="40000"/>
                    </a:schemeClr>
                  </a:outerShdw>
                </a:effectLst>
                <a:latin typeface="宋体" panose="02010600030101010101" pitchFamily="2" charset="-122"/>
                <a:ea typeface="宋体" panose="02010600030101010101" pitchFamily="2" charset="-122"/>
                <a:cs typeface="+mn-ea"/>
              </a:rPr>
              <a:t> </a:t>
            </a:r>
            <a:endParaRPr lang="zh-CN" altLang="en-US" sz="3600" noProof="1" dirty="0">
              <a:effectLst>
                <a:outerShdw blurRad="38100" dist="19050" dir="2700000" algn="tl" rotWithShape="0">
                  <a:schemeClr val="dk1">
                    <a:alpha val="40000"/>
                  </a:schemeClr>
                </a:outerShdw>
              </a:effectLst>
              <a:latin typeface="宋体" panose="02010600030101010101" pitchFamily="2" charset="-122"/>
              <a:ea typeface="宋体" panose="02010600030101010101" pitchFamily="2" charset="-122"/>
              <a:cs typeface="+mn-ea"/>
            </a:endParaRPr>
          </a:p>
          <a:p>
            <a:endParaRPr sz="3200" noProof="1" dirty="0">
              <a:solidFill>
                <a:schemeClr val="accent4"/>
              </a:solidFill>
              <a:latin typeface="Arial" panose="020B0604020202020204" pitchFamily="34" charset="0"/>
              <a:ea typeface="宋体" panose="02010600030101010101" pitchFamily="2" charset="-122"/>
            </a:endParaRPr>
          </a:p>
          <a:p>
            <a:r>
              <a:rPr sz="3200" noProof="1" dirty="0">
                <a:solidFill>
                  <a:schemeClr val="accent4"/>
                </a:solidFill>
                <a:latin typeface="Arial" panose="020B0604020202020204" pitchFamily="34" charset="0"/>
                <a:ea typeface="宋体" panose="02010600030101010101" pitchFamily="2" charset="-122"/>
                <a:cs typeface="+mn-ea"/>
              </a:rPr>
              <a:t>     </a:t>
            </a:r>
            <a:endParaRPr sz="3200" noProof="1" dirty="0">
              <a:solidFill>
                <a:schemeClr val="accent4"/>
              </a:solidFill>
              <a:latin typeface="Arial" panose="020B0604020202020204" pitchFamily="34" charset="0"/>
              <a:ea typeface="宋体" panose="02010600030101010101" pitchFamily="2" charset="-122"/>
            </a:endParaRPr>
          </a:p>
        </p:txBody>
      </p:sp>
      <p:sp>
        <p:nvSpPr>
          <p:cNvPr id="2" name="文本框 1"/>
          <p:cNvSpPr txBox="1"/>
          <p:nvPr/>
        </p:nvSpPr>
        <p:spPr>
          <a:xfrm>
            <a:off x="20638" y="1089025"/>
            <a:ext cx="9090025" cy="3969385"/>
          </a:xfrm>
          <a:prstGeom prst="rect">
            <a:avLst/>
          </a:prstGeom>
          <a:noFill/>
        </p:spPr>
        <p:txBody>
          <a:bodyPr wrap="square" rtlCol="0">
            <a:spAutoFit/>
          </a:bodyPr>
          <a:p>
            <a:r>
              <a:rPr lang="en-US" sz="3600" noProof="1" dirty="0">
                <a:solidFill>
                  <a:schemeClr val="accent4"/>
                </a:solidFill>
                <a:latin typeface="Arial" panose="020B0604020202020204" pitchFamily="34" charset="0"/>
                <a:ea typeface="宋体" panose="02010600030101010101" pitchFamily="2" charset="-122"/>
                <a:cs typeface="+mn-ea"/>
                <a:sym typeface="+mn-ea"/>
              </a:rPr>
              <a:t>       </a:t>
            </a:r>
            <a:r>
              <a:rPr sz="3600" noProof="1" dirty="0">
                <a:solidFill>
                  <a:schemeClr val="accent4"/>
                </a:solidFill>
                <a:latin typeface="Arial" panose="020B0604020202020204" pitchFamily="34" charset="0"/>
                <a:ea typeface="宋体" panose="02010600030101010101" pitchFamily="2" charset="-122"/>
                <a:cs typeface="+mn-ea"/>
                <a:sym typeface="+mn-ea"/>
              </a:rPr>
              <a:t>本文以时间为顺序，以荒原到绿洲的变化为线索，条理清晰。行文中注意前后对比、照应</a:t>
            </a:r>
            <a:r>
              <a:rPr lang="zh-CN" sz="3600" noProof="1" dirty="0">
                <a:solidFill>
                  <a:schemeClr val="accent4"/>
                </a:solidFill>
                <a:latin typeface="Arial" panose="020B0604020202020204" pitchFamily="34" charset="0"/>
                <a:ea typeface="宋体" panose="02010600030101010101" pitchFamily="2" charset="-122"/>
                <a:cs typeface="+mn-ea"/>
                <a:sym typeface="+mn-ea"/>
              </a:rPr>
              <a:t>。</a:t>
            </a:r>
            <a:r>
              <a:rPr sz="3600" noProof="1" dirty="0">
                <a:solidFill>
                  <a:schemeClr val="accent4"/>
                </a:solidFill>
                <a:latin typeface="Arial" panose="020B0604020202020204" pitchFamily="34" charset="0"/>
                <a:ea typeface="宋体" panose="02010600030101010101" pitchFamily="2" charset="-122"/>
                <a:cs typeface="+mn-ea"/>
                <a:sym typeface="+mn-ea"/>
              </a:rPr>
              <a:t> </a:t>
            </a:r>
            <a:endParaRPr sz="3600" noProof="1" dirty="0">
              <a:solidFill>
                <a:schemeClr val="accent4"/>
              </a:solidFill>
              <a:latin typeface="Arial" panose="020B0604020202020204" pitchFamily="34" charset="0"/>
              <a:ea typeface="宋体" panose="02010600030101010101" pitchFamily="2" charset="-122"/>
            </a:endParaRPr>
          </a:p>
          <a:p>
            <a:r>
              <a:rPr sz="3600" noProof="1" dirty="0">
                <a:solidFill>
                  <a:schemeClr val="accent4"/>
                </a:solidFill>
                <a:latin typeface="Arial" panose="020B0604020202020204" pitchFamily="34" charset="0"/>
                <a:ea typeface="宋体" panose="02010600030101010101" pitchFamily="2" charset="-122"/>
                <a:cs typeface="+mn-ea"/>
                <a:sym typeface="+mn-ea"/>
              </a:rPr>
              <a:t>       用第一人称叙事</a:t>
            </a:r>
            <a:r>
              <a:rPr lang="zh-CN" sz="3600" noProof="1" dirty="0">
                <a:solidFill>
                  <a:schemeClr val="accent4"/>
                </a:solidFill>
                <a:latin typeface="Arial" panose="020B0604020202020204" pitchFamily="34" charset="0"/>
                <a:ea typeface="宋体" panose="02010600030101010101" pitchFamily="2" charset="-122"/>
                <a:cs typeface="+mn-ea"/>
                <a:sym typeface="+mn-ea"/>
              </a:rPr>
              <a:t>。</a:t>
            </a:r>
            <a:r>
              <a:rPr sz="3600" noProof="1" dirty="0">
                <a:solidFill>
                  <a:schemeClr val="accent4"/>
                </a:solidFill>
                <a:latin typeface="Arial" panose="020B0604020202020204" pitchFamily="34" charset="0"/>
                <a:ea typeface="宋体" panose="02010600030101010101" pitchFamily="2" charset="-122"/>
                <a:cs typeface="+mn-ea"/>
                <a:sym typeface="+mn-ea"/>
              </a:rPr>
              <a:t>“我”作为一个见证人，使</a:t>
            </a:r>
            <a:r>
              <a:rPr lang="zh-CN" sz="3600" noProof="1" dirty="0">
                <a:solidFill>
                  <a:schemeClr val="accent4"/>
                </a:solidFill>
                <a:latin typeface="Arial" panose="020B0604020202020204" pitchFamily="34" charset="0"/>
                <a:ea typeface="宋体" panose="02010600030101010101" pitchFamily="2" charset="-122"/>
                <a:cs typeface="+mn-ea"/>
                <a:sym typeface="+mn-ea"/>
              </a:rPr>
              <a:t>文章</a:t>
            </a:r>
            <a:r>
              <a:rPr sz="3600" noProof="1" dirty="0">
                <a:solidFill>
                  <a:schemeClr val="accent4"/>
                </a:solidFill>
                <a:latin typeface="Arial" panose="020B0604020202020204" pitchFamily="34" charset="0"/>
                <a:ea typeface="宋体" panose="02010600030101010101" pitchFamily="2" charset="-122"/>
                <a:cs typeface="+mn-ea"/>
                <a:sym typeface="+mn-ea"/>
              </a:rPr>
              <a:t>显得真实可信，又通过我的所想所感，对植树人的平凡而又伟大的一生做出了高度的评价。</a:t>
            </a:r>
            <a:endParaRPr lang="zh-CN" altLang="en-US" sz="3600" noProof="1"/>
          </a:p>
        </p:txBody>
      </p:sp>
    </p:spTree>
  </p:cSld>
  <p:clrMapOvr>
    <a:masterClrMapping/>
  </p:clrMapOvr>
  <p:transition spd="slow">
    <p:blind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nodeType="withEffect">
                                  <p:stCondLst>
                                    <p:cond delay="0"/>
                                  </p:stCondLst>
                                  <p:childTnLst>
                                    <p:set>
                                      <p:cBhvr>
                                        <p:cTn id="6" dur="1" fill="hold">
                                          <p:stCondLst>
                                            <p:cond delay="0"/>
                                          </p:stCondLst>
                                        </p:cTn>
                                        <p:tgtEl>
                                          <p:spTgt spid="36866">
                                            <p:txEl>
                                              <p:charRg st="25" end="31"/>
                                            </p:txEl>
                                          </p:spTgt>
                                        </p:tgtEl>
                                        <p:attrNameLst>
                                          <p:attrName>style.visibility</p:attrName>
                                        </p:attrNameLst>
                                      </p:cBhvr>
                                      <p:to>
                                        <p:strVal val="visible"/>
                                      </p:to>
                                    </p:set>
                                    <p:animEffect transition="in" filter="blinds(horizontal)">
                                      <p:cBhvr>
                                        <p:cTn id="7" dur="2000"/>
                                        <p:tgtEl>
                                          <p:spTgt spid="36866">
                                            <p:txEl>
                                              <p:charRg st="25" end="31"/>
                                            </p:txEl>
                                          </p:spTgt>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36866">
                                            <p:txEl>
                                              <p:charRg st="25" end="31"/>
                                            </p:txEl>
                                          </p:spTgt>
                                        </p:tgtEl>
                                        <p:attrNameLst>
                                          <p:attrName>style.visibility</p:attrName>
                                        </p:attrNameLst>
                                      </p:cBhvr>
                                      <p:to>
                                        <p:strVal val="visible"/>
                                      </p:to>
                                    </p:set>
                                    <p:animEffect transition="in" filter="blinds(horizontal)">
                                      <p:cBhvr>
                                        <p:cTn id="10" dur="2000"/>
                                        <p:tgtEl>
                                          <p:spTgt spid="36866">
                                            <p:txEl>
                                              <p:charRg st="25" end="3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866" grpId="0" bldLvl="0" uiExpand="1" build="allAtOnce"/>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2299" name="文本框 12298"/>
          <p:cNvSpPr txBox="1"/>
          <p:nvPr/>
        </p:nvSpPr>
        <p:spPr>
          <a:xfrm>
            <a:off x="79375" y="39688"/>
            <a:ext cx="4527550" cy="768350"/>
          </a:xfrm>
          <a:prstGeom prst="rect">
            <a:avLst/>
          </a:prstGeom>
          <a:noFill/>
          <a:ln w="9525">
            <a:noFill/>
          </a:ln>
        </p:spPr>
        <p:txBody>
          <a:bodyPr wrap="square" anchor="t">
            <a:spAutoFit/>
          </a:bodyPr>
          <a:p>
            <a:pPr eaLnBrk="0" hangingPunct="0">
              <a:spcBef>
                <a:spcPct val="50000"/>
              </a:spcBef>
            </a:pPr>
            <a:r>
              <a:rPr lang="zh-CN" altLang="en-US" sz="4400">
                <a:latin typeface="Arial" panose="020B0604020202020204" pitchFamily="34" charset="0"/>
                <a:ea typeface="华文琥珀" panose="02010800040101010101" pitchFamily="2" charset="-122"/>
              </a:rPr>
              <a:t>小说三要素：</a:t>
            </a:r>
            <a:endParaRPr lang="zh-CN" altLang="en-US" sz="4400">
              <a:latin typeface="Arial" panose="020B0604020202020204" pitchFamily="34" charset="0"/>
              <a:ea typeface="华文琥珀" panose="02010800040101010101" pitchFamily="2" charset="-122"/>
            </a:endParaRPr>
          </a:p>
        </p:txBody>
      </p:sp>
      <p:sp>
        <p:nvSpPr>
          <p:cNvPr id="12300" name="文本框 12299"/>
          <p:cNvSpPr txBox="1"/>
          <p:nvPr/>
        </p:nvSpPr>
        <p:spPr>
          <a:xfrm>
            <a:off x="1477963" y="1130300"/>
            <a:ext cx="4960937" cy="2738438"/>
          </a:xfrm>
          <a:prstGeom prst="rect">
            <a:avLst/>
          </a:prstGeom>
          <a:noFill/>
          <a:ln w="9525">
            <a:noFill/>
          </a:ln>
        </p:spPr>
        <p:txBody>
          <a:bodyPr wrap="square" anchor="t">
            <a:spAutoFit/>
          </a:bodyPr>
          <a:p>
            <a:pPr eaLnBrk="0" hangingPunct="0">
              <a:lnSpc>
                <a:spcPct val="110000"/>
              </a:lnSpc>
              <a:spcBef>
                <a:spcPct val="50000"/>
              </a:spcBef>
            </a:pPr>
            <a:r>
              <a:rPr lang="zh-CN" altLang="en-US" sz="4000">
                <a:solidFill>
                  <a:srgbClr val="FF0000"/>
                </a:solidFill>
                <a:latin typeface="Arial" panose="020B0604020202020204" pitchFamily="34" charset="0"/>
                <a:ea typeface="华文新魏" panose="02010800040101010101" pitchFamily="2" charset="-122"/>
              </a:rPr>
              <a:t>生动的人物形象</a:t>
            </a:r>
            <a:endParaRPr lang="zh-CN" altLang="en-US" sz="4000">
              <a:solidFill>
                <a:srgbClr val="FF0000"/>
              </a:solidFill>
              <a:latin typeface="Arial" panose="020B0604020202020204" pitchFamily="34" charset="0"/>
              <a:ea typeface="华文新魏" panose="02010800040101010101" pitchFamily="2" charset="-122"/>
            </a:endParaRPr>
          </a:p>
          <a:p>
            <a:pPr eaLnBrk="0" hangingPunct="0">
              <a:lnSpc>
                <a:spcPct val="110000"/>
              </a:lnSpc>
              <a:spcBef>
                <a:spcPct val="50000"/>
              </a:spcBef>
            </a:pPr>
            <a:r>
              <a:rPr lang="zh-CN" altLang="en-US" sz="4000">
                <a:solidFill>
                  <a:srgbClr val="FF0000"/>
                </a:solidFill>
                <a:latin typeface="Arial" panose="020B0604020202020204" pitchFamily="34" charset="0"/>
                <a:ea typeface="华文新魏" panose="02010800040101010101" pitchFamily="2" charset="-122"/>
              </a:rPr>
              <a:t>典型的故事情节</a:t>
            </a:r>
            <a:endParaRPr lang="zh-CN" altLang="en-US" sz="4000">
              <a:solidFill>
                <a:srgbClr val="FF0000"/>
              </a:solidFill>
              <a:latin typeface="Arial" panose="020B0604020202020204" pitchFamily="34" charset="0"/>
              <a:ea typeface="华文新魏" panose="02010800040101010101" pitchFamily="2" charset="-122"/>
            </a:endParaRPr>
          </a:p>
          <a:p>
            <a:pPr eaLnBrk="0" hangingPunct="0">
              <a:lnSpc>
                <a:spcPct val="110000"/>
              </a:lnSpc>
              <a:spcBef>
                <a:spcPct val="50000"/>
              </a:spcBef>
            </a:pPr>
            <a:r>
              <a:rPr lang="zh-CN" altLang="en-US" sz="4000">
                <a:solidFill>
                  <a:srgbClr val="FF0000"/>
                </a:solidFill>
                <a:latin typeface="Arial" panose="020B0604020202020204" pitchFamily="34" charset="0"/>
                <a:ea typeface="华文新魏" panose="02010800040101010101" pitchFamily="2" charset="-122"/>
              </a:rPr>
              <a:t>人物活动的环境</a:t>
            </a:r>
            <a:endParaRPr lang="zh-CN" altLang="en-US" sz="4000">
              <a:solidFill>
                <a:srgbClr val="FF0000"/>
              </a:solidFill>
              <a:latin typeface="Arial" panose="020B0604020202020204" pitchFamily="34" charset="0"/>
              <a:ea typeface="华文新魏" panose="02010800040101010101" pitchFamily="2" charset="-122"/>
            </a:endParaRPr>
          </a:p>
        </p:txBody>
      </p:sp>
      <p:sp>
        <p:nvSpPr>
          <p:cNvPr id="12307" name="文本框 12306"/>
          <p:cNvSpPr txBox="1"/>
          <p:nvPr/>
        </p:nvSpPr>
        <p:spPr>
          <a:xfrm>
            <a:off x="5737225" y="2697163"/>
            <a:ext cx="2663825" cy="1463675"/>
          </a:xfrm>
          <a:prstGeom prst="rect">
            <a:avLst/>
          </a:prstGeom>
          <a:noFill/>
          <a:ln w="9525">
            <a:noFill/>
          </a:ln>
        </p:spPr>
        <p:txBody>
          <a:bodyPr anchor="t">
            <a:spAutoFit/>
          </a:bodyPr>
          <a:p>
            <a:pPr eaLnBrk="0" hangingPunct="0">
              <a:spcBef>
                <a:spcPct val="50000"/>
              </a:spcBef>
            </a:pPr>
            <a:r>
              <a:rPr lang="zh-CN" altLang="en-US" sz="3600">
                <a:latin typeface="宋体" panose="02010600030101010101" pitchFamily="2" charset="-122"/>
                <a:ea typeface="宋体" panose="02010600030101010101" pitchFamily="2" charset="-122"/>
              </a:rPr>
              <a:t>自然环境</a:t>
            </a:r>
            <a:endParaRPr lang="zh-CN" altLang="en-US" sz="3600">
              <a:latin typeface="宋体" panose="02010600030101010101" pitchFamily="2" charset="-122"/>
              <a:ea typeface="宋体" panose="02010600030101010101" pitchFamily="2" charset="-122"/>
            </a:endParaRPr>
          </a:p>
          <a:p>
            <a:pPr eaLnBrk="0" hangingPunct="0">
              <a:spcBef>
                <a:spcPct val="50000"/>
              </a:spcBef>
            </a:pPr>
            <a:r>
              <a:rPr lang="zh-CN" altLang="en-US" sz="3600">
                <a:latin typeface="宋体" panose="02010600030101010101" pitchFamily="2" charset="-122"/>
                <a:ea typeface="宋体" panose="02010600030101010101" pitchFamily="2" charset="-122"/>
              </a:rPr>
              <a:t>社会环境</a:t>
            </a:r>
            <a:endParaRPr lang="zh-CN" altLang="en-US" sz="3600">
              <a:latin typeface="宋体" panose="02010600030101010101" pitchFamily="2" charset="-122"/>
              <a:ea typeface="宋体" panose="02010600030101010101" pitchFamily="2" charset="-122"/>
            </a:endParaRPr>
          </a:p>
        </p:txBody>
      </p:sp>
      <p:sp>
        <p:nvSpPr>
          <p:cNvPr id="2" name="左大括号 1"/>
          <p:cNvSpPr/>
          <p:nvPr/>
        </p:nvSpPr>
        <p:spPr>
          <a:xfrm>
            <a:off x="898525" y="1325563"/>
            <a:ext cx="412750" cy="2349500"/>
          </a:xfrm>
          <a:prstGeom prst="leftBrace">
            <a:avLst>
              <a:gd name="adj1" fmla="val 42007"/>
              <a:gd name="adj2" fmla="val 50000"/>
            </a:avLst>
          </a:prstGeom>
          <a:noFill/>
          <a:ln w="9525" cap="flat" cmpd="sng">
            <a:solidFill>
              <a:schemeClr val="tx1"/>
            </a:solidFill>
            <a:prstDash val="solid"/>
            <a:round/>
            <a:headEnd type="none" w="med" len="med"/>
            <a:tailEnd type="none" w="med" len="med"/>
          </a:ln>
        </p:spPr>
        <p:txBody>
          <a:bodyPr wrap="none" anchor="ctr"/>
          <a:p>
            <a:pPr algn="ctr" eaLnBrk="0" hangingPunct="0"/>
            <a:endParaRPr lang="zh-CN" altLang="zh-CN">
              <a:solidFill>
                <a:srgbClr val="FFFF00"/>
              </a:solidFill>
              <a:latin typeface="Arial" panose="020B0604020202020204" pitchFamily="34" charset="0"/>
              <a:ea typeface="华文新魏" panose="02010800040101010101" pitchFamily="2" charset="-122"/>
            </a:endParaRPr>
          </a:p>
        </p:txBody>
      </p:sp>
      <p:sp>
        <p:nvSpPr>
          <p:cNvPr id="3" name="左大括号 2"/>
          <p:cNvSpPr/>
          <p:nvPr/>
        </p:nvSpPr>
        <p:spPr>
          <a:xfrm>
            <a:off x="5324475" y="2806700"/>
            <a:ext cx="412750" cy="1354138"/>
          </a:xfrm>
          <a:prstGeom prst="leftBrace">
            <a:avLst>
              <a:gd name="adj1" fmla="val 42027"/>
              <a:gd name="adj2" fmla="val 50000"/>
            </a:avLst>
          </a:prstGeom>
          <a:noFill/>
          <a:ln w="9525" cap="flat" cmpd="sng">
            <a:solidFill>
              <a:schemeClr val="tx1"/>
            </a:solidFill>
            <a:prstDash val="solid"/>
            <a:round/>
            <a:headEnd type="none" w="med" len="med"/>
            <a:tailEnd type="none" w="med" len="med"/>
          </a:ln>
        </p:spPr>
        <p:txBody>
          <a:bodyPr wrap="none" anchor="ctr"/>
          <a:p>
            <a:pPr algn="ctr" eaLnBrk="0" hangingPunct="0"/>
            <a:endParaRPr lang="zh-CN" altLang="zh-CN">
              <a:solidFill>
                <a:srgbClr val="FFFF00"/>
              </a:solidFill>
              <a:latin typeface="Arial" panose="020B0604020202020204" pitchFamily="34" charset="0"/>
              <a:ea typeface="华文新魏" panose="02010800040101010101" pitchFamily="2" charset="-122"/>
            </a:endParaRPr>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7"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000000"/>
                                          </p:val>
                                        </p:tav>
                                        <p:tav tm="100000">
                                          <p:val>
                                            <p:strVal val="#ppt_w"/>
                                          </p:val>
                                        </p:tav>
                                      </p:tavLst>
                                    </p:anim>
                                    <p:anim calcmode="lin" valueType="num">
                                      <p:cBhvr>
                                        <p:cTn id="8" dur="500" fill="hold"/>
                                        <p:tgtEl>
                                          <p:spTgt spid="2"/>
                                        </p:tgtEl>
                                        <p:attrNameLst>
                                          <p:attrName>ppt_h</p:attrName>
                                        </p:attrNameLst>
                                      </p:cBhvr>
                                      <p:tavLst>
                                        <p:tav tm="0">
                                          <p:val>
                                            <p:strVal val="#ppt_h"/>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53" presetClass="entr" presetSubtype="16" fill="hold" grpId="0" nodeType="clickEffect">
                                  <p:stCondLst>
                                    <p:cond delay="0"/>
                                  </p:stCondLst>
                                  <p:childTnLst>
                                    <p:set>
                                      <p:cBhvr>
                                        <p:cTn id="12" dur="1" fill="hold">
                                          <p:stCondLst>
                                            <p:cond delay="0"/>
                                          </p:stCondLst>
                                        </p:cTn>
                                        <p:tgtEl>
                                          <p:spTgt spid="12300"/>
                                        </p:tgtEl>
                                        <p:attrNameLst>
                                          <p:attrName>style.visibility</p:attrName>
                                        </p:attrNameLst>
                                      </p:cBhvr>
                                      <p:to>
                                        <p:strVal val="visible"/>
                                      </p:to>
                                    </p:set>
                                    <p:anim calcmode="lin" valueType="num">
                                      <p:cBhvr>
                                        <p:cTn id="13" dur="2000" fill="hold"/>
                                        <p:tgtEl>
                                          <p:spTgt spid="12300"/>
                                        </p:tgtEl>
                                        <p:attrNameLst>
                                          <p:attrName>ppt_w</p:attrName>
                                        </p:attrNameLst>
                                      </p:cBhvr>
                                      <p:tavLst>
                                        <p:tav tm="0">
                                          <p:val>
                                            <p:fltVal val="0.000000"/>
                                          </p:val>
                                        </p:tav>
                                        <p:tav tm="100000">
                                          <p:val>
                                            <p:strVal val="#ppt_w"/>
                                          </p:val>
                                        </p:tav>
                                      </p:tavLst>
                                    </p:anim>
                                    <p:anim calcmode="lin" valueType="num">
                                      <p:cBhvr>
                                        <p:cTn id="14" dur="2000" fill="hold"/>
                                        <p:tgtEl>
                                          <p:spTgt spid="12300"/>
                                        </p:tgtEl>
                                        <p:attrNameLst>
                                          <p:attrName>ppt_h</p:attrName>
                                        </p:attrNameLst>
                                      </p:cBhvr>
                                      <p:tavLst>
                                        <p:tav tm="0">
                                          <p:val>
                                            <p:fltVal val="0.000000"/>
                                          </p:val>
                                        </p:tav>
                                        <p:tav tm="100000">
                                          <p:val>
                                            <p:strVal val="#ppt_h"/>
                                          </p:val>
                                        </p:tav>
                                      </p:tavLst>
                                    </p:anim>
                                    <p:animEffect transition="in" filter="fade">
                                      <p:cBhvr>
                                        <p:cTn id="15" dur="2000"/>
                                        <p:tgtEl>
                                          <p:spTgt spid="12300"/>
                                        </p:tgtEl>
                                      </p:cBhvr>
                                    </p:animEffect>
                                  </p:childTnLst>
                                </p:cTn>
                              </p:par>
                            </p:childTnLst>
                          </p:cTn>
                        </p:par>
                      </p:childTnLst>
                    </p:cTn>
                  </p:par>
                  <p:par>
                    <p:cTn id="16" fill="hold">
                      <p:stCondLst>
                        <p:cond delay="indefinite"/>
                      </p:stCondLst>
                      <p:childTnLst>
                        <p:par>
                          <p:cTn id="17" fill="hold">
                            <p:stCondLst>
                              <p:cond delay="0"/>
                            </p:stCondLst>
                            <p:childTnLst>
                              <p:par>
                                <p:cTn id="18" presetID="53" presetClass="entr" presetSubtype="16" fill="hold" grpId="0" nodeType="clickEffect">
                                  <p:stCondLst>
                                    <p:cond delay="0"/>
                                  </p:stCondLst>
                                  <p:childTnLst>
                                    <p:set>
                                      <p:cBhvr>
                                        <p:cTn id="19" dur="1" fill="hold">
                                          <p:stCondLst>
                                            <p:cond delay="0"/>
                                          </p:stCondLst>
                                        </p:cTn>
                                        <p:tgtEl>
                                          <p:spTgt spid="12307"/>
                                        </p:tgtEl>
                                        <p:attrNameLst>
                                          <p:attrName>style.visibility</p:attrName>
                                        </p:attrNameLst>
                                      </p:cBhvr>
                                      <p:to>
                                        <p:strVal val="visible"/>
                                      </p:to>
                                    </p:set>
                                    <p:anim calcmode="lin" valueType="num">
                                      <p:cBhvr>
                                        <p:cTn id="20" dur="2000" fill="hold"/>
                                        <p:tgtEl>
                                          <p:spTgt spid="12307"/>
                                        </p:tgtEl>
                                        <p:attrNameLst>
                                          <p:attrName>ppt_w</p:attrName>
                                        </p:attrNameLst>
                                      </p:cBhvr>
                                      <p:tavLst>
                                        <p:tav tm="0">
                                          <p:val>
                                            <p:fltVal val="0.000000"/>
                                          </p:val>
                                        </p:tav>
                                        <p:tav tm="100000">
                                          <p:val>
                                            <p:strVal val="#ppt_w"/>
                                          </p:val>
                                        </p:tav>
                                      </p:tavLst>
                                    </p:anim>
                                    <p:anim calcmode="lin" valueType="num">
                                      <p:cBhvr>
                                        <p:cTn id="21" dur="2000" fill="hold"/>
                                        <p:tgtEl>
                                          <p:spTgt spid="12307"/>
                                        </p:tgtEl>
                                        <p:attrNameLst>
                                          <p:attrName>ppt_h</p:attrName>
                                        </p:attrNameLst>
                                      </p:cBhvr>
                                      <p:tavLst>
                                        <p:tav tm="0">
                                          <p:val>
                                            <p:fltVal val="0.000000"/>
                                          </p:val>
                                        </p:tav>
                                        <p:tav tm="100000">
                                          <p:val>
                                            <p:strVal val="#ppt_h"/>
                                          </p:val>
                                        </p:tav>
                                      </p:tavLst>
                                    </p:anim>
                                    <p:animEffect transition="in" filter="fade">
                                      <p:cBhvr>
                                        <p:cTn id="22" dur="2000"/>
                                        <p:tgtEl>
                                          <p:spTgt spid="12307"/>
                                        </p:tgtEl>
                                      </p:cBhvr>
                                    </p:animEffect>
                                  </p:childTnLst>
                                </p:cTn>
                              </p:par>
                            </p:childTnLst>
                          </p:cTn>
                        </p:par>
                      </p:childTnLst>
                    </p:cTn>
                  </p:par>
                  <p:par>
                    <p:cTn id="23" fill="hold">
                      <p:stCondLst>
                        <p:cond delay="indefinite"/>
                      </p:stCondLst>
                      <p:childTnLst>
                        <p:par>
                          <p:cTn id="24" fill="hold">
                            <p:stCondLst>
                              <p:cond delay="0"/>
                            </p:stCondLst>
                            <p:childTnLst>
                              <p:par>
                                <p:cTn id="25" presetID="17" presetClass="entr" presetSubtype="10" fill="hold" grpId="0" nodeType="clickEffect">
                                  <p:stCondLst>
                                    <p:cond delay="0"/>
                                  </p:stCondLst>
                                  <p:childTnLst>
                                    <p:set>
                                      <p:cBhvr>
                                        <p:cTn id="26" dur="1" fill="hold">
                                          <p:stCondLst>
                                            <p:cond delay="0"/>
                                          </p:stCondLst>
                                        </p:cTn>
                                        <p:tgtEl>
                                          <p:spTgt spid="3"/>
                                        </p:tgtEl>
                                        <p:attrNameLst>
                                          <p:attrName>style.visibility</p:attrName>
                                        </p:attrNameLst>
                                      </p:cBhvr>
                                      <p:to>
                                        <p:strVal val="visible"/>
                                      </p:to>
                                    </p:set>
                                    <p:anim calcmode="lin" valueType="num">
                                      <p:cBhvr>
                                        <p:cTn id="27" dur="500" fill="hold"/>
                                        <p:tgtEl>
                                          <p:spTgt spid="3"/>
                                        </p:tgtEl>
                                        <p:attrNameLst>
                                          <p:attrName>ppt_w</p:attrName>
                                        </p:attrNameLst>
                                      </p:cBhvr>
                                      <p:tavLst>
                                        <p:tav tm="0">
                                          <p:val>
                                            <p:fltVal val="0.000000"/>
                                          </p:val>
                                        </p:tav>
                                        <p:tav tm="100000">
                                          <p:val>
                                            <p:strVal val="#ppt_w"/>
                                          </p:val>
                                        </p:tav>
                                      </p:tavLst>
                                    </p:anim>
                                    <p:anim calcmode="lin" valueType="num">
                                      <p:cBhvr>
                                        <p:cTn id="28" dur="500" fill="hold"/>
                                        <p:tgtEl>
                                          <p:spTgt spid="3"/>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300" grpId="0"/>
      <p:bldP spid="12307" grpId="0"/>
      <p:bldP spid="2" grpId="0" bldLvl="0" animBg="1"/>
      <p:bldP spid="3" grpId="0" bldLvl="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2301" name="文本框 12300"/>
          <p:cNvSpPr txBox="1"/>
          <p:nvPr/>
        </p:nvSpPr>
        <p:spPr>
          <a:xfrm>
            <a:off x="176213" y="2038350"/>
            <a:ext cx="3694112" cy="646113"/>
          </a:xfrm>
          <a:prstGeom prst="rect">
            <a:avLst/>
          </a:prstGeom>
          <a:noFill/>
          <a:ln w="9525">
            <a:noFill/>
          </a:ln>
        </p:spPr>
        <p:txBody>
          <a:bodyPr wrap="square" anchor="t">
            <a:spAutoFit/>
          </a:bodyPr>
          <a:p>
            <a:pPr eaLnBrk="0" hangingPunct="0">
              <a:spcBef>
                <a:spcPct val="50000"/>
              </a:spcBef>
            </a:pPr>
            <a:r>
              <a:rPr lang="zh-CN" altLang="en-US" sz="3600">
                <a:latin typeface="Arial" panose="020B0604020202020204" pitchFamily="34" charset="0"/>
                <a:ea typeface="华文琥珀" panose="02010800040101010101" pitchFamily="2" charset="-122"/>
              </a:rPr>
              <a:t>人物塑造方法：</a:t>
            </a:r>
            <a:endParaRPr lang="zh-CN" altLang="en-US" sz="3600">
              <a:latin typeface="Arial" panose="020B0604020202020204" pitchFamily="34" charset="0"/>
              <a:ea typeface="华文琥珀" panose="02010800040101010101" pitchFamily="2" charset="-122"/>
            </a:endParaRPr>
          </a:p>
        </p:txBody>
      </p:sp>
      <p:sp>
        <p:nvSpPr>
          <p:cNvPr id="12306" name="左大括号 12305"/>
          <p:cNvSpPr/>
          <p:nvPr/>
        </p:nvSpPr>
        <p:spPr>
          <a:xfrm>
            <a:off x="3208338" y="909638"/>
            <a:ext cx="468312" cy="3951287"/>
          </a:xfrm>
          <a:prstGeom prst="leftBrace">
            <a:avLst>
              <a:gd name="adj1" fmla="val 41795"/>
              <a:gd name="adj2" fmla="val 45005"/>
            </a:avLst>
          </a:prstGeom>
          <a:noFill/>
          <a:ln w="9525" cap="flat" cmpd="sng">
            <a:solidFill>
              <a:schemeClr val="tx1"/>
            </a:solidFill>
            <a:prstDash val="solid"/>
            <a:round/>
            <a:headEnd type="none" w="med" len="med"/>
            <a:tailEnd type="none" w="med" len="med"/>
          </a:ln>
        </p:spPr>
        <p:txBody>
          <a:bodyPr wrap="none" anchor="ctr"/>
          <a:p>
            <a:pPr algn="ctr" eaLnBrk="0" hangingPunct="0"/>
            <a:endParaRPr lang="zh-CN" altLang="zh-CN">
              <a:solidFill>
                <a:srgbClr val="FFFF00"/>
              </a:solidFill>
              <a:latin typeface="Arial" panose="020B0604020202020204" pitchFamily="34" charset="0"/>
              <a:ea typeface="华文新魏" panose="02010800040101010101" pitchFamily="2" charset="-122"/>
            </a:endParaRPr>
          </a:p>
        </p:txBody>
      </p:sp>
      <p:sp>
        <p:nvSpPr>
          <p:cNvPr id="12302" name="文本框 12301"/>
          <p:cNvSpPr txBox="1"/>
          <p:nvPr/>
        </p:nvSpPr>
        <p:spPr>
          <a:xfrm>
            <a:off x="3551238" y="742950"/>
            <a:ext cx="4608512" cy="4398963"/>
          </a:xfrm>
          <a:prstGeom prst="rect">
            <a:avLst/>
          </a:prstGeom>
          <a:noFill/>
          <a:ln w="9525">
            <a:noFill/>
          </a:ln>
        </p:spPr>
        <p:txBody>
          <a:bodyPr wrap="square" anchor="t">
            <a:spAutoFit/>
          </a:bodyPr>
          <a:p>
            <a:pPr eaLnBrk="0" hangingPunct="0">
              <a:spcBef>
                <a:spcPct val="50000"/>
              </a:spcBef>
            </a:pPr>
            <a:r>
              <a:rPr lang="zh-CN" altLang="en-US" sz="4000">
                <a:latin typeface="Arial" panose="020B0604020202020204" pitchFamily="34" charset="0"/>
                <a:ea typeface="华文新魏" panose="02010800040101010101" pitchFamily="2" charset="-122"/>
              </a:rPr>
              <a:t>外貌描写</a:t>
            </a:r>
            <a:endParaRPr lang="zh-CN" altLang="en-US" sz="4000">
              <a:latin typeface="Arial" panose="020B0604020202020204" pitchFamily="34" charset="0"/>
              <a:ea typeface="华文新魏" panose="02010800040101010101" pitchFamily="2" charset="-122"/>
            </a:endParaRPr>
          </a:p>
          <a:p>
            <a:pPr eaLnBrk="0" hangingPunct="0">
              <a:spcBef>
                <a:spcPct val="50000"/>
              </a:spcBef>
            </a:pPr>
            <a:r>
              <a:rPr lang="zh-CN" altLang="en-US" sz="4000">
                <a:latin typeface="Arial" panose="020B0604020202020204" pitchFamily="34" charset="0"/>
                <a:ea typeface="华文新魏" panose="02010800040101010101" pitchFamily="2" charset="-122"/>
              </a:rPr>
              <a:t>语言</a:t>
            </a:r>
            <a:r>
              <a:rPr lang="zh-CN" altLang="en-US" sz="4000">
                <a:latin typeface="Arial" panose="020B0604020202020204" pitchFamily="34" charset="0"/>
                <a:ea typeface="华文新魏" panose="02010800040101010101" pitchFamily="2" charset="-122"/>
                <a:sym typeface="宋体" panose="02010600030101010101" pitchFamily="2" charset="-122"/>
              </a:rPr>
              <a:t>描写</a:t>
            </a:r>
            <a:endParaRPr lang="zh-CN" altLang="en-US" sz="4000">
              <a:latin typeface="Arial" panose="020B0604020202020204" pitchFamily="34" charset="0"/>
              <a:ea typeface="华文新魏" panose="02010800040101010101" pitchFamily="2" charset="-122"/>
            </a:endParaRPr>
          </a:p>
          <a:p>
            <a:pPr eaLnBrk="0" hangingPunct="0">
              <a:spcBef>
                <a:spcPct val="50000"/>
              </a:spcBef>
            </a:pPr>
            <a:r>
              <a:rPr lang="zh-CN" altLang="en-US" sz="4000">
                <a:latin typeface="Arial" panose="020B0604020202020204" pitchFamily="34" charset="0"/>
                <a:ea typeface="华文新魏" panose="02010800040101010101" pitchFamily="2" charset="-122"/>
              </a:rPr>
              <a:t>动作</a:t>
            </a:r>
            <a:r>
              <a:rPr lang="zh-CN" altLang="en-US" sz="4000">
                <a:latin typeface="Arial" panose="020B0604020202020204" pitchFamily="34" charset="0"/>
                <a:ea typeface="华文新魏" panose="02010800040101010101" pitchFamily="2" charset="-122"/>
                <a:sym typeface="宋体" panose="02010600030101010101" pitchFamily="2" charset="-122"/>
              </a:rPr>
              <a:t>描写</a:t>
            </a:r>
            <a:endParaRPr lang="zh-CN" altLang="en-US" sz="4000">
              <a:latin typeface="Arial" panose="020B0604020202020204" pitchFamily="34" charset="0"/>
              <a:ea typeface="华文新魏" panose="02010800040101010101" pitchFamily="2" charset="-122"/>
            </a:endParaRPr>
          </a:p>
          <a:p>
            <a:pPr eaLnBrk="0" hangingPunct="0">
              <a:spcBef>
                <a:spcPct val="50000"/>
              </a:spcBef>
            </a:pPr>
            <a:r>
              <a:rPr lang="zh-CN" altLang="en-US" sz="4000">
                <a:latin typeface="Arial" panose="020B0604020202020204" pitchFamily="34" charset="0"/>
                <a:ea typeface="华文新魏" panose="02010800040101010101" pitchFamily="2" charset="-122"/>
              </a:rPr>
              <a:t>心理</a:t>
            </a:r>
            <a:r>
              <a:rPr lang="zh-CN" altLang="en-US" sz="4000">
                <a:latin typeface="Arial" panose="020B0604020202020204" pitchFamily="34" charset="0"/>
                <a:ea typeface="华文新魏" panose="02010800040101010101" pitchFamily="2" charset="-122"/>
                <a:sym typeface="宋体" panose="02010600030101010101" pitchFamily="2" charset="-122"/>
              </a:rPr>
              <a:t>描写</a:t>
            </a:r>
            <a:endParaRPr lang="zh-CN" altLang="en-US" sz="4000">
              <a:latin typeface="Arial" panose="020B0604020202020204" pitchFamily="34" charset="0"/>
              <a:ea typeface="华文新魏" panose="02010800040101010101" pitchFamily="2" charset="-122"/>
            </a:endParaRPr>
          </a:p>
          <a:p>
            <a:pPr eaLnBrk="0" hangingPunct="0">
              <a:spcBef>
                <a:spcPct val="50000"/>
              </a:spcBef>
            </a:pPr>
            <a:r>
              <a:rPr lang="zh-CN" altLang="en-US" sz="4000">
                <a:latin typeface="Arial" panose="020B0604020202020204" pitchFamily="34" charset="0"/>
                <a:ea typeface="华文新魏" panose="02010800040101010101" pitchFamily="2" charset="-122"/>
              </a:rPr>
              <a:t>神态</a:t>
            </a:r>
            <a:r>
              <a:rPr lang="zh-CN" altLang="en-US" sz="4000">
                <a:latin typeface="Arial" panose="020B0604020202020204" pitchFamily="34" charset="0"/>
                <a:ea typeface="华文新魏" panose="02010800040101010101" pitchFamily="2" charset="-122"/>
                <a:sym typeface="宋体" panose="02010600030101010101" pitchFamily="2" charset="-122"/>
              </a:rPr>
              <a:t>描写</a:t>
            </a:r>
            <a:endParaRPr lang="zh-CN" altLang="en-US" sz="4000">
              <a:latin typeface="Arial" panose="020B0604020202020204" pitchFamily="34" charset="0"/>
              <a:ea typeface="华文新魏" panose="02010800040101010101" pitchFamily="2" charset="-122"/>
              <a:sym typeface="宋体" panose="02010600030101010101" pitchFamily="2" charset="-122"/>
            </a:endParaRPr>
          </a:p>
        </p:txBody>
      </p:sp>
    </p:spTree>
  </p:cSld>
  <p:clrMapOvr>
    <a:masterClrMapping/>
  </p:clrMapOvr>
  <p:transition spd="slow">
    <p:blinds/>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0" presetClass="entr" presetSubtype="0" fill="hold" grpId="0" nodeType="clickEffect">
                                  <p:stCondLst>
                                    <p:cond delay="0"/>
                                  </p:stCondLst>
                                  <p:childTnLst>
                                    <p:set>
                                      <p:cBhvr>
                                        <p:cTn id="6" dur="1" fill="hold">
                                          <p:stCondLst>
                                            <p:cond delay="0"/>
                                          </p:stCondLst>
                                        </p:cTn>
                                        <p:tgtEl>
                                          <p:spTgt spid="12301"/>
                                        </p:tgtEl>
                                        <p:attrNameLst>
                                          <p:attrName>style.visibility</p:attrName>
                                        </p:attrNameLst>
                                      </p:cBhvr>
                                      <p:to>
                                        <p:strVal val="visible"/>
                                      </p:to>
                                    </p:set>
                                    <p:animEffect transition="in" filter="fade">
                                      <p:cBhvr>
                                        <p:cTn id="7" dur="1600" decel="100000"/>
                                        <p:tgtEl>
                                          <p:spTgt spid="12301"/>
                                        </p:tgtEl>
                                      </p:cBhvr>
                                    </p:animEffect>
                                    <p:anim calcmode="lin" valueType="num">
                                      <p:cBhvr>
                                        <p:cTn id="8" dur="1600" decel="100000" fill="hold"/>
                                        <p:tgtEl>
                                          <p:spTgt spid="12301"/>
                                        </p:tgtEl>
                                        <p:attrNameLst>
                                          <p:attrName>style.rotation</p:attrName>
                                        </p:attrNameLst>
                                      </p:cBhvr>
                                      <p:tavLst>
                                        <p:tav tm="0">
                                          <p:val>
                                            <p:fltVal val="-90.000000"/>
                                          </p:val>
                                        </p:tav>
                                        <p:tav tm="100000">
                                          <p:val>
                                            <p:fltVal val="0.000000"/>
                                          </p:val>
                                        </p:tav>
                                      </p:tavLst>
                                    </p:anim>
                                    <p:anim calcmode="lin" valueType="num">
                                      <p:cBhvr>
                                        <p:cTn id="9" dur="1600" decel="100000" fill="hold"/>
                                        <p:tgtEl>
                                          <p:spTgt spid="12301"/>
                                        </p:tgtEl>
                                        <p:attrNameLst>
                                          <p:attrName>ppt_x</p:attrName>
                                        </p:attrNameLst>
                                      </p:cBhvr>
                                      <p:tavLst>
                                        <p:tav tm="0">
                                          <p:val>
                                            <p:strVal val="#ppt_x+0.4"/>
                                          </p:val>
                                        </p:tav>
                                        <p:tav tm="100000">
                                          <p:val>
                                            <p:strVal val="#ppt_x-0.05"/>
                                          </p:val>
                                        </p:tav>
                                      </p:tavLst>
                                    </p:anim>
                                    <p:anim calcmode="lin" valueType="num">
                                      <p:cBhvr>
                                        <p:cTn id="10" dur="1600" decel="100000" fill="hold"/>
                                        <p:tgtEl>
                                          <p:spTgt spid="12301"/>
                                        </p:tgtEl>
                                        <p:attrNameLst>
                                          <p:attrName>ppt_y</p:attrName>
                                        </p:attrNameLst>
                                      </p:cBhvr>
                                      <p:tavLst>
                                        <p:tav tm="0">
                                          <p:val>
                                            <p:strVal val="#ppt_y-0.4"/>
                                          </p:val>
                                        </p:tav>
                                        <p:tav tm="100000">
                                          <p:val>
                                            <p:strVal val="#ppt_y+0.1"/>
                                          </p:val>
                                        </p:tav>
                                      </p:tavLst>
                                    </p:anim>
                                    <p:anim calcmode="lin" valueType="num">
                                      <p:cBhvr>
                                        <p:cTn id="11" dur="400" accel="100000" fill="hold">
                                          <p:stCondLst>
                                            <p:cond delay="1600"/>
                                          </p:stCondLst>
                                        </p:cTn>
                                        <p:tgtEl>
                                          <p:spTgt spid="12301"/>
                                        </p:tgtEl>
                                        <p:attrNameLst>
                                          <p:attrName>ppt_x</p:attrName>
                                        </p:attrNameLst>
                                      </p:cBhvr>
                                      <p:tavLst>
                                        <p:tav tm="0">
                                          <p:val>
                                            <p:strVal val="#ppt_x-0.05"/>
                                          </p:val>
                                        </p:tav>
                                        <p:tav tm="100000">
                                          <p:val>
                                            <p:strVal val="#ppt_x"/>
                                          </p:val>
                                        </p:tav>
                                      </p:tavLst>
                                    </p:anim>
                                    <p:anim calcmode="lin" valueType="num">
                                      <p:cBhvr>
                                        <p:cTn id="12" dur="400" accel="100000" fill="hold">
                                          <p:stCondLst>
                                            <p:cond delay="1600"/>
                                          </p:stCondLst>
                                        </p:cTn>
                                        <p:tgtEl>
                                          <p:spTgt spid="12301"/>
                                        </p:tgtEl>
                                        <p:attrNameLst>
                                          <p:attrName>ppt_y</p:attrName>
                                        </p:attrNameLst>
                                      </p:cBhvr>
                                      <p:tavLst>
                                        <p:tav tm="0">
                                          <p:val>
                                            <p:strVal val="#ppt_y+0.1"/>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17" presetClass="entr" presetSubtype="10" fill="hold" grpId="0" nodeType="clickEffect">
                                  <p:stCondLst>
                                    <p:cond delay="0"/>
                                  </p:stCondLst>
                                  <p:childTnLst>
                                    <p:set>
                                      <p:cBhvr>
                                        <p:cTn id="16" dur="1" fill="hold">
                                          <p:stCondLst>
                                            <p:cond delay="0"/>
                                          </p:stCondLst>
                                        </p:cTn>
                                        <p:tgtEl>
                                          <p:spTgt spid="12306"/>
                                        </p:tgtEl>
                                        <p:attrNameLst>
                                          <p:attrName>style.visibility</p:attrName>
                                        </p:attrNameLst>
                                      </p:cBhvr>
                                      <p:to>
                                        <p:strVal val="visible"/>
                                      </p:to>
                                    </p:set>
                                    <p:anim calcmode="lin" valueType="num">
                                      <p:cBhvr>
                                        <p:cTn id="17" dur="500" fill="hold"/>
                                        <p:tgtEl>
                                          <p:spTgt spid="12306"/>
                                        </p:tgtEl>
                                        <p:attrNameLst>
                                          <p:attrName>ppt_w</p:attrName>
                                        </p:attrNameLst>
                                      </p:cBhvr>
                                      <p:tavLst>
                                        <p:tav tm="0">
                                          <p:val>
                                            <p:fltVal val="0.000000"/>
                                          </p:val>
                                        </p:tav>
                                        <p:tav tm="100000">
                                          <p:val>
                                            <p:strVal val="#ppt_w"/>
                                          </p:val>
                                        </p:tav>
                                      </p:tavLst>
                                    </p:anim>
                                    <p:anim calcmode="lin" valueType="num">
                                      <p:cBhvr>
                                        <p:cTn id="18" dur="500" fill="hold"/>
                                        <p:tgtEl>
                                          <p:spTgt spid="12306"/>
                                        </p:tgtEl>
                                        <p:attrNameLst>
                                          <p:attrName>ppt_h</p:attrName>
                                        </p:attrNameLst>
                                      </p:cBhvr>
                                      <p:tavLst>
                                        <p:tav tm="0">
                                          <p:val>
                                            <p:strVal val="#ppt_h"/>
                                          </p:val>
                                        </p:tav>
                                        <p:tav tm="100000">
                                          <p:val>
                                            <p:strVal val="#ppt_h"/>
                                          </p:val>
                                        </p:tav>
                                      </p:tavLst>
                                    </p:anim>
                                  </p:childTnLst>
                                </p:cTn>
                              </p:par>
                            </p:childTnLst>
                          </p:cTn>
                        </p:par>
                      </p:childTnLst>
                    </p:cTn>
                  </p:par>
                  <p:par>
                    <p:cTn id="19" fill="hold">
                      <p:stCondLst>
                        <p:cond delay="indefinite"/>
                      </p:stCondLst>
                      <p:childTnLst>
                        <p:par>
                          <p:cTn id="20" fill="hold">
                            <p:stCondLst>
                              <p:cond delay="0"/>
                            </p:stCondLst>
                            <p:childTnLst>
                              <p:par>
                                <p:cTn id="21" presetID="53" presetClass="entr" presetSubtype="16" fill="hold" grpId="0" nodeType="clickEffect">
                                  <p:stCondLst>
                                    <p:cond delay="0"/>
                                  </p:stCondLst>
                                  <p:childTnLst>
                                    <p:set>
                                      <p:cBhvr>
                                        <p:cTn id="22" dur="1" fill="hold">
                                          <p:stCondLst>
                                            <p:cond delay="0"/>
                                          </p:stCondLst>
                                        </p:cTn>
                                        <p:tgtEl>
                                          <p:spTgt spid="12302"/>
                                        </p:tgtEl>
                                        <p:attrNameLst>
                                          <p:attrName>style.visibility</p:attrName>
                                        </p:attrNameLst>
                                      </p:cBhvr>
                                      <p:to>
                                        <p:strVal val="visible"/>
                                      </p:to>
                                    </p:set>
                                    <p:anim calcmode="lin" valueType="num">
                                      <p:cBhvr>
                                        <p:cTn id="23" dur="2000" fill="hold"/>
                                        <p:tgtEl>
                                          <p:spTgt spid="12302"/>
                                        </p:tgtEl>
                                        <p:attrNameLst>
                                          <p:attrName>ppt_w</p:attrName>
                                        </p:attrNameLst>
                                      </p:cBhvr>
                                      <p:tavLst>
                                        <p:tav tm="0">
                                          <p:val>
                                            <p:fltVal val="0.000000"/>
                                          </p:val>
                                        </p:tav>
                                        <p:tav tm="100000">
                                          <p:val>
                                            <p:strVal val="#ppt_w"/>
                                          </p:val>
                                        </p:tav>
                                      </p:tavLst>
                                    </p:anim>
                                    <p:anim calcmode="lin" valueType="num">
                                      <p:cBhvr>
                                        <p:cTn id="24" dur="2000" fill="hold"/>
                                        <p:tgtEl>
                                          <p:spTgt spid="12302"/>
                                        </p:tgtEl>
                                        <p:attrNameLst>
                                          <p:attrName>ppt_h</p:attrName>
                                        </p:attrNameLst>
                                      </p:cBhvr>
                                      <p:tavLst>
                                        <p:tav tm="0">
                                          <p:val>
                                            <p:fltVal val="0.000000"/>
                                          </p:val>
                                        </p:tav>
                                        <p:tav tm="100000">
                                          <p:val>
                                            <p:strVal val="#ppt_h"/>
                                          </p:val>
                                        </p:tav>
                                      </p:tavLst>
                                    </p:anim>
                                    <p:animEffect transition="in" filter="fade">
                                      <p:cBhvr>
                                        <p:cTn id="25" dur="2000"/>
                                        <p:tgtEl>
                                          <p:spTgt spid="12302"/>
                                        </p:tgtEl>
                                      </p:cBhvr>
                                    </p:animEffect>
                                  </p:childTnLst>
                                </p:cTn>
                              </p:par>
                            </p:childTnLst>
                          </p:cTn>
                        </p:par>
                      </p:childTnLst>
                    </p:cTn>
                  </p:par>
                  <p:par>
                    <p:cTn id="26" fill="hold">
                      <p:stCondLst>
                        <p:cond delay="indefinite"/>
                      </p:stCondLst>
                      <p:childTnLst>
                        <p:par>
                          <p:cTn id="27" fill="hold">
                            <p:stCondLst>
                              <p:cond delay="0"/>
                            </p:stCondLst>
                            <p:childTnLst>
                              <p:par>
                                <p:cTn id="28" presetID="3" presetClass="entr" presetSubtype="10" fill="hold" nodeType="clickEffect">
                                  <p:stCondLst>
                                    <p:cond delay="0"/>
                                  </p:stCondLst>
                                  <p:childTnLst>
                                    <p:set>
                                      <p:cBhvr>
                                        <p:cTn id="29" dur="1" fill="hold">
                                          <p:stCondLst>
                                            <p:cond delay="0"/>
                                          </p:stCondLst>
                                        </p:cTn>
                                        <p:tgtEl>
                                          <p:spTgt spid="12302">
                                            <p:txEl>
                                              <p:charRg st="0" end="5"/>
                                            </p:txEl>
                                          </p:spTgt>
                                        </p:tgtEl>
                                        <p:attrNameLst>
                                          <p:attrName>style.visibility</p:attrName>
                                        </p:attrNameLst>
                                      </p:cBhvr>
                                      <p:to>
                                        <p:strVal val="visible"/>
                                      </p:to>
                                    </p:set>
                                    <p:animEffect transition="in" filter="blinds(horizontal)">
                                      <p:cBhvr>
                                        <p:cTn id="30" dur="500"/>
                                        <p:tgtEl>
                                          <p:spTgt spid="12302">
                                            <p:txEl>
                                              <p:charRg st="0" end="5"/>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3" presetClass="entr" presetSubtype="10" fill="hold" nodeType="clickEffect">
                                  <p:stCondLst>
                                    <p:cond delay="0"/>
                                  </p:stCondLst>
                                  <p:childTnLst>
                                    <p:set>
                                      <p:cBhvr>
                                        <p:cTn id="34" dur="1" fill="hold">
                                          <p:stCondLst>
                                            <p:cond delay="0"/>
                                          </p:stCondLst>
                                        </p:cTn>
                                        <p:tgtEl>
                                          <p:spTgt spid="12302">
                                            <p:txEl>
                                              <p:charRg st="5" end="10"/>
                                            </p:txEl>
                                          </p:spTgt>
                                        </p:tgtEl>
                                        <p:attrNameLst>
                                          <p:attrName>style.visibility</p:attrName>
                                        </p:attrNameLst>
                                      </p:cBhvr>
                                      <p:to>
                                        <p:strVal val="visible"/>
                                      </p:to>
                                    </p:set>
                                    <p:animEffect transition="in" filter="blinds(horizontal)">
                                      <p:cBhvr>
                                        <p:cTn id="35" dur="500"/>
                                        <p:tgtEl>
                                          <p:spTgt spid="12302">
                                            <p:txEl>
                                              <p:charRg st="5" end="10"/>
                                            </p:txEl>
                                          </p:spTgt>
                                        </p:tgtEl>
                                      </p:cBhvr>
                                    </p:animEffect>
                                  </p:childTnLst>
                                </p:cTn>
                              </p:par>
                            </p:childTnLst>
                          </p:cTn>
                        </p:par>
                      </p:childTnLst>
                    </p:cTn>
                  </p:par>
                  <p:par>
                    <p:cTn id="36" fill="hold">
                      <p:stCondLst>
                        <p:cond delay="indefinite"/>
                      </p:stCondLst>
                      <p:childTnLst>
                        <p:par>
                          <p:cTn id="37" fill="hold">
                            <p:stCondLst>
                              <p:cond delay="0"/>
                            </p:stCondLst>
                            <p:childTnLst>
                              <p:par>
                                <p:cTn id="38" presetID="3" presetClass="entr" presetSubtype="10" fill="hold" nodeType="clickEffect">
                                  <p:stCondLst>
                                    <p:cond delay="0"/>
                                  </p:stCondLst>
                                  <p:childTnLst>
                                    <p:set>
                                      <p:cBhvr>
                                        <p:cTn id="39" dur="1" fill="hold">
                                          <p:stCondLst>
                                            <p:cond delay="0"/>
                                          </p:stCondLst>
                                        </p:cTn>
                                        <p:tgtEl>
                                          <p:spTgt spid="12302">
                                            <p:txEl>
                                              <p:charRg st="10" end="15"/>
                                            </p:txEl>
                                          </p:spTgt>
                                        </p:tgtEl>
                                        <p:attrNameLst>
                                          <p:attrName>style.visibility</p:attrName>
                                        </p:attrNameLst>
                                      </p:cBhvr>
                                      <p:to>
                                        <p:strVal val="visible"/>
                                      </p:to>
                                    </p:set>
                                    <p:animEffect transition="in" filter="blinds(horizontal)">
                                      <p:cBhvr>
                                        <p:cTn id="40" dur="500"/>
                                        <p:tgtEl>
                                          <p:spTgt spid="12302">
                                            <p:txEl>
                                              <p:charRg st="10" end="15"/>
                                            </p:txEl>
                                          </p:spTgt>
                                        </p:tgtEl>
                                      </p:cBhvr>
                                    </p:animEffect>
                                  </p:childTnLst>
                                </p:cTn>
                              </p:par>
                            </p:childTnLst>
                          </p:cTn>
                        </p:par>
                      </p:childTnLst>
                    </p:cTn>
                  </p:par>
                  <p:par>
                    <p:cTn id="41" fill="hold">
                      <p:stCondLst>
                        <p:cond delay="indefinite"/>
                      </p:stCondLst>
                      <p:childTnLst>
                        <p:par>
                          <p:cTn id="42" fill="hold">
                            <p:stCondLst>
                              <p:cond delay="0"/>
                            </p:stCondLst>
                            <p:childTnLst>
                              <p:par>
                                <p:cTn id="43" presetID="3" presetClass="entr" presetSubtype="10" fill="hold" nodeType="clickEffect">
                                  <p:stCondLst>
                                    <p:cond delay="0"/>
                                  </p:stCondLst>
                                  <p:childTnLst>
                                    <p:set>
                                      <p:cBhvr>
                                        <p:cTn id="44" dur="1" fill="hold">
                                          <p:stCondLst>
                                            <p:cond delay="0"/>
                                          </p:stCondLst>
                                        </p:cTn>
                                        <p:tgtEl>
                                          <p:spTgt spid="12302">
                                            <p:txEl>
                                              <p:charRg st="15" end="20"/>
                                            </p:txEl>
                                          </p:spTgt>
                                        </p:tgtEl>
                                        <p:attrNameLst>
                                          <p:attrName>style.visibility</p:attrName>
                                        </p:attrNameLst>
                                      </p:cBhvr>
                                      <p:to>
                                        <p:strVal val="visible"/>
                                      </p:to>
                                    </p:set>
                                    <p:animEffect transition="in" filter="blinds(horizontal)">
                                      <p:cBhvr>
                                        <p:cTn id="45" dur="500"/>
                                        <p:tgtEl>
                                          <p:spTgt spid="12302">
                                            <p:txEl>
                                              <p:charRg st="15" end="20"/>
                                            </p:txEl>
                                          </p:spTgt>
                                        </p:tgtEl>
                                      </p:cBhvr>
                                    </p:animEffect>
                                  </p:childTnLst>
                                </p:cTn>
                              </p:par>
                            </p:childTnLst>
                          </p:cTn>
                        </p:par>
                      </p:childTnLst>
                    </p:cTn>
                  </p:par>
                  <p:par>
                    <p:cTn id="46" fill="hold">
                      <p:stCondLst>
                        <p:cond delay="indefinite"/>
                      </p:stCondLst>
                      <p:childTnLst>
                        <p:par>
                          <p:cTn id="47" fill="hold">
                            <p:stCondLst>
                              <p:cond delay="0"/>
                            </p:stCondLst>
                            <p:childTnLst>
                              <p:par>
                                <p:cTn id="48" presetID="3" presetClass="entr" presetSubtype="10" fill="hold" nodeType="clickEffect">
                                  <p:stCondLst>
                                    <p:cond delay="0"/>
                                  </p:stCondLst>
                                  <p:childTnLst>
                                    <p:set>
                                      <p:cBhvr>
                                        <p:cTn id="49" dur="1" fill="hold">
                                          <p:stCondLst>
                                            <p:cond delay="0"/>
                                          </p:stCondLst>
                                        </p:cTn>
                                        <p:tgtEl>
                                          <p:spTgt spid="12302">
                                            <p:txEl>
                                              <p:charRg st="20" end="25"/>
                                            </p:txEl>
                                          </p:spTgt>
                                        </p:tgtEl>
                                        <p:attrNameLst>
                                          <p:attrName>style.visibility</p:attrName>
                                        </p:attrNameLst>
                                      </p:cBhvr>
                                      <p:to>
                                        <p:strVal val="visible"/>
                                      </p:to>
                                    </p:set>
                                    <p:animEffect transition="in" filter="blinds(horizontal)">
                                      <p:cBhvr>
                                        <p:cTn id="50" dur="500"/>
                                        <p:tgtEl>
                                          <p:spTgt spid="12302">
                                            <p:txEl>
                                              <p:charRg st="20" end="2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301" grpId="0"/>
      <p:bldP spid="12306" grpId="0" bldLvl="0" animBg="1"/>
      <p:bldP spid="12302"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9938" name="文本框 39937"/>
          <p:cNvSpPr txBox="1"/>
          <p:nvPr/>
        </p:nvSpPr>
        <p:spPr>
          <a:xfrm>
            <a:off x="6350" y="12700"/>
            <a:ext cx="9050338" cy="2368550"/>
          </a:xfrm>
          <a:prstGeom prst="rect">
            <a:avLst/>
          </a:prstGeom>
          <a:noFill/>
          <a:ln w="9525">
            <a:noFill/>
          </a:ln>
        </p:spPr>
        <p:txBody>
          <a:bodyPr wrap="square" anchor="t">
            <a:spAutoFit/>
          </a:bodyPr>
          <a:p>
            <a:r>
              <a:rPr lang="en-US" altLang="zh-CN" sz="4000" b="1" dirty="0">
                <a:latin typeface="宋体" panose="02010600030101010101" pitchFamily="2" charset="-122"/>
                <a:ea typeface="宋体" panose="02010600030101010101" pitchFamily="2" charset="-122"/>
              </a:rPr>
              <a:t>    3</a:t>
            </a:r>
            <a:r>
              <a:rPr lang="zh-CN" altLang="en-US" sz="3600" dirty="0">
                <a:latin typeface="宋体" panose="02010600030101010101" pitchFamily="2" charset="-122"/>
                <a:ea typeface="宋体" panose="02010600030101010101" pitchFamily="2" charset="-122"/>
              </a:rPr>
              <a:t>．文章开头说：“想真正了解一个人，要长期观察他所做的事。”你认为文中哪些语句照应了这句话？</a:t>
            </a:r>
            <a:endParaRPr lang="zh-CN" altLang="en-US" sz="3600" dirty="0">
              <a:latin typeface="宋体" panose="02010600030101010101" pitchFamily="2" charset="-122"/>
              <a:ea typeface="宋体" panose="02010600030101010101" pitchFamily="2" charset="-122"/>
            </a:endParaRPr>
          </a:p>
          <a:p>
            <a:r>
              <a:rPr lang="zh-CN" altLang="en-US" sz="3600" dirty="0">
                <a:latin typeface="宋体" panose="02010600030101010101" pitchFamily="2" charset="-122"/>
                <a:ea typeface="宋体" panose="02010600030101010101" pitchFamily="2" charset="-122"/>
              </a:rPr>
              <a:t>    </a:t>
            </a:r>
            <a:endParaRPr lang="zh-CN" altLang="en-US" sz="3600" dirty="0">
              <a:latin typeface="宋体" panose="02010600030101010101" pitchFamily="2" charset="-122"/>
              <a:ea typeface="宋体" panose="02010600030101010101" pitchFamily="2" charset="-122"/>
            </a:endParaRPr>
          </a:p>
        </p:txBody>
      </p:sp>
      <p:sp>
        <p:nvSpPr>
          <p:cNvPr id="2" name="文本框 1"/>
          <p:cNvSpPr txBox="1"/>
          <p:nvPr/>
        </p:nvSpPr>
        <p:spPr>
          <a:xfrm>
            <a:off x="4763" y="1998663"/>
            <a:ext cx="9051925" cy="2306955"/>
          </a:xfrm>
          <a:prstGeom prst="rect">
            <a:avLst/>
          </a:prstGeom>
          <a:noFill/>
          <a:ln w="9525">
            <a:noFill/>
          </a:ln>
        </p:spPr>
        <p:txBody>
          <a:bodyPr wrap="square" anchor="t">
            <a:spAutoFit/>
          </a:bodyPr>
          <a:p>
            <a:r>
              <a:rPr lang="en-US" altLang="zh-CN" sz="3600" dirty="0">
                <a:latin typeface="宋体" panose="02010600030101010101" pitchFamily="2" charset="-122"/>
                <a:ea typeface="宋体" panose="02010600030101010101" pitchFamily="2" charset="-122"/>
              </a:rPr>
              <a:t>     </a:t>
            </a:r>
            <a:r>
              <a:rPr lang="zh-CN" altLang="en-US" sz="3600" dirty="0">
                <a:latin typeface="宋体" panose="02010600030101010101" pitchFamily="2" charset="-122"/>
                <a:ea typeface="宋体" panose="02010600030101010101" pitchFamily="2" charset="-122"/>
              </a:rPr>
              <a:t>文中“</a:t>
            </a:r>
            <a:r>
              <a:rPr lang="en-US" altLang="zh-CN" sz="3600" dirty="0">
                <a:latin typeface="宋体" panose="02010600030101010101" pitchFamily="2" charset="-122"/>
                <a:ea typeface="宋体" panose="02010600030101010101" pitchFamily="2" charset="-122"/>
              </a:rPr>
              <a:t>1913</a:t>
            </a:r>
            <a:r>
              <a:rPr lang="zh-CN" altLang="en-US" sz="3600" dirty="0">
                <a:latin typeface="宋体" panose="02010600030101010101" pitchFamily="2" charset="-122"/>
                <a:ea typeface="宋体" panose="02010600030101010101" pitchFamily="2" charset="-122"/>
              </a:rPr>
              <a:t>年”，“</a:t>
            </a:r>
            <a:r>
              <a:rPr lang="en-US" altLang="zh-CN" sz="3600" dirty="0">
                <a:latin typeface="宋体" panose="02010600030101010101" pitchFamily="2" charset="-122"/>
                <a:ea typeface="宋体" panose="02010600030101010101" pitchFamily="2" charset="-122"/>
              </a:rPr>
              <a:t>1920</a:t>
            </a:r>
            <a:r>
              <a:rPr lang="zh-CN" altLang="en-US" sz="3600" dirty="0">
                <a:latin typeface="宋体" panose="02010600030101010101" pitchFamily="2" charset="-122"/>
                <a:ea typeface="宋体" panose="02010600030101010101" pitchFamily="2" charset="-122"/>
              </a:rPr>
              <a:t>年”，“</a:t>
            </a:r>
            <a:r>
              <a:rPr lang="en-US" altLang="zh-CN" sz="3600" dirty="0">
                <a:latin typeface="宋体" panose="02010600030101010101" pitchFamily="2" charset="-122"/>
                <a:ea typeface="宋体" panose="02010600030101010101" pitchFamily="2" charset="-122"/>
              </a:rPr>
              <a:t>1945</a:t>
            </a:r>
            <a:r>
              <a:rPr lang="zh-CN" altLang="en-US" sz="3600" dirty="0">
                <a:latin typeface="宋体" panose="02010600030101010101" pitchFamily="2" charset="-122"/>
                <a:ea typeface="宋体" panose="02010600030101010101" pitchFamily="2" charset="-122"/>
              </a:rPr>
              <a:t>年”</a:t>
            </a:r>
            <a:r>
              <a:rPr lang="en-US" altLang="zh-CN" sz="3600" dirty="0">
                <a:latin typeface="宋体" panose="02010600030101010101" pitchFamily="2" charset="-122"/>
                <a:ea typeface="宋体" panose="02010600030101010101" pitchFamily="2" charset="-122"/>
              </a:rPr>
              <a:t> </a:t>
            </a:r>
            <a:r>
              <a:rPr lang="zh-CN" altLang="en-US" sz="3600" dirty="0">
                <a:latin typeface="宋体" panose="02010600030101010101" pitchFamily="2" charset="-122"/>
                <a:ea typeface="宋体" panose="02010600030101010101" pitchFamily="2" charset="-122"/>
              </a:rPr>
              <a:t>，从前至后整整三十多年时间，表明时间之长；而对牧羊人几十年植树造林的关注，则表明了作者对他的</a:t>
            </a:r>
            <a:r>
              <a:rPr lang="zh-CN" altLang="en-US" sz="3600" dirty="0">
                <a:solidFill>
                  <a:srgbClr val="FF0000"/>
                </a:solidFill>
                <a:latin typeface="宋体" panose="02010600030101010101" pitchFamily="2" charset="-122"/>
                <a:ea typeface="宋体" panose="02010600030101010101" pitchFamily="2" charset="-122"/>
              </a:rPr>
              <a:t>深深敬佩</a:t>
            </a:r>
            <a:r>
              <a:rPr lang="zh-CN" altLang="en-US" sz="3600" dirty="0">
                <a:latin typeface="宋体" panose="02010600030101010101" pitchFamily="2" charset="-122"/>
                <a:ea typeface="宋体" panose="02010600030101010101" pitchFamily="2" charset="-122"/>
              </a:rPr>
              <a:t>。</a:t>
            </a:r>
            <a:endParaRPr lang="zh-CN" altLang="en-US" sz="3600">
              <a:latin typeface="Arial" panose="020B0604020202020204" pitchFamily="34" charset="0"/>
              <a:ea typeface="宋体" panose="02010600030101010101" pitchFamily="2" charset="-122"/>
            </a:endParaRPr>
          </a:p>
        </p:txBody>
      </p:sp>
    </p:spTree>
  </p:cSld>
  <p:clrMapOvr>
    <a:masterClrMapping/>
  </p:clrMapOvr>
  <p:transition spd="slow">
    <p:blinds/>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9938">
                                            <p:txEl>
                                              <p:charRg st="103" end="187"/>
                                            </p:txEl>
                                          </p:spTgt>
                                        </p:tgtEl>
                                        <p:attrNameLst>
                                          <p:attrName>style.visibility</p:attrName>
                                        </p:attrNameLst>
                                      </p:cBhvr>
                                      <p:to>
                                        <p:strVal val="visible"/>
                                      </p:to>
                                    </p:set>
                                    <p:anim calcmode="lin" valueType="num">
                                      <p:cBhvr additive="base">
                                        <p:cTn id="7" dur="2000" fill="hold"/>
                                        <p:tgtEl>
                                          <p:spTgt spid="39938">
                                            <p:txEl>
                                              <p:charRg st="103" end="187"/>
                                            </p:txEl>
                                          </p:spTgt>
                                        </p:tgtEl>
                                        <p:attrNameLst>
                                          <p:attrName>ppt_x</p:attrName>
                                        </p:attrNameLst>
                                      </p:cBhvr>
                                      <p:tavLst>
                                        <p:tav tm="0">
                                          <p:val>
                                            <p:strVal val="#ppt_x"/>
                                          </p:val>
                                        </p:tav>
                                        <p:tav tm="100000">
                                          <p:val>
                                            <p:strVal val="#ppt_x"/>
                                          </p:val>
                                        </p:tav>
                                      </p:tavLst>
                                    </p:anim>
                                    <p:anim calcmode="lin" valueType="num">
                                      <p:cBhvr additive="base">
                                        <p:cTn id="8" dur="2000" fill="hold"/>
                                        <p:tgtEl>
                                          <p:spTgt spid="39938">
                                            <p:txEl>
                                              <p:charRg st="103" end="187"/>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9938">
                                            <p:txEl>
                                              <p:charRg st="0" end="51"/>
                                            </p:txEl>
                                          </p:spTgt>
                                        </p:tgtEl>
                                        <p:attrNameLst>
                                          <p:attrName>style.visibility</p:attrName>
                                        </p:attrNameLst>
                                      </p:cBhvr>
                                      <p:to>
                                        <p:strVal val="visible"/>
                                      </p:to>
                                    </p:set>
                                    <p:anim calcmode="lin" valueType="num">
                                      <p:cBhvr additive="base">
                                        <p:cTn id="13" dur="500" fill="hold"/>
                                        <p:tgtEl>
                                          <p:spTgt spid="39938">
                                            <p:txEl>
                                              <p:charRg st="0" end="5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9938">
                                            <p:txEl>
                                              <p:charRg st="0" end="51"/>
                                            </p:txEl>
                                          </p:spTgt>
                                        </p:tgtEl>
                                        <p:attrNameLst>
                                          <p:attrName>ppt_y</p:attrName>
                                        </p:attrNameLst>
                                      </p:cBhvr>
                                      <p:tavLst>
                                        <p:tav tm="0">
                                          <p:val>
                                            <p:strVal val="1+#ppt_h/2"/>
                                          </p:val>
                                        </p:tav>
                                        <p:tav tm="100000">
                                          <p:val>
                                            <p:strVal val="#ppt_y"/>
                                          </p:val>
                                        </p:tav>
                                      </p:tavLst>
                                    </p:anim>
                                  </p:childTnLst>
                                </p:cTn>
                              </p:par>
                              <p:par>
                                <p:cTn id="15" presetID="2" presetClass="entr" presetSubtype="4" fill="hold" grpId="0" nodeType="withEffect">
                                  <p:stCondLst>
                                    <p:cond delay="0"/>
                                  </p:stCondLst>
                                  <p:childTnLst>
                                    <p:set>
                                      <p:cBhvr>
                                        <p:cTn id="16" dur="1" fill="hold">
                                          <p:stCondLst>
                                            <p:cond delay="0"/>
                                          </p:stCondLst>
                                        </p:cTn>
                                        <p:tgtEl>
                                          <p:spTgt spid="39938">
                                            <p:txEl>
                                              <p:charRg st="51" end="56"/>
                                            </p:txEl>
                                          </p:spTgt>
                                        </p:tgtEl>
                                        <p:attrNameLst>
                                          <p:attrName>style.visibility</p:attrName>
                                        </p:attrNameLst>
                                      </p:cBhvr>
                                      <p:to>
                                        <p:strVal val="visible"/>
                                      </p:to>
                                    </p:set>
                                    <p:anim calcmode="lin" valueType="num">
                                      <p:cBhvr additive="base">
                                        <p:cTn id="17" dur="500" fill="hold"/>
                                        <p:tgtEl>
                                          <p:spTgt spid="39938">
                                            <p:txEl>
                                              <p:charRg st="51" end="56"/>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9938">
                                            <p:txEl>
                                              <p:charRg st="51" end="56"/>
                                            </p:txEl>
                                          </p:spTgt>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grpId="0" nodeType="clickEffect">
                                  <p:stCondLst>
                                    <p:cond delay="0"/>
                                  </p:stCondLst>
                                  <p:childTnLst>
                                    <p:set>
                                      <p:cBhvr>
                                        <p:cTn id="22" dur="1" fill="hold">
                                          <p:stCondLst>
                                            <p:cond delay="0"/>
                                          </p:stCondLst>
                                        </p:cTn>
                                        <p:tgtEl>
                                          <p:spTgt spid="2"/>
                                        </p:tgtEl>
                                        <p:attrNameLst>
                                          <p:attrName>style.visibility</p:attrName>
                                        </p:attrNameLst>
                                      </p:cBhvr>
                                      <p:to>
                                        <p:strVal val="visible"/>
                                      </p:to>
                                    </p:set>
                                    <p:anim calcmode="lin" valueType="num">
                                      <p:cBhvr additive="base">
                                        <p:cTn id="23" dur="500" fill="hold"/>
                                        <p:tgtEl>
                                          <p:spTgt spid="2"/>
                                        </p:tgtEl>
                                        <p:attrNameLst>
                                          <p:attrName>ppt_x</p:attrName>
                                        </p:attrNameLst>
                                      </p:cBhvr>
                                      <p:tavLst>
                                        <p:tav tm="0">
                                          <p:val>
                                            <p:strVal val="#ppt_x"/>
                                          </p:val>
                                        </p:tav>
                                        <p:tav tm="100000">
                                          <p:val>
                                            <p:strVal val="#ppt_x"/>
                                          </p:val>
                                        </p:tav>
                                      </p:tavLst>
                                    </p:anim>
                                    <p:anim calcmode="lin" valueType="num">
                                      <p:cBhvr additive="base">
                                        <p:cTn id="24"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938" grpId="0" bldLvl="0" uiExpand="1" build="allAtOnce"/>
      <p:bldP spid="2"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2289" name="Text Box 2"/>
          <p:cNvSpPr txBox="1"/>
          <p:nvPr/>
        </p:nvSpPr>
        <p:spPr>
          <a:xfrm>
            <a:off x="526415" y="260350"/>
            <a:ext cx="7867015" cy="706755"/>
          </a:xfrm>
          <a:prstGeom prst="rect">
            <a:avLst/>
          </a:prstGeom>
          <a:noFill/>
          <a:ln w="9525">
            <a:noFill/>
          </a:ln>
        </p:spPr>
        <p:txBody>
          <a:bodyPr wrap="square" anchor="t">
            <a:spAutoFit/>
          </a:bodyPr>
          <a:p>
            <a:pPr>
              <a:spcBef>
                <a:spcPct val="50000"/>
              </a:spcBef>
            </a:pPr>
            <a:r>
              <a:rPr lang="zh-CN" altLang="en-US" sz="4000" dirty="0">
                <a:latin typeface="Arial" panose="020B0604020202020204" pitchFamily="34" charset="0"/>
                <a:ea typeface="宋体" panose="02010600030101010101" pitchFamily="2" charset="-122"/>
              </a:rPr>
              <a:t>三次见牧羊人（</a:t>
            </a:r>
            <a:r>
              <a:rPr lang="zh-CN" altLang="en-US" sz="4000">
                <a:solidFill>
                  <a:srgbClr val="FF0000"/>
                </a:solidFill>
                <a:ea typeface="华文新魏" panose="02010800040101010101" pitchFamily="2" charset="-122"/>
                <a:sym typeface="+mn-ea"/>
              </a:rPr>
              <a:t>典型的故事情节</a:t>
            </a:r>
            <a:r>
              <a:rPr lang="zh-CN" altLang="en-US" sz="4000" dirty="0">
                <a:latin typeface="Arial" panose="020B0604020202020204" pitchFamily="34" charset="0"/>
                <a:ea typeface="宋体" panose="02010600030101010101" pitchFamily="2" charset="-122"/>
              </a:rPr>
              <a:t>）</a:t>
            </a:r>
            <a:endParaRPr lang="zh-CN" altLang="en-US" sz="4000" dirty="0">
              <a:latin typeface="Arial" panose="020B0604020202020204" pitchFamily="34" charset="0"/>
              <a:ea typeface="宋体" panose="02010600030101010101" pitchFamily="2" charset="-122"/>
            </a:endParaRPr>
          </a:p>
        </p:txBody>
      </p:sp>
      <p:graphicFrame>
        <p:nvGraphicFramePr>
          <p:cNvPr id="20506" name="Group 26"/>
          <p:cNvGraphicFramePr>
            <a:graphicFrameLocks noGrp="1"/>
          </p:cNvGraphicFramePr>
          <p:nvPr/>
        </p:nvGraphicFramePr>
        <p:xfrm>
          <a:off x="38100" y="1149350"/>
          <a:ext cx="9067800" cy="4559300"/>
        </p:xfrm>
        <a:graphic>
          <a:graphicData uri="http://schemas.openxmlformats.org/drawingml/2006/table">
            <a:tbl>
              <a:tblPr/>
              <a:tblGrid>
                <a:gridCol w="2350770"/>
                <a:gridCol w="2695575"/>
                <a:gridCol w="4020820"/>
              </a:tblGrid>
              <a:tr h="1238885">
                <a:tc>
                  <a:txBody>
                    <a:bodyPr/>
                    <a:lstStyle/>
                    <a:p>
                      <a:pPr marL="0" marR="0" lvl="0" indent="0" algn="ctr" defTabSz="914400" rtl="0" eaLnBrk="1" fontAlgn="base" latinLnBrk="0" hangingPunct="1">
                        <a:lnSpc>
                          <a:spcPct val="100000"/>
                        </a:lnSpc>
                        <a:spcBef>
                          <a:spcPct val="20000"/>
                        </a:spcBef>
                        <a:spcAft>
                          <a:spcPct val="0"/>
                        </a:spcAft>
                        <a:buClrTx/>
                        <a:buSzTx/>
                        <a:buFont typeface="Arial" panose="020B0604020202020204" pitchFamily="34" charset="0"/>
                        <a:buNone/>
                      </a:pPr>
                      <a:endParaRPr kumimoji="0" lang="zh-CN" altLang="en-US" sz="2800" b="0" i="0" u="none" strike="noStrike" cap="none" normalizeH="0" baseline="0" dirty="0" smtClean="0">
                        <a:ln>
                          <a:noFill/>
                        </a:ln>
                        <a:solidFill>
                          <a:schemeClr val="tx1"/>
                        </a:solidFill>
                        <a:effectLst/>
                        <a:latin typeface="Calibri" panose="020F0502020204030204" charset="0"/>
                        <a:ea typeface="宋体" panose="02010600030101010101" pitchFamily="2" charset="-122"/>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 typeface="Arial" panose="020B0604020202020204" pitchFamily="34" charset="0"/>
                        <a:buNone/>
                      </a:pPr>
                      <a:r>
                        <a:rPr kumimoji="0" lang="zh-CN" altLang="en-US" sz="2800" b="0" i="0" u="none" strike="noStrike" cap="none" normalizeH="0" baseline="0" dirty="0" smtClean="0">
                          <a:ln>
                            <a:noFill/>
                          </a:ln>
                          <a:solidFill>
                            <a:schemeClr val="tx1"/>
                          </a:solidFill>
                          <a:effectLst/>
                          <a:latin typeface="Calibri" panose="020F0502020204030204" charset="0"/>
                          <a:ea typeface="宋体" panose="02010600030101010101" pitchFamily="2" charset="-122"/>
                        </a:rPr>
                        <a:t>牧羊人的情况</a:t>
                      </a:r>
                      <a:endParaRPr kumimoji="0" lang="zh-CN" altLang="en-US" sz="2800" b="0" i="0" u="none" strike="noStrike" cap="none" normalizeH="0" baseline="0" dirty="0" smtClean="0">
                        <a:ln>
                          <a:noFill/>
                        </a:ln>
                        <a:solidFill>
                          <a:schemeClr val="tx1"/>
                        </a:solidFill>
                        <a:effectLst/>
                        <a:latin typeface="Calibri" panose="020F0502020204030204" charset="0"/>
                        <a:ea typeface="宋体" panose="02010600030101010101" pitchFamily="2" charset="-122"/>
                      </a:endParaRPr>
                    </a:p>
                  </a:txBody>
                  <a:tcPr anchor="ctr" anchorCtr="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 typeface="Arial" panose="020B0604020202020204" pitchFamily="34" charset="0"/>
                        <a:buNone/>
                      </a:pPr>
                      <a:r>
                        <a:rPr kumimoji="0" lang="zh-CN" altLang="en-US" sz="2800" b="0" i="0" u="none" strike="noStrike" cap="none" normalizeH="0" baseline="0" dirty="0" smtClean="0">
                          <a:ln>
                            <a:noFill/>
                          </a:ln>
                          <a:solidFill>
                            <a:schemeClr val="tx1"/>
                          </a:solidFill>
                          <a:effectLst/>
                          <a:latin typeface="Calibri" panose="020F0502020204030204" charset="0"/>
                          <a:ea typeface="宋体" panose="02010600030101010101" pitchFamily="2" charset="-122"/>
                        </a:rPr>
                        <a:t>高原的情况</a:t>
                      </a:r>
                      <a:endParaRPr kumimoji="0" lang="zh-CN" altLang="en-US" sz="2800" b="0" i="0" u="none" strike="noStrike" cap="none" normalizeH="0" baseline="0" dirty="0" smtClean="0">
                        <a:ln>
                          <a:noFill/>
                        </a:ln>
                        <a:solidFill>
                          <a:schemeClr val="tx1"/>
                        </a:solidFill>
                        <a:effectLst/>
                        <a:latin typeface="Calibri" panose="020F0502020204030204" charset="0"/>
                        <a:ea typeface="宋体" panose="02010600030101010101" pitchFamily="2" charset="-122"/>
                      </a:endParaRPr>
                    </a:p>
                  </a:txBody>
                  <a:tcPr anchor="ctr" anchorCtr="0"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106170">
                <a:tc>
                  <a:txBody>
                    <a:bodyPr/>
                    <a:lstStyle/>
                    <a:p>
                      <a:pPr marL="0" marR="0" lvl="0" indent="0" algn="ctr" defTabSz="914400" rtl="0" eaLnBrk="1" fontAlgn="base" latinLnBrk="0" hangingPunct="1">
                        <a:lnSpc>
                          <a:spcPct val="100000"/>
                        </a:lnSpc>
                        <a:spcBef>
                          <a:spcPct val="20000"/>
                        </a:spcBef>
                        <a:spcAft>
                          <a:spcPct val="0"/>
                        </a:spcAft>
                        <a:buClrTx/>
                        <a:buSzTx/>
                        <a:buFont typeface="Arial" panose="020B0604020202020204" pitchFamily="34" charset="0"/>
                        <a:buNone/>
                      </a:pPr>
                      <a:r>
                        <a:rPr kumimoji="0" lang="zh-CN" altLang="en-US" sz="2800" b="0" i="0" u="none" strike="noStrike" cap="none" normalizeH="0" baseline="0" dirty="0" smtClean="0">
                          <a:ln>
                            <a:noFill/>
                          </a:ln>
                          <a:solidFill>
                            <a:schemeClr val="tx1"/>
                          </a:solidFill>
                          <a:effectLst/>
                          <a:latin typeface="Calibri" panose="020F0502020204030204" charset="0"/>
                          <a:ea typeface="宋体" panose="02010600030101010101" pitchFamily="2" charset="-122"/>
                        </a:rPr>
                        <a:t>初遇牧羊人</a:t>
                      </a:r>
                      <a:endParaRPr kumimoji="0" lang="zh-CN" altLang="en-US" sz="2800" b="0" i="0" u="none" strike="noStrike" cap="none" normalizeH="0" baseline="0" dirty="0" smtClean="0">
                        <a:ln>
                          <a:noFill/>
                        </a:ln>
                        <a:solidFill>
                          <a:schemeClr val="tx1"/>
                        </a:solidFill>
                        <a:effectLst/>
                        <a:latin typeface="Calibri" panose="020F0502020204030204" charset="0"/>
                        <a:ea typeface="宋体" panose="02010600030101010101" pitchFamily="2" charset="-122"/>
                      </a:endParaRPr>
                    </a:p>
                  </a:txBody>
                  <a:tcPr anchor="ctr" anchorCtr="0"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 typeface="Arial" panose="020B0604020202020204" pitchFamily="34" charset="0"/>
                        <a:buNone/>
                      </a:pPr>
                      <a:endParaRPr kumimoji="0" lang="zh-CN" altLang="en-US" sz="2800" b="0" i="0" u="none" strike="noStrike" cap="none" normalizeH="0" baseline="0" dirty="0" smtClean="0">
                        <a:ln>
                          <a:noFill/>
                        </a:ln>
                        <a:solidFill>
                          <a:schemeClr val="tx1"/>
                        </a:solidFill>
                        <a:effectLst/>
                        <a:latin typeface="Calibri" panose="020F0502020204030204" charset="0"/>
                        <a:ea typeface="宋体" panose="02010600030101010101"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 typeface="Arial" panose="020B0604020202020204" pitchFamily="34" charset="0"/>
                        <a:buNone/>
                      </a:pPr>
                      <a:endParaRPr kumimoji="0" lang="zh-CN" altLang="en-US" sz="2800" b="0" i="0" u="none" strike="noStrike" cap="none" normalizeH="0" baseline="0" dirty="0" smtClean="0">
                        <a:ln>
                          <a:noFill/>
                        </a:ln>
                        <a:solidFill>
                          <a:schemeClr val="tx1"/>
                        </a:solidFill>
                        <a:effectLst/>
                        <a:latin typeface="Calibri" panose="020F0502020204030204" charset="0"/>
                        <a:ea typeface="宋体" panose="02010600030101010101" pitchFamily="2" charset="-122"/>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108075">
                <a:tc>
                  <a:txBody>
                    <a:bodyPr/>
                    <a:lstStyle/>
                    <a:p>
                      <a:pPr marL="0" marR="0" lvl="0" indent="0" algn="ctr" defTabSz="914400" rtl="0" eaLnBrk="1" fontAlgn="base" latinLnBrk="0" hangingPunct="1">
                        <a:lnSpc>
                          <a:spcPct val="100000"/>
                        </a:lnSpc>
                        <a:spcBef>
                          <a:spcPct val="20000"/>
                        </a:spcBef>
                        <a:spcAft>
                          <a:spcPct val="0"/>
                        </a:spcAft>
                        <a:buClrTx/>
                        <a:buSzTx/>
                        <a:buFont typeface="Arial" panose="020B0604020202020204" pitchFamily="34" charset="0"/>
                        <a:buNone/>
                      </a:pPr>
                      <a:r>
                        <a:rPr kumimoji="0" lang="zh-CN" altLang="en-US" sz="2800" b="0" i="0" u="none" strike="noStrike" cap="none" normalizeH="0" baseline="0" smtClean="0">
                          <a:ln>
                            <a:noFill/>
                          </a:ln>
                          <a:solidFill>
                            <a:schemeClr val="tx1"/>
                          </a:solidFill>
                          <a:effectLst/>
                          <a:latin typeface="Calibri" panose="020F0502020204030204" charset="0"/>
                          <a:ea typeface="宋体" panose="02010600030101010101" pitchFamily="2" charset="-122"/>
                        </a:rPr>
                        <a:t>再见牧羊人</a:t>
                      </a:r>
                      <a:endParaRPr kumimoji="0" lang="zh-CN" altLang="en-US" sz="2800" b="0" i="0" u="none" strike="noStrike" cap="none" normalizeH="0" baseline="0" smtClean="0">
                        <a:ln>
                          <a:noFill/>
                        </a:ln>
                        <a:solidFill>
                          <a:schemeClr val="tx1"/>
                        </a:solidFill>
                        <a:effectLst/>
                        <a:latin typeface="Calibri" panose="020F0502020204030204" charset="0"/>
                        <a:ea typeface="宋体" panose="02010600030101010101" pitchFamily="2" charset="-122"/>
                      </a:endParaRPr>
                    </a:p>
                  </a:txBody>
                  <a:tcPr anchor="ctr" anchorCtr="0"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 typeface="Arial" panose="020B0604020202020204" pitchFamily="34" charset="0"/>
                        <a:buNone/>
                      </a:pPr>
                      <a:endParaRPr kumimoji="0" lang="zh-CN" altLang="en-US" sz="2800" b="0" i="0" u="none" strike="noStrike" cap="none" normalizeH="0" baseline="0" dirty="0" smtClean="0">
                        <a:ln>
                          <a:noFill/>
                        </a:ln>
                        <a:solidFill>
                          <a:schemeClr val="tx1"/>
                        </a:solidFill>
                        <a:effectLst/>
                        <a:latin typeface="Calibri" panose="020F0502020204030204" charset="0"/>
                        <a:ea typeface="宋体" panose="02010600030101010101"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 typeface="Arial" panose="020B0604020202020204" pitchFamily="34" charset="0"/>
                        <a:buNone/>
                      </a:pPr>
                      <a:endParaRPr kumimoji="0" lang="zh-CN" altLang="en-US" sz="2800" b="0" i="0" u="none" strike="noStrike" cap="none" normalizeH="0" baseline="0" dirty="0" smtClean="0">
                        <a:ln>
                          <a:noFill/>
                        </a:ln>
                        <a:solidFill>
                          <a:srgbClr val="FF0000"/>
                        </a:solidFill>
                        <a:effectLst/>
                        <a:latin typeface="Calibri" panose="020F0502020204030204" charset="0"/>
                        <a:ea typeface="宋体" panose="02010600030101010101" pitchFamily="2" charset="-122"/>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106805">
                <a:tc>
                  <a:txBody>
                    <a:bodyPr/>
                    <a:lstStyle/>
                    <a:p>
                      <a:pPr marL="0" marR="0" lvl="0" indent="0" algn="ctr" defTabSz="914400" rtl="0" eaLnBrk="1" fontAlgn="base" latinLnBrk="0" hangingPunct="1">
                        <a:lnSpc>
                          <a:spcPct val="100000"/>
                        </a:lnSpc>
                        <a:spcBef>
                          <a:spcPct val="20000"/>
                        </a:spcBef>
                        <a:spcAft>
                          <a:spcPct val="0"/>
                        </a:spcAft>
                        <a:buClrTx/>
                        <a:buSzTx/>
                        <a:buFont typeface="Arial" panose="020B0604020202020204" pitchFamily="34" charset="0"/>
                        <a:buNone/>
                      </a:pPr>
                      <a:r>
                        <a:rPr kumimoji="0" lang="zh-CN" altLang="en-US" sz="2800" b="0" i="0" u="none" strike="noStrike" cap="none" normalizeH="0" baseline="0" smtClean="0">
                          <a:ln>
                            <a:noFill/>
                          </a:ln>
                          <a:solidFill>
                            <a:schemeClr val="tx1"/>
                          </a:solidFill>
                          <a:effectLst/>
                          <a:latin typeface="Calibri" panose="020F0502020204030204" charset="0"/>
                          <a:ea typeface="宋体" panose="02010600030101010101" pitchFamily="2" charset="-122"/>
                        </a:rPr>
                        <a:t>最后一次相见</a:t>
                      </a:r>
                      <a:endParaRPr kumimoji="0" lang="zh-CN" altLang="en-US" sz="2800" b="0" i="0" u="none" strike="noStrike" cap="none" normalizeH="0" baseline="0" smtClean="0">
                        <a:ln>
                          <a:noFill/>
                        </a:ln>
                        <a:solidFill>
                          <a:schemeClr val="tx1"/>
                        </a:solidFill>
                        <a:effectLst/>
                        <a:latin typeface="Calibri" panose="020F0502020204030204" charset="0"/>
                        <a:ea typeface="宋体" panose="02010600030101010101" pitchFamily="2" charset="-122"/>
                      </a:endParaRPr>
                    </a:p>
                  </a:txBody>
                  <a:tcPr anchor="ctr" anchorCtr="0"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 typeface="Arial" panose="020B0604020202020204" pitchFamily="34" charset="0"/>
                        <a:buNone/>
                      </a:pPr>
                      <a:endParaRPr kumimoji="0" lang="zh-CN" altLang="en-US" sz="2800" b="0" i="0" u="none" strike="noStrike" cap="none" normalizeH="0" baseline="0" dirty="0" smtClean="0">
                        <a:ln>
                          <a:noFill/>
                        </a:ln>
                        <a:solidFill>
                          <a:schemeClr val="tx1"/>
                        </a:solidFill>
                        <a:effectLst/>
                        <a:latin typeface="Calibri" panose="020F0502020204030204" charset="0"/>
                        <a:ea typeface="宋体" panose="02010600030101010101"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 typeface="Arial" panose="020B0604020202020204" pitchFamily="34" charset="0"/>
                        <a:buNone/>
                      </a:pPr>
                      <a:endParaRPr kumimoji="0" lang="zh-CN" altLang="en-US" sz="2800" b="0" i="0" u="none" strike="noStrike" cap="none" normalizeH="0" baseline="0" dirty="0" smtClean="0">
                        <a:ln>
                          <a:noFill/>
                        </a:ln>
                        <a:solidFill>
                          <a:schemeClr val="tx1"/>
                        </a:solidFill>
                        <a:effectLst/>
                        <a:latin typeface="Calibri" panose="020F0502020204030204" charset="0"/>
                        <a:ea typeface="宋体" panose="02010600030101010101" pitchFamily="2" charset="-122"/>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4" name="矩形 3"/>
          <p:cNvSpPr/>
          <p:nvPr/>
        </p:nvSpPr>
        <p:spPr>
          <a:xfrm>
            <a:off x="2441575" y="2674938"/>
            <a:ext cx="2705100" cy="523875"/>
          </a:xfrm>
          <a:prstGeom prst="rect">
            <a:avLst/>
          </a:prstGeom>
          <a:noFill/>
          <a:ln w="9525">
            <a:noFill/>
          </a:ln>
        </p:spPr>
        <p:txBody>
          <a:bodyPr wrap="none" anchor="t">
            <a:spAutoFit/>
          </a:bodyPr>
          <a:p>
            <a:pPr algn="ctr">
              <a:spcBef>
                <a:spcPct val="20000"/>
              </a:spcBef>
            </a:pPr>
            <a:r>
              <a:rPr lang="en-US" altLang="zh-CN" sz="2800" dirty="0">
                <a:solidFill>
                  <a:srgbClr val="FF0000"/>
                </a:solidFill>
                <a:latin typeface="Calibri" panose="020F0502020204030204" charset="0"/>
                <a:ea typeface="宋体" panose="02010600030101010101" pitchFamily="2" charset="-122"/>
              </a:rPr>
              <a:t>55</a:t>
            </a:r>
            <a:r>
              <a:rPr lang="zh-CN" altLang="en-US" sz="2800" dirty="0">
                <a:solidFill>
                  <a:srgbClr val="FF0000"/>
                </a:solidFill>
                <a:latin typeface="Calibri" panose="020F0502020204030204" charset="0"/>
                <a:ea typeface="宋体" panose="02010600030101010101" pitchFamily="2" charset="-122"/>
              </a:rPr>
              <a:t>岁，平和安静</a:t>
            </a:r>
            <a:endParaRPr lang="zh-CN" altLang="en-US" sz="2800" dirty="0">
              <a:solidFill>
                <a:srgbClr val="FF0000"/>
              </a:solidFill>
              <a:latin typeface="Calibri" panose="020F0502020204030204" charset="0"/>
              <a:ea typeface="宋体" panose="02010600030101010101" pitchFamily="2" charset="-122"/>
            </a:endParaRPr>
          </a:p>
        </p:txBody>
      </p:sp>
      <p:sp>
        <p:nvSpPr>
          <p:cNvPr id="5" name="矩形 4"/>
          <p:cNvSpPr/>
          <p:nvPr/>
        </p:nvSpPr>
        <p:spPr>
          <a:xfrm>
            <a:off x="5148263" y="2676525"/>
            <a:ext cx="3416300" cy="522288"/>
          </a:xfrm>
          <a:prstGeom prst="rect">
            <a:avLst/>
          </a:prstGeom>
          <a:noFill/>
          <a:ln w="9525">
            <a:noFill/>
          </a:ln>
        </p:spPr>
        <p:txBody>
          <a:bodyPr wrap="none" anchor="t">
            <a:spAutoFit/>
          </a:bodyPr>
          <a:p>
            <a:pPr algn="ctr">
              <a:spcBef>
                <a:spcPct val="20000"/>
              </a:spcBef>
            </a:pPr>
            <a:r>
              <a:rPr lang="zh-CN" altLang="en-US" sz="2800" dirty="0">
                <a:solidFill>
                  <a:srgbClr val="FF0000"/>
                </a:solidFill>
                <a:latin typeface="Calibri" panose="020F0502020204030204" charset="0"/>
                <a:ea typeface="宋体" panose="02010600030101010101" pitchFamily="2" charset="-122"/>
              </a:rPr>
              <a:t>荒地秃山，干旱无比</a:t>
            </a:r>
            <a:endParaRPr lang="zh-CN" altLang="en-US" sz="2800" dirty="0">
              <a:solidFill>
                <a:srgbClr val="FF0000"/>
              </a:solidFill>
              <a:latin typeface="Calibri" panose="020F0502020204030204" charset="0"/>
              <a:ea typeface="宋体" panose="02010600030101010101" pitchFamily="2" charset="-122"/>
            </a:endParaRPr>
          </a:p>
        </p:txBody>
      </p:sp>
      <p:sp>
        <p:nvSpPr>
          <p:cNvPr id="6" name="矩形 5"/>
          <p:cNvSpPr/>
          <p:nvPr/>
        </p:nvSpPr>
        <p:spPr>
          <a:xfrm>
            <a:off x="2463800" y="3519488"/>
            <a:ext cx="2338388" cy="1041400"/>
          </a:xfrm>
          <a:prstGeom prst="rect">
            <a:avLst/>
          </a:prstGeom>
          <a:noFill/>
          <a:ln w="9525">
            <a:noFill/>
          </a:ln>
        </p:spPr>
        <p:txBody>
          <a:bodyPr wrap="none" anchor="t">
            <a:spAutoFit/>
          </a:bodyPr>
          <a:p>
            <a:pPr algn="ctr">
              <a:spcBef>
                <a:spcPct val="20000"/>
              </a:spcBef>
            </a:pPr>
            <a:r>
              <a:rPr lang="zh-CN" altLang="en-US" sz="2800" dirty="0">
                <a:solidFill>
                  <a:srgbClr val="FF0000"/>
                </a:solidFill>
                <a:latin typeface="Calibri" panose="020F0502020204030204" charset="0"/>
                <a:ea typeface="宋体" panose="02010600030101010101" pitchFamily="2" charset="-122"/>
              </a:rPr>
              <a:t>身体还硬朗，</a:t>
            </a:r>
            <a:endParaRPr lang="en-US" altLang="zh-CN" sz="2800" dirty="0">
              <a:solidFill>
                <a:srgbClr val="FF0000"/>
              </a:solidFill>
              <a:latin typeface="Calibri" panose="020F0502020204030204" charset="0"/>
              <a:ea typeface="宋体" panose="02010600030101010101" pitchFamily="2" charset="-122"/>
            </a:endParaRPr>
          </a:p>
          <a:p>
            <a:pPr algn="ctr">
              <a:spcBef>
                <a:spcPct val="20000"/>
              </a:spcBef>
            </a:pPr>
            <a:r>
              <a:rPr lang="zh-CN" altLang="en-US" sz="2800" dirty="0">
                <a:solidFill>
                  <a:srgbClr val="FF0000"/>
                </a:solidFill>
                <a:latin typeface="Calibri" panose="020F0502020204030204" charset="0"/>
                <a:ea typeface="宋体" panose="02010600030101010101" pitchFamily="2" charset="-122"/>
              </a:rPr>
              <a:t>种树养蜂</a:t>
            </a:r>
            <a:endParaRPr lang="zh-CN" altLang="en-US" sz="2800" dirty="0">
              <a:solidFill>
                <a:srgbClr val="FF0000"/>
              </a:solidFill>
              <a:latin typeface="Calibri" panose="020F0502020204030204" charset="0"/>
              <a:ea typeface="宋体" panose="02010600030101010101" pitchFamily="2" charset="-122"/>
            </a:endParaRPr>
          </a:p>
        </p:txBody>
      </p:sp>
      <p:sp>
        <p:nvSpPr>
          <p:cNvPr id="7" name="矩形 6"/>
          <p:cNvSpPr/>
          <p:nvPr/>
        </p:nvSpPr>
        <p:spPr>
          <a:xfrm>
            <a:off x="5148263" y="3779838"/>
            <a:ext cx="3416300" cy="522287"/>
          </a:xfrm>
          <a:prstGeom prst="rect">
            <a:avLst/>
          </a:prstGeom>
          <a:noFill/>
          <a:ln w="9525">
            <a:noFill/>
          </a:ln>
        </p:spPr>
        <p:txBody>
          <a:bodyPr wrap="none" anchor="t">
            <a:spAutoFit/>
          </a:bodyPr>
          <a:p>
            <a:pPr algn="ctr">
              <a:spcBef>
                <a:spcPct val="20000"/>
              </a:spcBef>
            </a:pPr>
            <a:r>
              <a:rPr lang="zh-CN" altLang="en-US" sz="2800" dirty="0">
                <a:solidFill>
                  <a:srgbClr val="FF0000"/>
                </a:solidFill>
                <a:latin typeface="Calibri" panose="020F0502020204030204" charset="0"/>
                <a:ea typeface="宋体" panose="02010600030101010101" pitchFamily="2" charset="-122"/>
              </a:rPr>
              <a:t>看到溪水，树木长高</a:t>
            </a:r>
            <a:endParaRPr lang="zh-CN" altLang="en-US" sz="2800" dirty="0">
              <a:solidFill>
                <a:srgbClr val="FF0000"/>
              </a:solidFill>
              <a:latin typeface="Calibri" panose="020F0502020204030204" charset="0"/>
              <a:ea typeface="宋体" panose="02010600030101010101" pitchFamily="2" charset="-122"/>
            </a:endParaRPr>
          </a:p>
        </p:txBody>
      </p:sp>
      <p:sp>
        <p:nvSpPr>
          <p:cNvPr id="8" name="矩形 7"/>
          <p:cNvSpPr/>
          <p:nvPr/>
        </p:nvSpPr>
        <p:spPr>
          <a:xfrm>
            <a:off x="2441575" y="4887913"/>
            <a:ext cx="2705100" cy="523875"/>
          </a:xfrm>
          <a:prstGeom prst="rect">
            <a:avLst/>
          </a:prstGeom>
          <a:noFill/>
          <a:ln w="9525">
            <a:noFill/>
          </a:ln>
        </p:spPr>
        <p:txBody>
          <a:bodyPr wrap="none" anchor="t">
            <a:spAutoFit/>
          </a:bodyPr>
          <a:p>
            <a:pPr algn="ctr">
              <a:spcBef>
                <a:spcPct val="20000"/>
              </a:spcBef>
            </a:pPr>
            <a:r>
              <a:rPr lang="en-US" altLang="zh-CN" sz="2800" dirty="0">
                <a:solidFill>
                  <a:srgbClr val="FF0000"/>
                </a:solidFill>
                <a:latin typeface="Calibri" panose="020F0502020204030204" charset="0"/>
                <a:ea typeface="宋体" panose="02010600030101010101" pitchFamily="2" charset="-122"/>
              </a:rPr>
              <a:t>87</a:t>
            </a:r>
            <a:r>
              <a:rPr lang="zh-CN" altLang="en-US" sz="2800" dirty="0">
                <a:solidFill>
                  <a:srgbClr val="FF0000"/>
                </a:solidFill>
                <a:latin typeface="Calibri" panose="020F0502020204030204" charset="0"/>
                <a:ea typeface="宋体" panose="02010600030101010101" pitchFamily="2" charset="-122"/>
              </a:rPr>
              <a:t>岁，信念坚定</a:t>
            </a:r>
            <a:endParaRPr lang="zh-CN" altLang="en-US" sz="2800" dirty="0">
              <a:solidFill>
                <a:srgbClr val="FF0000"/>
              </a:solidFill>
              <a:latin typeface="Calibri" panose="020F0502020204030204" charset="0"/>
              <a:ea typeface="宋体" panose="02010600030101010101" pitchFamily="2" charset="-122"/>
            </a:endParaRPr>
          </a:p>
        </p:txBody>
      </p:sp>
      <p:sp>
        <p:nvSpPr>
          <p:cNvPr id="10" name="矩形 9"/>
          <p:cNvSpPr/>
          <p:nvPr/>
        </p:nvSpPr>
        <p:spPr>
          <a:xfrm>
            <a:off x="5148263" y="4887913"/>
            <a:ext cx="3416300" cy="523875"/>
          </a:xfrm>
          <a:prstGeom prst="rect">
            <a:avLst/>
          </a:prstGeom>
          <a:noFill/>
          <a:ln w="9525">
            <a:noFill/>
          </a:ln>
        </p:spPr>
        <p:txBody>
          <a:bodyPr wrap="none" anchor="t">
            <a:spAutoFit/>
          </a:bodyPr>
          <a:p>
            <a:pPr algn="ctr">
              <a:spcBef>
                <a:spcPct val="20000"/>
              </a:spcBef>
            </a:pPr>
            <a:r>
              <a:rPr lang="zh-CN" altLang="en-US" sz="2800" dirty="0">
                <a:solidFill>
                  <a:srgbClr val="FF0000"/>
                </a:solidFill>
                <a:latin typeface="Calibri" panose="020F0502020204030204" charset="0"/>
                <a:ea typeface="宋体" panose="02010600030101010101" pitchFamily="2" charset="-122"/>
              </a:rPr>
              <a:t>充满生气，变得富饶</a:t>
            </a:r>
            <a:endParaRPr lang="zh-CN" altLang="en-US" sz="2800" dirty="0">
              <a:solidFill>
                <a:srgbClr val="FF0000"/>
              </a:solidFill>
              <a:latin typeface="Calibri" panose="020F0502020204030204" charset="0"/>
              <a:ea typeface="宋体" panose="02010600030101010101" pitchFamily="2" charset="-122"/>
            </a:endParaRPr>
          </a:p>
        </p:txBody>
      </p:sp>
    </p:spTree>
  </p:cSld>
  <p:clrMapOvr>
    <a:masterClrMapping/>
  </p:clrMapOvr>
  <p:transition spd="slow">
    <p:blinds/>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linds(horizontal)">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blinds(horizontal)">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p:cTn id="17" dur="500" fill="hold"/>
                                        <p:tgtEl>
                                          <p:spTgt spid="6"/>
                                        </p:tgtEl>
                                        <p:attrNameLst>
                                          <p:attrName>ppt_x</p:attrName>
                                        </p:attrNameLst>
                                      </p:cBhvr>
                                      <p:tavLst>
                                        <p:tav tm="0">
                                          <p:val>
                                            <p:strVal val="#ppt_x"/>
                                          </p:val>
                                        </p:tav>
                                        <p:tav tm="100000">
                                          <p:val>
                                            <p:strVal val="#ppt_x"/>
                                          </p:val>
                                        </p:tav>
                                      </p:tavLst>
                                    </p:anim>
                                    <p:anim calcmode="lin" valueType="num">
                                      <p:cBhvr>
                                        <p:cTn id="1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3" presetClass="entr" presetSubtype="1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animEffect transition="in" filter="blinds(horizontal)">
                                      <p:cBhvr>
                                        <p:cTn id="23" dur="500"/>
                                        <p:tgtEl>
                                          <p:spTgt spid="7"/>
                                        </p:tgtEl>
                                      </p:cBhvr>
                                    </p:animEffect>
                                  </p:childTnLst>
                                </p:cTn>
                              </p:par>
                            </p:childTnLst>
                          </p:cTn>
                        </p:par>
                      </p:childTnLst>
                    </p:cTn>
                  </p:par>
                  <p:par>
                    <p:cTn id="24" fill="hold">
                      <p:stCondLst>
                        <p:cond delay="indefinite"/>
                      </p:stCondLst>
                      <p:childTnLst>
                        <p:par>
                          <p:cTn id="25" fill="hold">
                            <p:stCondLst>
                              <p:cond delay="0"/>
                            </p:stCondLst>
                            <p:childTnLst>
                              <p:par>
                                <p:cTn id="26" presetID="3" presetClass="entr" presetSubtype="10" fill="hold" grpId="0" nodeType="clickEffect">
                                  <p:stCondLst>
                                    <p:cond delay="0"/>
                                  </p:stCondLst>
                                  <p:childTnLst>
                                    <p:set>
                                      <p:cBhvr>
                                        <p:cTn id="27" dur="1" fill="hold">
                                          <p:stCondLst>
                                            <p:cond delay="0"/>
                                          </p:stCondLst>
                                        </p:cTn>
                                        <p:tgtEl>
                                          <p:spTgt spid="8"/>
                                        </p:tgtEl>
                                        <p:attrNameLst>
                                          <p:attrName>style.visibility</p:attrName>
                                        </p:attrNameLst>
                                      </p:cBhvr>
                                      <p:to>
                                        <p:strVal val="visible"/>
                                      </p:to>
                                    </p:set>
                                    <p:animEffect transition="in" filter="blinds(horizontal)">
                                      <p:cBhvr>
                                        <p:cTn id="28" dur="500"/>
                                        <p:tgtEl>
                                          <p:spTgt spid="8"/>
                                        </p:tgtEl>
                                      </p:cBhvr>
                                    </p:animEffect>
                                  </p:childTnLst>
                                </p:cTn>
                              </p:par>
                            </p:childTnLst>
                          </p:cTn>
                        </p:par>
                      </p:childTnLst>
                    </p:cTn>
                  </p:par>
                  <p:par>
                    <p:cTn id="29" fill="hold">
                      <p:stCondLst>
                        <p:cond delay="indefinite"/>
                      </p:stCondLst>
                      <p:childTnLst>
                        <p:par>
                          <p:cTn id="30" fill="hold">
                            <p:stCondLst>
                              <p:cond delay="0"/>
                            </p:stCondLst>
                            <p:childTnLst>
                              <p:par>
                                <p:cTn id="31" presetID="2" presetClass="entr" presetSubtype="4" fill="hold" grpId="0" nodeType="clickEffect">
                                  <p:stCondLst>
                                    <p:cond delay="0"/>
                                  </p:stCondLst>
                                  <p:childTnLst>
                                    <p:set>
                                      <p:cBhvr>
                                        <p:cTn id="32" dur="1" fill="hold">
                                          <p:stCondLst>
                                            <p:cond delay="0"/>
                                          </p:stCondLst>
                                        </p:cTn>
                                        <p:tgtEl>
                                          <p:spTgt spid="10"/>
                                        </p:tgtEl>
                                        <p:attrNameLst>
                                          <p:attrName>style.visibility</p:attrName>
                                        </p:attrNameLst>
                                      </p:cBhvr>
                                      <p:to>
                                        <p:strVal val="visible"/>
                                      </p:to>
                                    </p:set>
                                    <p:anim calcmode="lin" valueType="num">
                                      <p:cBhvr>
                                        <p:cTn id="33" dur="500" fill="hold"/>
                                        <p:tgtEl>
                                          <p:spTgt spid="10"/>
                                        </p:tgtEl>
                                        <p:attrNameLst>
                                          <p:attrName>ppt_x</p:attrName>
                                        </p:attrNameLst>
                                      </p:cBhvr>
                                      <p:tavLst>
                                        <p:tav tm="0">
                                          <p:val>
                                            <p:strVal val="#ppt_x"/>
                                          </p:val>
                                        </p:tav>
                                        <p:tav tm="100000">
                                          <p:val>
                                            <p:strVal val="#ppt_x"/>
                                          </p:val>
                                        </p:tav>
                                      </p:tavLst>
                                    </p:anim>
                                    <p:anim calcmode="lin" valueType="num">
                                      <p:cBhvr>
                                        <p:cTn id="34"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p:bldP spid="8" grpId="0"/>
      <p:bldP spid="10"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26625" name="图片 28673" descr="020"/>
          <p:cNvPicPr>
            <a:picLocks noChangeAspect="1"/>
          </p:cNvPicPr>
          <p:nvPr/>
        </p:nvPicPr>
        <p:blipFill>
          <a:blip r:embed="rId1"/>
          <a:stretch>
            <a:fillRect/>
          </a:stretch>
        </p:blipFill>
        <p:spPr>
          <a:xfrm>
            <a:off x="2025650" y="0"/>
            <a:ext cx="5213350" cy="6858000"/>
          </a:xfrm>
          <a:prstGeom prst="rect">
            <a:avLst/>
          </a:prstGeom>
          <a:noFill/>
          <a:ln w="9525">
            <a:noFill/>
          </a:ln>
        </p:spPr>
      </p:pic>
    </p:spTree>
  </p:cSld>
  <p:clrMapOvr>
    <a:masterClrMapping/>
  </p:clrMapOvr>
  <p:transition spd="slow">
    <p:blinds/>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6385" name="文本框 32769"/>
          <p:cNvSpPr txBox="1"/>
          <p:nvPr/>
        </p:nvSpPr>
        <p:spPr>
          <a:xfrm>
            <a:off x="28575" y="128588"/>
            <a:ext cx="8658225" cy="4523105"/>
          </a:xfrm>
          <a:prstGeom prst="rect">
            <a:avLst/>
          </a:prstGeom>
          <a:noFill/>
          <a:ln w="9525">
            <a:noFill/>
          </a:ln>
        </p:spPr>
        <p:txBody>
          <a:bodyPr wrap="square" anchor="t">
            <a:spAutoFit/>
          </a:bodyPr>
          <a:p>
            <a:r>
              <a:rPr lang="en-US" altLang="zh-CN" sz="2400" dirty="0">
                <a:latin typeface="宋体" panose="02010600030101010101" pitchFamily="2" charset="-122"/>
                <a:ea typeface="宋体" panose="02010600030101010101" pitchFamily="2" charset="-122"/>
              </a:rPr>
              <a:t>    </a:t>
            </a:r>
            <a:r>
              <a:rPr lang="zh-CN" altLang="en-US" sz="4800" b="1" dirty="0">
                <a:latin typeface="宋体" panose="02010600030101010101" pitchFamily="2" charset="-122"/>
                <a:ea typeface="宋体" panose="02010600030101010101" pitchFamily="2" charset="-122"/>
              </a:rPr>
              <a:t>学法指导</a:t>
            </a:r>
            <a:endParaRPr lang="zh-CN" altLang="en-US" sz="4800" b="1" dirty="0">
              <a:latin typeface="宋体" panose="02010600030101010101" pitchFamily="2" charset="-122"/>
              <a:ea typeface="宋体" panose="02010600030101010101" pitchFamily="2" charset="-122"/>
            </a:endParaRPr>
          </a:p>
          <a:p>
            <a:r>
              <a:rPr lang="zh-CN" altLang="en-US" sz="4000" b="1" dirty="0">
                <a:latin typeface="宋体" panose="02010600030101010101" pitchFamily="2" charset="-122"/>
                <a:ea typeface="宋体" panose="02010600030101010101" pitchFamily="2" charset="-122"/>
              </a:rPr>
              <a:t>    学生阅读时，要求用着重号标出表现牧羊人品格的文字，用（  ）标出环境描写的文字，用横线标出文章的线索，批注自己的阅读理解。</a:t>
            </a:r>
            <a:endParaRPr lang="zh-CN" altLang="en-US" sz="4000" b="1" dirty="0">
              <a:latin typeface="宋体" panose="02010600030101010101" pitchFamily="2" charset="-122"/>
              <a:ea typeface="宋体" panose="02010600030101010101" pitchFamily="2" charset="-122"/>
            </a:endParaRPr>
          </a:p>
          <a:p>
            <a:r>
              <a:rPr lang="zh-CN" altLang="en-US" sz="4000" b="1" dirty="0">
                <a:latin typeface="宋体" panose="02010600030101010101" pitchFamily="2" charset="-122"/>
                <a:ea typeface="宋体" panose="02010600030101010101" pitchFamily="2" charset="-122"/>
              </a:rPr>
              <a:t>   </a:t>
            </a:r>
            <a:r>
              <a:rPr lang="zh-CN" altLang="en-US" sz="4000">
                <a:solidFill>
                  <a:srgbClr val="FF0000"/>
                </a:solidFill>
                <a:ea typeface="华文新魏" panose="02010800040101010101" pitchFamily="2" charset="-122"/>
                <a:sym typeface="+mn-ea"/>
              </a:rPr>
              <a:t>生动的人物形象</a:t>
            </a:r>
            <a:r>
              <a:rPr lang="zh-CN" altLang="en-US" sz="4000" b="1" dirty="0">
                <a:latin typeface="宋体" panose="02010600030101010101" pitchFamily="2" charset="-122"/>
                <a:ea typeface="宋体" panose="02010600030101010101" pitchFamily="2" charset="-122"/>
              </a:rPr>
              <a:t> </a:t>
            </a:r>
            <a:endParaRPr lang="zh-CN" altLang="en-US" sz="4000" b="1" dirty="0">
              <a:latin typeface="宋体" panose="02010600030101010101" pitchFamily="2" charset="-122"/>
              <a:ea typeface="宋体" panose="02010600030101010101" pitchFamily="2" charset="-122"/>
            </a:endParaRPr>
          </a:p>
          <a:p>
            <a:r>
              <a:rPr lang="zh-CN" altLang="en-US" sz="4000">
                <a:solidFill>
                  <a:srgbClr val="FF0000"/>
                </a:solidFill>
                <a:ea typeface="华文新魏" panose="02010800040101010101" pitchFamily="2" charset="-122"/>
                <a:sym typeface="+mn-ea"/>
              </a:rPr>
              <a:t>     人物活动的环境</a:t>
            </a:r>
            <a:endParaRPr lang="zh-CN" altLang="en-US" sz="4000" b="1" dirty="0">
              <a:latin typeface="宋体" panose="02010600030101010101" pitchFamily="2" charset="-122"/>
              <a:ea typeface="宋体" panose="02010600030101010101" pitchFamily="2" charset="-122"/>
            </a:endParaRPr>
          </a:p>
        </p:txBody>
      </p:sp>
    </p:spTree>
  </p:cSld>
  <p:clrMapOvr>
    <a:masterClrMapping/>
  </p:clrMapOvr>
  <p:transition spd="slow">
    <p:blinds/>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16385">
                                            <p:txEl>
                                              <p:pRg st="0" end="0"/>
                                            </p:txEl>
                                          </p:spTgt>
                                        </p:tgtEl>
                                        <p:attrNameLst>
                                          <p:attrName>style.visibility</p:attrName>
                                        </p:attrNameLst>
                                      </p:cBhvr>
                                      <p:to>
                                        <p:strVal val="visible"/>
                                      </p:to>
                                    </p:set>
                                    <p:animEffect transition="in" filter="blinds(horizontal)">
                                      <p:cBhvr>
                                        <p:cTn id="7" dur="500"/>
                                        <p:tgtEl>
                                          <p:spTgt spid="16385">
                                            <p:txEl>
                                              <p:pRg st="0" end="0"/>
                                            </p:txEl>
                                          </p:spTgt>
                                        </p:tgtEl>
                                      </p:cBhvr>
                                    </p:animEffect>
                                  </p:childTnLst>
                                </p:cTn>
                              </p:par>
                              <p:par>
                                <p:cTn id="8" presetID="3" presetClass="entr" presetSubtype="10" fill="hold" nodeType="withEffect">
                                  <p:stCondLst>
                                    <p:cond delay="0"/>
                                  </p:stCondLst>
                                  <p:childTnLst>
                                    <p:set>
                                      <p:cBhvr>
                                        <p:cTn id="9" dur="1" fill="hold">
                                          <p:stCondLst>
                                            <p:cond delay="0"/>
                                          </p:stCondLst>
                                        </p:cTn>
                                        <p:tgtEl>
                                          <p:spTgt spid="16385">
                                            <p:txEl>
                                              <p:pRg st="1" end="1"/>
                                            </p:txEl>
                                          </p:spTgt>
                                        </p:tgtEl>
                                        <p:attrNameLst>
                                          <p:attrName>style.visibility</p:attrName>
                                        </p:attrNameLst>
                                      </p:cBhvr>
                                      <p:to>
                                        <p:strVal val="visible"/>
                                      </p:to>
                                    </p:set>
                                    <p:animEffect transition="in" filter="blinds(horizontal)">
                                      <p:cBhvr>
                                        <p:cTn id="10" dur="500"/>
                                        <p:tgtEl>
                                          <p:spTgt spid="16385">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3" presetClass="entr" presetSubtype="10" fill="hold" nodeType="clickEffect">
                                  <p:stCondLst>
                                    <p:cond delay="0"/>
                                  </p:stCondLst>
                                  <p:childTnLst>
                                    <p:set>
                                      <p:cBhvr>
                                        <p:cTn id="14" dur="1" fill="hold">
                                          <p:stCondLst>
                                            <p:cond delay="0"/>
                                          </p:stCondLst>
                                        </p:cTn>
                                        <p:tgtEl>
                                          <p:spTgt spid="16385">
                                            <p:txEl>
                                              <p:pRg st="2" end="2"/>
                                            </p:txEl>
                                          </p:spTgt>
                                        </p:tgtEl>
                                        <p:attrNameLst>
                                          <p:attrName>style.visibility</p:attrName>
                                        </p:attrNameLst>
                                      </p:cBhvr>
                                      <p:to>
                                        <p:strVal val="visible"/>
                                      </p:to>
                                    </p:set>
                                    <p:animEffect transition="in" filter="blinds(horizontal)">
                                      <p:cBhvr>
                                        <p:cTn id="15" dur="500"/>
                                        <p:tgtEl>
                                          <p:spTgt spid="16385">
                                            <p:txEl>
                                              <p:pRg st="2" end="2"/>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3" presetClass="entr" presetSubtype="10" fill="hold" nodeType="clickEffect">
                                  <p:stCondLst>
                                    <p:cond delay="0"/>
                                  </p:stCondLst>
                                  <p:childTnLst>
                                    <p:set>
                                      <p:cBhvr>
                                        <p:cTn id="19" dur="1" fill="hold">
                                          <p:stCondLst>
                                            <p:cond delay="0"/>
                                          </p:stCondLst>
                                        </p:cTn>
                                        <p:tgtEl>
                                          <p:spTgt spid="16385">
                                            <p:txEl>
                                              <p:pRg st="3" end="3"/>
                                            </p:txEl>
                                          </p:spTgt>
                                        </p:tgtEl>
                                        <p:attrNameLst>
                                          <p:attrName>style.visibility</p:attrName>
                                        </p:attrNameLst>
                                      </p:cBhvr>
                                      <p:to>
                                        <p:strVal val="visible"/>
                                      </p:to>
                                    </p:set>
                                    <p:animEffect transition="in" filter="blinds(horizontal)">
                                      <p:cBhvr>
                                        <p:cTn id="20" dur="500"/>
                                        <p:tgtEl>
                                          <p:spTgt spid="16385">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0962" name="文本框 40961"/>
          <p:cNvSpPr txBox="1"/>
          <p:nvPr/>
        </p:nvSpPr>
        <p:spPr>
          <a:xfrm>
            <a:off x="146050" y="88900"/>
            <a:ext cx="8850313" cy="2306955"/>
          </a:xfrm>
          <a:prstGeom prst="rect">
            <a:avLst/>
          </a:prstGeom>
          <a:noFill/>
          <a:ln w="9525">
            <a:noFill/>
          </a:ln>
        </p:spPr>
        <p:txBody>
          <a:bodyPr wrap="square" anchor="t">
            <a:spAutoFit/>
          </a:bodyPr>
          <a:p>
            <a:r>
              <a:rPr lang="en-US" altLang="zh-CN" sz="3600" dirty="0">
                <a:latin typeface="宋体" panose="02010600030101010101" pitchFamily="2" charset="-122"/>
                <a:ea typeface="宋体" panose="02010600030101010101" pitchFamily="2" charset="-122"/>
              </a:rPr>
              <a:t>    4</a:t>
            </a:r>
            <a:r>
              <a:rPr lang="zh-CN" altLang="en-US" sz="3600" b="1" dirty="0">
                <a:latin typeface="宋体" panose="02010600030101010101" pitchFamily="2" charset="-122"/>
                <a:ea typeface="宋体" panose="02010600030101010101" pitchFamily="2" charset="-122"/>
              </a:rPr>
              <a:t>．选文第二段中，作者细致描写“在无边无际的荒野中”环境，这对表现主题有什么作用？</a:t>
            </a:r>
            <a:endParaRPr lang="zh-CN" altLang="en-US" sz="3600" b="1" dirty="0">
              <a:latin typeface="宋体" panose="02010600030101010101" pitchFamily="2" charset="-122"/>
              <a:ea typeface="宋体" panose="02010600030101010101" pitchFamily="2" charset="-122"/>
            </a:endParaRPr>
          </a:p>
          <a:p>
            <a:r>
              <a:rPr lang="zh-CN" altLang="en-US" sz="3600" b="1" dirty="0">
                <a:latin typeface="宋体" panose="02010600030101010101" pitchFamily="2" charset="-122"/>
                <a:ea typeface="宋体" panose="02010600030101010101" pitchFamily="2" charset="-122"/>
              </a:rPr>
              <a:t>    </a:t>
            </a:r>
            <a:endParaRPr lang="zh-CN" altLang="en-US" sz="3600" b="1" dirty="0">
              <a:latin typeface="宋体" panose="02010600030101010101" pitchFamily="2" charset="-122"/>
              <a:ea typeface="宋体" panose="02010600030101010101" pitchFamily="2" charset="-122"/>
            </a:endParaRPr>
          </a:p>
        </p:txBody>
      </p:sp>
      <p:sp>
        <p:nvSpPr>
          <p:cNvPr id="3" name="文本框 2"/>
          <p:cNvSpPr txBox="1"/>
          <p:nvPr/>
        </p:nvSpPr>
        <p:spPr>
          <a:xfrm>
            <a:off x="146050" y="1720850"/>
            <a:ext cx="8850313" cy="3416300"/>
          </a:xfrm>
          <a:prstGeom prst="rect">
            <a:avLst/>
          </a:prstGeom>
          <a:noFill/>
          <a:ln w="9525">
            <a:noFill/>
          </a:ln>
        </p:spPr>
        <p:txBody>
          <a:bodyPr wrap="square" anchor="t">
            <a:spAutoFit/>
          </a:bodyPr>
          <a:p>
            <a:r>
              <a:rPr lang="en-US" altLang="zh-CN" sz="3600" dirty="0">
                <a:latin typeface="宋体" panose="02010600030101010101" pitchFamily="2" charset="-122"/>
                <a:ea typeface="宋体" panose="02010600030101010101" pitchFamily="2" charset="-122"/>
              </a:rPr>
              <a:t>    </a:t>
            </a:r>
            <a:r>
              <a:rPr lang="zh-CN" altLang="en-US" sz="3600" dirty="0">
                <a:latin typeface="宋体" panose="02010600030101010101" pitchFamily="2" charset="-122"/>
                <a:ea typeface="宋体" panose="02010600030101010101" pitchFamily="2" charset="-122"/>
              </a:rPr>
              <a:t>为下文写牧羊人植树</a:t>
            </a:r>
            <a:r>
              <a:rPr lang="zh-CN" altLang="en-US" sz="3600" dirty="0">
                <a:solidFill>
                  <a:srgbClr val="FF0000"/>
                </a:solidFill>
                <a:latin typeface="宋体" panose="02010600030101010101" pitchFamily="2" charset="-122"/>
                <a:ea typeface="宋体" panose="02010600030101010101" pitchFamily="2" charset="-122"/>
              </a:rPr>
              <a:t>作铺垫</a:t>
            </a:r>
            <a:r>
              <a:rPr lang="zh-CN" altLang="en-US" sz="3600" dirty="0">
                <a:latin typeface="宋体" panose="02010600030101010101" pitchFamily="2" charset="-122"/>
                <a:ea typeface="宋体" panose="02010600030101010101" pitchFamily="2" charset="-122"/>
              </a:rPr>
              <a:t>，这大片荒凉的原野、废弃的家园、稀少的人烟、贫瘠的土地、干燥的气候都与后面呈现出来的绿色、富饶、滋润、美丽幸福的乐园似的情景形成鲜明</a:t>
            </a:r>
            <a:r>
              <a:rPr lang="zh-CN" altLang="en-US" sz="3600" dirty="0">
                <a:solidFill>
                  <a:srgbClr val="FF0000"/>
                </a:solidFill>
                <a:latin typeface="宋体" panose="02010600030101010101" pitchFamily="2" charset="-122"/>
                <a:ea typeface="宋体" panose="02010600030101010101" pitchFamily="2" charset="-122"/>
              </a:rPr>
              <a:t>对比</a:t>
            </a:r>
            <a:r>
              <a:rPr lang="zh-CN" altLang="en-US" sz="3600" dirty="0">
                <a:latin typeface="宋体" panose="02010600030101010101" pitchFamily="2" charset="-122"/>
                <a:ea typeface="宋体" panose="02010600030101010101" pitchFamily="2" charset="-122"/>
              </a:rPr>
              <a:t>，突出了牧羊人植树所创造的奇迹。</a:t>
            </a:r>
            <a:endParaRPr lang="zh-CN" altLang="en-US" sz="3600" dirty="0">
              <a:latin typeface="宋体" panose="02010600030101010101" pitchFamily="2" charset="-122"/>
              <a:ea typeface="宋体" panose="02010600030101010101" pitchFamily="2" charset="-122"/>
            </a:endParaRPr>
          </a:p>
        </p:txBody>
      </p:sp>
      <p:sp>
        <p:nvSpPr>
          <p:cNvPr id="2" name="文本框 1"/>
          <p:cNvSpPr txBox="1"/>
          <p:nvPr/>
        </p:nvSpPr>
        <p:spPr>
          <a:xfrm>
            <a:off x="3183255" y="1075690"/>
            <a:ext cx="4967605" cy="645160"/>
          </a:xfrm>
          <a:prstGeom prst="rect">
            <a:avLst/>
          </a:prstGeom>
          <a:noFill/>
        </p:spPr>
        <p:txBody>
          <a:bodyPr wrap="square" rtlCol="0">
            <a:spAutoFit/>
          </a:bodyPr>
          <a:p>
            <a:r>
              <a:rPr lang="zh-CN" altLang="en-US" sz="3600">
                <a:solidFill>
                  <a:srgbClr val="FF0000"/>
                </a:solidFill>
                <a:ea typeface="华文新魏" panose="02010800040101010101" pitchFamily="2" charset="-122"/>
                <a:sym typeface="+mn-ea"/>
              </a:rPr>
              <a:t>人物活动的环境</a:t>
            </a:r>
            <a:endParaRPr lang="zh-CN" altLang="en-US" sz="3600">
              <a:solidFill>
                <a:srgbClr val="FF0000"/>
              </a:solidFill>
              <a:ea typeface="华文新魏" panose="02010800040101010101" pitchFamily="2" charset="-122"/>
              <a:sym typeface="+mn-ea"/>
            </a:endParaRPr>
          </a:p>
        </p:txBody>
      </p:sp>
    </p:spTree>
  </p:cSld>
  <p:clrMapOvr>
    <a:masterClrMapping/>
  </p:clrMapOvr>
  <p:transition spd="slow">
    <p:blinds/>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40962">
                                            <p:txEl>
                                              <p:pRg st="0" end="0"/>
                                            </p:txEl>
                                          </p:spTgt>
                                        </p:tgtEl>
                                        <p:attrNameLst>
                                          <p:attrName>style.visibility</p:attrName>
                                        </p:attrNameLst>
                                      </p:cBhvr>
                                      <p:to>
                                        <p:strVal val="visible"/>
                                      </p:to>
                                    </p:set>
                                    <p:animEffect transition="in" filter="blinds(horizontal)">
                                      <p:cBhvr>
                                        <p:cTn id="7" dur="500"/>
                                        <p:tgtEl>
                                          <p:spTgt spid="4096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blinds(horizontal)">
                                      <p:cBhvr>
                                        <p:cTn id="12" dur="500"/>
                                        <p:tgtEl>
                                          <p:spTgt spid="2"/>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grpId="0" nodeType="clickEffect">
                                  <p:stCondLst>
                                    <p:cond delay="0"/>
                                  </p:stCondLst>
                                  <p:childTnLst>
                                    <p:set>
                                      <p:cBhvr>
                                        <p:cTn id="16" dur="1" fill="hold">
                                          <p:stCondLst>
                                            <p:cond delay="0"/>
                                          </p:stCondLst>
                                        </p:cTn>
                                        <p:tgtEl>
                                          <p:spTgt spid="3"/>
                                        </p:tgtEl>
                                        <p:attrNameLst>
                                          <p:attrName>style.visibility</p:attrName>
                                        </p:attrNameLst>
                                      </p:cBhvr>
                                      <p:to>
                                        <p:strVal val="visible"/>
                                      </p:to>
                                    </p:set>
                                    <p:animEffect transition="in" filter="box(in)">
                                      <p:cBhvr>
                                        <p:cTn id="17"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2"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8193" name="文本框 30721"/>
          <p:cNvSpPr txBox="1"/>
          <p:nvPr/>
        </p:nvSpPr>
        <p:spPr>
          <a:xfrm>
            <a:off x="-19050" y="31750"/>
            <a:ext cx="9172575" cy="6185535"/>
          </a:xfrm>
          <a:prstGeom prst="rect">
            <a:avLst/>
          </a:prstGeom>
          <a:noFill/>
          <a:ln w="9525">
            <a:noFill/>
          </a:ln>
        </p:spPr>
        <p:txBody>
          <a:bodyPr wrap="square" anchor="t">
            <a:spAutoFit/>
          </a:bodyPr>
          <a:p>
            <a:r>
              <a:rPr lang="en-US" altLang="zh-CN" sz="3600" dirty="0">
                <a:latin typeface="Arial" panose="020B0604020202020204" pitchFamily="34" charset="0"/>
                <a:ea typeface="宋体" panose="02010600030101010101" pitchFamily="2" charset="-122"/>
              </a:rPr>
              <a:t>         </a:t>
            </a:r>
            <a:r>
              <a:rPr lang="zh-CN" altLang="en-US" sz="3600" dirty="0">
                <a:latin typeface="宋体" panose="02010600030101010101" pitchFamily="2" charset="-122"/>
                <a:ea typeface="宋体" panose="02010600030101010101" pitchFamily="2" charset="-122"/>
              </a:rPr>
              <a:t>让.乔诺（1895～1970），法国著名作家、电影编剧。在第一次世界大战时曾当过步兵，在经历惨烈场面后成为坚定的和平主义者。让•乔诺的作品获奖很多，部分作品被搬上银幕，被认为是法国二十世纪最著名的作家之一。1932年获得法国荣誉勋章。</a:t>
            </a:r>
            <a:endParaRPr lang="zh-CN" altLang="en-US" sz="3600" dirty="0">
              <a:latin typeface="宋体" panose="02010600030101010101" pitchFamily="2" charset="-122"/>
              <a:ea typeface="宋体" panose="02010600030101010101" pitchFamily="2" charset="-122"/>
            </a:endParaRPr>
          </a:p>
          <a:p>
            <a:r>
              <a:rPr lang="zh-CN" altLang="en-US" sz="3600" dirty="0">
                <a:latin typeface="宋体" panose="02010600030101010101" pitchFamily="2" charset="-122"/>
                <a:ea typeface="宋体" panose="02010600030101010101" pitchFamily="2" charset="-122"/>
              </a:rPr>
              <a:t>    让•乔诺的多半作品都是以他的家乡和周边地区为背景。马诺斯克的居民至今还为让•乔诺感到骄傲，当地建有纪念他的让•乔诺中心，还有一条街名叫让•乔诺街。</a:t>
            </a:r>
            <a:endParaRPr lang="zh-CN" altLang="en-US" sz="3600" dirty="0">
              <a:latin typeface="宋体" panose="02010600030101010101" pitchFamily="2" charset="-122"/>
              <a:ea typeface="宋体" panose="02010600030101010101" pitchFamily="2" charset="-122"/>
            </a:endParaRPr>
          </a:p>
          <a:p>
            <a:endParaRPr lang="zh-CN" altLang="en-US" sz="3600" dirty="0">
              <a:latin typeface="宋体" panose="02010600030101010101" pitchFamily="2" charset="-122"/>
              <a:ea typeface="宋体" panose="02010600030101010101" pitchFamily="2" charset="-122"/>
            </a:endParaRPr>
          </a:p>
        </p:txBody>
      </p:sp>
    </p:spTree>
  </p:cSld>
  <p:clrMapOvr>
    <a:masterClrMapping/>
  </p:clrMapOvr>
  <p:transition spd="slow">
    <p:blinds/>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1986" name="文本框 41985"/>
          <p:cNvSpPr txBox="1"/>
          <p:nvPr/>
        </p:nvSpPr>
        <p:spPr>
          <a:xfrm>
            <a:off x="177800" y="146050"/>
            <a:ext cx="8820150" cy="4523105"/>
          </a:xfrm>
          <a:prstGeom prst="rect">
            <a:avLst/>
          </a:prstGeom>
          <a:noFill/>
          <a:ln w="9525">
            <a:noFill/>
          </a:ln>
        </p:spPr>
        <p:txBody>
          <a:bodyPr wrap="square" anchor="t">
            <a:spAutoFit/>
          </a:bodyPr>
          <a:p>
            <a:r>
              <a:rPr lang="en-US" altLang="zh-CN" sz="2400" dirty="0">
                <a:latin typeface="宋体" panose="02010600030101010101" pitchFamily="2" charset="-122"/>
                <a:ea typeface="宋体" panose="02010600030101010101" pitchFamily="2" charset="-122"/>
              </a:rPr>
              <a:t>   5</a:t>
            </a:r>
            <a:r>
              <a:rPr lang="zh-CN" altLang="en-US" sz="3600" b="1" dirty="0">
                <a:latin typeface="宋体" panose="02010600030101010101" pitchFamily="2" charset="-122"/>
                <a:ea typeface="宋体" panose="02010600030101010101" pitchFamily="2" charset="-122"/>
              </a:rPr>
              <a:t>．“创造有如一种连锁效应”，文中所讲的连锁效应具体指的是什么？</a:t>
            </a:r>
            <a:endParaRPr lang="zh-CN" altLang="en-US" sz="3600" b="1" dirty="0">
              <a:latin typeface="宋体" panose="02010600030101010101" pitchFamily="2" charset="-122"/>
              <a:ea typeface="宋体" panose="02010600030101010101" pitchFamily="2" charset="-122"/>
            </a:endParaRPr>
          </a:p>
          <a:p>
            <a:endParaRPr lang="zh-CN" altLang="en-US" sz="3600" b="1" dirty="0">
              <a:latin typeface="宋体" panose="02010600030101010101" pitchFamily="2" charset="-122"/>
              <a:ea typeface="宋体" panose="02010600030101010101" pitchFamily="2" charset="-122"/>
            </a:endParaRPr>
          </a:p>
          <a:p>
            <a:r>
              <a:rPr lang="zh-CN" altLang="en-US" sz="3600" b="1" dirty="0">
                <a:latin typeface="宋体" panose="02010600030101010101" pitchFamily="2" charset="-122"/>
                <a:ea typeface="宋体" panose="02010600030101010101" pitchFamily="2" charset="-122"/>
              </a:rPr>
              <a:t>    </a:t>
            </a:r>
            <a:r>
              <a:rPr lang="zh-CN" altLang="en-US" sz="3600" dirty="0">
                <a:latin typeface="宋体" panose="02010600030101010101" pitchFamily="2" charset="-122"/>
                <a:ea typeface="宋体" panose="02010600030101010101" pitchFamily="2" charset="-122"/>
              </a:rPr>
              <a:t>种树成林之后，自然环境发生了相应的变化：原本干涸已久的河床，现在居然流水淙淙，当水回到大地，柳树、牡丹草、野花等一一复现，猎人们回到高地，开始猎野兔或野猪。</a:t>
            </a:r>
            <a:endParaRPr lang="zh-CN" altLang="en-US" sz="3600" dirty="0">
              <a:latin typeface="宋体" panose="02010600030101010101" pitchFamily="2" charset="-122"/>
              <a:ea typeface="宋体" panose="02010600030101010101" pitchFamily="2" charset="-122"/>
            </a:endParaRPr>
          </a:p>
        </p:txBody>
      </p:sp>
      <p:sp>
        <p:nvSpPr>
          <p:cNvPr id="2" name="文本框 1"/>
          <p:cNvSpPr txBox="1"/>
          <p:nvPr/>
        </p:nvSpPr>
        <p:spPr>
          <a:xfrm>
            <a:off x="3724910" y="1228725"/>
            <a:ext cx="4967605" cy="645160"/>
          </a:xfrm>
          <a:prstGeom prst="rect">
            <a:avLst/>
          </a:prstGeom>
          <a:noFill/>
        </p:spPr>
        <p:txBody>
          <a:bodyPr wrap="square" rtlCol="0">
            <a:spAutoFit/>
          </a:bodyPr>
          <a:p>
            <a:r>
              <a:rPr lang="zh-CN" altLang="en-US" sz="3600">
                <a:solidFill>
                  <a:srgbClr val="FF0000"/>
                </a:solidFill>
                <a:ea typeface="华文新魏" panose="02010800040101010101" pitchFamily="2" charset="-122"/>
                <a:sym typeface="+mn-ea"/>
              </a:rPr>
              <a:t>人物活动的环境</a:t>
            </a:r>
            <a:endParaRPr lang="zh-CN" altLang="en-US" sz="3600">
              <a:solidFill>
                <a:srgbClr val="FF0000"/>
              </a:solidFill>
              <a:ea typeface="华文新魏" panose="02010800040101010101" pitchFamily="2" charset="-122"/>
              <a:sym typeface="+mn-ea"/>
            </a:endParaRPr>
          </a:p>
        </p:txBody>
      </p:sp>
    </p:spTree>
  </p:cSld>
  <p:clrMapOvr>
    <a:masterClrMapping/>
  </p:clrMapOvr>
  <p:transition spd="slow">
    <p:blinds/>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linds(horizont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41986">
                                            <p:txEl>
                                              <p:charRg st="37" end="119"/>
                                            </p:txEl>
                                          </p:spTgt>
                                        </p:tgtEl>
                                        <p:attrNameLst>
                                          <p:attrName>style.visibility</p:attrName>
                                        </p:attrNameLst>
                                      </p:cBhvr>
                                      <p:to>
                                        <p:strVal val="visible"/>
                                      </p:to>
                                    </p:set>
                                    <p:anim calcmode="lin" valueType="num">
                                      <p:cBhvr additive="base">
                                        <p:cTn id="12" dur="2000" fill="hold"/>
                                        <p:tgtEl>
                                          <p:spTgt spid="41986">
                                            <p:txEl>
                                              <p:charRg st="37" end="119"/>
                                            </p:txEl>
                                          </p:spTgt>
                                        </p:tgtEl>
                                        <p:attrNameLst>
                                          <p:attrName>ppt_x</p:attrName>
                                        </p:attrNameLst>
                                      </p:cBhvr>
                                      <p:tavLst>
                                        <p:tav tm="0">
                                          <p:val>
                                            <p:strVal val="#ppt_x"/>
                                          </p:val>
                                        </p:tav>
                                        <p:tav tm="100000">
                                          <p:val>
                                            <p:strVal val="#ppt_x"/>
                                          </p:val>
                                        </p:tav>
                                      </p:tavLst>
                                    </p:anim>
                                    <p:anim calcmode="lin" valueType="num">
                                      <p:cBhvr additive="base">
                                        <p:cTn id="13" dur="2000" fill="hold"/>
                                        <p:tgtEl>
                                          <p:spTgt spid="41986">
                                            <p:txEl>
                                              <p:charRg st="37" end="119"/>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30721" name="图片 25601" descr="023"/>
          <p:cNvPicPr>
            <a:picLocks noChangeAspect="1"/>
          </p:cNvPicPr>
          <p:nvPr/>
        </p:nvPicPr>
        <p:blipFill>
          <a:blip r:embed="rId1"/>
          <a:stretch>
            <a:fillRect/>
          </a:stretch>
        </p:blipFill>
        <p:spPr>
          <a:xfrm>
            <a:off x="0" y="533400"/>
            <a:ext cx="9144000" cy="6092825"/>
          </a:xfrm>
          <a:prstGeom prst="rect">
            <a:avLst/>
          </a:prstGeom>
          <a:noFill/>
          <a:ln w="9525">
            <a:noFill/>
          </a:ln>
        </p:spPr>
      </p:pic>
    </p:spTree>
  </p:cSld>
  <p:clrMapOvr>
    <a:masterClrMapping/>
  </p:clrMapOvr>
  <p:transition spd="slow">
    <p:blinds/>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 name="文本框 3"/>
          <p:cNvSpPr txBox="1"/>
          <p:nvPr/>
        </p:nvSpPr>
        <p:spPr>
          <a:xfrm>
            <a:off x="22860" y="-10795"/>
            <a:ext cx="9098280" cy="3415030"/>
          </a:xfrm>
          <a:prstGeom prst="rect">
            <a:avLst/>
          </a:prstGeom>
          <a:noFill/>
        </p:spPr>
        <p:txBody>
          <a:bodyPr wrap="square" rtlCol="0" anchor="t">
            <a:spAutoFit/>
          </a:bodyPr>
          <a:p>
            <a:pPr algn="just" eaLnBrk="1" hangingPunct="1"/>
            <a:r>
              <a:rPr lang="zh-CN" altLang="en-US" sz="3600" dirty="0">
                <a:solidFill>
                  <a:srgbClr val="000000"/>
                </a:solidFill>
                <a:latin typeface="Times New Roman" panose="02020603050405020304" pitchFamily="18" charset="0"/>
                <a:cs typeface="Times New Roman" panose="02020603050405020304" pitchFamily="18" charset="0"/>
                <a:sym typeface="+mn-ea"/>
              </a:rPr>
              <a:t>分析牧羊人人物形象（</a:t>
            </a:r>
            <a:r>
              <a:rPr lang="zh-CN" altLang="en-US" sz="3600">
                <a:solidFill>
                  <a:srgbClr val="FF0000"/>
                </a:solidFill>
                <a:ea typeface="华文新魏" panose="02010800040101010101" pitchFamily="2" charset="-122"/>
                <a:sym typeface="+mn-ea"/>
              </a:rPr>
              <a:t>生动的人物形象）</a:t>
            </a:r>
            <a:endParaRPr lang="zh-CN" altLang="en-US" sz="3600">
              <a:solidFill>
                <a:srgbClr val="FF0000"/>
              </a:solidFill>
              <a:latin typeface="Arial" panose="020B0604020202020204" pitchFamily="34" charset="0"/>
              <a:ea typeface="华文新魏" panose="02010800040101010101" pitchFamily="2" charset="-122"/>
            </a:endParaRPr>
          </a:p>
          <a:p>
            <a:pPr algn="just" eaLnBrk="1" hangingPunct="1"/>
            <a:endParaRPr lang="en-US" altLang="zh-CN" sz="3600" dirty="0">
              <a:solidFill>
                <a:srgbClr val="000000"/>
              </a:solidFill>
              <a:latin typeface="Times New Roman" panose="02020603050405020304" pitchFamily="18" charset="0"/>
              <a:cs typeface="Times New Roman" panose="02020603050405020304" pitchFamily="18" charset="0"/>
            </a:endParaRPr>
          </a:p>
          <a:p>
            <a:pPr algn="just" eaLnBrk="1" hangingPunct="1"/>
            <a:r>
              <a:rPr lang="zh-CN" altLang="en-US" sz="3600" dirty="0">
                <a:solidFill>
                  <a:srgbClr val="000000"/>
                </a:solidFill>
                <a:latin typeface="Times New Roman" panose="02020603050405020304" pitchFamily="18" charset="0"/>
                <a:cs typeface="Times New Roman" panose="02020603050405020304" pitchFamily="18" charset="0"/>
                <a:sym typeface="+mn-ea"/>
              </a:rPr>
              <a:t>（</a:t>
            </a:r>
            <a:r>
              <a:rPr lang="en-US" altLang="zh-CN" sz="3600" dirty="0">
                <a:solidFill>
                  <a:srgbClr val="000000"/>
                </a:solidFill>
                <a:latin typeface="Times New Roman" panose="02020603050405020304" pitchFamily="18" charset="0"/>
                <a:cs typeface="Times New Roman" panose="02020603050405020304" pitchFamily="18" charset="0"/>
                <a:sym typeface="+mn-ea"/>
              </a:rPr>
              <a:t>1</a:t>
            </a:r>
            <a:r>
              <a:rPr lang="zh-CN" altLang="en-US" sz="3600" dirty="0">
                <a:solidFill>
                  <a:srgbClr val="000000"/>
                </a:solidFill>
                <a:latin typeface="Times New Roman" panose="02020603050405020304" pitchFamily="18" charset="0"/>
                <a:cs typeface="Times New Roman" panose="02020603050405020304" pitchFamily="18" charset="0"/>
                <a:sym typeface="+mn-ea"/>
              </a:rPr>
              <a:t>）默读课文，找出有关牧羊人的描写，适当做批注。</a:t>
            </a:r>
            <a:endParaRPr lang="en-US" altLang="zh-CN" sz="3600" dirty="0">
              <a:solidFill>
                <a:srgbClr val="000000"/>
              </a:solidFill>
              <a:latin typeface="Times New Roman" panose="02020603050405020304" pitchFamily="18" charset="0"/>
              <a:cs typeface="Times New Roman" panose="02020603050405020304" pitchFamily="18" charset="0"/>
            </a:endParaRPr>
          </a:p>
          <a:p>
            <a:pPr algn="just" eaLnBrk="1" hangingPunct="1"/>
            <a:r>
              <a:rPr lang="zh-CN" altLang="en-US" sz="3600" dirty="0">
                <a:solidFill>
                  <a:srgbClr val="000000"/>
                </a:solidFill>
                <a:latin typeface="Times New Roman" panose="02020603050405020304" pitchFamily="18" charset="0"/>
                <a:cs typeface="Times New Roman" panose="02020603050405020304" pitchFamily="18" charset="0"/>
                <a:sym typeface="+mn-ea"/>
              </a:rPr>
              <a:t>（</a:t>
            </a:r>
            <a:r>
              <a:rPr lang="en-US" altLang="zh-CN" sz="3600" dirty="0">
                <a:solidFill>
                  <a:srgbClr val="000000"/>
                </a:solidFill>
                <a:latin typeface="Times New Roman" panose="02020603050405020304" pitchFamily="18" charset="0"/>
                <a:cs typeface="Times New Roman" panose="02020603050405020304" pitchFamily="18" charset="0"/>
                <a:sym typeface="+mn-ea"/>
              </a:rPr>
              <a:t>2</a:t>
            </a:r>
            <a:r>
              <a:rPr lang="zh-CN" altLang="en-US" sz="3600" dirty="0">
                <a:solidFill>
                  <a:srgbClr val="000000"/>
                </a:solidFill>
                <a:latin typeface="Times New Roman" panose="02020603050405020304" pitchFamily="18" charset="0"/>
                <a:cs typeface="Times New Roman" panose="02020603050405020304" pitchFamily="18" charset="0"/>
                <a:sym typeface="+mn-ea"/>
              </a:rPr>
              <a:t>）结合示例，以“牧羊人是一个</a:t>
            </a:r>
            <a:r>
              <a:rPr lang="en-US" altLang="zh-CN" sz="3600" dirty="0">
                <a:solidFill>
                  <a:srgbClr val="000000"/>
                </a:solidFill>
                <a:latin typeface="Times New Roman" panose="02020603050405020304" pitchFamily="18" charset="0"/>
                <a:ea typeface="Times New Roman" panose="02020603050405020304" pitchFamily="18" charset="0"/>
                <a:sym typeface="+mn-ea"/>
              </a:rPr>
              <a:t>……</a:t>
            </a:r>
            <a:r>
              <a:rPr lang="zh-CN" altLang="en-US" sz="3600" dirty="0">
                <a:solidFill>
                  <a:srgbClr val="000000"/>
                </a:solidFill>
                <a:latin typeface="Times New Roman" panose="02020603050405020304" pitchFamily="18" charset="0"/>
                <a:cs typeface="Times New Roman" panose="02020603050405020304" pitchFamily="18" charset="0"/>
                <a:sym typeface="+mn-ea"/>
              </a:rPr>
              <a:t>的人”的形式，说说你对牧羊人的认识。</a:t>
            </a:r>
            <a:endParaRPr lang="zh-CN" altLang="en-US" sz="3600"/>
          </a:p>
        </p:txBody>
      </p:sp>
    </p:spTree>
  </p:cSld>
  <p:clrMapOvr>
    <a:masterClrMapping/>
  </p:clrMapOvr>
  <p:transition spd="slow">
    <p:blinds/>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1745" name="标题 1"/>
          <p:cNvSpPr>
            <a:spLocks noGrp="1"/>
          </p:cNvSpPr>
          <p:nvPr>
            <p:ph type="title"/>
          </p:nvPr>
        </p:nvSpPr>
        <p:spPr>
          <a:xfrm>
            <a:off x="-6350" y="113030"/>
            <a:ext cx="8965565" cy="1414780"/>
          </a:xfrm>
        </p:spPr>
        <p:txBody>
          <a:bodyPr anchor="ctr"/>
          <a:p>
            <a:pPr algn="l"/>
            <a:r>
              <a:rPr lang="zh-CN" altLang="en-US" b="1">
                <a:sym typeface="Arial" panose="020B0604020202020204" pitchFamily="34" charset="0"/>
              </a:rPr>
              <a:t>二、理解形象（</a:t>
            </a:r>
            <a:r>
              <a:rPr lang="zh-CN" altLang="en-US">
                <a:solidFill>
                  <a:srgbClr val="FF0000"/>
                </a:solidFill>
                <a:latin typeface="Arial" panose="020B0604020202020204" pitchFamily="34" charset="0"/>
                <a:ea typeface="华文新魏" panose="02010800040101010101" pitchFamily="2" charset="-122"/>
                <a:sym typeface="+mn-ea"/>
              </a:rPr>
              <a:t>生动的人物形象）</a:t>
            </a:r>
            <a:br>
              <a:rPr lang="zh-CN" altLang="en-US">
                <a:solidFill>
                  <a:srgbClr val="FF0000"/>
                </a:solidFill>
                <a:latin typeface="Arial" panose="020B0604020202020204" pitchFamily="34" charset="0"/>
                <a:ea typeface="华文新魏" panose="02010800040101010101" pitchFamily="2" charset="-122"/>
              </a:rPr>
            </a:br>
            <a:endParaRPr lang="zh-CN" altLang="en-US" b="1"/>
          </a:p>
        </p:txBody>
      </p:sp>
      <p:sp>
        <p:nvSpPr>
          <p:cNvPr id="3" name="内容占位符 2"/>
          <p:cNvSpPr>
            <a:spLocks noGrp="1"/>
          </p:cNvSpPr>
          <p:nvPr>
            <p:ph idx="1"/>
          </p:nvPr>
        </p:nvSpPr>
        <p:spPr>
          <a:xfrm>
            <a:off x="-6350" y="831850"/>
            <a:ext cx="9066213" cy="4525963"/>
          </a:xfrm>
        </p:spPr>
        <p:txBody>
          <a:bodyPr anchor="t"/>
          <a:p>
            <a:pPr fontAlgn="base"/>
            <a:r>
              <a:rPr lang="zh-CN" altLang="en-US" b="1" strike="noStrike" noProof="1">
                <a:sym typeface="Arial" panose="020B0604020202020204" pitchFamily="34" charset="0"/>
              </a:rPr>
              <a:t>找出表现人物品格或性格的内容，概括说说他是一个什么样的人？</a:t>
            </a:r>
            <a:endParaRPr lang="zh-CN" altLang="en-US" sz="900" b="1" strike="noStrike" noProof="1">
              <a:sym typeface="Arial" panose="020B0604020202020204" pitchFamily="34" charset="0"/>
            </a:endParaRPr>
          </a:p>
          <a:p>
            <a:pPr fontAlgn="base"/>
            <a:endParaRPr lang="zh-CN" altLang="en-US" sz="900" b="1" strike="noStrike" noProof="1">
              <a:sym typeface="Arial" panose="020B0604020202020204" pitchFamily="34" charset="0"/>
            </a:endParaRPr>
          </a:p>
          <a:p>
            <a:pPr fontAlgn="base"/>
            <a:r>
              <a:rPr lang="zh-CN" altLang="en-US" b="1" strike="noStrike" noProof="1"/>
              <a:t>1．假如你想了解谁是真正品行出众的人，恐怕得花好几年观察：看看他的行为是否无私；动机是否慷慨；同时他还必须在大地上留下明显的印记。我很幸运地认识一位“种树的男人”，他正好符合以上所说的条件。</a:t>
            </a:r>
            <a:endParaRPr lang="zh-CN" altLang="en-US" b="1" strike="noStrike" noProof="1"/>
          </a:p>
          <a:p>
            <a:pPr marL="0" indent="0" fontAlgn="base">
              <a:buNone/>
            </a:pPr>
            <a:r>
              <a:rPr lang="zh-CN" altLang="en-US" b="1" strike="noStrike" noProof="1"/>
              <a:t>        </a:t>
            </a:r>
            <a:r>
              <a:rPr lang="zh-CN" altLang="en-US" b="1" strike="noStrike" noProof="1">
                <a:solidFill>
                  <a:srgbClr val="FF0000"/>
                </a:solidFill>
              </a:rPr>
              <a:t> 无私、慷慨。</a:t>
            </a:r>
            <a:endParaRPr lang="zh-CN" altLang="en-US" b="1" strike="noStrike" noProof="1">
              <a:solidFill>
                <a:srgbClr val="FF0000"/>
              </a:solidFill>
            </a:endParaRPr>
          </a:p>
          <a:p>
            <a:pPr fontAlgn="base"/>
            <a:endParaRPr lang="zh-CN" altLang="en-US" b="1" strike="noStrike" noProof="1">
              <a:solidFill>
                <a:srgbClr val="FF0000"/>
              </a:solidFill>
            </a:endParaRPr>
          </a:p>
        </p:txBody>
      </p:sp>
    </p:spTree>
  </p:cSld>
  <p:clrMapOvr>
    <a:masterClrMapping/>
  </p:clrMapOvr>
  <p:transition spd="slow">
    <p:blinds/>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charRg st="31" end="127"/>
                                            </p:txEl>
                                          </p:spTgt>
                                        </p:tgtEl>
                                        <p:attrNameLst>
                                          <p:attrName>style.visibility</p:attrName>
                                        </p:attrNameLst>
                                      </p:cBhvr>
                                      <p:to>
                                        <p:strVal val="visible"/>
                                      </p:to>
                                    </p:set>
                                    <p:anim calcmode="lin" valueType="num">
                                      <p:cBhvr additive="base">
                                        <p:cTn id="7" dur="2000" fill="hold"/>
                                        <p:tgtEl>
                                          <p:spTgt spid="3">
                                            <p:txEl>
                                              <p:charRg st="31" end="127"/>
                                            </p:txEl>
                                          </p:spTgt>
                                        </p:tgtEl>
                                        <p:attrNameLst>
                                          <p:attrName>ppt_x</p:attrName>
                                        </p:attrNameLst>
                                      </p:cBhvr>
                                      <p:tavLst>
                                        <p:tav tm="0">
                                          <p:val>
                                            <p:strVal val="#ppt_x"/>
                                          </p:val>
                                        </p:tav>
                                        <p:tav tm="100000">
                                          <p:val>
                                            <p:strVal val="#ppt_x"/>
                                          </p:val>
                                        </p:tav>
                                      </p:tavLst>
                                    </p:anim>
                                    <p:anim calcmode="lin" valueType="num">
                                      <p:cBhvr additive="base">
                                        <p:cTn id="8" dur="2000" fill="hold"/>
                                        <p:tgtEl>
                                          <p:spTgt spid="3">
                                            <p:txEl>
                                              <p:charRg st="31" end="127"/>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charRg st="127" end="137"/>
                                            </p:txEl>
                                          </p:spTgt>
                                        </p:tgtEl>
                                        <p:attrNameLst>
                                          <p:attrName>style.visibility</p:attrName>
                                        </p:attrNameLst>
                                      </p:cBhvr>
                                      <p:to>
                                        <p:strVal val="visible"/>
                                      </p:to>
                                    </p:set>
                                    <p:anim calcmode="lin" valueType="num">
                                      <p:cBhvr additive="base">
                                        <p:cTn id="13" dur="2000" fill="hold"/>
                                        <p:tgtEl>
                                          <p:spTgt spid="3">
                                            <p:txEl>
                                              <p:charRg st="127" end="137"/>
                                            </p:txEl>
                                          </p:spTgt>
                                        </p:tgtEl>
                                        <p:attrNameLst>
                                          <p:attrName>ppt_x</p:attrName>
                                        </p:attrNameLst>
                                      </p:cBhvr>
                                      <p:tavLst>
                                        <p:tav tm="0">
                                          <p:val>
                                            <p:strVal val="#ppt_x"/>
                                          </p:val>
                                        </p:tav>
                                        <p:tav tm="100000">
                                          <p:val>
                                            <p:strVal val="#ppt_x"/>
                                          </p:val>
                                        </p:tav>
                                      </p:tavLst>
                                    </p:anim>
                                    <p:anim calcmode="lin" valueType="num">
                                      <p:cBhvr additive="base">
                                        <p:cTn id="14" dur="2000" fill="hold"/>
                                        <p:tgtEl>
                                          <p:spTgt spid="3">
                                            <p:txEl>
                                              <p:charRg st="127" end="13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内容占位符 2"/>
          <p:cNvSpPr>
            <a:spLocks noGrp="1"/>
          </p:cNvSpPr>
          <p:nvPr>
            <p:ph idx="1"/>
          </p:nvPr>
        </p:nvSpPr>
        <p:spPr>
          <a:xfrm>
            <a:off x="457200" y="512763"/>
            <a:ext cx="8229600" cy="4525962"/>
          </a:xfrm>
        </p:spPr>
        <p:txBody>
          <a:bodyPr anchor="t"/>
          <a:p>
            <a:r>
              <a:rPr lang="zh-CN" altLang="en-US" b="1">
                <a:sym typeface="Arial" panose="020B0604020202020204" pitchFamily="34" charset="0"/>
              </a:rPr>
              <a:t>2．他很少说话，但可以感觉得出是一个充满自信、意志果断的人。</a:t>
            </a:r>
            <a:endParaRPr lang="zh-CN" altLang="en-US" b="1"/>
          </a:p>
          <a:p>
            <a:pPr marL="0" indent="0">
              <a:buNone/>
            </a:pPr>
            <a:r>
              <a:rPr lang="zh-CN" altLang="en-US" b="1">
                <a:sym typeface="Arial" panose="020B0604020202020204" pitchFamily="34" charset="0"/>
              </a:rPr>
              <a:t>       明确：</a:t>
            </a:r>
            <a:r>
              <a:rPr lang="zh-CN" altLang="en-US" b="1">
                <a:solidFill>
                  <a:srgbClr val="FF0000"/>
                </a:solidFill>
                <a:sym typeface="Arial" panose="020B0604020202020204" pitchFamily="34" charset="0"/>
              </a:rPr>
              <a:t>自信，果断。</a:t>
            </a:r>
            <a:endParaRPr lang="zh-CN" altLang="en-US" b="1">
              <a:solidFill>
                <a:srgbClr val="FF0000"/>
              </a:solidFill>
              <a:sym typeface="Arial" panose="020B0604020202020204" pitchFamily="34" charset="0"/>
            </a:endParaRPr>
          </a:p>
          <a:p>
            <a:endParaRPr lang="zh-CN" altLang="en-US" b="1">
              <a:solidFill>
                <a:srgbClr val="FF0000"/>
              </a:solidFill>
              <a:sym typeface="Arial" panose="020B0604020202020204" pitchFamily="34" charset="0"/>
            </a:endParaRPr>
          </a:p>
          <a:p>
            <a:r>
              <a:rPr lang="zh-CN" altLang="en-US" b="1">
                <a:sym typeface="Arial" panose="020B0604020202020204" pitchFamily="34" charset="0"/>
              </a:rPr>
              <a:t>3．他的胡子刮得干干净净，衣服也一针一线地仔细缝过，看不出任何补丁。</a:t>
            </a:r>
            <a:endParaRPr lang="zh-CN" altLang="en-US" b="1"/>
          </a:p>
          <a:p>
            <a:pPr marL="0" indent="0">
              <a:buNone/>
            </a:pPr>
            <a:r>
              <a:rPr lang="zh-CN" altLang="en-US" b="1">
                <a:sym typeface="Arial" panose="020B0604020202020204" pitchFamily="34" charset="0"/>
              </a:rPr>
              <a:t>      明确：</a:t>
            </a:r>
            <a:r>
              <a:rPr lang="zh-CN" altLang="en-US" b="1">
                <a:solidFill>
                  <a:srgbClr val="FF0000"/>
                </a:solidFill>
                <a:sym typeface="Arial" panose="020B0604020202020204" pitchFamily="34" charset="0"/>
              </a:rPr>
              <a:t>积极生活，爱整洁。</a:t>
            </a:r>
            <a:endParaRPr lang="zh-CN" altLang="en-US" b="1">
              <a:solidFill>
                <a:srgbClr val="FF0000"/>
              </a:solidFill>
              <a:sym typeface="Arial" panose="020B0604020202020204" pitchFamily="34" charset="0"/>
            </a:endParaRPr>
          </a:p>
          <a:p>
            <a:endParaRPr lang="zh-CN" altLang="en-US"/>
          </a:p>
        </p:txBody>
      </p:sp>
    </p:spTree>
  </p:cSld>
  <p:clrMapOvr>
    <a:masterClrMapping/>
  </p:clrMapOvr>
  <p:transition spd="slow">
    <p:blinds/>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charRg st="31" end="41"/>
                                            </p:txEl>
                                          </p:spTgt>
                                        </p:tgtEl>
                                        <p:attrNameLst>
                                          <p:attrName>style.visibility</p:attrName>
                                        </p:attrNameLst>
                                      </p:cBhvr>
                                      <p:to>
                                        <p:strVal val="visible"/>
                                      </p:to>
                                    </p:set>
                                    <p:anim calcmode="lin" valueType="num">
                                      <p:cBhvr additive="base">
                                        <p:cTn id="7" dur="2000" fill="hold"/>
                                        <p:tgtEl>
                                          <p:spTgt spid="3">
                                            <p:txEl>
                                              <p:charRg st="31" end="41"/>
                                            </p:txEl>
                                          </p:spTgt>
                                        </p:tgtEl>
                                        <p:attrNameLst>
                                          <p:attrName>ppt_x</p:attrName>
                                        </p:attrNameLst>
                                      </p:cBhvr>
                                      <p:tavLst>
                                        <p:tav tm="0">
                                          <p:val>
                                            <p:strVal val="#ppt_x"/>
                                          </p:val>
                                        </p:tav>
                                        <p:tav tm="100000">
                                          <p:val>
                                            <p:strVal val="#ppt_x"/>
                                          </p:val>
                                        </p:tav>
                                      </p:tavLst>
                                    </p:anim>
                                    <p:anim calcmode="lin" valueType="num">
                                      <p:cBhvr additive="base">
                                        <p:cTn id="8" dur="2000" fill="hold"/>
                                        <p:tgtEl>
                                          <p:spTgt spid="3">
                                            <p:txEl>
                                              <p:charRg st="31" end="4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charRg st="77" end="90"/>
                                            </p:txEl>
                                          </p:spTgt>
                                        </p:tgtEl>
                                        <p:attrNameLst>
                                          <p:attrName>style.visibility</p:attrName>
                                        </p:attrNameLst>
                                      </p:cBhvr>
                                      <p:to>
                                        <p:strVal val="visible"/>
                                      </p:to>
                                    </p:set>
                                    <p:anim calcmode="lin" valueType="num">
                                      <p:cBhvr additive="base">
                                        <p:cTn id="13" dur="2000" fill="hold"/>
                                        <p:tgtEl>
                                          <p:spTgt spid="3">
                                            <p:txEl>
                                              <p:charRg st="77" end="90"/>
                                            </p:txEl>
                                          </p:spTgt>
                                        </p:tgtEl>
                                        <p:attrNameLst>
                                          <p:attrName>ppt_x</p:attrName>
                                        </p:attrNameLst>
                                      </p:cBhvr>
                                      <p:tavLst>
                                        <p:tav tm="0">
                                          <p:val>
                                            <p:strVal val="#ppt_x"/>
                                          </p:val>
                                        </p:tav>
                                        <p:tav tm="100000">
                                          <p:val>
                                            <p:strVal val="#ppt_x"/>
                                          </p:val>
                                        </p:tav>
                                      </p:tavLst>
                                    </p:anim>
                                    <p:anim calcmode="lin" valueType="num">
                                      <p:cBhvr additive="base">
                                        <p:cTn id="14" dur="2000" fill="hold"/>
                                        <p:tgtEl>
                                          <p:spTgt spid="3">
                                            <p:txEl>
                                              <p:charRg st="77" end="9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内容占位符 2"/>
          <p:cNvSpPr>
            <a:spLocks noGrp="1"/>
          </p:cNvSpPr>
          <p:nvPr>
            <p:ph idx="1"/>
          </p:nvPr>
        </p:nvSpPr>
        <p:spPr>
          <a:xfrm>
            <a:off x="0" y="-28575"/>
            <a:ext cx="8975725" cy="6180138"/>
          </a:xfrm>
        </p:spPr>
        <p:txBody>
          <a:bodyPr anchor="t"/>
          <a:p>
            <a:pPr fontAlgn="base"/>
            <a:r>
              <a:rPr lang="zh-CN" altLang="en-US" sz="3600" b="1" strike="noStrike" noProof="1">
                <a:sym typeface="宋体" panose="02010600030101010101" pitchFamily="2" charset="-122"/>
              </a:rPr>
              <a:t>4．他说，这块高原因为没有树，正走向死亡。反正他没事业的压力，正好可以担负起拯救大地的任务。</a:t>
            </a:r>
            <a:endParaRPr lang="zh-CN" altLang="en-US" sz="3600" b="1" strike="noStrike" noProof="1"/>
          </a:p>
          <a:p>
            <a:pPr marL="0" indent="0" fontAlgn="base">
              <a:buNone/>
            </a:pPr>
            <a:r>
              <a:rPr lang="zh-CN" altLang="en-US" sz="3600" b="1" strike="noStrike" noProof="1">
                <a:sym typeface="宋体" panose="02010600030101010101" pitchFamily="2" charset="-122"/>
              </a:rPr>
              <a:t>        </a:t>
            </a:r>
            <a:r>
              <a:rPr lang="zh-CN" altLang="en-US" sz="3600" b="1" strike="noStrike" noProof="1">
                <a:solidFill>
                  <a:srgbClr val="FF0000"/>
                </a:solidFill>
                <a:sym typeface="宋体" panose="02010600030101010101" pitchFamily="2" charset="-122"/>
              </a:rPr>
              <a:t>目标远大而高尚。</a:t>
            </a:r>
            <a:endParaRPr lang="zh-CN" altLang="en-US" sz="3600" b="1" strike="noStrike" noProof="1">
              <a:solidFill>
                <a:srgbClr val="FF0000"/>
              </a:solidFill>
              <a:sym typeface="宋体" panose="02010600030101010101" pitchFamily="2" charset="-122"/>
            </a:endParaRPr>
          </a:p>
          <a:p>
            <a:pPr fontAlgn="base"/>
            <a:endParaRPr lang="zh-CN" altLang="en-US" sz="3600" b="1" strike="noStrike" noProof="1">
              <a:sym typeface="宋体" panose="02010600030101010101" pitchFamily="2" charset="-122"/>
            </a:endParaRPr>
          </a:p>
          <a:p>
            <a:pPr fontAlgn="base"/>
            <a:r>
              <a:rPr lang="zh-CN" altLang="en-US" sz="3600" b="1" strike="noStrike" noProof="1">
                <a:sym typeface="宋体" panose="02010600030101010101" pitchFamily="2" charset="-122"/>
              </a:rPr>
              <a:t>5．或许正因为布非耶拥有无私的心灵，加上住在有益健康的山林，过着俭朴的生活，上帝才赐予他如此强健的体魄。</a:t>
            </a:r>
            <a:endParaRPr lang="zh-CN" altLang="en-US" sz="3600" b="1" strike="noStrike" noProof="1"/>
          </a:p>
          <a:p>
            <a:pPr marL="0" indent="0" fontAlgn="base">
              <a:buNone/>
            </a:pPr>
            <a:r>
              <a:rPr lang="zh-CN" altLang="en-US" sz="3600" b="1" strike="noStrike" noProof="1">
                <a:sym typeface="宋体" panose="02010600030101010101" pitchFamily="2" charset="-122"/>
              </a:rPr>
              <a:t>          </a:t>
            </a:r>
            <a:r>
              <a:rPr lang="zh-CN" altLang="en-US" sz="3600" b="1" strike="noStrike" noProof="1">
                <a:solidFill>
                  <a:srgbClr val="FF0000"/>
                </a:solidFill>
                <a:sym typeface="宋体" panose="02010600030101010101" pitchFamily="2" charset="-122"/>
              </a:rPr>
              <a:t>无私，俭朴。</a:t>
            </a:r>
            <a:endParaRPr lang="zh-CN" altLang="en-US" sz="3600" b="1" strike="noStrike" noProof="1">
              <a:solidFill>
                <a:srgbClr val="FF0000"/>
              </a:solidFill>
              <a:sym typeface="宋体" panose="02010600030101010101" pitchFamily="2" charset="-122"/>
            </a:endParaRPr>
          </a:p>
          <a:p>
            <a:pPr fontAlgn="base"/>
            <a:endParaRPr lang="zh-CN" altLang="en-US" sz="3600" b="1" strike="noStrike" noProof="1">
              <a:solidFill>
                <a:srgbClr val="FF0000"/>
              </a:solidFill>
              <a:sym typeface="宋体" panose="02010600030101010101" pitchFamily="2" charset="-122"/>
            </a:endParaRPr>
          </a:p>
          <a:p>
            <a:pPr fontAlgn="base"/>
            <a:endParaRPr lang="zh-CN" altLang="en-US" sz="3600" strike="noStrike" noProof="1"/>
          </a:p>
        </p:txBody>
      </p:sp>
    </p:spTree>
  </p:cSld>
  <p:clrMapOvr>
    <a:masterClrMapping/>
  </p:clrMapOvr>
  <p:transition spd="slow">
    <p:blinds/>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charRg st="47" end="59"/>
                                            </p:txEl>
                                          </p:spTgt>
                                        </p:tgtEl>
                                        <p:attrNameLst>
                                          <p:attrName>style.visibility</p:attrName>
                                        </p:attrNameLst>
                                      </p:cBhvr>
                                      <p:to>
                                        <p:strVal val="visible"/>
                                      </p:to>
                                    </p:set>
                                    <p:anim calcmode="lin" valueType="num">
                                      <p:cBhvr additive="base">
                                        <p:cTn id="7" dur="2000" fill="hold"/>
                                        <p:tgtEl>
                                          <p:spTgt spid="3">
                                            <p:txEl>
                                              <p:charRg st="47" end="59"/>
                                            </p:txEl>
                                          </p:spTgt>
                                        </p:tgtEl>
                                        <p:attrNameLst>
                                          <p:attrName>ppt_x</p:attrName>
                                        </p:attrNameLst>
                                      </p:cBhvr>
                                      <p:tavLst>
                                        <p:tav tm="0">
                                          <p:val>
                                            <p:strVal val="#ppt_x"/>
                                          </p:val>
                                        </p:tav>
                                        <p:tav tm="100000">
                                          <p:val>
                                            <p:strVal val="#ppt_x"/>
                                          </p:val>
                                        </p:tav>
                                      </p:tavLst>
                                    </p:anim>
                                    <p:anim calcmode="lin" valueType="num">
                                      <p:cBhvr additive="base">
                                        <p:cTn id="8" dur="2000" fill="hold"/>
                                        <p:tgtEl>
                                          <p:spTgt spid="3">
                                            <p:txEl>
                                              <p:charRg st="47" end="59"/>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charRg st="113" end="123"/>
                                            </p:txEl>
                                          </p:spTgt>
                                        </p:tgtEl>
                                        <p:attrNameLst>
                                          <p:attrName>style.visibility</p:attrName>
                                        </p:attrNameLst>
                                      </p:cBhvr>
                                      <p:to>
                                        <p:strVal val="visible"/>
                                      </p:to>
                                    </p:set>
                                    <p:anim calcmode="lin" valueType="num">
                                      <p:cBhvr additive="base">
                                        <p:cTn id="13" dur="2000" fill="hold"/>
                                        <p:tgtEl>
                                          <p:spTgt spid="3">
                                            <p:txEl>
                                              <p:charRg st="113" end="123"/>
                                            </p:txEl>
                                          </p:spTgt>
                                        </p:tgtEl>
                                        <p:attrNameLst>
                                          <p:attrName>ppt_x</p:attrName>
                                        </p:attrNameLst>
                                      </p:cBhvr>
                                      <p:tavLst>
                                        <p:tav tm="0">
                                          <p:val>
                                            <p:strVal val="#ppt_x"/>
                                          </p:val>
                                        </p:tav>
                                        <p:tav tm="100000">
                                          <p:val>
                                            <p:strVal val="#ppt_x"/>
                                          </p:val>
                                        </p:tav>
                                      </p:tavLst>
                                    </p:anim>
                                    <p:anim calcmode="lin" valueType="num">
                                      <p:cBhvr additive="base">
                                        <p:cTn id="14" dur="2000" fill="hold"/>
                                        <p:tgtEl>
                                          <p:spTgt spid="3">
                                            <p:txEl>
                                              <p:charRg st="113" end="12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3010" name="文本框 43009"/>
          <p:cNvSpPr txBox="1"/>
          <p:nvPr/>
        </p:nvSpPr>
        <p:spPr>
          <a:xfrm>
            <a:off x="101600" y="368300"/>
            <a:ext cx="8885238" cy="3784600"/>
          </a:xfrm>
          <a:prstGeom prst="rect">
            <a:avLst/>
          </a:prstGeom>
          <a:noFill/>
          <a:ln w="9525">
            <a:noFill/>
          </a:ln>
        </p:spPr>
        <p:txBody>
          <a:bodyPr wrap="square" anchor="t">
            <a:spAutoFit/>
          </a:bodyPr>
          <a:p>
            <a:r>
              <a:rPr lang="en-US" altLang="zh-CN" sz="2400" dirty="0">
                <a:latin typeface="宋体" panose="02010600030101010101" pitchFamily="2" charset="-122"/>
                <a:ea typeface="宋体" panose="02010600030101010101" pitchFamily="2" charset="-122"/>
              </a:rPr>
              <a:t>  </a:t>
            </a:r>
            <a:r>
              <a:rPr lang="en-US" altLang="zh-CN" sz="3600" dirty="0">
                <a:latin typeface="宋体" panose="02010600030101010101" pitchFamily="2" charset="-122"/>
                <a:ea typeface="宋体" panose="02010600030101010101" pitchFamily="2" charset="-122"/>
              </a:rPr>
              <a:t>  6</a:t>
            </a:r>
            <a:r>
              <a:rPr lang="zh-CN" altLang="en-US" sz="3600" b="1" dirty="0">
                <a:latin typeface="宋体" panose="02010600030101010101" pitchFamily="2" charset="-122"/>
                <a:ea typeface="宋体" panose="02010600030101010101" pitchFamily="2" charset="-122"/>
              </a:rPr>
              <a:t>．</a:t>
            </a:r>
            <a:r>
              <a:rPr lang="zh-CN" altLang="en-US" sz="4000" b="1" dirty="0">
                <a:latin typeface="宋体" panose="02010600030101010101" pitchFamily="2" charset="-122"/>
                <a:ea typeface="宋体" panose="02010600030101010101" pitchFamily="2" charset="-122"/>
              </a:rPr>
              <a:t>“他不理会1939年的世界大战，如同不理会1914年的世界大战。”作者这样有怎样的言外之意？</a:t>
            </a:r>
            <a:endParaRPr lang="zh-CN" altLang="en-US" sz="4000" b="1" dirty="0">
              <a:latin typeface="宋体" panose="02010600030101010101" pitchFamily="2" charset="-122"/>
              <a:ea typeface="宋体" panose="02010600030101010101" pitchFamily="2" charset="-122"/>
            </a:endParaRPr>
          </a:p>
          <a:p>
            <a:endParaRPr lang="zh-CN" altLang="en-US" sz="4000" b="1" dirty="0">
              <a:latin typeface="宋体" panose="02010600030101010101" pitchFamily="2" charset="-122"/>
              <a:ea typeface="宋体" panose="02010600030101010101" pitchFamily="2" charset="-122"/>
            </a:endParaRPr>
          </a:p>
          <a:p>
            <a:r>
              <a:rPr lang="zh-CN" altLang="en-US" sz="4000" b="1" dirty="0">
                <a:solidFill>
                  <a:srgbClr val="FF0000"/>
                </a:solidFill>
                <a:latin typeface="宋体" panose="02010600030101010101" pitchFamily="2" charset="-122"/>
                <a:ea typeface="宋体" panose="02010600030101010101" pitchFamily="2" charset="-122"/>
              </a:rPr>
              <a:t>    牧羊人一直潜心种树，心无旁骛；战争在毁灭，而牧羊人在创造。</a:t>
            </a:r>
            <a:endParaRPr lang="zh-CN" altLang="en-US" sz="4000" b="1" dirty="0">
              <a:solidFill>
                <a:srgbClr val="FF0000"/>
              </a:solidFill>
              <a:latin typeface="宋体" panose="02010600030101010101" pitchFamily="2" charset="-122"/>
              <a:ea typeface="宋体" panose="02010600030101010101" pitchFamily="2" charset="-122"/>
            </a:endParaRPr>
          </a:p>
        </p:txBody>
      </p:sp>
    </p:spTree>
  </p:cSld>
  <p:clrMapOvr>
    <a:masterClrMapping/>
  </p:clrMapOvr>
  <p:transition spd="slow">
    <p:blinds/>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3010">
                                            <p:txEl>
                                              <p:charRg st="54" end="87"/>
                                            </p:txEl>
                                          </p:spTgt>
                                        </p:tgtEl>
                                        <p:attrNameLst>
                                          <p:attrName>style.visibility</p:attrName>
                                        </p:attrNameLst>
                                      </p:cBhvr>
                                      <p:to>
                                        <p:strVal val="visible"/>
                                      </p:to>
                                    </p:set>
                                    <p:anim calcmode="lin" valueType="num">
                                      <p:cBhvr additive="base">
                                        <p:cTn id="7" dur="2000" fill="hold"/>
                                        <p:tgtEl>
                                          <p:spTgt spid="43010">
                                            <p:txEl>
                                              <p:charRg st="54" end="87"/>
                                            </p:txEl>
                                          </p:spTgt>
                                        </p:tgtEl>
                                        <p:attrNameLst>
                                          <p:attrName>ppt_x</p:attrName>
                                        </p:attrNameLst>
                                      </p:cBhvr>
                                      <p:tavLst>
                                        <p:tav tm="0">
                                          <p:val>
                                            <p:strVal val="#ppt_x"/>
                                          </p:val>
                                        </p:tav>
                                        <p:tav tm="100000">
                                          <p:val>
                                            <p:strVal val="#ppt_x"/>
                                          </p:val>
                                        </p:tav>
                                      </p:tavLst>
                                    </p:anim>
                                    <p:anim calcmode="lin" valueType="num">
                                      <p:cBhvr additive="base">
                                        <p:cTn id="8" dur="2000" fill="hold"/>
                                        <p:tgtEl>
                                          <p:spTgt spid="43010">
                                            <p:txEl>
                                              <p:charRg st="54" end="8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61795" name="Rectangle 3"/>
          <p:cNvSpPr>
            <a:spLocks noGrp="1"/>
          </p:cNvSpPr>
          <p:nvPr>
            <p:ph idx="1"/>
          </p:nvPr>
        </p:nvSpPr>
        <p:spPr>
          <a:xfrm>
            <a:off x="45720" y="830580"/>
            <a:ext cx="9052560" cy="4891405"/>
          </a:xfrm>
        </p:spPr>
        <p:txBody>
          <a:bodyPr vert="horz" wrap="square" lIns="91440" tIns="45720" rIns="91440" bIns="45720" anchor="t"/>
          <a:p>
            <a:pPr algn="just" eaLnBrk="1" hangingPunct="1">
              <a:lnSpc>
                <a:spcPct val="120000"/>
              </a:lnSpc>
            </a:pPr>
            <a:r>
              <a:rPr lang="en-US" altLang="zh-CN" sz="2800" dirty="0">
                <a:solidFill>
                  <a:srgbClr val="000000"/>
                </a:solidFill>
                <a:latin typeface="Times New Roman" panose="02020603050405020304" pitchFamily="18" charset="0"/>
                <a:cs typeface="Times New Roman" panose="02020603050405020304" pitchFamily="18" charset="0"/>
              </a:rPr>
              <a:t>6</a:t>
            </a:r>
            <a:r>
              <a:rPr lang="zh-CN" altLang="en-US" sz="2800" dirty="0">
                <a:solidFill>
                  <a:srgbClr val="000000"/>
                </a:solidFill>
                <a:latin typeface="Times New Roman" panose="02020603050405020304" pitchFamily="18" charset="0"/>
                <a:cs typeface="Times New Roman" panose="02020603050405020304" pitchFamily="18" charset="0"/>
              </a:rPr>
              <a:t>、课文首尾两段是什么表达方式？有什么作用？</a:t>
            </a:r>
            <a:endParaRPr lang="en-US" altLang="zh-CN" sz="2800" dirty="0">
              <a:solidFill>
                <a:srgbClr val="000000"/>
              </a:solidFill>
              <a:latin typeface="Times New Roman" panose="02020603050405020304" pitchFamily="18" charset="0"/>
              <a:cs typeface="Times New Roman" panose="02020603050405020304" pitchFamily="18" charset="0"/>
            </a:endParaRPr>
          </a:p>
          <a:p>
            <a:pPr marL="0" indent="0" algn="just" eaLnBrk="1" hangingPunct="1">
              <a:lnSpc>
                <a:spcPct val="120000"/>
              </a:lnSpc>
              <a:buNone/>
            </a:pPr>
            <a:r>
              <a:rPr lang="zh-CN" altLang="en-US" sz="2800" b="1" dirty="0">
                <a:solidFill>
                  <a:srgbClr val="FF0000"/>
                </a:solidFill>
                <a:latin typeface="Times New Roman" panose="02020603050405020304" pitchFamily="18" charset="0"/>
                <a:cs typeface="Times New Roman" panose="02020603050405020304" pitchFamily="18" charset="0"/>
              </a:rPr>
              <a:t>   </a:t>
            </a:r>
            <a:r>
              <a:rPr lang="zh-CN" altLang="en-US" b="1" dirty="0">
                <a:solidFill>
                  <a:schemeClr val="tx1"/>
                </a:solidFill>
                <a:latin typeface="Times New Roman" panose="02020603050405020304" pitchFamily="18" charset="0"/>
                <a:cs typeface="Times New Roman" panose="02020603050405020304" pitchFamily="18" charset="0"/>
              </a:rPr>
              <a:t>议论，是作者对牧羊人的评价。首段的议论起到了</a:t>
            </a:r>
            <a:r>
              <a:rPr lang="zh-CN" altLang="en-US" b="1" dirty="0">
                <a:solidFill>
                  <a:srgbClr val="FF0000"/>
                </a:solidFill>
                <a:latin typeface="Times New Roman" panose="02020603050405020304" pitchFamily="18" charset="0"/>
                <a:cs typeface="Times New Roman" panose="02020603050405020304" pitchFamily="18" charset="0"/>
              </a:rPr>
              <a:t>总领全文，点明中心</a:t>
            </a:r>
            <a:r>
              <a:rPr lang="zh-CN" altLang="en-US" b="1" dirty="0">
                <a:solidFill>
                  <a:schemeClr val="tx1"/>
                </a:solidFill>
                <a:latin typeface="Times New Roman" panose="02020603050405020304" pitchFamily="18" charset="0"/>
                <a:cs typeface="Times New Roman" panose="02020603050405020304" pitchFamily="18" charset="0"/>
              </a:rPr>
              <a:t>的作用，并奠定了文章的感情基调；结尾的议论既</a:t>
            </a:r>
            <a:r>
              <a:rPr lang="zh-CN" altLang="en-US" b="1" dirty="0">
                <a:solidFill>
                  <a:srgbClr val="FF0000"/>
                </a:solidFill>
                <a:latin typeface="Times New Roman" panose="02020603050405020304" pitchFamily="18" charset="0"/>
                <a:cs typeface="Times New Roman" panose="02020603050405020304" pitchFamily="18" charset="0"/>
              </a:rPr>
              <a:t>照应前文</a:t>
            </a:r>
            <a:r>
              <a:rPr lang="zh-CN" altLang="en-US" b="1" dirty="0">
                <a:solidFill>
                  <a:schemeClr val="tx1"/>
                </a:solidFill>
                <a:latin typeface="Times New Roman" panose="02020603050405020304" pitchFamily="18" charset="0"/>
                <a:cs typeface="Times New Roman" panose="02020603050405020304" pitchFamily="18" charset="0"/>
              </a:rPr>
              <a:t>，又给主人公以高度评价，立意深远、使文章主题上升到人生哲理的高度，给人以深刻的启迪：一个人慷慨无私，不图回报，而且几十年如一日地坚持做一件事，这个人就是值得人们歌颂的伟大的人。</a:t>
            </a:r>
            <a:endParaRPr lang="zh-CN" altLang="en-US" b="1" dirty="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endParaRPr>
          </a:p>
        </p:txBody>
      </p:sp>
      <p:sp>
        <p:nvSpPr>
          <p:cNvPr id="22531" name="Rectangle 2"/>
          <p:cNvSpPr>
            <a:spLocks noGrp="1"/>
          </p:cNvSpPr>
          <p:nvPr>
            <p:ph type="title"/>
          </p:nvPr>
        </p:nvSpPr>
        <p:spPr>
          <a:xfrm>
            <a:off x="45720" y="20003"/>
            <a:ext cx="8229600" cy="1143000"/>
          </a:xfrm>
        </p:spPr>
        <p:txBody>
          <a:bodyPr vert="horz" wrap="square" lIns="91440" tIns="45720" rIns="91440" bIns="45720" anchor="t"/>
          <a:p>
            <a:pPr algn="l" eaLnBrk="1" hangingPunct="1"/>
            <a:r>
              <a:rPr lang="zh-CN" altLang="en-US" sz="4800" dirty="0">
                <a:solidFill>
                  <a:srgbClr val="9900CC"/>
                </a:solidFill>
                <a:latin typeface="黑体" panose="02010609060101010101" pitchFamily="49" charset="-122"/>
                <a:ea typeface="方正水柱_GBK" pitchFamily="65" charset="-122"/>
              </a:rPr>
              <a:t>合作探究</a:t>
            </a:r>
            <a:endParaRPr lang="zh-CN" altLang="en-US" sz="4800" dirty="0">
              <a:solidFill>
                <a:srgbClr val="9900CC"/>
              </a:solidFill>
              <a:latin typeface="黑体" panose="02010609060101010101" pitchFamily="49" charset="-122"/>
              <a:ea typeface="方正水柱_GBK" pitchFamily="65" charset="-122"/>
            </a:endParaRPr>
          </a:p>
        </p:txBody>
      </p:sp>
    </p:spTree>
  </p:cSld>
  <p:clrMapOvr>
    <a:masterClrMapping/>
  </p:clrMapOvr>
  <p:transition spd="slow">
    <p:blinds/>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161795">
                                            <p:txEl>
                                              <p:pRg st="0" end="0"/>
                                            </p:txEl>
                                          </p:spTgt>
                                        </p:tgtEl>
                                        <p:attrNameLst>
                                          <p:attrName>style.visibility</p:attrName>
                                        </p:attrNameLst>
                                      </p:cBhvr>
                                      <p:to>
                                        <p:strVal val="visible"/>
                                      </p:to>
                                    </p:set>
                                    <p:animEffect transition="in" filter="blinds(horizontal)">
                                      <p:cBhvr>
                                        <p:cTn id="7" dur="500"/>
                                        <p:tgtEl>
                                          <p:spTgt spid="16179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161795">
                                            <p:txEl>
                                              <p:pRg st="1" end="1"/>
                                            </p:txEl>
                                          </p:spTgt>
                                        </p:tgtEl>
                                        <p:attrNameLst>
                                          <p:attrName>style.visibility</p:attrName>
                                        </p:attrNameLst>
                                      </p:cBhvr>
                                      <p:to>
                                        <p:strVal val="visible"/>
                                      </p:to>
                                    </p:set>
                                    <p:animEffect transition="in" filter="blinds(horizontal)">
                                      <p:cBhvr>
                                        <p:cTn id="12" dur="500"/>
                                        <p:tgtEl>
                                          <p:spTgt spid="161795">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6865" name="标题 1"/>
          <p:cNvSpPr>
            <a:spLocks noGrp="1"/>
          </p:cNvSpPr>
          <p:nvPr>
            <p:ph type="title"/>
          </p:nvPr>
        </p:nvSpPr>
        <p:spPr>
          <a:xfrm>
            <a:off x="457200" y="274955"/>
            <a:ext cx="8229600" cy="3208655"/>
          </a:xfrm>
        </p:spPr>
        <p:txBody>
          <a:bodyPr anchor="ctr"/>
          <a:p>
            <a:pPr algn="l"/>
            <a:r>
              <a:rPr lang="zh-CN" altLang="en-US" b="1"/>
              <a:t>三．由植树的牧羊人想到了哪些在现实中为改变中国生态环境而努力奋斗的</a:t>
            </a:r>
            <a:r>
              <a:rPr lang="en-US" altLang="zh-CN" b="1"/>
              <a:t>“</a:t>
            </a:r>
            <a:r>
              <a:rPr lang="zh-CN" altLang="en-US" b="1"/>
              <a:t>种树</a:t>
            </a:r>
            <a:r>
              <a:rPr lang="en-US" altLang="zh-CN" b="1"/>
              <a:t>”</a:t>
            </a:r>
            <a:r>
              <a:rPr lang="zh-CN" altLang="en-US" b="1"/>
              <a:t>人？</a:t>
            </a:r>
            <a:endParaRPr lang="zh-CN" altLang="en-US" b="1"/>
          </a:p>
        </p:txBody>
      </p:sp>
    </p:spTree>
  </p:cSld>
  <p:clrMapOvr>
    <a:masterClrMapping/>
  </p:clrMapOvr>
  <p:transition spd="slow">
    <p:blinds/>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1985" name="文本框 3"/>
          <p:cNvSpPr txBox="1"/>
          <p:nvPr/>
        </p:nvSpPr>
        <p:spPr>
          <a:xfrm>
            <a:off x="-26987" y="28575"/>
            <a:ext cx="9170987" cy="4523105"/>
          </a:xfrm>
          <a:prstGeom prst="rect">
            <a:avLst/>
          </a:prstGeom>
          <a:noFill/>
          <a:ln w="9525">
            <a:noFill/>
          </a:ln>
        </p:spPr>
        <p:txBody>
          <a:bodyPr wrap="square" anchor="t">
            <a:spAutoFit/>
          </a:bodyPr>
          <a:p>
            <a:r>
              <a:rPr lang="zh-CN" altLang="en-US" sz="3600">
                <a:latin typeface="Arial" panose="020B0604020202020204" pitchFamily="34" charset="0"/>
                <a:ea typeface="宋体" panose="02010600030101010101" pitchFamily="2" charset="-122"/>
              </a:rPr>
              <a:t>植树模范马永顺 </a:t>
            </a:r>
            <a:endParaRPr lang="zh-CN" altLang="en-US" sz="3600">
              <a:latin typeface="Arial" panose="020B0604020202020204" pitchFamily="34" charset="0"/>
              <a:ea typeface="宋体" panose="02010600030101010101" pitchFamily="2" charset="-122"/>
            </a:endParaRPr>
          </a:p>
          <a:p>
            <a:r>
              <a:rPr lang="zh-CN" altLang="en-US" sz="3600">
                <a:latin typeface="Arial" panose="020B0604020202020204" pitchFamily="34" charset="0"/>
                <a:ea typeface="宋体" panose="02010600030101010101" pitchFamily="2" charset="-122"/>
              </a:rPr>
              <a:t>       </a:t>
            </a:r>
            <a:r>
              <a:rPr lang="zh-CN" altLang="en-US" sz="3600">
                <a:sym typeface="+mn-ea"/>
              </a:rPr>
              <a:t>黑龙江省铁力林业局</a:t>
            </a:r>
            <a:r>
              <a:rPr lang="zh-CN" altLang="en-US" sz="3600">
                <a:latin typeface="Arial" panose="020B0604020202020204" pitchFamily="34" charset="0"/>
                <a:ea typeface="宋体" panose="02010600030101010101" pitchFamily="2" charset="-122"/>
              </a:rPr>
              <a:t>马永顺多次被评为全国劳动模范。共采伐原木36500棵，他坚持上山植树造林来还上。</a:t>
            </a:r>
            <a:r>
              <a:rPr lang="zh-CN" altLang="en-US" sz="3600">
                <a:sym typeface="+mn-ea"/>
              </a:rPr>
              <a:t>经过马永顺的不懈努力，绿色一年年扩展。他风里来雨里去，爬山翻坡植树造林。1998年，85岁高龄的马永顺因对环境保护作出显著贡献而又荣获联合国环保奖。</a:t>
            </a:r>
            <a:endParaRPr lang="zh-CN" altLang="en-US" sz="3600">
              <a:latin typeface="Arial" panose="020B0604020202020204" pitchFamily="34" charset="0"/>
              <a:ea typeface="宋体" panose="02010600030101010101" pitchFamily="2" charset="-122"/>
            </a:endParaRPr>
          </a:p>
        </p:txBody>
      </p:sp>
      <p:pic>
        <p:nvPicPr>
          <p:cNvPr id="2" name="图片 1"/>
          <p:cNvPicPr>
            <a:picLocks noChangeAspect="1"/>
          </p:cNvPicPr>
          <p:nvPr/>
        </p:nvPicPr>
        <p:blipFill>
          <a:blip r:embed="rId1"/>
          <a:stretch>
            <a:fillRect/>
          </a:stretch>
        </p:blipFill>
        <p:spPr>
          <a:xfrm>
            <a:off x="2495550" y="3937635"/>
            <a:ext cx="3258820" cy="2927350"/>
          </a:xfrm>
          <a:prstGeom prst="rect">
            <a:avLst/>
          </a:prstGeom>
        </p:spPr>
      </p:pic>
      <p:pic>
        <p:nvPicPr>
          <p:cNvPr id="3" name="图片 2"/>
          <p:cNvPicPr>
            <a:picLocks noChangeAspect="1"/>
          </p:cNvPicPr>
          <p:nvPr/>
        </p:nvPicPr>
        <p:blipFill>
          <a:blip r:embed="rId2"/>
          <a:stretch>
            <a:fillRect/>
          </a:stretch>
        </p:blipFill>
        <p:spPr>
          <a:xfrm>
            <a:off x="5753735" y="3937635"/>
            <a:ext cx="3390265" cy="2926715"/>
          </a:xfrm>
          <a:prstGeom prst="rect">
            <a:avLst/>
          </a:prstGeom>
        </p:spPr>
      </p:pic>
    </p:spTree>
  </p:cSld>
  <p:clrMapOvr>
    <a:masterClrMapping/>
  </p:clrMapOvr>
  <p:transition spd="slow">
    <p:blinds/>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9217" name="内容占位符 2"/>
          <p:cNvSpPr>
            <a:spLocks noGrp="1"/>
          </p:cNvSpPr>
          <p:nvPr>
            <p:ph idx="1"/>
          </p:nvPr>
        </p:nvSpPr>
        <p:spPr>
          <a:xfrm>
            <a:off x="-284480" y="43815"/>
            <a:ext cx="9465310" cy="6770370"/>
          </a:xfrm>
        </p:spPr>
        <p:txBody>
          <a:bodyPr anchor="t"/>
          <a:p>
            <a:r>
              <a:rPr lang="en-US" altLang="zh-CN" sz="3600" dirty="0">
                <a:latin typeface="宋体" panose="02010600030101010101" pitchFamily="2" charset="-122"/>
                <a:sym typeface="Arial" panose="020B0604020202020204" pitchFamily="34" charset="0"/>
              </a:rPr>
              <a:t>   </a:t>
            </a:r>
            <a:r>
              <a:rPr lang="zh-CN" altLang="en-US" sz="3600" dirty="0">
                <a:latin typeface="宋体" panose="02010600030101010101" pitchFamily="2" charset="-122"/>
                <a:sym typeface="Arial" panose="020B0604020202020204" pitchFamily="34" charset="0"/>
              </a:rPr>
              <a:t>《植树的牧羊人》描述了一战至二战时期法国普罗旺斯地区的一个孤独牧羊人，将余生倾注在阿尔卑斯山上荒原的植树工作，用自己的双手和坚韧的毅力将荒芜之地变成了人们可以安居乐业的田园。这部作品在1987年被著名的加拿大动画大师弗烈德瑞克制作成一部动画片，并荣获第六十届(1988)奥斯卡最佳动画短片奖。在重视环保的今天，《植树的牧羊人》所描写的“一个平凡人热爱大地”的精神，更给人以启示。</a:t>
            </a:r>
            <a:endParaRPr lang="zh-CN" altLang="en-US" sz="3600" dirty="0">
              <a:latin typeface="宋体" panose="02010600030101010101" pitchFamily="2" charset="-122"/>
            </a:endParaRPr>
          </a:p>
          <a:p>
            <a:endParaRPr lang="zh-CN" altLang="en-US" sz="3600"/>
          </a:p>
        </p:txBody>
      </p:sp>
    </p:spTree>
  </p:cSld>
  <p:clrMapOvr>
    <a:masterClrMapping/>
  </p:clrMapOvr>
  <p:transition spd="slow">
    <p:blinds/>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4033" name="文本框 3"/>
          <p:cNvSpPr txBox="1"/>
          <p:nvPr/>
        </p:nvSpPr>
        <p:spPr>
          <a:xfrm>
            <a:off x="46038" y="44450"/>
            <a:ext cx="9097962" cy="4769485"/>
          </a:xfrm>
          <a:prstGeom prst="rect">
            <a:avLst/>
          </a:prstGeom>
          <a:noFill/>
          <a:ln w="9525">
            <a:noFill/>
          </a:ln>
        </p:spPr>
        <p:txBody>
          <a:bodyPr wrap="square" anchor="t">
            <a:spAutoFit/>
          </a:bodyPr>
          <a:p>
            <a:r>
              <a:rPr lang="zh-CN" altLang="en-US" sz="3200">
                <a:latin typeface="Arial" panose="020B0604020202020204" pitchFamily="34" charset="0"/>
                <a:ea typeface="宋体" panose="02010600030101010101" pitchFamily="2" charset="-122"/>
              </a:rPr>
              <a:t>默默种树人杨善洲 </a:t>
            </a:r>
            <a:endParaRPr lang="zh-CN" altLang="en-US" sz="3200">
              <a:latin typeface="Arial" panose="020B0604020202020204" pitchFamily="34" charset="0"/>
              <a:ea typeface="宋体" panose="02010600030101010101" pitchFamily="2" charset="-122"/>
            </a:endParaRPr>
          </a:p>
          <a:p>
            <a:r>
              <a:rPr lang="zh-CN" altLang="en-US" sz="3200">
                <a:latin typeface="Arial" panose="020B0604020202020204" pitchFamily="34" charset="0"/>
                <a:ea typeface="宋体" panose="02010600030101010101" pitchFamily="2" charset="-122"/>
              </a:rPr>
              <a:t>       </a:t>
            </a:r>
            <a:r>
              <a:rPr lang="zh-CN" altLang="en-US" sz="4000">
                <a:latin typeface="Arial" panose="020B0604020202020204" pitchFamily="34" charset="0"/>
                <a:ea typeface="宋体" panose="02010600030101010101" pitchFamily="2" charset="-122"/>
              </a:rPr>
              <a:t>杨善洲曾任云南省保山地委书记。自1988年6月退休以后，扎根大亮山，义务植树造林，一干就是22年，带领大家植树造林建成面积5.6万亩，价值3亿元的林场，且将林场捐赠给国家。</a:t>
            </a:r>
            <a:r>
              <a:rPr lang="zh-CN" altLang="en-US" sz="4000">
                <a:sym typeface="+mn-ea"/>
              </a:rPr>
              <a:t>2011年感动中国十大人物获奖者。</a:t>
            </a:r>
            <a:endParaRPr lang="zh-CN" altLang="en-US" sz="4000">
              <a:latin typeface="Arial" panose="020B0604020202020204" pitchFamily="34" charset="0"/>
              <a:ea typeface="宋体" panose="02010600030101010101" pitchFamily="2" charset="-122"/>
            </a:endParaRPr>
          </a:p>
          <a:p>
            <a:r>
              <a:rPr lang="zh-CN" altLang="en-US" sz="3200">
                <a:latin typeface="Arial" panose="020B0604020202020204" pitchFamily="34" charset="0"/>
                <a:ea typeface="宋体" panose="02010600030101010101" pitchFamily="2" charset="-122"/>
              </a:rPr>
              <a:t>      </a:t>
            </a:r>
            <a:endParaRPr lang="zh-CN" altLang="en-US" sz="3200">
              <a:solidFill>
                <a:srgbClr val="FF0000"/>
              </a:solidFill>
              <a:latin typeface="Arial" panose="020B0604020202020204" pitchFamily="34" charset="0"/>
              <a:ea typeface="宋体" panose="02010600030101010101" pitchFamily="2" charset="-122"/>
            </a:endParaRPr>
          </a:p>
        </p:txBody>
      </p:sp>
      <p:pic>
        <p:nvPicPr>
          <p:cNvPr id="2" name="图片 1"/>
          <p:cNvPicPr>
            <a:picLocks noChangeAspect="1"/>
          </p:cNvPicPr>
          <p:nvPr/>
        </p:nvPicPr>
        <p:blipFill>
          <a:blip r:embed="rId1"/>
          <a:stretch>
            <a:fillRect/>
          </a:stretch>
        </p:blipFill>
        <p:spPr>
          <a:xfrm>
            <a:off x="6420485" y="3655060"/>
            <a:ext cx="2723515" cy="3180080"/>
          </a:xfrm>
          <a:prstGeom prst="rect">
            <a:avLst/>
          </a:prstGeom>
        </p:spPr>
      </p:pic>
    </p:spTree>
  </p:cSld>
  <p:clrMapOvr>
    <a:masterClrMapping/>
  </p:clrMapOvr>
  <p:transition spd="slow">
    <p:blinds/>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 name="文本框 3"/>
          <p:cNvSpPr txBox="1"/>
          <p:nvPr/>
        </p:nvSpPr>
        <p:spPr>
          <a:xfrm>
            <a:off x="107950" y="96520"/>
            <a:ext cx="8959850" cy="4338320"/>
          </a:xfrm>
          <a:prstGeom prst="rect">
            <a:avLst/>
          </a:prstGeom>
          <a:noFill/>
        </p:spPr>
        <p:txBody>
          <a:bodyPr wrap="square" rtlCol="0">
            <a:spAutoFit/>
          </a:bodyPr>
          <a:p>
            <a:r>
              <a:rPr lang="zh-CN" altLang="en-US" sz="3600">
                <a:sym typeface="+mn-ea"/>
              </a:rPr>
              <a:t>颁奖词：</a:t>
            </a:r>
            <a:endParaRPr lang="zh-CN" altLang="en-US" sz="3600">
              <a:latin typeface="Arial" panose="020B0604020202020204" pitchFamily="34" charset="0"/>
              <a:ea typeface="宋体" panose="02010600030101010101" pitchFamily="2" charset="-122"/>
            </a:endParaRPr>
          </a:p>
          <a:p>
            <a:r>
              <a:rPr lang="zh-CN" altLang="en-US" sz="4000" b="1">
                <a:solidFill>
                  <a:schemeClr val="tx1"/>
                </a:solidFill>
                <a:sym typeface="+mn-ea"/>
              </a:rPr>
              <a:t>绿了荒山，白了头发，他志在造福百姓；</a:t>
            </a:r>
            <a:endParaRPr lang="zh-CN" altLang="en-US" sz="4000" b="1">
              <a:solidFill>
                <a:schemeClr val="tx1"/>
              </a:solidFill>
              <a:latin typeface="Arial" panose="020B0604020202020204" pitchFamily="34" charset="0"/>
              <a:ea typeface="宋体" panose="02010600030101010101" pitchFamily="2" charset="-122"/>
              <a:sym typeface="+mn-ea"/>
            </a:endParaRPr>
          </a:p>
          <a:p>
            <a:r>
              <a:rPr lang="zh-CN" altLang="en-US" sz="4000" b="1">
                <a:solidFill>
                  <a:schemeClr val="tx1"/>
                </a:solidFill>
                <a:sym typeface="+mn-ea"/>
              </a:rPr>
              <a:t>老骥伏枥，意气风发，他心向未来。</a:t>
            </a:r>
            <a:endParaRPr lang="zh-CN" altLang="en-US" sz="4000" b="1">
              <a:solidFill>
                <a:schemeClr val="tx1"/>
              </a:solidFill>
              <a:latin typeface="Arial" panose="020B0604020202020204" pitchFamily="34" charset="0"/>
              <a:ea typeface="宋体" panose="02010600030101010101" pitchFamily="2" charset="-122"/>
              <a:sym typeface="+mn-ea"/>
            </a:endParaRPr>
          </a:p>
          <a:p>
            <a:r>
              <a:rPr lang="zh-CN" altLang="en-US" sz="4000" b="1">
                <a:solidFill>
                  <a:schemeClr val="tx1"/>
                </a:solidFill>
                <a:sym typeface="+mn-ea"/>
              </a:rPr>
              <a:t>清廉，自上任时起；</a:t>
            </a:r>
            <a:endParaRPr lang="zh-CN" altLang="en-US" sz="4000" b="1">
              <a:solidFill>
                <a:schemeClr val="tx1"/>
              </a:solidFill>
              <a:latin typeface="Arial" panose="020B0604020202020204" pitchFamily="34" charset="0"/>
              <a:ea typeface="宋体" panose="02010600030101010101" pitchFamily="2" charset="-122"/>
              <a:sym typeface="+mn-ea"/>
            </a:endParaRPr>
          </a:p>
          <a:p>
            <a:r>
              <a:rPr lang="zh-CN" altLang="en-US" sz="4000" b="1">
                <a:solidFill>
                  <a:schemeClr val="tx1"/>
                </a:solidFill>
                <a:sym typeface="+mn-ea"/>
              </a:rPr>
              <a:t>奉献，直到最后一天。</a:t>
            </a:r>
            <a:endParaRPr lang="zh-CN" altLang="en-US" sz="4000" b="1">
              <a:solidFill>
                <a:schemeClr val="tx1"/>
              </a:solidFill>
              <a:latin typeface="Arial" panose="020B0604020202020204" pitchFamily="34" charset="0"/>
              <a:ea typeface="宋体" panose="02010600030101010101" pitchFamily="2" charset="-122"/>
              <a:sym typeface="+mn-ea"/>
            </a:endParaRPr>
          </a:p>
          <a:p>
            <a:r>
              <a:rPr lang="zh-CN" altLang="en-US" sz="4000" b="1">
                <a:solidFill>
                  <a:schemeClr val="tx1"/>
                </a:solidFill>
                <a:sym typeface="+mn-ea"/>
              </a:rPr>
              <a:t>60年里的一切作为，</a:t>
            </a:r>
            <a:endParaRPr lang="zh-CN" altLang="en-US" sz="4000" b="1">
              <a:solidFill>
                <a:schemeClr val="tx1"/>
              </a:solidFill>
              <a:sym typeface="+mn-ea"/>
            </a:endParaRPr>
          </a:p>
          <a:p>
            <a:r>
              <a:rPr lang="zh-CN" altLang="en-US" sz="4000" b="1">
                <a:solidFill>
                  <a:schemeClr val="tx1"/>
                </a:solidFill>
                <a:sym typeface="+mn-ea"/>
              </a:rPr>
              <a:t>就是为了不辜负人民的期望。</a:t>
            </a:r>
            <a:endParaRPr lang="zh-CN" altLang="en-US" sz="4000" b="1">
              <a:solidFill>
                <a:schemeClr val="tx1"/>
              </a:solidFill>
              <a:sym typeface="+mn-ea"/>
            </a:endParaRPr>
          </a:p>
        </p:txBody>
      </p:sp>
      <p:pic>
        <p:nvPicPr>
          <p:cNvPr id="2" name="图片 1"/>
          <p:cNvPicPr>
            <a:picLocks noChangeAspect="1"/>
          </p:cNvPicPr>
          <p:nvPr/>
        </p:nvPicPr>
        <p:blipFill>
          <a:blip r:embed="rId1"/>
          <a:stretch>
            <a:fillRect/>
          </a:stretch>
        </p:blipFill>
        <p:spPr>
          <a:xfrm>
            <a:off x="5445125" y="4295775"/>
            <a:ext cx="3706495" cy="2553335"/>
          </a:xfrm>
          <a:prstGeom prst="rect">
            <a:avLst/>
          </a:prstGeom>
        </p:spPr>
      </p:pic>
    </p:spTree>
  </p:cSld>
  <p:clrMapOvr>
    <a:masterClrMapping/>
  </p:clrMapOvr>
  <p:transition spd="slow">
    <p:blinds/>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 name="文本框 3"/>
          <p:cNvSpPr txBox="1"/>
          <p:nvPr/>
        </p:nvSpPr>
        <p:spPr>
          <a:xfrm>
            <a:off x="13335" y="43180"/>
            <a:ext cx="9054465" cy="1938020"/>
          </a:xfrm>
          <a:prstGeom prst="rect">
            <a:avLst/>
          </a:prstGeom>
          <a:noFill/>
        </p:spPr>
        <p:txBody>
          <a:bodyPr wrap="square" rtlCol="0">
            <a:spAutoFit/>
          </a:bodyPr>
          <a:p>
            <a:r>
              <a:rPr lang="en-US" altLang="zh-CN" sz="4000"/>
              <a:t>        </a:t>
            </a:r>
            <a:r>
              <a:rPr lang="zh-CN" altLang="en-US" sz="4000"/>
              <a:t>我们身边的一些人也在持续关注植树造林，也在用一点一滴的行动建设美丽中国。</a:t>
            </a:r>
            <a:endParaRPr lang="zh-CN" altLang="en-US" sz="4000"/>
          </a:p>
        </p:txBody>
      </p:sp>
    </p:spTree>
  </p:cSld>
  <p:clrMapOvr>
    <a:masterClrMapping/>
  </p:clrMapOvr>
  <p:transition spd="slow">
    <p:blinds/>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10" name="图片 9"/>
          <p:cNvPicPr>
            <a:picLocks noChangeAspect="1"/>
          </p:cNvPicPr>
          <p:nvPr/>
        </p:nvPicPr>
        <p:blipFill>
          <a:blip r:embed="rId1"/>
          <a:stretch>
            <a:fillRect/>
          </a:stretch>
        </p:blipFill>
        <p:spPr>
          <a:xfrm>
            <a:off x="6344920" y="19050"/>
            <a:ext cx="2832735" cy="6092190"/>
          </a:xfrm>
          <a:prstGeom prst="rect">
            <a:avLst/>
          </a:prstGeom>
        </p:spPr>
      </p:pic>
      <p:pic>
        <p:nvPicPr>
          <p:cNvPr id="11" name="图片 10"/>
          <p:cNvPicPr>
            <a:picLocks noChangeAspect="1"/>
          </p:cNvPicPr>
          <p:nvPr/>
        </p:nvPicPr>
        <p:blipFill>
          <a:blip r:embed="rId2"/>
          <a:stretch>
            <a:fillRect/>
          </a:stretch>
        </p:blipFill>
        <p:spPr>
          <a:xfrm>
            <a:off x="19050" y="19050"/>
            <a:ext cx="3159760" cy="6092190"/>
          </a:xfrm>
          <a:prstGeom prst="rect">
            <a:avLst/>
          </a:prstGeom>
        </p:spPr>
      </p:pic>
      <p:pic>
        <p:nvPicPr>
          <p:cNvPr id="13" name="图片 12"/>
          <p:cNvPicPr>
            <a:picLocks noChangeAspect="1"/>
          </p:cNvPicPr>
          <p:nvPr/>
        </p:nvPicPr>
        <p:blipFill>
          <a:blip r:embed="rId3"/>
          <a:stretch>
            <a:fillRect/>
          </a:stretch>
        </p:blipFill>
        <p:spPr>
          <a:xfrm>
            <a:off x="3178810" y="19050"/>
            <a:ext cx="3166110" cy="6092190"/>
          </a:xfrm>
          <a:prstGeom prst="rect">
            <a:avLst/>
          </a:prstGeom>
        </p:spPr>
      </p:pic>
    </p:spTree>
  </p:cSld>
  <p:clrMapOvr>
    <a:masterClrMapping/>
  </p:clrMapOvr>
  <p:transition spd="slow">
    <p:blinds/>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6" name="图片 5"/>
          <p:cNvPicPr>
            <a:picLocks noChangeAspect="1"/>
          </p:cNvPicPr>
          <p:nvPr/>
        </p:nvPicPr>
        <p:blipFill>
          <a:blip r:embed="rId1"/>
          <a:stretch>
            <a:fillRect/>
          </a:stretch>
        </p:blipFill>
        <p:spPr>
          <a:xfrm>
            <a:off x="0" y="-56515"/>
            <a:ext cx="9143365" cy="6873875"/>
          </a:xfrm>
          <a:prstGeom prst="rect">
            <a:avLst/>
          </a:prstGeom>
        </p:spPr>
      </p:pic>
    </p:spTree>
  </p:cSld>
  <p:clrMapOvr>
    <a:masterClrMapping/>
  </p:clrMapOvr>
  <p:transition spd="slow">
    <p:blinds/>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4" name="451b6875d9f900d42ec3d2de99262c9e-377499303-5-2">
            <a:hlinkClick r:id="" action="ppaction://media"/>
          </p:cNvPr>
          <p:cNvPicPr/>
          <p:nvPr>
            <a:videoFile r:link="rId1"/>
            <p:extLst>
              <p:ext uri="{DAA4B4D4-6D71-4841-9C94-3DE7FCFB9230}">
                <p14:media xmlns:p14="http://schemas.microsoft.com/office/powerpoint/2010/main" r:link="rId2"/>
              </p:ext>
            </p:extLst>
          </p:nvPr>
        </p:nvPicPr>
        <p:blipFill>
          <a:blip r:embed="rId3"/>
          <a:stretch>
            <a:fillRect/>
          </a:stretch>
        </p:blipFill>
        <p:spPr>
          <a:xfrm>
            <a:off x="10160" y="4445"/>
            <a:ext cx="9136380" cy="6861810"/>
          </a:xfrm>
          <a:prstGeom prst="rect">
            <a:avLst/>
          </a:prstGeom>
        </p:spPr>
      </p:pic>
    </p:spTree>
  </p:cSld>
  <p:clrMapOvr>
    <a:masterClrMapping/>
  </p:clrMapOvr>
  <p:transition spd="slow">
    <p:blinds/>
  </p:transition>
  <p:timing>
    <p:tnLst>
      <p:par>
        <p:cTn id="1" dur="indefinite" restart="never" nodeType="tmRoot">
          <p:childTnLst>
            <p:video fullScrn="0">
              <p:cMediaNode>
                <p:cTn id="2" fill="hold" display="1">
                  <p:stCondLst>
                    <p:cond delay="indefinite"/>
                  </p:stCondLst>
                  <p:endCondLst>
                    <p:cond evt="onNext">
                      <p:tgtEl>
                        <p:sldTgt/>
                      </p:tgtEl>
                    </p:cond>
                    <p:cond evt="onPrev">
                      <p:tgtEl>
                        <p:sldTgt/>
                      </p:tgtEl>
                    </p:cond>
                  </p:endCondLst>
                </p:cTn>
                <p:tgtEl>
                  <p:spTgt spid="4"/>
                </p:tgtEl>
              </p:cMediaNode>
            </p:video>
            <p:seq concurrent="1" nextAc="seek">
              <p:cTn id="3" restart="whenNotActive" fill="hold" evtFilter="cancelBubble" nodeType="interactiveSeq">
                <p:stCondLst>
                  <p:cond evt="onClick" delay="0">
                    <p:tgtEl>
                      <p:spTgt spid="4"/>
                    </p:tgtEl>
                  </p:cond>
                </p:stCondLst>
                <p:endSync evt="end" delay="0">
                  <p:rtn val="all"/>
                </p:endSync>
                <p:childTnLst>
                  <p:par>
                    <p:cTn id="4" fill="hold">
                      <p:stCondLst>
                        <p:cond delay="0"/>
                      </p:stCondLst>
                      <p:childTnLst>
                        <p:par>
                          <p:cTn id="5" fill="hold">
                            <p:stCondLst>
                              <p:cond delay="0"/>
                            </p:stCondLst>
                            <p:childTnLst>
                              <p:par>
                                <p:cTn id="6" presetID="2" presetClass="mediacall" presetSubtype="0" fill="hold" nodeType="clickEffect">
                                  <p:stCondLst>
                                    <p:cond delay="0"/>
                                  </p:stCondLst>
                                  <p:childTnLst>
                                    <p:cmd type="call" cmd="togglePause">
                                      <p:cBhvr additive="base">
                                        <p:cTn id="7" dur="1" fill="hold"/>
                                        <p:tgtEl>
                                          <p:spTgt spid="4"/>
                                        </p:tgtEl>
                                      </p:cBhvr>
                                    </p:cmd>
                                  </p:childTnLst>
                                </p:cTn>
                              </p:par>
                            </p:childTnLst>
                          </p:cTn>
                        </p:par>
                      </p:childTnLst>
                    </p:cTn>
                  </p:par>
                </p:childTnLst>
              </p:cTn>
              <p:nextCondLst>
                <p:cond evt="onClick" delay="0">
                  <p:tgtEl>
                    <p:spTgt spid="4"/>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5057" name="文本框 3"/>
          <p:cNvSpPr txBox="1"/>
          <p:nvPr/>
        </p:nvSpPr>
        <p:spPr>
          <a:xfrm>
            <a:off x="17463" y="101600"/>
            <a:ext cx="9050337" cy="3169285"/>
          </a:xfrm>
          <a:prstGeom prst="rect">
            <a:avLst/>
          </a:prstGeom>
          <a:noFill/>
          <a:ln w="9525">
            <a:noFill/>
          </a:ln>
        </p:spPr>
        <p:txBody>
          <a:bodyPr wrap="square" anchor="t">
            <a:spAutoFit/>
          </a:bodyPr>
          <a:p>
            <a:r>
              <a:rPr lang="en-US" altLang="zh-CN" sz="4000">
                <a:latin typeface="Arial" panose="020B0604020202020204" pitchFamily="34" charset="0"/>
                <a:ea typeface="宋体" panose="02010600030101010101" pitchFamily="2" charset="-122"/>
              </a:rPr>
              <a:t>       </a:t>
            </a:r>
            <a:r>
              <a:rPr lang="zh-CN" altLang="en-US" sz="4000">
                <a:latin typeface="Arial" panose="020B0604020202020204" pitchFamily="34" charset="0"/>
                <a:ea typeface="宋体" panose="02010600030101010101" pitchFamily="2" charset="-122"/>
              </a:rPr>
              <a:t>经过大规模的植树造林（包括三北防护林），我国森林覆盖率由上世纪80年代的12%，提高到2016年的</a:t>
            </a:r>
            <a:r>
              <a:rPr lang="zh-CN" altLang="en-US" sz="4000">
                <a:solidFill>
                  <a:srgbClr val="C00000"/>
                </a:solidFill>
                <a:sym typeface="+mn-ea"/>
              </a:rPr>
              <a:t>21.</a:t>
            </a:r>
            <a:r>
              <a:rPr lang="en-US" altLang="zh-CN" sz="4000">
                <a:solidFill>
                  <a:srgbClr val="C00000"/>
                </a:solidFill>
                <a:sym typeface="+mn-ea"/>
              </a:rPr>
              <a:t>6</a:t>
            </a:r>
            <a:r>
              <a:rPr lang="zh-CN" altLang="en-US" sz="4000">
                <a:solidFill>
                  <a:srgbClr val="C00000"/>
                </a:solidFill>
                <a:sym typeface="+mn-ea"/>
              </a:rPr>
              <a:t>3%</a:t>
            </a:r>
            <a:r>
              <a:rPr lang="en-US" altLang="zh-CN" sz="4000">
                <a:solidFill>
                  <a:srgbClr val="C00000"/>
                </a:solidFill>
                <a:sym typeface="+mn-ea"/>
              </a:rPr>
              <a:t>.</a:t>
            </a:r>
            <a:r>
              <a:rPr lang="zh-CN" altLang="en-US" sz="4000">
                <a:latin typeface="Arial" panose="020B0604020202020204" pitchFamily="34" charset="0"/>
                <a:ea typeface="宋体" panose="02010600030101010101" pitchFamily="2" charset="-122"/>
              </a:rPr>
              <a:t>中国目前是全球森林覆盖率唯一还在增加的国家。</a:t>
            </a:r>
            <a:endParaRPr lang="zh-CN" altLang="en-US" sz="4000">
              <a:latin typeface="Arial" panose="020B0604020202020204" pitchFamily="34" charset="0"/>
              <a:ea typeface="宋体" panose="02010600030101010101" pitchFamily="2" charset="-122"/>
            </a:endParaRPr>
          </a:p>
        </p:txBody>
      </p:sp>
    </p:spTree>
  </p:cSld>
  <p:clrMapOvr>
    <a:masterClrMapping/>
  </p:clrMapOvr>
  <p:transition spd="slow">
    <p:blinds/>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 name="文本框 5"/>
          <p:cNvSpPr txBox="1"/>
          <p:nvPr/>
        </p:nvSpPr>
        <p:spPr>
          <a:xfrm>
            <a:off x="10160" y="-26670"/>
            <a:ext cx="9123045" cy="1322070"/>
          </a:xfrm>
          <a:prstGeom prst="rect">
            <a:avLst/>
          </a:prstGeom>
          <a:noFill/>
        </p:spPr>
        <p:txBody>
          <a:bodyPr wrap="square" rtlCol="0">
            <a:spAutoFit/>
          </a:bodyPr>
          <a:p>
            <a:r>
              <a:rPr lang="zh-CN" altLang="en-US" sz="4000"/>
              <a:t>四、语言的综合运用。</a:t>
            </a:r>
            <a:endParaRPr lang="zh-CN" altLang="en-US" sz="4000"/>
          </a:p>
          <a:p>
            <a:r>
              <a:rPr lang="zh-CN" altLang="en-US" sz="4000"/>
              <a:t>       请写几句有关植树造林的宣传语。</a:t>
            </a:r>
            <a:endParaRPr lang="zh-CN" altLang="en-US" sz="4000"/>
          </a:p>
        </p:txBody>
      </p:sp>
    </p:spTree>
  </p:cSld>
  <p:clrMapOvr>
    <a:masterClrMapping/>
  </p:clrMapOvr>
  <p:transition spd="slow">
    <p:blinds/>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37889" name="图片 1"/>
          <p:cNvPicPr>
            <a:picLocks noChangeAspect="1"/>
          </p:cNvPicPr>
          <p:nvPr/>
        </p:nvPicPr>
        <p:blipFill>
          <a:blip r:embed="rId1"/>
          <a:stretch>
            <a:fillRect/>
          </a:stretch>
        </p:blipFill>
        <p:spPr>
          <a:xfrm>
            <a:off x="981075" y="155575"/>
            <a:ext cx="6967538" cy="5856288"/>
          </a:xfrm>
          <a:prstGeom prst="rect">
            <a:avLst/>
          </a:prstGeom>
          <a:noFill/>
          <a:ln w="9525">
            <a:noFill/>
          </a:ln>
        </p:spPr>
      </p:pic>
    </p:spTree>
  </p:cSld>
  <p:clrMapOvr>
    <a:masterClrMapping/>
  </p:clrMapOvr>
  <p:transition spd="slow">
    <p:blinds/>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38913" name="图片 3"/>
          <p:cNvPicPr>
            <a:picLocks noChangeAspect="1"/>
          </p:cNvPicPr>
          <p:nvPr/>
        </p:nvPicPr>
        <p:blipFill>
          <a:blip r:embed="rId1"/>
          <a:stretch>
            <a:fillRect/>
          </a:stretch>
        </p:blipFill>
        <p:spPr>
          <a:xfrm>
            <a:off x="25400" y="-6350"/>
            <a:ext cx="9075738" cy="6816725"/>
          </a:xfrm>
          <a:prstGeom prst="rect">
            <a:avLst/>
          </a:prstGeom>
          <a:noFill/>
          <a:ln w="9525">
            <a:noFill/>
          </a:ln>
        </p:spPr>
      </p:pic>
    </p:spTree>
  </p:cSld>
  <p:clrMapOvr>
    <a:masterClrMapping/>
  </p:clrMapOvr>
  <p:transition spd="slow">
    <p:blinds/>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4097" name="图片 4100" descr="001"/>
          <p:cNvPicPr>
            <a:picLocks noChangeAspect="1"/>
          </p:cNvPicPr>
          <p:nvPr/>
        </p:nvPicPr>
        <p:blipFill>
          <a:blip r:embed="rId1"/>
          <a:stretch>
            <a:fillRect/>
          </a:stretch>
        </p:blipFill>
        <p:spPr>
          <a:xfrm>
            <a:off x="1936750" y="0"/>
            <a:ext cx="5006975" cy="6858000"/>
          </a:xfrm>
          <a:prstGeom prst="rect">
            <a:avLst/>
          </a:prstGeom>
          <a:noFill/>
          <a:ln w="9525">
            <a:noFill/>
          </a:ln>
        </p:spPr>
      </p:pic>
      <p:sp>
        <p:nvSpPr>
          <p:cNvPr id="4098" name="文本框 1"/>
          <p:cNvSpPr txBox="1"/>
          <p:nvPr/>
        </p:nvSpPr>
        <p:spPr>
          <a:xfrm>
            <a:off x="2760663" y="301625"/>
            <a:ext cx="4183062" cy="1320800"/>
          </a:xfrm>
          <a:prstGeom prst="rect">
            <a:avLst/>
          </a:prstGeom>
          <a:solidFill>
            <a:srgbClr val="EAEBD9"/>
          </a:solidFill>
          <a:ln w="9525">
            <a:noFill/>
          </a:ln>
        </p:spPr>
        <p:txBody>
          <a:bodyPr wrap="square" anchor="t">
            <a:spAutoFit/>
          </a:bodyPr>
          <a:p>
            <a:r>
              <a:rPr lang="zh-CN" altLang="en-US" sz="4000" b="1">
                <a:latin typeface="Arial" panose="020B0604020202020204" pitchFamily="34" charset="0"/>
                <a:ea typeface="宋体" panose="02010600030101010101" pitchFamily="2" charset="-122"/>
              </a:rPr>
              <a:t>植树的男人</a:t>
            </a:r>
            <a:endParaRPr lang="zh-CN" altLang="en-US" sz="4000" b="1">
              <a:latin typeface="Arial" panose="020B0604020202020204" pitchFamily="34" charset="0"/>
              <a:ea typeface="宋体" panose="02010600030101010101" pitchFamily="2" charset="-122"/>
            </a:endParaRPr>
          </a:p>
          <a:p>
            <a:r>
              <a:rPr lang="zh-CN" altLang="en-US" sz="4000" b="1">
                <a:latin typeface="Arial" panose="020B0604020202020204" pitchFamily="34" charset="0"/>
                <a:ea typeface="宋体" panose="02010600030101010101" pitchFamily="2" charset="-122"/>
              </a:rPr>
              <a:t>    </a:t>
            </a:r>
            <a:r>
              <a:rPr lang="zh-CN" altLang="en-US" sz="4000" b="1" dirty="0">
                <a:latin typeface="宋体" panose="02010600030101010101" pitchFamily="2" charset="-122"/>
                <a:ea typeface="宋体" panose="02010600030101010101" pitchFamily="2" charset="-122"/>
              </a:rPr>
              <a:t>让•乔诺</a:t>
            </a:r>
            <a:r>
              <a:rPr lang="zh-CN" altLang="en-US" sz="4000" b="1">
                <a:latin typeface="Arial" panose="020B0604020202020204" pitchFamily="34" charset="0"/>
                <a:ea typeface="宋体" panose="02010600030101010101" pitchFamily="2" charset="-122"/>
              </a:rPr>
              <a:t> </a:t>
            </a:r>
            <a:endParaRPr lang="zh-CN" altLang="en-US" sz="4000" b="1">
              <a:latin typeface="Arial" panose="020B0604020202020204" pitchFamily="34" charset="0"/>
              <a:ea typeface="宋体" panose="02010600030101010101" pitchFamily="2" charset="-122"/>
            </a:endParaRPr>
          </a:p>
        </p:txBody>
      </p:sp>
    </p:spTree>
  </p:cSld>
  <p:clrMapOvr>
    <a:masterClrMapping/>
  </p:clrMapOvr>
  <p:transition spd="slow">
    <p:blinds/>
  </p:transition>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文本占位符 2"/>
          <p:cNvSpPr>
            <a:spLocks noGrp="1"/>
          </p:cNvSpPr>
          <p:nvPr>
            <p:ph type="body" idx="1"/>
          </p:nvPr>
        </p:nvSpPr>
        <p:spPr>
          <a:xfrm>
            <a:off x="55245" y="19050"/>
            <a:ext cx="8631555" cy="6107430"/>
          </a:xfrm>
        </p:spPr>
        <p:txBody>
          <a:bodyPr/>
          <a:p>
            <a:pPr marL="0" indent="0">
              <a:buNone/>
            </a:pPr>
            <a:endParaRPr lang="zh-CN" altLang="en-US"/>
          </a:p>
        </p:txBody>
      </p:sp>
      <p:pic>
        <p:nvPicPr>
          <p:cNvPr id="4" name="图片 3"/>
          <p:cNvPicPr>
            <a:picLocks noChangeAspect="1"/>
          </p:cNvPicPr>
          <p:nvPr/>
        </p:nvPicPr>
        <p:blipFill>
          <a:blip r:embed="rId1"/>
          <a:stretch>
            <a:fillRect/>
          </a:stretch>
        </p:blipFill>
        <p:spPr>
          <a:xfrm>
            <a:off x="-179705" y="19050"/>
            <a:ext cx="9419590" cy="6870700"/>
          </a:xfrm>
          <a:prstGeom prst="rect">
            <a:avLst/>
          </a:prstGeom>
        </p:spPr>
      </p:pic>
    </p:spTree>
  </p:cSld>
  <p:clrMapOvr>
    <a:masterClrMapping/>
  </p:clrMapOvr>
  <p:transition spd="slow">
    <p:blinds/>
  </p:transition>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39937" name="图片 3"/>
          <p:cNvPicPr>
            <a:picLocks noChangeAspect="1"/>
          </p:cNvPicPr>
          <p:nvPr/>
        </p:nvPicPr>
        <p:blipFill>
          <a:blip r:embed="rId1"/>
          <a:stretch>
            <a:fillRect/>
          </a:stretch>
        </p:blipFill>
        <p:spPr>
          <a:xfrm>
            <a:off x="1588" y="11113"/>
            <a:ext cx="9123362" cy="6835775"/>
          </a:xfrm>
          <a:prstGeom prst="rect">
            <a:avLst/>
          </a:prstGeom>
          <a:noFill/>
          <a:ln w="9525">
            <a:noFill/>
          </a:ln>
        </p:spPr>
      </p:pic>
    </p:spTree>
  </p:cSld>
  <p:clrMapOvr>
    <a:masterClrMapping/>
  </p:clrMapOvr>
  <p:transition spd="slow">
    <p:blinds/>
  </p:transition>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1505" name="文本框 34817"/>
          <p:cNvSpPr txBox="1"/>
          <p:nvPr/>
        </p:nvSpPr>
        <p:spPr>
          <a:xfrm>
            <a:off x="39688" y="177800"/>
            <a:ext cx="8943975" cy="3536950"/>
          </a:xfrm>
          <a:prstGeom prst="rect">
            <a:avLst/>
          </a:prstGeom>
          <a:noFill/>
          <a:ln w="9525">
            <a:noFill/>
          </a:ln>
        </p:spPr>
        <p:txBody>
          <a:bodyPr wrap="square" anchor="t">
            <a:spAutoFit/>
          </a:bodyPr>
          <a:p>
            <a:r>
              <a:rPr lang="en-US" altLang="zh-CN" sz="2400" dirty="0">
                <a:latin typeface="宋体" panose="02010600030101010101" pitchFamily="2" charset="-122"/>
                <a:ea typeface="宋体" panose="02010600030101010101" pitchFamily="2" charset="-122"/>
              </a:rPr>
              <a:t>    </a:t>
            </a:r>
            <a:r>
              <a:rPr lang="zh-CN" altLang="en-US" sz="4400" b="1" dirty="0">
                <a:latin typeface="宋体" panose="02010600030101010101" pitchFamily="2" charset="-122"/>
                <a:ea typeface="宋体" panose="02010600030101010101" pitchFamily="2" charset="-122"/>
              </a:rPr>
              <a:t>把握结构</a:t>
            </a:r>
            <a:endParaRPr lang="zh-CN" altLang="en-US" sz="4400" b="1" dirty="0">
              <a:latin typeface="宋体" panose="02010600030101010101" pitchFamily="2" charset="-122"/>
              <a:ea typeface="宋体" panose="02010600030101010101" pitchFamily="2" charset="-122"/>
            </a:endParaRPr>
          </a:p>
          <a:p>
            <a:r>
              <a:rPr lang="en-US" altLang="zh-CN" sz="3600" dirty="0">
                <a:latin typeface="宋体" panose="02010600030101010101" pitchFamily="2" charset="-122"/>
                <a:ea typeface="宋体" panose="02010600030101010101" pitchFamily="2" charset="-122"/>
              </a:rPr>
              <a:t>1</a:t>
            </a:r>
            <a:r>
              <a:rPr lang="zh-CN" altLang="en-US" sz="3600" dirty="0">
                <a:latin typeface="宋体" panose="02010600030101010101" pitchFamily="2" charset="-122"/>
                <a:ea typeface="宋体" panose="02010600030101010101" pitchFamily="2" charset="-122"/>
              </a:rPr>
              <a:t>、为课文划分段落，概括大意</a:t>
            </a:r>
            <a:endParaRPr lang="zh-CN" altLang="en-US" sz="3600" dirty="0">
              <a:latin typeface="宋体" panose="02010600030101010101" pitchFamily="2" charset="-122"/>
              <a:ea typeface="宋体" panose="02010600030101010101" pitchFamily="2" charset="-122"/>
            </a:endParaRPr>
          </a:p>
          <a:p>
            <a:r>
              <a:rPr lang="zh-CN" altLang="en-US" sz="3600" dirty="0">
                <a:latin typeface="宋体" panose="02010600030101010101" pitchFamily="2" charset="-122"/>
                <a:ea typeface="宋体" panose="02010600030101010101" pitchFamily="2" charset="-122"/>
              </a:rPr>
              <a:t>第一部分：牧羊人心存善念荒山苦植树。</a:t>
            </a:r>
            <a:endParaRPr lang="zh-CN" altLang="en-US" sz="3600" dirty="0">
              <a:latin typeface="宋体" panose="02010600030101010101" pitchFamily="2" charset="-122"/>
              <a:ea typeface="宋体" panose="02010600030101010101" pitchFamily="2" charset="-122"/>
            </a:endParaRPr>
          </a:p>
          <a:p>
            <a:r>
              <a:rPr lang="zh-CN" altLang="en-US" sz="3600" dirty="0">
                <a:latin typeface="宋体" panose="02010600030101010101" pitchFamily="2" charset="-122"/>
                <a:ea typeface="宋体" panose="02010600030101010101" pitchFamily="2" charset="-122"/>
              </a:rPr>
              <a:t>第二部分：牧羊人十年植树已蔚然成林。</a:t>
            </a:r>
            <a:endParaRPr lang="zh-CN" altLang="en-US" sz="3600" dirty="0">
              <a:latin typeface="宋体" panose="02010600030101010101" pitchFamily="2" charset="-122"/>
              <a:ea typeface="宋体" panose="02010600030101010101" pitchFamily="2" charset="-122"/>
            </a:endParaRPr>
          </a:p>
          <a:p>
            <a:r>
              <a:rPr lang="zh-CN" altLang="en-US" sz="3600" dirty="0">
                <a:latin typeface="宋体" panose="02010600030101010101" pitchFamily="2" charset="-122"/>
                <a:ea typeface="宋体" panose="02010600030101010101" pitchFamily="2" charset="-122"/>
              </a:rPr>
              <a:t>第三部分：牧羊人创造奇迹改变了环境。</a:t>
            </a:r>
            <a:endParaRPr lang="zh-CN" altLang="en-US" sz="3600" dirty="0">
              <a:latin typeface="宋体" panose="02010600030101010101" pitchFamily="2" charset="-122"/>
              <a:ea typeface="宋体" panose="02010600030101010101" pitchFamily="2" charset="-122"/>
            </a:endParaRPr>
          </a:p>
          <a:p>
            <a:r>
              <a:rPr lang="zh-CN" altLang="en-US" sz="3600" dirty="0">
                <a:latin typeface="宋体" panose="02010600030101010101" pitchFamily="2" charset="-122"/>
                <a:ea typeface="宋体" panose="02010600030101010101" pitchFamily="2" charset="-122"/>
              </a:rPr>
              <a:t>第四部分：牧羊人健康长寿荒地成沃土。</a:t>
            </a:r>
            <a:endParaRPr lang="zh-CN" altLang="en-US" sz="3600" dirty="0">
              <a:latin typeface="宋体" panose="02010600030101010101" pitchFamily="2" charset="-122"/>
              <a:ea typeface="宋体" panose="02010600030101010101" pitchFamily="2" charset="-122"/>
            </a:endParaRPr>
          </a:p>
        </p:txBody>
      </p:sp>
    </p:spTree>
  </p:cSld>
  <p:clrMapOvr>
    <a:masterClrMapping/>
  </p:clrMapOvr>
  <p:transition spd="slow">
    <p:blinds/>
  </p:transition>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73059" name="Rectangle 3"/>
          <p:cNvSpPr>
            <a:spLocks noGrp="1"/>
          </p:cNvSpPr>
          <p:nvPr>
            <p:ph idx="1"/>
          </p:nvPr>
        </p:nvSpPr>
        <p:spPr>
          <a:xfrm>
            <a:off x="78105" y="803275"/>
            <a:ext cx="8956675" cy="5384800"/>
          </a:xfrm>
        </p:spPr>
        <p:txBody>
          <a:bodyPr vert="horz" wrap="square" lIns="91440" tIns="45720" rIns="91440" bIns="45720" anchor="t"/>
          <a:p>
            <a:pPr algn="just" eaLnBrk="1" hangingPunct="1">
              <a:lnSpc>
                <a:spcPct val="110000"/>
              </a:lnSpc>
            </a:pPr>
            <a:r>
              <a:rPr lang="zh-CN" altLang="en-US" sz="3600" b="1" dirty="0">
                <a:solidFill>
                  <a:srgbClr val="000000"/>
                </a:solidFill>
                <a:latin typeface="Times New Roman" panose="02020603050405020304" pitchFamily="18" charset="0"/>
                <a:cs typeface="Times New Roman" panose="02020603050405020304" pitchFamily="18" charset="0"/>
              </a:rPr>
              <a:t>      本文以时间为顺序，以荒原到绿洲的变化为线索，条理清晰。叙事描写细致生动，用词准确，极富感染力，字里行间含蓄着作者的深情；结构严谨，行文中注意前后对比、照应；用第一人称叙事，“我”作为一个见证人，使故事才显得真实可信，又通过“我”的所想所感，对植树人的平凡而又伟大的一生做出了高度的评价。</a:t>
            </a:r>
            <a:endParaRPr lang="zh-CN" altLang="en-US" sz="3600"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endParaRPr>
          </a:p>
        </p:txBody>
      </p:sp>
      <p:sp>
        <p:nvSpPr>
          <p:cNvPr id="24579" name="Rectangle 2"/>
          <p:cNvSpPr>
            <a:spLocks noGrp="1"/>
          </p:cNvSpPr>
          <p:nvPr>
            <p:ph type="title"/>
          </p:nvPr>
        </p:nvSpPr>
        <p:spPr>
          <a:xfrm>
            <a:off x="78105" y="-317"/>
            <a:ext cx="8229600" cy="1143000"/>
          </a:xfrm>
        </p:spPr>
        <p:txBody>
          <a:bodyPr vert="horz" wrap="square" lIns="91440" tIns="45720" rIns="91440" bIns="45720" anchor="t"/>
          <a:p>
            <a:pPr algn="l" eaLnBrk="1" hangingPunct="1"/>
            <a:r>
              <a:rPr lang="zh-CN" altLang="en-US" sz="4800" dirty="0">
                <a:solidFill>
                  <a:srgbClr val="9900CC"/>
                </a:solidFill>
                <a:latin typeface="黑体" panose="02010609060101010101" pitchFamily="49" charset="-122"/>
                <a:ea typeface="方正水柱_GBK" pitchFamily="65" charset="-122"/>
              </a:rPr>
              <a:t>课堂小结 </a:t>
            </a:r>
            <a:endParaRPr lang="zh-CN" altLang="en-US" sz="4800" dirty="0">
              <a:solidFill>
                <a:srgbClr val="9900CC"/>
              </a:solidFill>
              <a:latin typeface="黑体" panose="02010609060101010101" pitchFamily="49" charset="-122"/>
              <a:ea typeface="方正水柱_GBK" pitchFamily="65" charset="-122"/>
            </a:endParaRPr>
          </a:p>
        </p:txBody>
      </p:sp>
    </p:spTree>
  </p:cSld>
  <p:clrMapOvr>
    <a:masterClrMapping/>
  </p:clrMapOvr>
  <p:transition spd="slow">
    <p:blinds/>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73059">
                                            <p:txEl>
                                              <p:charRg st="0" end="150"/>
                                            </p:txEl>
                                          </p:spTgt>
                                        </p:tgtEl>
                                        <p:attrNameLst>
                                          <p:attrName>style.visibility</p:attrName>
                                        </p:attrNameLst>
                                      </p:cBhvr>
                                      <p:to>
                                        <p:strVal val="visible"/>
                                      </p:to>
                                    </p:set>
                                    <p:anim calcmode="lin" valueType="num">
                                      <p:cBhvr additive="base">
                                        <p:cTn id="7" dur="500" fill="hold"/>
                                        <p:tgtEl>
                                          <p:spTgt spid="173059">
                                            <p:txEl>
                                              <p:charRg st="0" end="15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73059">
                                            <p:txEl>
                                              <p:charRg st="0" end="15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3059" grpId="0" build="p"/>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4817" name="标题 1"/>
          <p:cNvSpPr>
            <a:spLocks noGrp="1"/>
          </p:cNvSpPr>
          <p:nvPr>
            <p:ph type="title"/>
          </p:nvPr>
        </p:nvSpPr>
        <p:spPr>
          <a:xfrm>
            <a:off x="66675" y="25400"/>
            <a:ext cx="8229600" cy="1143000"/>
          </a:xfrm>
        </p:spPr>
        <p:txBody>
          <a:bodyPr anchor="ctr"/>
          <a:p>
            <a:pPr algn="l"/>
            <a:r>
              <a:rPr lang="zh-CN" altLang="en-US" b="1">
                <a:sym typeface="Arial" panose="020B0604020202020204" pitchFamily="34" charset="0"/>
              </a:rPr>
              <a:t>三、理解主旨 </a:t>
            </a:r>
            <a:endParaRPr lang="zh-CN" altLang="en-US" b="1"/>
          </a:p>
        </p:txBody>
      </p:sp>
      <p:sp>
        <p:nvSpPr>
          <p:cNvPr id="40962" name="内容占位符 2"/>
          <p:cNvSpPr>
            <a:spLocks noGrp="1"/>
          </p:cNvSpPr>
          <p:nvPr>
            <p:ph idx="1"/>
          </p:nvPr>
        </p:nvSpPr>
        <p:spPr>
          <a:xfrm>
            <a:off x="296863" y="1165225"/>
            <a:ext cx="8229600" cy="4525963"/>
          </a:xfrm>
        </p:spPr>
        <p:txBody>
          <a:bodyPr anchor="t"/>
          <a:p>
            <a:pPr marL="0" indent="0" fontAlgn="base">
              <a:buNone/>
            </a:pPr>
            <a:r>
              <a:rPr lang="zh-CN" altLang="en-US" sz="4000" strike="noStrike" noProof="1"/>
              <a:t>                   </a:t>
            </a:r>
            <a:endParaRPr lang="zh-CN" altLang="en-US" sz="4000" strike="noStrike" noProof="1"/>
          </a:p>
          <a:p>
            <a:pPr fontAlgn="base"/>
            <a:r>
              <a:rPr lang="zh-CN" altLang="en-US" sz="4000" b="1" strike="noStrike" noProof="1"/>
              <a:t>学法指导：结合课文内容，根据作者的写作背景、意图等概括出文章的中心，并理解含义。</a:t>
            </a:r>
            <a:endParaRPr lang="zh-CN" altLang="en-US" sz="4000" b="1" strike="noStrike" noProof="1"/>
          </a:p>
        </p:txBody>
      </p:sp>
    </p:spTree>
  </p:cSld>
  <p:clrMapOvr>
    <a:masterClrMapping/>
  </p:clrMapOvr>
  <p:transition spd="slow">
    <p:blinds/>
  </p:transition>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内容占位符 2"/>
          <p:cNvSpPr>
            <a:spLocks noGrp="1"/>
          </p:cNvSpPr>
          <p:nvPr>
            <p:ph idx="1"/>
          </p:nvPr>
        </p:nvSpPr>
        <p:spPr>
          <a:xfrm>
            <a:off x="30163" y="87313"/>
            <a:ext cx="8229600" cy="1111250"/>
          </a:xfrm>
        </p:spPr>
        <p:txBody>
          <a:bodyPr anchor="t"/>
          <a:p>
            <a:pPr marL="0" indent="0">
              <a:buNone/>
            </a:pPr>
            <a:r>
              <a:rPr lang="zh-CN" altLang="en-US" sz="4000" b="1"/>
              <a:t>本文的主旨      </a:t>
            </a:r>
            <a:endParaRPr lang="zh-CN" altLang="en-US" sz="4000" b="1"/>
          </a:p>
        </p:txBody>
      </p:sp>
      <p:sp>
        <p:nvSpPr>
          <p:cNvPr id="2" name="文本框 1"/>
          <p:cNvSpPr txBox="1"/>
          <p:nvPr/>
        </p:nvSpPr>
        <p:spPr>
          <a:xfrm>
            <a:off x="30163" y="1036638"/>
            <a:ext cx="8972550" cy="3784600"/>
          </a:xfrm>
          <a:prstGeom prst="rect">
            <a:avLst/>
          </a:prstGeom>
          <a:noFill/>
          <a:ln w="9525">
            <a:noFill/>
          </a:ln>
        </p:spPr>
        <p:txBody>
          <a:bodyPr wrap="square" anchor="t">
            <a:spAutoFit/>
          </a:bodyPr>
          <a:p>
            <a:r>
              <a:rPr lang="en-US" altLang="zh-CN" sz="4000" b="1">
                <a:latin typeface="Arial" panose="020B0604020202020204" pitchFamily="34" charset="0"/>
                <a:ea typeface="宋体" panose="02010600030101010101" pitchFamily="2" charset="-122"/>
              </a:rPr>
              <a:t>       </a:t>
            </a:r>
            <a:r>
              <a:rPr lang="zh-CN" altLang="en-US" sz="4000" b="1">
                <a:latin typeface="Arial" panose="020B0604020202020204" pitchFamily="34" charset="0"/>
                <a:ea typeface="宋体" panose="02010600030101010101" pitchFamily="2" charset="-122"/>
              </a:rPr>
              <a:t>本文通过“牧羊人”坚持种树改变环境的故事，表达了这样一种主旨：只要心存美好的愿望并长期不懈的努力去做，人一定可以改变恶劣的生存环境，大自然也一定会给与丰厚的回馈，人类的可悲命运会被最终改变。</a:t>
            </a:r>
            <a:endParaRPr lang="zh-CN" altLang="en-US" sz="4000" b="1">
              <a:latin typeface="Arial" panose="020B0604020202020204" pitchFamily="34" charset="0"/>
              <a:ea typeface="宋体" panose="02010600030101010101" pitchFamily="2" charset="-122"/>
            </a:endParaRPr>
          </a:p>
        </p:txBody>
      </p:sp>
    </p:spTree>
  </p:cSld>
  <p:clrMapOvr>
    <a:masterClrMapping/>
  </p:clrMapOvr>
  <p:transition spd="slow">
    <p:blinds/>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xEl>
                                              <p:charRg st="0" end="14"/>
                                            </p:txEl>
                                          </p:spTgt>
                                        </p:tgtEl>
                                        <p:attrNameLst>
                                          <p:attrName>style.visibility</p:attrName>
                                        </p:attrNameLst>
                                      </p:cBhvr>
                                      <p:to>
                                        <p:strVal val="visible"/>
                                      </p:to>
                                    </p:set>
                                    <p:animEffect transition="in" filter="blinds(horizontal)">
                                      <p:cBhvr>
                                        <p:cTn id="7" dur="500"/>
                                        <p:tgtEl>
                                          <p:spTgt spid="3">
                                            <p:txEl>
                                              <p:charRg st="0" end="14"/>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blinds(horizontal)">
                                      <p:cBhvr>
                                        <p:cTn id="12"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6145" name="图片 5121" descr="002"/>
          <p:cNvPicPr>
            <a:picLocks noChangeAspect="1"/>
          </p:cNvPicPr>
          <p:nvPr/>
        </p:nvPicPr>
        <p:blipFill>
          <a:blip r:embed="rId1"/>
          <a:stretch>
            <a:fillRect/>
          </a:stretch>
        </p:blipFill>
        <p:spPr>
          <a:xfrm>
            <a:off x="0" y="422275"/>
            <a:ext cx="9144000" cy="6013450"/>
          </a:xfrm>
          <a:prstGeom prst="rect">
            <a:avLst/>
          </a:prstGeom>
          <a:noFill/>
          <a:ln w="9525">
            <a:noFill/>
          </a:ln>
        </p:spPr>
      </p:pic>
    </p:spTree>
  </p:cSld>
  <p:clrMapOvr>
    <a:masterClrMapping/>
  </p:clrMapOvr>
  <p:transition spd="slow">
    <p:blinds/>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endParaRPr lang="zh-CN" altLang="en-US"/>
          </a:p>
        </p:txBody>
      </p:sp>
      <p:pic>
        <p:nvPicPr>
          <p:cNvPr id="4" name="種樹的男人_土豆视频2">
            <a:hlinkClick r:id="" action="ppaction://media"/>
          </p:cNvPr>
          <p:cNvPicPr/>
          <p:nvPr>
            <p:ph idx="1"/>
            <a:videoFile r:link="rId1"/>
            <p:extLst>
              <p:ext uri="{DAA4B4D4-6D71-4841-9C94-3DE7FCFB9230}">
                <p14:media xmlns:p14="http://schemas.microsoft.com/office/powerpoint/2010/main" r:link="rId2"/>
              </p:ext>
            </p:extLst>
          </p:nvPr>
        </p:nvPicPr>
        <p:blipFill>
          <a:blip r:embed="rId3"/>
          <a:stretch>
            <a:fillRect/>
          </a:stretch>
        </p:blipFill>
        <p:spPr>
          <a:xfrm>
            <a:off x="3175" y="11430"/>
            <a:ext cx="9114155" cy="6787515"/>
          </a:xfrm>
          <a:prstGeom prst="rect">
            <a:avLst/>
          </a:prstGeom>
        </p:spPr>
      </p:pic>
    </p:spTree>
  </p:cSld>
  <p:clrMapOvr>
    <a:masterClrMapping/>
  </p:clrMapOvr>
  <p:transition spd="slow">
    <p:blinds/>
  </p:transition>
  <p:timing>
    <p:tnLst>
      <p:par>
        <p:cTn id="1" dur="indefinite" restart="never" nodeType="tmRoot">
          <p:childTnLst>
            <p:video fullScrn="0">
              <p:cMediaNode>
                <p:cTn id="2" fill="hold" display="1">
                  <p:stCondLst>
                    <p:cond delay="indefinite"/>
                  </p:stCondLst>
                  <p:endCondLst>
                    <p:cond evt="onNext">
                      <p:tgtEl>
                        <p:sldTgt/>
                      </p:tgtEl>
                    </p:cond>
                    <p:cond evt="onPrev">
                      <p:tgtEl>
                        <p:sldTgt/>
                      </p:tgtEl>
                    </p:cond>
                  </p:endCondLst>
                </p:cTn>
                <p:tgtEl>
                  <p:spTgt spid="4"/>
                </p:tgtEl>
              </p:cMediaNode>
            </p:video>
            <p:seq concurrent="1" nextAc="seek">
              <p:cTn id="3" restart="whenNotActive" fill="hold" evtFilter="cancelBubble" nodeType="interactiveSeq">
                <p:stCondLst>
                  <p:cond evt="onClick" delay="0">
                    <p:tgtEl>
                      <p:spTgt spid="4"/>
                    </p:tgtEl>
                  </p:cond>
                </p:stCondLst>
                <p:endSync evt="end" delay="0">
                  <p:rtn val="all"/>
                </p:endSync>
                <p:childTnLst>
                  <p:par>
                    <p:cTn id="4" fill="hold">
                      <p:stCondLst>
                        <p:cond delay="0"/>
                      </p:stCondLst>
                      <p:childTnLst>
                        <p:par>
                          <p:cTn id="5" fill="hold">
                            <p:stCondLst>
                              <p:cond delay="0"/>
                            </p:stCondLst>
                            <p:childTnLst>
                              <p:par>
                                <p:cTn id="6" presetID="2" presetClass="mediacall" presetSubtype="0" fill="hold" nodeType="clickEffect">
                                  <p:stCondLst>
                                    <p:cond delay="0"/>
                                  </p:stCondLst>
                                  <p:childTnLst>
                                    <p:cmd type="call" cmd="togglePause">
                                      <p:cBhvr additive="base">
                                        <p:cTn id="7" dur="1" fill="hold"/>
                                        <p:tgtEl>
                                          <p:spTgt spid="4"/>
                                        </p:tgtEl>
                                      </p:cBhvr>
                                    </p:cmd>
                                  </p:childTnLst>
                                </p:cTn>
                              </p:par>
                            </p:childTnLst>
                          </p:cTn>
                        </p:par>
                      </p:childTnLst>
                    </p:cTn>
                  </p:par>
                </p:childTnLst>
              </p:cTn>
              <p:nextCondLst>
                <p:cond evt="onClick" delay="0">
                  <p:tgtEl>
                    <p:spTgt spid="4"/>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4337" name="文本框 31745"/>
          <p:cNvSpPr txBox="1"/>
          <p:nvPr/>
        </p:nvSpPr>
        <p:spPr>
          <a:xfrm>
            <a:off x="102870" y="247015"/>
            <a:ext cx="8860790" cy="1938020"/>
          </a:xfrm>
          <a:prstGeom prst="rect">
            <a:avLst/>
          </a:prstGeom>
          <a:noFill/>
          <a:ln w="9525">
            <a:noFill/>
          </a:ln>
        </p:spPr>
        <p:txBody>
          <a:bodyPr wrap="square" anchor="t">
            <a:spAutoFit/>
          </a:bodyPr>
          <a:p>
            <a:pPr algn="l"/>
            <a:r>
              <a:rPr lang="en-US" altLang="zh-CN" sz="2400" dirty="0">
                <a:latin typeface="Arial" panose="020B0604020202020204" pitchFamily="34" charset="0"/>
                <a:ea typeface="宋体" panose="02010600030101010101" pitchFamily="2" charset="-122"/>
              </a:rPr>
              <a:t>          </a:t>
            </a:r>
            <a:r>
              <a:rPr lang="zh-CN" altLang="en-US" sz="4000" b="1" dirty="0">
                <a:latin typeface="宋体" panose="02010600030101010101" pitchFamily="2" charset="-122"/>
                <a:ea typeface="宋体" panose="02010600030101010101" pitchFamily="2" charset="-122"/>
              </a:rPr>
              <a:t>第一步，读课文，校正读音，积累词语，把握结构</a:t>
            </a:r>
            <a:r>
              <a:rPr lang="zh-CN" altLang="en-US" sz="2400" dirty="0">
                <a:latin typeface="宋体" panose="02010600030101010101" pitchFamily="2" charset="-122"/>
                <a:ea typeface="宋体" panose="02010600030101010101" pitchFamily="2" charset="-122"/>
              </a:rPr>
              <a:t>。</a:t>
            </a:r>
            <a:endParaRPr lang="zh-CN" altLang="en-US" sz="2400" dirty="0">
              <a:latin typeface="宋体" panose="02010600030101010101" pitchFamily="2" charset="-122"/>
              <a:ea typeface="宋体" panose="02010600030101010101" pitchFamily="2" charset="-122"/>
            </a:endParaRPr>
          </a:p>
          <a:p>
            <a:pPr algn="l"/>
            <a:r>
              <a:rPr lang="zh-CN" altLang="en-US" sz="2400" dirty="0">
                <a:latin typeface="宋体" panose="02010600030101010101" pitchFamily="2" charset="-122"/>
                <a:ea typeface="宋体" panose="02010600030101010101" pitchFamily="2" charset="-122"/>
              </a:rPr>
              <a:t>    </a:t>
            </a:r>
            <a:r>
              <a:rPr lang="zh-CN" altLang="en-US" sz="4000" dirty="0">
                <a:latin typeface="宋体" panose="02010600030101010101" pitchFamily="2" charset="-122"/>
                <a:ea typeface="宋体" panose="02010600030101010101" pitchFamily="2" charset="-122"/>
              </a:rPr>
              <a:t> </a:t>
            </a:r>
            <a:endParaRPr lang="zh-CN" altLang="en-US" sz="4000" dirty="0">
              <a:latin typeface="宋体" panose="02010600030101010101" pitchFamily="2" charset="-122"/>
              <a:ea typeface="宋体" panose="02010600030101010101" pitchFamily="2" charset="-122"/>
            </a:endParaRPr>
          </a:p>
        </p:txBody>
      </p:sp>
      <p:sp>
        <p:nvSpPr>
          <p:cNvPr id="4" name="文本框 3"/>
          <p:cNvSpPr txBox="1"/>
          <p:nvPr/>
        </p:nvSpPr>
        <p:spPr>
          <a:xfrm>
            <a:off x="102870" y="2359660"/>
            <a:ext cx="9020810" cy="1938020"/>
          </a:xfrm>
          <a:prstGeom prst="rect">
            <a:avLst/>
          </a:prstGeom>
          <a:noFill/>
        </p:spPr>
        <p:txBody>
          <a:bodyPr wrap="square" rtlCol="0">
            <a:spAutoFit/>
          </a:bodyPr>
          <a:p>
            <a:r>
              <a:rPr lang="en-US" altLang="zh-CN" sz="4000" dirty="0">
                <a:latin typeface="宋体" panose="02010600030101010101" pitchFamily="2" charset="-122"/>
                <a:sym typeface="Arial" panose="020B0604020202020204" pitchFamily="34" charset="0"/>
              </a:rPr>
              <a:t>    </a:t>
            </a:r>
            <a:r>
              <a:rPr lang="zh-CN" altLang="en-US" sz="4000" dirty="0">
                <a:latin typeface="宋体" panose="02010600030101010101" pitchFamily="2" charset="-122"/>
                <a:sym typeface="Arial" panose="020B0604020202020204" pitchFamily="34" charset="0"/>
              </a:rPr>
              <a:t>法国的一个牧羊人在荒原上坚持植树，用坚韧的毅力将荒芜之地变成了人们可以安居乐业的田园。</a:t>
            </a:r>
            <a:endParaRPr lang="zh-CN" altLang="en-US" sz="4000"/>
          </a:p>
        </p:txBody>
      </p:sp>
    </p:spTree>
  </p:cSld>
  <p:clrMapOvr>
    <a:masterClrMapping/>
  </p:clrMapOvr>
  <p:transition spd="slow">
    <p:blinds/>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4337"/>
                                        </p:tgtEl>
                                        <p:attrNameLst>
                                          <p:attrName>style.visibility</p:attrName>
                                        </p:attrNameLst>
                                      </p:cBhvr>
                                      <p:to>
                                        <p:strVal val="visible"/>
                                      </p:to>
                                    </p:set>
                                    <p:animEffect transition="in" filter="blinds(horizontal)">
                                      <p:cBhvr>
                                        <p:cTn id="7" dur="500"/>
                                        <p:tgtEl>
                                          <p:spTgt spid="14337"/>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blinds(horizontal)">
                                      <p:cBhvr>
                                        <p:cTn id="1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337" grpId="0"/>
      <p:bldP spid="4"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8433" name="标题 1"/>
          <p:cNvSpPr>
            <a:spLocks noGrp="1"/>
          </p:cNvSpPr>
          <p:nvPr>
            <p:ph type="title"/>
          </p:nvPr>
        </p:nvSpPr>
        <p:spPr>
          <a:xfrm>
            <a:off x="468313" y="0"/>
            <a:ext cx="8229600" cy="849313"/>
          </a:xfrm>
        </p:spPr>
        <p:txBody>
          <a:bodyPr wrap="square" lIns="91440" tIns="45720" rIns="91440" bIns="45720" anchor="ctr"/>
          <a:p>
            <a:r>
              <a:rPr lang="zh-CN" altLang="en-US" dirty="0"/>
              <a:t> </a:t>
            </a:r>
            <a:r>
              <a:rPr lang="zh-CN" altLang="en-US" b="1" dirty="0">
                <a:solidFill>
                  <a:srgbClr val="FF0000"/>
                </a:solidFill>
              </a:rPr>
              <a:t>课前预习独立作业</a:t>
            </a:r>
            <a:endParaRPr lang="zh-CN" altLang="en-US" b="1" dirty="0">
              <a:solidFill>
                <a:srgbClr val="FF0000"/>
              </a:solidFill>
            </a:endParaRPr>
          </a:p>
        </p:txBody>
      </p:sp>
      <p:sp>
        <p:nvSpPr>
          <p:cNvPr id="18434" name="内容占位符 2"/>
          <p:cNvSpPr>
            <a:spLocks noGrp="1"/>
          </p:cNvSpPr>
          <p:nvPr>
            <p:ph idx="1"/>
          </p:nvPr>
        </p:nvSpPr>
        <p:spPr>
          <a:xfrm>
            <a:off x="0" y="1052513"/>
            <a:ext cx="9153525" cy="4165600"/>
          </a:xfrm>
        </p:spPr>
        <p:txBody>
          <a:bodyPr wrap="square" lIns="91440" tIns="45720" rIns="91440" bIns="45720" anchor="t"/>
          <a:p>
            <a:r>
              <a:rPr lang="zh-CN" altLang="en-US" sz="4000" dirty="0"/>
              <a:t>一、音形识记。     </a:t>
            </a:r>
            <a:endParaRPr lang="en-US" altLang="zh-CN" sz="4000" dirty="0"/>
          </a:p>
          <a:p>
            <a:r>
              <a:rPr lang="zh-CN" altLang="en-US" sz="3600" dirty="0"/>
              <a:t> 戳   （            ）          </a:t>
            </a:r>
            <a:r>
              <a:rPr lang="en-US" altLang="zh-CN" sz="3600" dirty="0">
                <a:solidFill>
                  <a:srgbClr val="FF0000"/>
                </a:solidFill>
              </a:rPr>
              <a:t>tān  </a:t>
            </a:r>
            <a:r>
              <a:rPr lang="zh-CN" altLang="zh-CN" sz="3600" dirty="0"/>
              <a:t>（</a:t>
            </a:r>
            <a:r>
              <a:rPr lang="en-US" altLang="zh-CN" sz="3600" dirty="0"/>
              <a:t>        </a:t>
            </a:r>
            <a:r>
              <a:rPr lang="zh-CN" altLang="en-US" sz="3600" dirty="0"/>
              <a:t>）塌    </a:t>
            </a:r>
            <a:endParaRPr lang="zh-CN" altLang="en-US" sz="3600" dirty="0"/>
          </a:p>
          <a:p>
            <a:r>
              <a:rPr lang="zh-CN" altLang="en-US" sz="3600" dirty="0"/>
              <a:t> 山毛</a:t>
            </a:r>
            <a:r>
              <a:rPr lang="zh-CN" altLang="en-US" sz="3600" dirty="0">
                <a:solidFill>
                  <a:srgbClr val="FF0000"/>
                </a:solidFill>
              </a:rPr>
              <a:t>榉</a:t>
            </a:r>
            <a:r>
              <a:rPr lang="zh-CN" altLang="en-US" sz="3600" dirty="0"/>
              <a:t>（          ）       废</a:t>
            </a:r>
            <a:r>
              <a:rPr lang="en-US" altLang="zh-CN" sz="3600" dirty="0">
                <a:solidFill>
                  <a:srgbClr val="FF0000"/>
                </a:solidFill>
              </a:rPr>
              <a:t>xū</a:t>
            </a:r>
            <a:r>
              <a:rPr lang="zh-CN" altLang="en-US" sz="3600" dirty="0"/>
              <a:t>（        ）</a:t>
            </a:r>
            <a:endParaRPr lang="zh-CN" altLang="en-US" sz="3600" dirty="0"/>
          </a:p>
          <a:p>
            <a:r>
              <a:rPr lang="en-US" altLang="zh-CN" sz="3600" dirty="0"/>
              <a:t> </a:t>
            </a:r>
            <a:r>
              <a:rPr lang="en-US" altLang="zh-CN" sz="3600" dirty="0">
                <a:solidFill>
                  <a:srgbClr val="FF0000"/>
                </a:solidFill>
              </a:rPr>
              <a:t>chóu</a:t>
            </a:r>
            <a:r>
              <a:rPr lang="zh-CN" altLang="en-US" sz="3600" dirty="0"/>
              <a:t>（        ）劳         水</a:t>
            </a:r>
            <a:r>
              <a:rPr lang="en-US" altLang="zh-CN" sz="3600" dirty="0">
                <a:solidFill>
                  <a:srgbClr val="FF0000"/>
                </a:solidFill>
              </a:rPr>
              <a:t>qú</a:t>
            </a:r>
            <a:r>
              <a:rPr lang="zh-CN" altLang="en-US" sz="3600" dirty="0"/>
              <a:t>（        ）</a:t>
            </a:r>
            <a:endParaRPr lang="en-US" altLang="zh-CN" sz="3600" dirty="0"/>
          </a:p>
          <a:p>
            <a:r>
              <a:rPr lang="zh-CN" altLang="en-US" sz="3600" dirty="0"/>
              <a:t>缝</a:t>
            </a:r>
            <a:r>
              <a:rPr lang="zh-CN" altLang="en-US" sz="3600" dirty="0">
                <a:solidFill>
                  <a:srgbClr val="FF0000"/>
                </a:solidFill>
              </a:rPr>
              <a:t>隙 </a:t>
            </a:r>
            <a:r>
              <a:rPr lang="zh-CN" altLang="en-US" sz="3600" dirty="0"/>
              <a:t>（        ）             干</a:t>
            </a:r>
            <a:r>
              <a:rPr lang="zh-CN" altLang="en-US" sz="3600" dirty="0">
                <a:solidFill>
                  <a:srgbClr val="FF0000"/>
                </a:solidFill>
              </a:rPr>
              <a:t>涸 </a:t>
            </a:r>
            <a:r>
              <a:rPr lang="zh-CN" altLang="en-US" sz="3600" dirty="0"/>
              <a:t>（        ）      </a:t>
            </a:r>
            <a:endParaRPr lang="zh-CN" altLang="en-US" sz="3600" dirty="0"/>
          </a:p>
          <a:p>
            <a:r>
              <a:rPr lang="en-US" altLang="zh-CN" sz="3600" dirty="0">
                <a:solidFill>
                  <a:srgbClr val="FF0000"/>
                </a:solidFill>
              </a:rPr>
              <a:t>kāngkǎi</a:t>
            </a:r>
            <a:r>
              <a:rPr lang="zh-CN" altLang="en-US" sz="3600" dirty="0"/>
              <a:t>（          ）</a:t>
            </a:r>
            <a:r>
              <a:rPr lang="en-US" altLang="zh-CN" sz="3600" dirty="0"/>
              <a:t>       </a:t>
            </a:r>
            <a:r>
              <a:rPr lang="zh-CN" altLang="en-US" sz="3600" dirty="0">
                <a:solidFill>
                  <a:srgbClr val="FF0000"/>
                </a:solidFill>
              </a:rPr>
              <a:t>薄荷 </a:t>
            </a:r>
            <a:r>
              <a:rPr lang="zh-CN" altLang="en-US" sz="3600" dirty="0"/>
              <a:t>（          ）</a:t>
            </a:r>
            <a:endParaRPr lang="zh-CN" altLang="en-US" dirty="0"/>
          </a:p>
        </p:txBody>
      </p:sp>
      <p:sp>
        <p:nvSpPr>
          <p:cNvPr id="3076" name="TextBox 3"/>
          <p:cNvSpPr txBox="1"/>
          <p:nvPr/>
        </p:nvSpPr>
        <p:spPr>
          <a:xfrm>
            <a:off x="6794500" y="1722438"/>
            <a:ext cx="647700" cy="646112"/>
          </a:xfrm>
          <a:prstGeom prst="rect">
            <a:avLst/>
          </a:prstGeom>
          <a:noFill/>
          <a:ln w="9525">
            <a:noFill/>
          </a:ln>
        </p:spPr>
        <p:txBody>
          <a:bodyPr anchor="t">
            <a:spAutoFit/>
          </a:bodyPr>
          <a:p>
            <a:r>
              <a:rPr lang="zh-CN" altLang="en-US" sz="3600" dirty="0">
                <a:latin typeface="Arial" panose="020B0604020202020204" pitchFamily="34" charset="0"/>
                <a:ea typeface="宋体" panose="02010600030101010101" pitchFamily="2" charset="-122"/>
              </a:rPr>
              <a:t>坍</a:t>
            </a:r>
            <a:endParaRPr lang="zh-CN" altLang="en-US" sz="3600" dirty="0">
              <a:latin typeface="Arial" panose="020B0604020202020204" pitchFamily="34" charset="0"/>
              <a:ea typeface="宋体" panose="02010600030101010101" pitchFamily="2" charset="-122"/>
            </a:endParaRPr>
          </a:p>
        </p:txBody>
      </p:sp>
      <p:sp>
        <p:nvSpPr>
          <p:cNvPr id="3077" name="TextBox 4"/>
          <p:cNvSpPr txBox="1"/>
          <p:nvPr/>
        </p:nvSpPr>
        <p:spPr>
          <a:xfrm>
            <a:off x="6484938" y="2370138"/>
            <a:ext cx="760412" cy="646112"/>
          </a:xfrm>
          <a:prstGeom prst="rect">
            <a:avLst/>
          </a:prstGeom>
          <a:noFill/>
          <a:ln w="9525">
            <a:noFill/>
          </a:ln>
        </p:spPr>
        <p:txBody>
          <a:bodyPr anchor="t">
            <a:spAutoFit/>
          </a:bodyPr>
          <a:p>
            <a:r>
              <a:rPr lang="zh-CN" altLang="en-US" sz="3600" dirty="0">
                <a:latin typeface="Arial" panose="020B0604020202020204" pitchFamily="34" charset="0"/>
                <a:ea typeface="宋体" panose="02010600030101010101" pitchFamily="2" charset="-122"/>
              </a:rPr>
              <a:t>墟</a:t>
            </a:r>
            <a:endParaRPr lang="zh-CN" altLang="en-US" sz="3600" dirty="0">
              <a:latin typeface="Arial" panose="020B0604020202020204" pitchFamily="34" charset="0"/>
              <a:ea typeface="宋体" panose="02010600030101010101" pitchFamily="2" charset="-122"/>
            </a:endParaRPr>
          </a:p>
        </p:txBody>
      </p:sp>
      <p:sp>
        <p:nvSpPr>
          <p:cNvPr id="3078" name="TextBox 5"/>
          <p:cNvSpPr txBox="1"/>
          <p:nvPr/>
        </p:nvSpPr>
        <p:spPr>
          <a:xfrm>
            <a:off x="2216150" y="3105150"/>
            <a:ext cx="760413" cy="646113"/>
          </a:xfrm>
          <a:prstGeom prst="rect">
            <a:avLst/>
          </a:prstGeom>
          <a:noFill/>
          <a:ln w="9525">
            <a:noFill/>
          </a:ln>
        </p:spPr>
        <p:txBody>
          <a:bodyPr anchor="t">
            <a:spAutoFit/>
          </a:bodyPr>
          <a:p>
            <a:r>
              <a:rPr lang="zh-CN" altLang="en-US" sz="3600" dirty="0">
                <a:latin typeface="Arial" panose="020B0604020202020204" pitchFamily="34" charset="0"/>
                <a:ea typeface="宋体" panose="02010600030101010101" pitchFamily="2" charset="-122"/>
              </a:rPr>
              <a:t>酬</a:t>
            </a:r>
            <a:endParaRPr lang="zh-CN" altLang="en-US" sz="3600" dirty="0">
              <a:latin typeface="Arial" panose="020B0604020202020204" pitchFamily="34" charset="0"/>
              <a:ea typeface="宋体" panose="02010600030101010101" pitchFamily="2" charset="-122"/>
            </a:endParaRPr>
          </a:p>
        </p:txBody>
      </p:sp>
      <p:sp>
        <p:nvSpPr>
          <p:cNvPr id="3079" name="TextBox 6"/>
          <p:cNvSpPr txBox="1"/>
          <p:nvPr/>
        </p:nvSpPr>
        <p:spPr>
          <a:xfrm>
            <a:off x="6542088" y="3105150"/>
            <a:ext cx="647700" cy="646113"/>
          </a:xfrm>
          <a:prstGeom prst="rect">
            <a:avLst/>
          </a:prstGeom>
          <a:noFill/>
          <a:ln w="9525">
            <a:noFill/>
          </a:ln>
        </p:spPr>
        <p:txBody>
          <a:bodyPr wrap="none" anchor="t">
            <a:spAutoFit/>
          </a:bodyPr>
          <a:p>
            <a:r>
              <a:rPr lang="zh-CN" altLang="en-US" sz="3600" dirty="0">
                <a:latin typeface="Arial" panose="020B0604020202020204" pitchFamily="34" charset="0"/>
                <a:ea typeface="宋体" panose="02010600030101010101" pitchFamily="2" charset="-122"/>
              </a:rPr>
              <a:t>渠</a:t>
            </a:r>
            <a:endParaRPr lang="zh-CN" altLang="en-US" sz="3600" dirty="0">
              <a:latin typeface="Arial" panose="020B0604020202020204" pitchFamily="34" charset="0"/>
              <a:ea typeface="宋体" panose="02010600030101010101" pitchFamily="2" charset="-122"/>
            </a:endParaRPr>
          </a:p>
        </p:txBody>
      </p:sp>
      <p:sp>
        <p:nvSpPr>
          <p:cNvPr id="3080" name="矩形 7"/>
          <p:cNvSpPr/>
          <p:nvPr/>
        </p:nvSpPr>
        <p:spPr>
          <a:xfrm>
            <a:off x="2455863" y="4395788"/>
            <a:ext cx="1236662" cy="646112"/>
          </a:xfrm>
          <a:prstGeom prst="rect">
            <a:avLst/>
          </a:prstGeom>
          <a:noFill/>
          <a:ln w="9525">
            <a:noFill/>
          </a:ln>
        </p:spPr>
        <p:txBody>
          <a:bodyPr wrap="none" anchor="t">
            <a:spAutoFit/>
          </a:bodyPr>
          <a:p>
            <a:r>
              <a:rPr lang="en-US" altLang="zh-CN" dirty="0">
                <a:latin typeface="Arial" panose="020B0604020202020204" pitchFamily="34" charset="0"/>
                <a:ea typeface="宋体" panose="02010600030101010101" pitchFamily="2" charset="-122"/>
              </a:rPr>
              <a:t> </a:t>
            </a:r>
            <a:r>
              <a:rPr lang="zh-CN" altLang="en-US" sz="3600" dirty="0">
                <a:latin typeface="Arial" panose="020B0604020202020204" pitchFamily="34" charset="0"/>
                <a:ea typeface="宋体" panose="02010600030101010101" pitchFamily="2" charset="-122"/>
              </a:rPr>
              <a:t>慷慨</a:t>
            </a:r>
            <a:r>
              <a:rPr lang="en-US" altLang="zh-CN" dirty="0">
                <a:latin typeface="Arial" panose="020B0604020202020204" pitchFamily="34" charset="0"/>
                <a:ea typeface="宋体" panose="02010600030101010101" pitchFamily="2" charset="-122"/>
              </a:rPr>
              <a:t> </a:t>
            </a:r>
            <a:endParaRPr lang="zh-CN" altLang="en-US" dirty="0">
              <a:latin typeface="Arial" panose="020B0604020202020204" pitchFamily="34" charset="0"/>
              <a:ea typeface="宋体" panose="02010600030101010101" pitchFamily="2" charset="-122"/>
            </a:endParaRPr>
          </a:p>
        </p:txBody>
      </p:sp>
      <p:sp>
        <p:nvSpPr>
          <p:cNvPr id="9" name="矩形 8"/>
          <p:cNvSpPr/>
          <p:nvPr/>
        </p:nvSpPr>
        <p:spPr>
          <a:xfrm>
            <a:off x="2051050" y="1784350"/>
            <a:ext cx="1092200" cy="523875"/>
          </a:xfrm>
          <a:prstGeom prst="rect">
            <a:avLst/>
          </a:prstGeom>
          <a:noFill/>
          <a:ln w="9525">
            <a:noFill/>
          </a:ln>
        </p:spPr>
        <p:txBody>
          <a:bodyPr wrap="none" anchor="t">
            <a:spAutoFit/>
          </a:bodyPr>
          <a:p>
            <a:r>
              <a:rPr lang="zh-CN" altLang="en-US" dirty="0">
                <a:latin typeface="Arial" panose="020B0604020202020204" pitchFamily="34" charset="0"/>
                <a:ea typeface="宋体" panose="02010600030101010101" pitchFamily="2" charset="-122"/>
              </a:rPr>
              <a:t> </a:t>
            </a:r>
            <a:r>
              <a:rPr lang="en-US" altLang="zh-CN" sz="2800" dirty="0">
                <a:latin typeface="Arial" panose="020B0604020202020204" pitchFamily="34" charset="0"/>
                <a:ea typeface="宋体" panose="02010600030101010101" pitchFamily="2" charset="-122"/>
              </a:rPr>
              <a:t>chuō</a:t>
            </a:r>
            <a:r>
              <a:rPr lang="zh-CN" altLang="en-US" dirty="0">
                <a:latin typeface="Arial" panose="020B0604020202020204" pitchFamily="34" charset="0"/>
                <a:ea typeface="宋体" panose="02010600030101010101" pitchFamily="2" charset="-122"/>
              </a:rPr>
              <a:t> </a:t>
            </a:r>
            <a:endParaRPr lang="zh-CN" altLang="en-US" dirty="0">
              <a:latin typeface="Arial" panose="020B0604020202020204" pitchFamily="34" charset="0"/>
              <a:ea typeface="宋体" panose="02010600030101010101" pitchFamily="2" charset="-122"/>
            </a:endParaRPr>
          </a:p>
        </p:txBody>
      </p:sp>
      <p:sp>
        <p:nvSpPr>
          <p:cNvPr id="10" name="矩形 9"/>
          <p:cNvSpPr/>
          <p:nvPr/>
        </p:nvSpPr>
        <p:spPr>
          <a:xfrm>
            <a:off x="2627313" y="2492375"/>
            <a:ext cx="465137" cy="523875"/>
          </a:xfrm>
          <a:prstGeom prst="rect">
            <a:avLst/>
          </a:prstGeom>
          <a:noFill/>
          <a:ln w="9525">
            <a:noFill/>
          </a:ln>
        </p:spPr>
        <p:txBody>
          <a:bodyPr wrap="none" anchor="t">
            <a:spAutoFit/>
          </a:bodyPr>
          <a:p>
            <a:r>
              <a:rPr lang="en-US" altLang="zh-CN" sz="2800" dirty="0">
                <a:latin typeface="Arial" panose="020B0604020202020204" pitchFamily="34" charset="0"/>
                <a:ea typeface="宋体" panose="02010600030101010101" pitchFamily="2" charset="-122"/>
              </a:rPr>
              <a:t>jǔ</a:t>
            </a:r>
            <a:endParaRPr lang="zh-CN" altLang="en-US" sz="2800" dirty="0">
              <a:latin typeface="Arial" panose="020B0604020202020204" pitchFamily="34" charset="0"/>
              <a:ea typeface="宋体" panose="02010600030101010101" pitchFamily="2" charset="-122"/>
            </a:endParaRPr>
          </a:p>
        </p:txBody>
      </p:sp>
      <p:sp>
        <p:nvSpPr>
          <p:cNvPr id="11" name="矩形 10"/>
          <p:cNvSpPr/>
          <p:nvPr/>
        </p:nvSpPr>
        <p:spPr>
          <a:xfrm>
            <a:off x="2051050" y="3789363"/>
            <a:ext cx="690563" cy="522287"/>
          </a:xfrm>
          <a:prstGeom prst="rect">
            <a:avLst/>
          </a:prstGeom>
          <a:noFill/>
          <a:ln w="9525">
            <a:noFill/>
          </a:ln>
        </p:spPr>
        <p:txBody>
          <a:bodyPr wrap="none" anchor="t">
            <a:spAutoFit/>
          </a:bodyPr>
          <a:p>
            <a:r>
              <a:rPr lang="zh-CN" altLang="en-US" dirty="0">
                <a:latin typeface="Arial" panose="020B0604020202020204" pitchFamily="34" charset="0"/>
                <a:ea typeface="宋体" panose="02010600030101010101" pitchFamily="2" charset="-122"/>
              </a:rPr>
              <a:t> </a:t>
            </a:r>
            <a:r>
              <a:rPr lang="en-US" altLang="zh-CN" sz="2800" dirty="0">
                <a:latin typeface="Arial" panose="020B0604020202020204" pitchFamily="34" charset="0"/>
                <a:ea typeface="宋体" panose="02010600030101010101" pitchFamily="2" charset="-122"/>
              </a:rPr>
              <a:t>xì</a:t>
            </a:r>
            <a:r>
              <a:rPr lang="zh-CN" altLang="en-US" sz="2800" dirty="0">
                <a:latin typeface="Arial" panose="020B0604020202020204" pitchFamily="34" charset="0"/>
                <a:ea typeface="宋体" panose="02010600030101010101" pitchFamily="2" charset="-122"/>
              </a:rPr>
              <a:t> </a:t>
            </a:r>
            <a:r>
              <a:rPr lang="zh-CN" altLang="en-US" dirty="0">
                <a:latin typeface="Arial" panose="020B0604020202020204" pitchFamily="34" charset="0"/>
                <a:ea typeface="宋体" panose="02010600030101010101" pitchFamily="2" charset="-122"/>
              </a:rPr>
              <a:t> </a:t>
            </a:r>
            <a:endParaRPr lang="zh-CN" altLang="en-US" dirty="0">
              <a:latin typeface="Arial" panose="020B0604020202020204" pitchFamily="34" charset="0"/>
              <a:ea typeface="宋体" panose="02010600030101010101" pitchFamily="2" charset="-122"/>
            </a:endParaRPr>
          </a:p>
        </p:txBody>
      </p:sp>
      <p:sp>
        <p:nvSpPr>
          <p:cNvPr id="12" name="矩形 11"/>
          <p:cNvSpPr/>
          <p:nvPr/>
        </p:nvSpPr>
        <p:spPr>
          <a:xfrm>
            <a:off x="6726238" y="3751263"/>
            <a:ext cx="944562" cy="644525"/>
          </a:xfrm>
          <a:prstGeom prst="rect">
            <a:avLst/>
          </a:prstGeom>
          <a:noFill/>
          <a:ln w="9525">
            <a:noFill/>
          </a:ln>
        </p:spPr>
        <p:txBody>
          <a:bodyPr wrap="none" anchor="t">
            <a:spAutoFit/>
          </a:bodyPr>
          <a:p>
            <a:r>
              <a:rPr lang="zh-CN" altLang="en-US" sz="3600" dirty="0">
                <a:latin typeface="Arial" panose="020B0604020202020204" pitchFamily="34" charset="0"/>
                <a:ea typeface="宋体" panose="02010600030101010101" pitchFamily="2" charset="-122"/>
              </a:rPr>
              <a:t> </a:t>
            </a:r>
            <a:r>
              <a:rPr lang="en-US" altLang="zh-CN" sz="3600" dirty="0">
                <a:latin typeface="Arial" panose="020B0604020202020204" pitchFamily="34" charset="0"/>
                <a:ea typeface="宋体" panose="02010600030101010101" pitchFamily="2" charset="-122"/>
              </a:rPr>
              <a:t>hé</a:t>
            </a:r>
            <a:r>
              <a:rPr lang="zh-CN" altLang="en-US" sz="3600" dirty="0">
                <a:latin typeface="Arial" panose="020B0604020202020204" pitchFamily="34" charset="0"/>
                <a:ea typeface="宋体" panose="02010600030101010101" pitchFamily="2" charset="-122"/>
              </a:rPr>
              <a:t> </a:t>
            </a:r>
            <a:endParaRPr lang="zh-CN" altLang="en-US" sz="3600" dirty="0">
              <a:latin typeface="Arial" panose="020B0604020202020204" pitchFamily="34" charset="0"/>
              <a:ea typeface="宋体" panose="02010600030101010101" pitchFamily="2" charset="-122"/>
            </a:endParaRPr>
          </a:p>
        </p:txBody>
      </p:sp>
      <p:sp>
        <p:nvSpPr>
          <p:cNvPr id="13" name="矩形 12"/>
          <p:cNvSpPr/>
          <p:nvPr/>
        </p:nvSpPr>
        <p:spPr>
          <a:xfrm>
            <a:off x="6542088" y="4311650"/>
            <a:ext cx="1452562" cy="644525"/>
          </a:xfrm>
          <a:prstGeom prst="rect">
            <a:avLst/>
          </a:prstGeom>
          <a:noFill/>
          <a:ln w="9525">
            <a:noFill/>
          </a:ln>
        </p:spPr>
        <p:txBody>
          <a:bodyPr wrap="none" anchor="t">
            <a:spAutoFit/>
          </a:bodyPr>
          <a:p>
            <a:r>
              <a:rPr lang="en-US" altLang="zh-CN" sz="3600" dirty="0">
                <a:latin typeface="Arial" panose="020B0604020202020204" pitchFamily="34" charset="0"/>
                <a:ea typeface="宋体" panose="02010600030101010101" pitchFamily="2" charset="-122"/>
              </a:rPr>
              <a:t>bò he</a:t>
            </a:r>
            <a:r>
              <a:rPr lang="zh-CN" altLang="en-US" sz="3600" dirty="0">
                <a:latin typeface="Arial" panose="020B0604020202020204" pitchFamily="34" charset="0"/>
                <a:ea typeface="宋体" panose="02010600030101010101" pitchFamily="2" charset="-122"/>
              </a:rPr>
              <a:t> </a:t>
            </a:r>
            <a:endParaRPr lang="zh-CN" altLang="en-US" sz="3600" dirty="0">
              <a:latin typeface="Arial" panose="020B0604020202020204" pitchFamily="34" charset="0"/>
              <a:ea typeface="宋体" panose="02010600030101010101" pitchFamily="2" charset="-122"/>
            </a:endParaRPr>
          </a:p>
        </p:txBody>
      </p:sp>
    </p:spTree>
  </p:cSld>
  <p:clrMapOvr>
    <a:masterClrMapping/>
  </p:clrMapOvr>
  <p:transition spd="slow">
    <p:blinds/>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blinds(horizontal)">
                                      <p:cBhvr>
                                        <p:cTn id="7" dur="5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3076"/>
                                        </p:tgtEl>
                                        <p:attrNameLst>
                                          <p:attrName>style.visibility</p:attrName>
                                        </p:attrNameLst>
                                      </p:cBhvr>
                                      <p:to>
                                        <p:strVal val="visible"/>
                                      </p:to>
                                    </p:set>
                                    <p:anim calcmode="lin" valueType="num">
                                      <p:cBhvr>
                                        <p:cTn id="12" dur="500" fill="hold"/>
                                        <p:tgtEl>
                                          <p:spTgt spid="3076"/>
                                        </p:tgtEl>
                                        <p:attrNameLst>
                                          <p:attrName>ppt_x</p:attrName>
                                        </p:attrNameLst>
                                      </p:cBhvr>
                                      <p:tavLst>
                                        <p:tav tm="0">
                                          <p:val>
                                            <p:strVal val="#ppt_x"/>
                                          </p:val>
                                        </p:tav>
                                        <p:tav tm="100000">
                                          <p:val>
                                            <p:strVal val="#ppt_x"/>
                                          </p:val>
                                        </p:tav>
                                      </p:tavLst>
                                    </p:anim>
                                    <p:anim calcmode="lin" valueType="num">
                                      <p:cBhvr>
                                        <p:cTn id="13" dur="500" fill="hold"/>
                                        <p:tgtEl>
                                          <p:spTgt spid="3076"/>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grpId="0" nodeType="clickEffect">
                                  <p:stCondLst>
                                    <p:cond delay="0"/>
                                  </p:stCondLst>
                                  <p:childTnLst>
                                    <p:set>
                                      <p:cBhvr>
                                        <p:cTn id="17" dur="1" fill="hold">
                                          <p:stCondLst>
                                            <p:cond delay="0"/>
                                          </p:stCondLst>
                                        </p:cTn>
                                        <p:tgtEl>
                                          <p:spTgt spid="10"/>
                                        </p:tgtEl>
                                        <p:attrNameLst>
                                          <p:attrName>style.visibility</p:attrName>
                                        </p:attrNameLst>
                                      </p:cBhvr>
                                      <p:to>
                                        <p:strVal val="visible"/>
                                      </p:to>
                                    </p:set>
                                    <p:anim calcmode="lin" valueType="num">
                                      <p:cBhvr>
                                        <p:cTn id="18" dur="500" fill="hold"/>
                                        <p:tgtEl>
                                          <p:spTgt spid="10"/>
                                        </p:tgtEl>
                                        <p:attrNameLst>
                                          <p:attrName>ppt_x</p:attrName>
                                        </p:attrNameLst>
                                      </p:cBhvr>
                                      <p:tavLst>
                                        <p:tav tm="0">
                                          <p:val>
                                            <p:strVal val="#ppt_x"/>
                                          </p:val>
                                        </p:tav>
                                        <p:tav tm="100000">
                                          <p:val>
                                            <p:strVal val="#ppt_x"/>
                                          </p:val>
                                        </p:tav>
                                      </p:tavLst>
                                    </p:anim>
                                    <p:anim calcmode="lin" valueType="num">
                                      <p:cBhvr>
                                        <p:cTn id="19"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4" fill="hold" grpId="0" nodeType="clickEffect">
                                  <p:stCondLst>
                                    <p:cond delay="0"/>
                                  </p:stCondLst>
                                  <p:childTnLst>
                                    <p:set>
                                      <p:cBhvr>
                                        <p:cTn id="23" dur="1" fill="hold">
                                          <p:stCondLst>
                                            <p:cond delay="0"/>
                                          </p:stCondLst>
                                        </p:cTn>
                                        <p:tgtEl>
                                          <p:spTgt spid="3077"/>
                                        </p:tgtEl>
                                        <p:attrNameLst>
                                          <p:attrName>style.visibility</p:attrName>
                                        </p:attrNameLst>
                                      </p:cBhvr>
                                      <p:to>
                                        <p:strVal val="visible"/>
                                      </p:to>
                                    </p:set>
                                    <p:anim calcmode="lin" valueType="num">
                                      <p:cBhvr>
                                        <p:cTn id="24" dur="500" fill="hold"/>
                                        <p:tgtEl>
                                          <p:spTgt spid="3077"/>
                                        </p:tgtEl>
                                        <p:attrNameLst>
                                          <p:attrName>ppt_x</p:attrName>
                                        </p:attrNameLst>
                                      </p:cBhvr>
                                      <p:tavLst>
                                        <p:tav tm="0">
                                          <p:val>
                                            <p:strVal val="#ppt_x"/>
                                          </p:val>
                                        </p:tav>
                                        <p:tav tm="100000">
                                          <p:val>
                                            <p:strVal val="#ppt_x"/>
                                          </p:val>
                                        </p:tav>
                                      </p:tavLst>
                                    </p:anim>
                                    <p:anim calcmode="lin" valueType="num">
                                      <p:cBhvr>
                                        <p:cTn id="25" dur="500" fill="hold"/>
                                        <p:tgtEl>
                                          <p:spTgt spid="3077"/>
                                        </p:tgtEl>
                                        <p:attrNameLst>
                                          <p:attrName>ppt_y</p:attrName>
                                        </p:attrNameLst>
                                      </p:cBhvr>
                                      <p:tavLst>
                                        <p:tav tm="0">
                                          <p:val>
                                            <p:strVal val="1+#ppt_h/2"/>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3" presetClass="entr" presetSubtype="10" fill="hold" grpId="0" nodeType="clickEffect">
                                  <p:stCondLst>
                                    <p:cond delay="0"/>
                                  </p:stCondLst>
                                  <p:childTnLst>
                                    <p:set>
                                      <p:cBhvr>
                                        <p:cTn id="29" dur="1" fill="hold">
                                          <p:stCondLst>
                                            <p:cond delay="0"/>
                                          </p:stCondLst>
                                        </p:cTn>
                                        <p:tgtEl>
                                          <p:spTgt spid="3078"/>
                                        </p:tgtEl>
                                        <p:attrNameLst>
                                          <p:attrName>style.visibility</p:attrName>
                                        </p:attrNameLst>
                                      </p:cBhvr>
                                      <p:to>
                                        <p:strVal val="visible"/>
                                      </p:to>
                                    </p:set>
                                    <p:animEffect transition="in" filter="blinds(horizontal)">
                                      <p:cBhvr>
                                        <p:cTn id="30" dur="500"/>
                                        <p:tgtEl>
                                          <p:spTgt spid="3078"/>
                                        </p:tgtEl>
                                      </p:cBhvr>
                                    </p:animEffect>
                                  </p:childTnLst>
                                </p:cTn>
                              </p:par>
                            </p:childTnLst>
                          </p:cTn>
                        </p:par>
                      </p:childTnLst>
                    </p:cTn>
                  </p:par>
                  <p:par>
                    <p:cTn id="31" fill="hold">
                      <p:stCondLst>
                        <p:cond delay="indefinite"/>
                      </p:stCondLst>
                      <p:childTnLst>
                        <p:par>
                          <p:cTn id="32" fill="hold">
                            <p:stCondLst>
                              <p:cond delay="0"/>
                            </p:stCondLst>
                            <p:childTnLst>
                              <p:par>
                                <p:cTn id="33" presetID="3" presetClass="entr" presetSubtype="10" fill="hold" grpId="0" nodeType="clickEffect">
                                  <p:stCondLst>
                                    <p:cond delay="0"/>
                                  </p:stCondLst>
                                  <p:childTnLst>
                                    <p:set>
                                      <p:cBhvr>
                                        <p:cTn id="34" dur="1" fill="hold">
                                          <p:stCondLst>
                                            <p:cond delay="0"/>
                                          </p:stCondLst>
                                        </p:cTn>
                                        <p:tgtEl>
                                          <p:spTgt spid="3079"/>
                                        </p:tgtEl>
                                        <p:attrNameLst>
                                          <p:attrName>style.visibility</p:attrName>
                                        </p:attrNameLst>
                                      </p:cBhvr>
                                      <p:to>
                                        <p:strVal val="visible"/>
                                      </p:to>
                                    </p:set>
                                    <p:animEffect transition="in" filter="blinds(horizontal)">
                                      <p:cBhvr>
                                        <p:cTn id="35" dur="500"/>
                                        <p:tgtEl>
                                          <p:spTgt spid="3079"/>
                                        </p:tgtEl>
                                      </p:cBhvr>
                                    </p:animEffect>
                                  </p:childTnLst>
                                </p:cTn>
                              </p:par>
                            </p:childTnLst>
                          </p:cTn>
                        </p:par>
                      </p:childTnLst>
                    </p:cTn>
                  </p:par>
                  <p:par>
                    <p:cTn id="36" fill="hold">
                      <p:stCondLst>
                        <p:cond delay="indefinite"/>
                      </p:stCondLst>
                      <p:childTnLst>
                        <p:par>
                          <p:cTn id="37" fill="hold">
                            <p:stCondLst>
                              <p:cond delay="0"/>
                            </p:stCondLst>
                            <p:childTnLst>
                              <p:par>
                                <p:cTn id="38" presetID="2" presetClass="entr" presetSubtype="4" fill="hold" grpId="0" nodeType="clickEffect">
                                  <p:stCondLst>
                                    <p:cond delay="0"/>
                                  </p:stCondLst>
                                  <p:childTnLst>
                                    <p:set>
                                      <p:cBhvr>
                                        <p:cTn id="39" dur="1" fill="hold">
                                          <p:stCondLst>
                                            <p:cond delay="0"/>
                                          </p:stCondLst>
                                        </p:cTn>
                                        <p:tgtEl>
                                          <p:spTgt spid="11"/>
                                        </p:tgtEl>
                                        <p:attrNameLst>
                                          <p:attrName>style.visibility</p:attrName>
                                        </p:attrNameLst>
                                      </p:cBhvr>
                                      <p:to>
                                        <p:strVal val="visible"/>
                                      </p:to>
                                    </p:set>
                                    <p:anim calcmode="lin" valueType="num">
                                      <p:cBhvr>
                                        <p:cTn id="40" dur="500" fill="hold"/>
                                        <p:tgtEl>
                                          <p:spTgt spid="11"/>
                                        </p:tgtEl>
                                        <p:attrNameLst>
                                          <p:attrName>ppt_x</p:attrName>
                                        </p:attrNameLst>
                                      </p:cBhvr>
                                      <p:tavLst>
                                        <p:tav tm="0">
                                          <p:val>
                                            <p:strVal val="#ppt_x"/>
                                          </p:val>
                                        </p:tav>
                                        <p:tav tm="100000">
                                          <p:val>
                                            <p:strVal val="#ppt_x"/>
                                          </p:val>
                                        </p:tav>
                                      </p:tavLst>
                                    </p:anim>
                                    <p:anim calcmode="lin" valueType="num">
                                      <p:cBhvr>
                                        <p:cTn id="41"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42" fill="hold">
                      <p:stCondLst>
                        <p:cond delay="indefinite"/>
                      </p:stCondLst>
                      <p:childTnLst>
                        <p:par>
                          <p:cTn id="43" fill="hold">
                            <p:stCondLst>
                              <p:cond delay="0"/>
                            </p:stCondLst>
                            <p:childTnLst>
                              <p:par>
                                <p:cTn id="44" presetID="2" presetClass="entr" presetSubtype="4" fill="hold" grpId="0" nodeType="clickEffect">
                                  <p:stCondLst>
                                    <p:cond delay="0"/>
                                  </p:stCondLst>
                                  <p:childTnLst>
                                    <p:set>
                                      <p:cBhvr>
                                        <p:cTn id="45" dur="1" fill="hold">
                                          <p:stCondLst>
                                            <p:cond delay="0"/>
                                          </p:stCondLst>
                                        </p:cTn>
                                        <p:tgtEl>
                                          <p:spTgt spid="12"/>
                                        </p:tgtEl>
                                        <p:attrNameLst>
                                          <p:attrName>style.visibility</p:attrName>
                                        </p:attrNameLst>
                                      </p:cBhvr>
                                      <p:to>
                                        <p:strVal val="visible"/>
                                      </p:to>
                                    </p:set>
                                    <p:anim calcmode="lin" valueType="num">
                                      <p:cBhvr>
                                        <p:cTn id="46" dur="500" fill="hold"/>
                                        <p:tgtEl>
                                          <p:spTgt spid="12"/>
                                        </p:tgtEl>
                                        <p:attrNameLst>
                                          <p:attrName>ppt_x</p:attrName>
                                        </p:attrNameLst>
                                      </p:cBhvr>
                                      <p:tavLst>
                                        <p:tav tm="0">
                                          <p:val>
                                            <p:strVal val="#ppt_x"/>
                                          </p:val>
                                        </p:tav>
                                        <p:tav tm="100000">
                                          <p:val>
                                            <p:strVal val="#ppt_x"/>
                                          </p:val>
                                        </p:tav>
                                      </p:tavLst>
                                    </p:anim>
                                    <p:anim calcmode="lin" valueType="num">
                                      <p:cBhvr>
                                        <p:cTn id="47"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par>
                    <p:cTn id="48" fill="hold">
                      <p:stCondLst>
                        <p:cond delay="indefinite"/>
                      </p:stCondLst>
                      <p:childTnLst>
                        <p:par>
                          <p:cTn id="49" fill="hold">
                            <p:stCondLst>
                              <p:cond delay="0"/>
                            </p:stCondLst>
                            <p:childTnLst>
                              <p:par>
                                <p:cTn id="50" presetID="3" presetClass="entr" presetSubtype="10" fill="hold" grpId="0" nodeType="clickEffect">
                                  <p:stCondLst>
                                    <p:cond delay="0"/>
                                  </p:stCondLst>
                                  <p:childTnLst>
                                    <p:set>
                                      <p:cBhvr>
                                        <p:cTn id="51" dur="1" fill="hold">
                                          <p:stCondLst>
                                            <p:cond delay="0"/>
                                          </p:stCondLst>
                                        </p:cTn>
                                        <p:tgtEl>
                                          <p:spTgt spid="3080"/>
                                        </p:tgtEl>
                                        <p:attrNameLst>
                                          <p:attrName>style.visibility</p:attrName>
                                        </p:attrNameLst>
                                      </p:cBhvr>
                                      <p:to>
                                        <p:strVal val="visible"/>
                                      </p:to>
                                    </p:set>
                                    <p:animEffect transition="in" filter="blinds(horizontal)">
                                      <p:cBhvr>
                                        <p:cTn id="52" dur="500"/>
                                        <p:tgtEl>
                                          <p:spTgt spid="3080"/>
                                        </p:tgtEl>
                                      </p:cBhvr>
                                    </p:animEffect>
                                  </p:childTnLst>
                                </p:cTn>
                              </p:par>
                            </p:childTnLst>
                          </p:cTn>
                        </p:par>
                      </p:childTnLst>
                    </p:cTn>
                  </p:par>
                  <p:par>
                    <p:cTn id="53" fill="hold">
                      <p:stCondLst>
                        <p:cond delay="indefinite"/>
                      </p:stCondLst>
                      <p:childTnLst>
                        <p:par>
                          <p:cTn id="54" fill="hold">
                            <p:stCondLst>
                              <p:cond delay="0"/>
                            </p:stCondLst>
                            <p:childTnLst>
                              <p:par>
                                <p:cTn id="55" presetID="2" presetClass="entr" presetSubtype="4" fill="hold" grpId="0" nodeType="clickEffect">
                                  <p:stCondLst>
                                    <p:cond delay="0"/>
                                  </p:stCondLst>
                                  <p:childTnLst>
                                    <p:set>
                                      <p:cBhvr>
                                        <p:cTn id="56" dur="1" fill="hold">
                                          <p:stCondLst>
                                            <p:cond delay="0"/>
                                          </p:stCondLst>
                                        </p:cTn>
                                        <p:tgtEl>
                                          <p:spTgt spid="13"/>
                                        </p:tgtEl>
                                        <p:attrNameLst>
                                          <p:attrName>style.visibility</p:attrName>
                                        </p:attrNameLst>
                                      </p:cBhvr>
                                      <p:to>
                                        <p:strVal val="visible"/>
                                      </p:to>
                                    </p:set>
                                    <p:anim calcmode="lin" valueType="num">
                                      <p:cBhvr>
                                        <p:cTn id="57" dur="500" fill="hold"/>
                                        <p:tgtEl>
                                          <p:spTgt spid="13"/>
                                        </p:tgtEl>
                                        <p:attrNameLst>
                                          <p:attrName>ppt_x</p:attrName>
                                        </p:attrNameLst>
                                      </p:cBhvr>
                                      <p:tavLst>
                                        <p:tav tm="0">
                                          <p:val>
                                            <p:strVal val="#ppt_x"/>
                                          </p:val>
                                        </p:tav>
                                        <p:tav tm="100000">
                                          <p:val>
                                            <p:strVal val="#ppt_x"/>
                                          </p:val>
                                        </p:tav>
                                      </p:tavLst>
                                    </p:anim>
                                    <p:anim calcmode="lin" valueType="num">
                                      <p:cBhvr>
                                        <p:cTn id="58"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6" grpId="0"/>
      <p:bldP spid="3077" grpId="0"/>
      <p:bldP spid="3078" grpId="0"/>
      <p:bldP spid="3079" grpId="0"/>
      <p:bldP spid="3080" grpId="0"/>
      <p:bldP spid="9" grpId="0"/>
      <p:bldP spid="10" grpId="0"/>
      <p:bldP spid="11" grpId="0"/>
      <p:bldP spid="12" grpId="0"/>
      <p:bldP spid="13"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098" name="内容占位符 2"/>
          <p:cNvSpPr>
            <a:spLocks noGrp="1"/>
          </p:cNvSpPr>
          <p:nvPr>
            <p:ph idx="1"/>
          </p:nvPr>
        </p:nvSpPr>
        <p:spPr>
          <a:xfrm>
            <a:off x="0" y="0"/>
            <a:ext cx="7237413" cy="6845300"/>
          </a:xfrm>
        </p:spPr>
        <p:txBody>
          <a:bodyPr vert="horz" wrap="square" lIns="91440" tIns="45720" rIns="91440" bIns="45720" anchor="ctr" anchorCtr="0"/>
          <a:p>
            <a:pPr eaLnBrk="1" fontAlgn="base" hangingPunct="1">
              <a:lnSpc>
                <a:spcPct val="100000"/>
              </a:lnSpc>
            </a:pPr>
            <a:r>
              <a:rPr lang="zh-CN" altLang="en-US" sz="4400" strike="noStrike" noProof="1" dirty="0"/>
              <a:t>二、词语解释。  </a:t>
            </a:r>
            <a:endParaRPr lang="zh-CN" altLang="en-US" sz="4400" strike="noStrike" noProof="1" dirty="0"/>
          </a:p>
          <a:p>
            <a:pPr marL="0" indent="0" eaLnBrk="1" fontAlgn="base" hangingPunct="1">
              <a:lnSpc>
                <a:spcPct val="140000"/>
              </a:lnSpc>
              <a:buNone/>
            </a:pPr>
            <a:r>
              <a:rPr lang="en-US" altLang="zh-CN" sz="3600" strike="noStrike" noProof="1" dirty="0"/>
              <a:t>   1</a:t>
            </a:r>
            <a:r>
              <a:rPr lang="zh-CN" altLang="en-US" sz="3600" strike="noStrike" noProof="1" dirty="0"/>
              <a:t>、</a:t>
            </a:r>
            <a:r>
              <a:rPr lang="zh-CN" altLang="en-US" sz="3600" strike="noStrike" noProof="1" dirty="0">
                <a:latin typeface="宋体" panose="02010600030101010101" pitchFamily="2" charset="-122"/>
                <a:ea typeface="宋体" panose="02010600030101010101" pitchFamily="2" charset="-122"/>
                <a:sym typeface="+mn-ea"/>
              </a:rPr>
              <a:t>富饶</a:t>
            </a:r>
            <a:r>
              <a:rPr lang="zh-CN" altLang="en-US" sz="3600" strike="noStrike" noProof="1" dirty="0"/>
              <a:t>：</a:t>
            </a:r>
            <a:endParaRPr lang="zh-CN" altLang="en-US" strike="noStrike" noProof="1" dirty="0"/>
          </a:p>
          <a:p>
            <a:pPr marL="0" indent="0" eaLnBrk="1" fontAlgn="base" hangingPunct="1">
              <a:lnSpc>
                <a:spcPct val="140000"/>
              </a:lnSpc>
              <a:buNone/>
            </a:pPr>
            <a:r>
              <a:rPr lang="en-US" altLang="zh-CN" sz="3600" strike="noStrike" noProof="1" dirty="0"/>
              <a:t>  </a:t>
            </a:r>
            <a:r>
              <a:rPr lang="zh-CN" altLang="en-US" sz="3600" strike="noStrike" noProof="1" dirty="0"/>
              <a:t> </a:t>
            </a:r>
            <a:r>
              <a:rPr lang="en-US" altLang="zh-CN" sz="3600" strike="noStrike" noProof="1" dirty="0"/>
              <a:t>2</a:t>
            </a:r>
            <a:r>
              <a:rPr lang="zh-CN" altLang="en-US" sz="3600" strike="noStrike" noProof="1" dirty="0"/>
              <a:t>、</a:t>
            </a:r>
            <a:r>
              <a:rPr lang="zh-CN" altLang="en-US" sz="3600" strike="noStrike" noProof="1" dirty="0">
                <a:sym typeface="+mn-ea"/>
              </a:rPr>
              <a:t>不毛之地</a:t>
            </a:r>
            <a:r>
              <a:rPr lang="zh-CN" altLang="en-US" sz="3600" strike="noStrike" noProof="1" dirty="0"/>
              <a:t>：</a:t>
            </a:r>
            <a:endParaRPr lang="zh-CN" altLang="en-US" sz="3600" strike="noStrike" noProof="1" dirty="0"/>
          </a:p>
          <a:p>
            <a:pPr marL="0" indent="0" eaLnBrk="1" fontAlgn="base" hangingPunct="1">
              <a:lnSpc>
                <a:spcPct val="140000"/>
              </a:lnSpc>
              <a:buNone/>
            </a:pPr>
            <a:r>
              <a:rPr lang="zh-CN" altLang="en-US" sz="3600" strike="noStrike" noProof="1" dirty="0"/>
              <a:t>   </a:t>
            </a:r>
            <a:r>
              <a:rPr lang="en-US" altLang="zh-CN" sz="3600" strike="noStrike" noProof="1" dirty="0"/>
              <a:t>3</a:t>
            </a:r>
            <a:r>
              <a:rPr lang="zh-CN" altLang="en-US" sz="3600" strike="noStrike" noProof="1" dirty="0"/>
              <a:t>、干涸：</a:t>
            </a:r>
            <a:endParaRPr lang="zh-CN" altLang="en-US" sz="3600" strike="noStrike" noProof="1" dirty="0"/>
          </a:p>
          <a:p>
            <a:pPr marL="0" indent="0" eaLnBrk="1" fontAlgn="base" hangingPunct="1">
              <a:lnSpc>
                <a:spcPct val="140000"/>
              </a:lnSpc>
              <a:buNone/>
            </a:pPr>
            <a:r>
              <a:rPr lang="en-US" altLang="zh-CN" sz="3600" strike="noStrike" noProof="1" dirty="0"/>
              <a:t>   4</a:t>
            </a:r>
            <a:r>
              <a:rPr lang="zh-CN" altLang="en-US" sz="3600" strike="noStrike" noProof="1" dirty="0"/>
              <a:t>、刨根问底：</a:t>
            </a:r>
            <a:endParaRPr lang="zh-CN" altLang="en-US" sz="3600" strike="noStrike" noProof="1" dirty="0"/>
          </a:p>
          <a:p>
            <a:pPr marL="0" indent="0" eaLnBrk="1" fontAlgn="base" hangingPunct="1">
              <a:lnSpc>
                <a:spcPct val="140000"/>
              </a:lnSpc>
              <a:buNone/>
            </a:pPr>
            <a:endParaRPr lang="zh-CN" altLang="en-US" strike="noStrike" noProof="1" dirty="0"/>
          </a:p>
          <a:p>
            <a:pPr marL="0" indent="0" eaLnBrk="1" fontAlgn="base" hangingPunct="1">
              <a:lnSpc>
                <a:spcPct val="100000"/>
              </a:lnSpc>
              <a:buNone/>
            </a:pPr>
            <a:endParaRPr lang="zh-CN" altLang="en-US" sz="3600" strike="noStrike" noProof="1" dirty="0"/>
          </a:p>
        </p:txBody>
      </p:sp>
      <p:sp>
        <p:nvSpPr>
          <p:cNvPr id="4" name="TextBox 3"/>
          <p:cNvSpPr txBox="1"/>
          <p:nvPr/>
        </p:nvSpPr>
        <p:spPr>
          <a:xfrm>
            <a:off x="3444875" y="1479550"/>
            <a:ext cx="5041900" cy="644525"/>
          </a:xfrm>
          <a:prstGeom prst="rect">
            <a:avLst/>
          </a:prstGeom>
          <a:noFill/>
          <a:ln w="9525">
            <a:noFill/>
          </a:ln>
        </p:spPr>
        <p:txBody>
          <a:bodyPr anchor="t">
            <a:spAutoFit/>
          </a:bodyPr>
          <a:p>
            <a:r>
              <a:rPr lang="zh-CN" altLang="en-US" sz="3600" dirty="0">
                <a:latin typeface="宋体" panose="02010600030101010101" pitchFamily="2" charset="-122"/>
                <a:ea typeface="宋体" panose="02010600030101010101" pitchFamily="2" charset="-122"/>
              </a:rPr>
              <a:t>物产多，财富多</a:t>
            </a:r>
            <a:r>
              <a:rPr lang="zh-CN" altLang="en-US" sz="3200" dirty="0">
                <a:latin typeface="Arial" panose="020B0604020202020204" pitchFamily="34" charset="0"/>
                <a:ea typeface="宋体" panose="02010600030101010101" pitchFamily="2" charset="-122"/>
              </a:rPr>
              <a:t>。</a:t>
            </a:r>
            <a:endParaRPr lang="zh-CN" altLang="en-US" sz="3200" dirty="0">
              <a:latin typeface="Arial" panose="020B0604020202020204" pitchFamily="34" charset="0"/>
              <a:ea typeface="宋体" panose="02010600030101010101" pitchFamily="2" charset="-122"/>
            </a:endParaRPr>
          </a:p>
        </p:txBody>
      </p:sp>
      <p:sp>
        <p:nvSpPr>
          <p:cNvPr id="5" name="TextBox 4"/>
          <p:cNvSpPr txBox="1"/>
          <p:nvPr/>
        </p:nvSpPr>
        <p:spPr>
          <a:xfrm>
            <a:off x="3444875" y="3284855"/>
            <a:ext cx="3095625" cy="647700"/>
          </a:xfrm>
          <a:prstGeom prst="rect">
            <a:avLst/>
          </a:prstGeom>
          <a:noFill/>
          <a:ln w="9525">
            <a:noFill/>
          </a:ln>
        </p:spPr>
        <p:txBody>
          <a:bodyPr anchor="t">
            <a:spAutoFit/>
          </a:bodyPr>
          <a:p>
            <a:r>
              <a:rPr lang="zh-CN" altLang="en-US" sz="3600" dirty="0">
                <a:latin typeface="Arial" panose="020B0604020202020204" pitchFamily="34" charset="0"/>
                <a:ea typeface="宋体" panose="02010600030101010101" pitchFamily="2" charset="-122"/>
              </a:rPr>
              <a:t>干枯，没有水。</a:t>
            </a:r>
            <a:endParaRPr lang="zh-CN" altLang="en-US" sz="3600" dirty="0">
              <a:latin typeface="Arial" panose="020B0604020202020204" pitchFamily="34" charset="0"/>
              <a:ea typeface="宋体" panose="02010600030101010101" pitchFamily="2" charset="-122"/>
            </a:endParaRPr>
          </a:p>
        </p:txBody>
      </p:sp>
      <p:sp>
        <p:nvSpPr>
          <p:cNvPr id="8" name="TextBox 7"/>
          <p:cNvSpPr txBox="1"/>
          <p:nvPr/>
        </p:nvSpPr>
        <p:spPr>
          <a:xfrm>
            <a:off x="3444875" y="4230688"/>
            <a:ext cx="5148263" cy="1189037"/>
          </a:xfrm>
          <a:prstGeom prst="rect">
            <a:avLst/>
          </a:prstGeom>
          <a:noFill/>
          <a:ln w="9525">
            <a:noFill/>
          </a:ln>
        </p:spPr>
        <p:txBody>
          <a:bodyPr anchor="t">
            <a:spAutoFit/>
          </a:bodyPr>
          <a:p>
            <a:r>
              <a:rPr lang="zh-CN" altLang="en-US" sz="3600" dirty="0">
                <a:latin typeface="Arial" panose="020B0604020202020204" pitchFamily="34" charset="0"/>
                <a:ea typeface="宋体" panose="02010600030101010101" pitchFamily="2" charset="-122"/>
              </a:rPr>
              <a:t>比喻追究底细，形容钻研的精神。</a:t>
            </a:r>
            <a:endParaRPr lang="zh-CN" altLang="en-US" sz="3600" dirty="0">
              <a:latin typeface="Arial" panose="020B0604020202020204" pitchFamily="34" charset="0"/>
              <a:ea typeface="宋体" panose="02010600030101010101" pitchFamily="2" charset="-122"/>
            </a:endParaRPr>
          </a:p>
        </p:txBody>
      </p:sp>
      <p:sp>
        <p:nvSpPr>
          <p:cNvPr id="9" name="TextBox 8"/>
          <p:cNvSpPr txBox="1"/>
          <p:nvPr/>
        </p:nvSpPr>
        <p:spPr>
          <a:xfrm>
            <a:off x="3444558" y="2339340"/>
            <a:ext cx="5832475" cy="646113"/>
          </a:xfrm>
          <a:prstGeom prst="rect">
            <a:avLst/>
          </a:prstGeom>
          <a:noFill/>
          <a:ln w="9525">
            <a:noFill/>
          </a:ln>
        </p:spPr>
        <p:txBody>
          <a:bodyPr anchor="t">
            <a:spAutoFit/>
          </a:bodyPr>
          <a:p>
            <a:r>
              <a:rPr lang="zh-CN" altLang="en-US" sz="3600" dirty="0">
                <a:latin typeface="Arial" panose="020B0604020202020204" pitchFamily="34" charset="0"/>
                <a:ea typeface="宋体" panose="02010600030101010101" pitchFamily="2" charset="-122"/>
              </a:rPr>
              <a:t>不长草的地方。</a:t>
            </a:r>
            <a:endParaRPr lang="zh-CN" altLang="en-US" sz="3600" dirty="0">
              <a:latin typeface="Arial" panose="020B0604020202020204" pitchFamily="34" charset="0"/>
              <a:ea typeface="宋体" panose="02010600030101010101" pitchFamily="2" charset="-122"/>
            </a:endParaRPr>
          </a:p>
        </p:txBody>
      </p:sp>
    </p:spTree>
  </p:cSld>
  <p:clrMapOvr>
    <a:masterClrMapping/>
  </p:clrMapOvr>
  <p:transition spd="slow">
    <p:blinds/>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ppt_x</p:attrName>
                                        </p:attrNameLst>
                                      </p:cBhvr>
                                      <p:tavLst>
                                        <p:tav tm="0">
                                          <p:val>
                                            <p:strVal val="#ppt_x"/>
                                          </p:val>
                                        </p:tav>
                                        <p:tav tm="100000">
                                          <p:val>
                                            <p:strVal val="#ppt_x"/>
                                          </p:val>
                                        </p:tav>
                                      </p:tavLst>
                                    </p:anim>
                                    <p:anim calcmode="lin" valueType="num">
                                      <p:cBhvr>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3" presetClass="entr" presetSubtype="10" fill="hold" grpId="0" nodeType="click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blinds(horizontal)">
                                      <p:cBhvr>
                                        <p:cTn id="13" dur="500"/>
                                        <p:tgtEl>
                                          <p:spTgt spid="9"/>
                                        </p:tgtEl>
                                      </p:cBhvr>
                                    </p:animEffect>
                                  </p:childTnLst>
                                </p:cTn>
                              </p:par>
                            </p:childTnLst>
                          </p:cTn>
                        </p:par>
                      </p:childTnLst>
                    </p:cTn>
                  </p:par>
                  <p:par>
                    <p:cTn id="14" fill="hold">
                      <p:stCondLst>
                        <p:cond delay="indefinite"/>
                      </p:stCondLst>
                      <p:childTnLst>
                        <p:par>
                          <p:cTn id="15" fill="hold">
                            <p:stCondLst>
                              <p:cond delay="0"/>
                            </p:stCondLst>
                            <p:childTnLst>
                              <p:par>
                                <p:cTn id="16" presetID="3" presetClass="entr" presetSubtype="10" fill="hold" grpId="0" nodeType="clickEffect">
                                  <p:stCondLst>
                                    <p:cond delay="0"/>
                                  </p:stCondLst>
                                  <p:childTnLst>
                                    <p:set>
                                      <p:cBhvr>
                                        <p:cTn id="17" dur="1" fill="hold">
                                          <p:stCondLst>
                                            <p:cond delay="0"/>
                                          </p:stCondLst>
                                        </p:cTn>
                                        <p:tgtEl>
                                          <p:spTgt spid="5"/>
                                        </p:tgtEl>
                                        <p:attrNameLst>
                                          <p:attrName>style.visibility</p:attrName>
                                        </p:attrNameLst>
                                      </p:cBhvr>
                                      <p:to>
                                        <p:strVal val="visible"/>
                                      </p:to>
                                    </p:set>
                                    <p:animEffect transition="in" filter="blinds(horizontal)">
                                      <p:cBhvr>
                                        <p:cTn id="18" dur="500"/>
                                        <p:tgtEl>
                                          <p:spTgt spid="5"/>
                                        </p:tgtEl>
                                      </p:cBhvr>
                                    </p:animEffect>
                                  </p:childTnLst>
                                </p:cTn>
                              </p:par>
                            </p:childTnLst>
                          </p:cTn>
                        </p:par>
                      </p:childTnLst>
                    </p:cTn>
                  </p:par>
                  <p:par>
                    <p:cTn id="19" fill="hold">
                      <p:stCondLst>
                        <p:cond delay="indefinite"/>
                      </p:stCondLst>
                      <p:childTnLst>
                        <p:par>
                          <p:cTn id="20" fill="hold">
                            <p:stCondLst>
                              <p:cond delay="0"/>
                            </p:stCondLst>
                            <p:childTnLst>
                              <p:par>
                                <p:cTn id="21" presetID="3" presetClass="entr" presetSubtype="10" fill="hold" grpId="0" nodeType="click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blinds(horizontal)">
                                      <p:cBhvr>
                                        <p:cTn id="23"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8" grpId="0"/>
      <p:bldP spid="9" grpId="0"/>
    </p:bldLst>
  </p:timing>
</p:sld>
</file>

<file path=ppt/theme/theme1.xml><?xml version="1.0" encoding="utf-8"?>
<a:theme xmlns:a="http://schemas.openxmlformats.org/drawingml/2006/main" name="默认设计模板">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9EDEE"/>
      </a:accent5>
      <a:accent6>
        <a:srgbClr val="2D2D89"/>
      </a:accent6>
      <a:hlink>
        <a:srgbClr val="009999"/>
      </a:hlink>
      <a:folHlink>
        <a:srgbClr val="99CC00"/>
      </a:folHlink>
    </a:clrScheme>
    <a:fontScheme name="">
      <a:majorFont>
        <a:latin typeface="Arial"/>
        <a:ea typeface="宋体"/>
        <a:cs typeface=""/>
      </a:majorFont>
      <a:minorFont>
        <a:latin typeface="Arial"/>
        <a:ea typeface="宋体"/>
        <a:cs typeface=""/>
      </a:minorFont>
    </a:fontScheme>
    <a:fmtScheme name="Office 2007-2010">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atMod val="350000"/>
                <a:shade val="99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raClrSchemeLst>
    <a:extraClrScheme>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9EDEE"/>
        </a:accent5>
        <a:accent6>
          <a:srgbClr val="2D2D89"/>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4"/>
        </a:accent5>
        <a:accent6>
          <a:srgbClr val="E5895B"/>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7B7E5"/>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
        <a:dk1>
          <a:srgbClr val="000000"/>
        </a:dk1>
        <a:lt1>
          <a:srgbClr val="DEF6F1"/>
        </a:lt1>
        <a:dk2>
          <a:srgbClr val="000000"/>
        </a:dk2>
        <a:lt2>
          <a:srgbClr val="969696"/>
        </a:lt2>
        <a:accent1>
          <a:srgbClr val="FFFFFF"/>
        </a:accent1>
        <a:accent2>
          <a:srgbClr val="8DC6FF"/>
        </a:accent2>
        <a:accent3>
          <a:srgbClr val="EBFAF7"/>
        </a:accent3>
        <a:accent4>
          <a:srgbClr val="000000"/>
        </a:accent4>
        <a:accent5>
          <a:srgbClr val="FFFFFF"/>
        </a:accent5>
        <a:accent6>
          <a:srgbClr val="7EB1E5"/>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7B7"/>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
        <a:dk1>
          <a:srgbClr val="FFFFFF"/>
        </a:dk1>
        <a:lt1>
          <a:srgbClr val="008080"/>
        </a:lt1>
        <a:dk2>
          <a:srgbClr val="FFFF99"/>
        </a:dk2>
        <a:lt2>
          <a:srgbClr val="005A58"/>
        </a:lt2>
        <a:accent1>
          <a:srgbClr val="006462"/>
        </a:accent1>
        <a:accent2>
          <a:srgbClr val="6D6FC7"/>
        </a:accent2>
        <a:accent3>
          <a:srgbClr val="AAC1C1"/>
        </a:accent3>
        <a:accent4>
          <a:srgbClr val="DCDCDC"/>
        </a:accent4>
        <a:accent5>
          <a:srgbClr val="AAB8B8"/>
        </a:accent5>
        <a:accent6>
          <a:srgbClr val="6163B2"/>
        </a:accent6>
        <a:hlink>
          <a:srgbClr val="00FFFF"/>
        </a:hlink>
        <a:folHlink>
          <a:srgbClr val="00FF00"/>
        </a:folHlink>
      </a:clrScheme>
      <a:clrMap bg1="lt1" tx1="dk1" bg2="lt2" tx2="dk2" accent1="accent1" accent2="accent2" accent3="accent3" accent4="accent4" accent5="accent5" accent6="accent6" hlink="hlink" folHlink="folHlink"/>
    </a:extraClrScheme>
    <a:extraClrScheme>
      <a:clrScheme name="">
        <a:dk1>
          <a:srgbClr val="FFFFFF"/>
        </a:dk1>
        <a:lt1>
          <a:srgbClr val="800000"/>
        </a:lt1>
        <a:dk2>
          <a:srgbClr val="DFD293"/>
        </a:dk2>
        <a:lt2>
          <a:srgbClr val="5C1F00"/>
        </a:lt2>
        <a:accent1>
          <a:srgbClr val="CC3300"/>
        </a:accent1>
        <a:accent2>
          <a:srgbClr val="BE7960"/>
        </a:accent2>
        <a:accent3>
          <a:srgbClr val="C1AAAA"/>
        </a:accent3>
        <a:accent4>
          <a:srgbClr val="DCDCDC"/>
        </a:accent4>
        <a:accent5>
          <a:srgbClr val="E2ADAA"/>
        </a:accent5>
        <a:accent6>
          <a:srgbClr val="AA6C55"/>
        </a:accent6>
        <a:hlink>
          <a:srgbClr val="FFFF99"/>
        </a:hlink>
        <a:folHlink>
          <a:srgbClr val="D3A219"/>
        </a:folHlink>
      </a:clrScheme>
      <a:clrMap bg1="lt1" tx1="dk1" bg2="lt2" tx2="dk2" accent1="accent1" accent2="accent2" accent3="accent3" accent4="accent4" accent5="accent5" accent6="accent6" hlink="hlink" folHlink="folHlink"/>
    </a:extraClrScheme>
    <a:extraClrScheme>
      <a:clrScheme name="">
        <a:dk1>
          <a:srgbClr val="FFFFFF"/>
        </a:dk1>
        <a:lt1>
          <a:srgbClr val="000099"/>
        </a:lt1>
        <a:dk2>
          <a:srgbClr val="CCFFFF"/>
        </a:dk2>
        <a:lt2>
          <a:srgbClr val="003366"/>
        </a:lt2>
        <a:accent1>
          <a:srgbClr val="3366CC"/>
        </a:accent1>
        <a:accent2>
          <a:srgbClr val="00B000"/>
        </a:accent2>
        <a:accent3>
          <a:srgbClr val="AAAACA"/>
        </a:accent3>
        <a:accent4>
          <a:srgbClr val="DCDCDC"/>
        </a:accent4>
        <a:accent5>
          <a:srgbClr val="ADB9E2"/>
        </a:accent5>
        <a:accent6>
          <a:srgbClr val="009D00"/>
        </a:accent6>
        <a:hlink>
          <a:srgbClr val="66CCFF"/>
        </a:hlink>
        <a:folHlink>
          <a:srgbClr val="FFE701"/>
        </a:folHlink>
      </a:clrScheme>
      <a:clrMap bg1="lt1" tx1="dk1" bg2="lt2" tx2="dk2" accent1="accent1" accent2="accent2" accent3="accent3" accent4="accent4" accent5="accent5" accent6="accent6" hlink="hlink" folHlink="folHlink"/>
    </a:extraClrScheme>
    <a:extraClrScheme>
      <a:clrScheme name="">
        <a:dk1>
          <a:srgbClr val="FFFFFF"/>
        </a:dk1>
        <a:lt1>
          <a:srgbClr val="000000"/>
        </a:lt1>
        <a:dk2>
          <a:srgbClr val="E3EBF1"/>
        </a:dk2>
        <a:lt2>
          <a:srgbClr val="336699"/>
        </a:lt2>
        <a:accent1>
          <a:srgbClr val="003399"/>
        </a:accent1>
        <a:accent2>
          <a:srgbClr val="468A4B"/>
        </a:accent2>
        <a:accent3>
          <a:srgbClr val="AAAAAA"/>
        </a:accent3>
        <a:accent4>
          <a:srgbClr val="DCDCDC"/>
        </a:accent4>
        <a:accent5>
          <a:srgbClr val="AAADCA"/>
        </a:accent5>
        <a:accent6>
          <a:srgbClr val="3E7B43"/>
        </a:accent6>
        <a:hlink>
          <a:srgbClr val="66CCFF"/>
        </a:hlink>
        <a:folHlink>
          <a:srgbClr val="F0E500"/>
        </a:folHlink>
      </a:clrScheme>
      <a:clrMap bg1="lt1" tx1="dk1" bg2="lt2" tx2="dk2" accent1="accent1" accent2="accent2" accent3="accent3" accent4="accent4" accent5="accent5" accent6="accent6" hlink="hlink" folHlink="folHlink"/>
    </a:extraClrScheme>
    <a:extraClrScheme>
      <a:clrScheme name="">
        <a:dk1>
          <a:srgbClr val="FFFFFF"/>
        </a:dk1>
        <a:lt1>
          <a:srgbClr val="686B5D"/>
        </a:lt1>
        <a:dk2>
          <a:srgbClr val="D1D1CB"/>
        </a:dk2>
        <a:lt2>
          <a:srgbClr val="777777"/>
        </a:lt2>
        <a:accent1>
          <a:srgbClr val="909082"/>
        </a:accent1>
        <a:accent2>
          <a:srgbClr val="809EA8"/>
        </a:accent2>
        <a:accent3>
          <a:srgbClr val="B9BAB6"/>
        </a:accent3>
        <a:accent4>
          <a:srgbClr val="DCDCDC"/>
        </a:accent4>
        <a:accent5>
          <a:srgbClr val="C7C7C1"/>
        </a:accent5>
        <a:accent6>
          <a:srgbClr val="728D96"/>
        </a:accent6>
        <a:hlink>
          <a:srgbClr val="FFCC66"/>
        </a:hlink>
        <a:folHlink>
          <a:srgbClr val="E9DCB9"/>
        </a:folHlink>
      </a:clrScheme>
      <a:clrMap bg1="lt1" tx1="dk1" bg2="lt2" tx2="dk2" accent1="accent1" accent2="accent2" accent3="accent3" accent4="accent4" accent5="accent5" accent6="accent6" hlink="hlink" folHlink="folHlink"/>
    </a:extraClrScheme>
    <a:extraClrScheme>
      <a:clrScheme name="">
        <a:dk1>
          <a:srgbClr val="FFFFFF"/>
        </a:dk1>
        <a:lt1>
          <a:srgbClr val="666699"/>
        </a:lt1>
        <a:dk2>
          <a:srgbClr val="FFFFFF"/>
        </a:dk2>
        <a:lt2>
          <a:srgbClr val="3E3E5C"/>
        </a:lt2>
        <a:accent1>
          <a:srgbClr val="60597B"/>
        </a:accent1>
        <a:accent2>
          <a:srgbClr val="6666FF"/>
        </a:accent2>
        <a:accent3>
          <a:srgbClr val="B9B9CA"/>
        </a:accent3>
        <a:accent4>
          <a:srgbClr val="DCDCDC"/>
        </a:accent4>
        <a:accent5>
          <a:srgbClr val="B7B5BF"/>
        </a:accent5>
        <a:accent6>
          <a:srgbClr val="5B5BE5"/>
        </a:accent6>
        <a:hlink>
          <a:srgbClr val="99CCFF"/>
        </a:hlink>
        <a:folHlink>
          <a:srgbClr val="FFFF99"/>
        </a:folHlink>
      </a:clrScheme>
      <a:clrMap bg1="lt1" tx1="dk1" bg2="lt2" tx2="dk2" accent1="accent1" accent2="accent2" accent3="accent3" accent4="accent4" accent5="accent5" accent6="accent6" hlink="hlink" folHlink="folHlink"/>
    </a:extraClrScheme>
    <a:extraClrScheme>
      <a:clrScheme name="">
        <a:dk1>
          <a:srgbClr val="FFFFFF"/>
        </a:dk1>
        <a:lt1>
          <a:srgbClr val="523E26"/>
        </a:lt1>
        <a:dk2>
          <a:srgbClr val="DFC08D"/>
        </a:dk2>
        <a:lt2>
          <a:srgbClr val="2D2015"/>
        </a:lt2>
        <a:accent1>
          <a:srgbClr val="8C7B70"/>
        </a:accent1>
        <a:accent2>
          <a:srgbClr val="8F5F2F"/>
        </a:accent2>
        <a:accent3>
          <a:srgbClr val="B3AFAB"/>
        </a:accent3>
        <a:accent4>
          <a:srgbClr val="DCDCDC"/>
        </a:accent4>
        <a:accent5>
          <a:srgbClr val="C5BFBC"/>
        </a:accent5>
        <a:accent6>
          <a:srgbClr val="805529"/>
        </a:accent6>
        <a:hlink>
          <a:srgbClr val="CCB400"/>
        </a:hlink>
        <a:folHlink>
          <a:srgbClr val="8C9EA0"/>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3422</Words>
  <Application>WPS 演示</Application>
  <PresentationFormat>在屏幕上显示</PresentationFormat>
  <Paragraphs>221</Paragraphs>
  <Slides>45</Slides>
  <Notes>0</Notes>
  <HiddenSlides>0</HiddenSlides>
  <MMClips>0</MMClips>
  <ScaleCrop>false</ScaleCrop>
  <HeadingPairs>
    <vt:vector size="6" baseType="variant">
      <vt:variant>
        <vt:lpstr>已用的字体</vt:lpstr>
      </vt:variant>
      <vt:variant>
        <vt:i4>11</vt:i4>
      </vt:variant>
      <vt:variant>
        <vt:lpstr>主题</vt:lpstr>
      </vt:variant>
      <vt:variant>
        <vt:i4>1</vt:i4>
      </vt:variant>
      <vt:variant>
        <vt:lpstr>幻灯片标题</vt:lpstr>
      </vt:variant>
      <vt:variant>
        <vt:i4>45</vt:i4>
      </vt:variant>
    </vt:vector>
  </HeadingPairs>
  <TitlesOfParts>
    <vt:vector size="57" baseType="lpstr">
      <vt:lpstr>Arial</vt:lpstr>
      <vt:lpstr>宋体</vt:lpstr>
      <vt:lpstr>Wingdings</vt:lpstr>
      <vt:lpstr>微软雅黑</vt:lpstr>
      <vt:lpstr>Arial Unicode MS</vt:lpstr>
      <vt:lpstr>Calibri</vt:lpstr>
      <vt:lpstr>华文琥珀</vt:lpstr>
      <vt:lpstr>华文新魏</vt:lpstr>
      <vt:lpstr>Times New Roman</vt:lpstr>
      <vt:lpstr>黑体</vt:lpstr>
      <vt:lpstr>方正水柱_GBK</vt:lpstr>
      <vt:lpstr>默认设计模板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 课前预习独立作业</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二、理解形象（生动的人物形象） </vt:lpstr>
      <vt:lpstr>PowerPoint 演示文稿</vt:lpstr>
      <vt:lpstr>PowerPoint 演示文稿</vt:lpstr>
      <vt:lpstr>PowerPoint 演示文稿</vt:lpstr>
      <vt:lpstr>合作探究</vt:lpstr>
      <vt:lpstr>三．由植树的牧羊人想到了哪些在现实中为改变中国生态环境而努力奋斗的“种树”人？</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课堂小结 </vt:lpstr>
      <vt:lpstr>三、理解主旨 </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
  <cp:lastModifiedBy>北方1382057858</cp:lastModifiedBy>
  <cp:revision>64</cp:revision>
  <dcterms:created xsi:type="dcterms:W3CDTF">2016-09-04T01:39:00Z</dcterms:created>
  <dcterms:modified xsi:type="dcterms:W3CDTF">2017-10-30T23:31:45Z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Version">
    <vt:r8>1</vt:r8>
  </property>
  <property fmtid="{D5CDD505-2E9C-101B-9397-08002B2CF9AE}" pid="3" name="KSOProductBuildVer">
    <vt:lpwstr>2052-10.1.0.6930</vt:lpwstr>
  </property>
</Properties>
</file>