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6" r:id="rId17"/>
    <p:sldId id="271" r:id="rId18"/>
    <p:sldId id="272" r:id="rId19"/>
    <p:sldId id="273" r:id="rId20"/>
    <p:sldId id="274" r:id="rId21"/>
    <p:sldId id="275" r:id="rId22"/>
    <p:sldId id="277" r:id="rId23"/>
    <p:sldId id="278" r:id="rId24"/>
    <p:sldId id="280" r:id="rId25"/>
    <p:sldId id="279" r:id="rId26"/>
    <p:sldId id="281" r:id="rId27"/>
    <p:sldId id="282" r:id="rId2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3D48E-40A6-4801-8A25-B14E43BDB467}" type="datetimeFigureOut">
              <a:rPr lang="zh-CN" altLang="en-US" smtClean="0"/>
              <a:t>2016/10/10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AB9ACE-AB7B-4A6C-A1F5-77AA4527B5D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AB9ACE-AB7B-4A6C-A1F5-77AA4527B5DB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71736" y="1643050"/>
            <a:ext cx="4714908" cy="1428760"/>
          </a:xfrm>
        </p:spPr>
        <p:txBody>
          <a:bodyPr/>
          <a:lstStyle/>
          <a:p>
            <a:r>
              <a:rPr lang="zh-CN" altLang="zh-CN" dirty="0" smtClean="0"/>
              <a:t> </a:t>
            </a:r>
            <a:r>
              <a:rPr lang="zh-CN" altLang="zh-CN" b="1" dirty="0" smtClean="0">
                <a:solidFill>
                  <a:srgbClr val="FF0000"/>
                </a:solidFill>
              </a:rPr>
              <a:t>⑦</a:t>
            </a:r>
            <a:r>
              <a:rPr lang="en-US" altLang="zh-CN" b="1" dirty="0" smtClean="0">
                <a:solidFill>
                  <a:srgbClr val="FF0000"/>
                </a:solidFill>
              </a:rPr>
              <a:t> </a:t>
            </a:r>
            <a:r>
              <a:rPr lang="zh-CN" altLang="en-US" b="1" dirty="0" smtClean="0">
                <a:solidFill>
                  <a:srgbClr val="FF0000"/>
                </a:solidFill>
              </a:rPr>
              <a:t>怎么都</a:t>
            </a:r>
            <a:r>
              <a:rPr lang="zh-CN" altLang="en-US" b="1" dirty="0" smtClean="0">
                <a:solidFill>
                  <a:srgbClr val="FF0000"/>
                </a:solidFill>
              </a:rPr>
              <a:t>快乐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4282" y="1928802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说一说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3357562"/>
            <a:ext cx="8229600" cy="1882781"/>
          </a:xfrm>
        </p:spPr>
        <p:txBody>
          <a:bodyPr>
            <a:normAutofit/>
          </a:bodyPr>
          <a:lstStyle/>
          <a:p>
            <a:r>
              <a:rPr lang="zh-CN" altLang="en-US" sz="4000" dirty="0" smtClean="0">
                <a:latin typeface="楷体" pitchFamily="49" charset="-122"/>
                <a:ea typeface="楷体" pitchFamily="49" charset="-122"/>
              </a:rPr>
              <a:t>小</a:t>
            </a:r>
            <a:r>
              <a:rPr lang="zh-CN" altLang="en-US" sz="4000" dirty="0" smtClean="0">
                <a:latin typeface="楷体" pitchFamily="49" charset="-122"/>
                <a:ea typeface="楷体" pitchFamily="49" charset="-122"/>
              </a:rPr>
              <a:t>朋</a:t>
            </a:r>
            <a:r>
              <a:rPr lang="zh-CN" altLang="en-US" sz="4000" dirty="0" smtClean="0">
                <a:latin typeface="楷体" pitchFamily="49" charset="-122"/>
                <a:ea typeface="楷体" pitchFamily="49" charset="-122"/>
              </a:rPr>
              <a:t>友，你一个人的时候都怎么玩？</a:t>
            </a:r>
            <a:endParaRPr lang="zh-CN" altLang="en-US" sz="4000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71604" y="2332037"/>
            <a:ext cx="618650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两个人玩，很好！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讲故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事得有人听才行，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你讲我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听，我听你讲。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还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有下象棋，打羽毛球，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坐跷跷板</a:t>
            </a:r>
            <a:r>
              <a:rPr lang="en-US" altLang="zh-CN" sz="4000" b="1" dirty="0" smtClean="0">
                <a:latin typeface="楷体" pitchFamily="49" charset="-122"/>
                <a:ea typeface="楷体" pitchFamily="49" charset="-122"/>
              </a:rPr>
              <a:t>……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1508" name="Picture 4" descr="C:\Users\Administrator\Desktop\QQ截图2016101014540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13997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0" y="0"/>
            <a:ext cx="19864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讲故</a:t>
            </a:r>
            <a:r>
              <a:rPr lang="zh-CN" altLang="zh-CN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事</a:t>
            </a:r>
            <a:endParaRPr lang="zh-CN" altLang="en-US" sz="4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2530" name="Picture 2" descr="C:\Users\Administrator\Desktop\QQ截图201610101456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3786182" y="0"/>
            <a:ext cx="17283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下象棋</a:t>
            </a:r>
            <a:endParaRPr lang="zh-CN" altLang="en-US" sz="4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23559" name="Picture 7" descr="C:\Users\Administrator\Desktop\QQ截图2016101015050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9655" cy="6858000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428992" y="0"/>
            <a:ext cx="22429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打羽毛球</a:t>
            </a:r>
            <a:endParaRPr lang="zh-CN" altLang="en-US" sz="4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4578" name="Picture 2" descr="C:\Users\Administrator\Desktop\QQ截图2016101015072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285720" y="1071546"/>
            <a:ext cx="22429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坐跷跷板</a:t>
            </a:r>
            <a:endParaRPr lang="zh-CN" altLang="en-US" sz="4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8675" name="Picture 3" descr="C:\Users\Administrator\Desktop\QQ截图2016101015203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矩形 5"/>
          <p:cNvSpPr/>
          <p:nvPr/>
        </p:nvSpPr>
        <p:spPr>
          <a:xfrm>
            <a:off x="0" y="0"/>
            <a:ext cx="17283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比手劲</a:t>
            </a:r>
            <a:endParaRPr lang="zh-CN" altLang="en-US" sz="4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2143116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想一想，说一说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71604" y="3500438"/>
            <a:ext cx="6286544" cy="1500198"/>
          </a:xfrm>
        </p:spPr>
        <p:txBody>
          <a:bodyPr/>
          <a:lstStyle/>
          <a:p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两个人还可以玩什么？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85852" y="2143116"/>
            <a:ext cx="647225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三个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人玩，很好！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讲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故事多个人听更有劲，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你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讲我们听，我讲你们听。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两个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人甩绳子，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你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跳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，我跳，轮流跳。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5602" name="Picture 2" descr="C:\Users\Administrator\Desktop\QQ截图2016101015153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642910" y="1214422"/>
            <a:ext cx="17283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讲故事</a:t>
            </a:r>
            <a:endParaRPr lang="zh-CN" altLang="en-US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71670" y="785794"/>
            <a:ext cx="5186370" cy="1143000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读一读，写一写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田字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496"/>
            <a:ext cx="1423849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田字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5000636"/>
            <a:ext cx="1423849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田字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9135" y="4994801"/>
            <a:ext cx="1423849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田字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5000636"/>
            <a:ext cx="1423849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田字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857496"/>
            <a:ext cx="1423849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田字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2857496"/>
            <a:ext cx="1423849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田字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857496"/>
            <a:ext cx="1423849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矩形 12"/>
          <p:cNvSpPr/>
          <p:nvPr/>
        </p:nvSpPr>
        <p:spPr>
          <a:xfrm>
            <a:off x="2857488" y="2786058"/>
            <a:ext cx="13131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很</a:t>
            </a:r>
            <a:endParaRPr lang="zh-CN" altLang="en-US" sz="8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143504" y="2786058"/>
            <a:ext cx="13131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当</a:t>
            </a:r>
            <a:endParaRPr lang="zh-CN" altLang="en-US" sz="8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71472" y="2786058"/>
            <a:ext cx="13131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玩</a:t>
            </a:r>
            <a:endParaRPr lang="zh-CN" altLang="en-US" sz="8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358082" y="2786058"/>
            <a:ext cx="13131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音</a:t>
            </a:r>
            <a:endParaRPr lang="zh-CN" altLang="en-US" sz="8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571604" y="4929198"/>
            <a:ext cx="13131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讲</a:t>
            </a:r>
            <a:endParaRPr lang="zh-CN" altLang="en-US" sz="8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000496" y="4929198"/>
            <a:ext cx="13131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行</a:t>
            </a:r>
            <a:endParaRPr lang="zh-CN" altLang="en-US" sz="8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429388" y="4929198"/>
            <a:ext cx="13131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许</a:t>
            </a:r>
            <a:endParaRPr lang="zh-CN" altLang="en-US" sz="8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85786" y="2285992"/>
            <a:ext cx="9925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err="1" smtClean="0">
                <a:solidFill>
                  <a:prstClr val="black"/>
                </a:solidFill>
              </a:rPr>
              <a:t>w</a:t>
            </a:r>
            <a:r>
              <a:rPr lang="en-US" altLang="zh-CN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宋体" pitchFamily="2" charset="-122"/>
              </a:rPr>
              <a:t>á</a:t>
            </a:r>
            <a:r>
              <a:rPr lang="en-US" altLang="zh-CN" sz="3200" dirty="0" err="1" smtClean="0">
                <a:solidFill>
                  <a:prstClr val="black"/>
                </a:solidFill>
              </a:rPr>
              <a:t>n</a:t>
            </a:r>
            <a:r>
              <a:rPr lang="en-US" altLang="zh-CN" sz="3200" dirty="0" smtClean="0">
                <a:solidFill>
                  <a:prstClr val="black"/>
                </a:solidFill>
              </a:rPr>
              <a:t> 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3143240" y="2285992"/>
            <a:ext cx="8210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prstClr val="black"/>
                </a:solidFill>
              </a:rPr>
              <a:t>h</a:t>
            </a:r>
            <a:r>
              <a:rPr lang="zh-CN" altLang="zh-CN" sz="3200" dirty="0" smtClean="0">
                <a:solidFill>
                  <a:prstClr val="black"/>
                </a:solidFill>
              </a:rPr>
              <a:t>ě</a:t>
            </a:r>
            <a:r>
              <a:rPr lang="en-US" altLang="zh-CN" sz="3200" dirty="0" smtClean="0">
                <a:solidFill>
                  <a:prstClr val="black"/>
                </a:solidFill>
              </a:rPr>
              <a:t>n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5214942" y="2285992"/>
            <a:ext cx="10278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err="1" smtClean="0">
                <a:solidFill>
                  <a:prstClr val="black"/>
                </a:solidFill>
              </a:rPr>
              <a:t>d</a:t>
            </a:r>
            <a:r>
              <a:rPr lang="en-US" altLang="zh-CN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宋体" pitchFamily="2" charset="-122"/>
              </a:rPr>
              <a:t>ā</a:t>
            </a:r>
            <a:r>
              <a:rPr lang="en-US" altLang="zh-CN" sz="3200" dirty="0" err="1" smtClean="0">
                <a:solidFill>
                  <a:prstClr val="black"/>
                </a:solidFill>
              </a:rPr>
              <a:t>n</a:t>
            </a:r>
            <a:r>
              <a:rPr lang="en-US" altLang="zh-CN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ɡ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7715272" y="2285992"/>
            <a:ext cx="6815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prstClr val="black"/>
                </a:solidFill>
              </a:rPr>
              <a:t>y</a:t>
            </a:r>
            <a:r>
              <a:rPr lang="zh-CN" altLang="zh-CN" sz="3200" dirty="0" smtClean="0">
                <a:solidFill>
                  <a:prstClr val="black"/>
                </a:solidFill>
              </a:rPr>
              <a:t>ī</a:t>
            </a:r>
            <a:r>
              <a:rPr lang="en-US" altLang="zh-CN" sz="3200" dirty="0" smtClean="0">
                <a:solidFill>
                  <a:prstClr val="black"/>
                </a:solidFill>
              </a:rPr>
              <a:t>n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1714480" y="4357694"/>
            <a:ext cx="10038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err="1" smtClean="0">
                <a:solidFill>
                  <a:prstClr val="black"/>
                </a:solidFill>
              </a:rPr>
              <a:t>ji</a:t>
            </a:r>
            <a:r>
              <a:rPr lang="en-US" altLang="zh-CN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宋体" pitchFamily="2" charset="-122"/>
              </a:rPr>
              <a:t>ǎ</a:t>
            </a:r>
            <a:r>
              <a:rPr lang="en-US" altLang="zh-CN" sz="3200" dirty="0" err="1" smtClean="0">
                <a:solidFill>
                  <a:prstClr val="black"/>
                </a:solidFill>
              </a:rPr>
              <a:t>n</a:t>
            </a:r>
            <a:r>
              <a:rPr lang="en-US" altLang="zh-CN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ɡ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4214810" y="4429132"/>
            <a:ext cx="9717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prstClr val="black"/>
                </a:solidFill>
              </a:rPr>
              <a:t>x</a:t>
            </a:r>
            <a:r>
              <a:rPr lang="zh-CN" altLang="zh-CN" sz="3200" dirty="0" smtClean="0">
                <a:solidFill>
                  <a:prstClr val="black"/>
                </a:solidFill>
              </a:rPr>
              <a:t>í</a:t>
            </a:r>
            <a:r>
              <a:rPr lang="en-US" altLang="zh-CN" sz="3200" dirty="0" err="1" smtClean="0">
                <a:solidFill>
                  <a:prstClr val="black"/>
                </a:solidFill>
              </a:rPr>
              <a:t>n</a:t>
            </a:r>
            <a:r>
              <a:rPr lang="en-US" altLang="zh-CN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</a:rPr>
              <a:t>ɡ</a:t>
            </a:r>
            <a:r>
              <a:rPr lang="en-US" altLang="zh-CN" sz="3200" dirty="0" smtClean="0">
                <a:solidFill>
                  <a:prstClr val="black"/>
                </a:solidFill>
              </a:rPr>
              <a:t> 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6786578" y="4429132"/>
            <a:ext cx="5790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prstClr val="black"/>
                </a:solidFill>
              </a:rPr>
              <a:t>x</a:t>
            </a:r>
            <a:r>
              <a:rPr lang="zh-CN" altLang="zh-CN" sz="3200" dirty="0" smtClean="0">
                <a:solidFill>
                  <a:prstClr val="black"/>
                </a:solidFill>
              </a:rPr>
              <a:t>ǔ</a:t>
            </a:r>
            <a:endParaRPr lang="zh-CN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6626" name="Picture 2" descr="C:\Users\Administrator\Desktop\QQ截图2016101015175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5857884" y="5214950"/>
            <a:ext cx="17299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跳绳</a:t>
            </a:r>
            <a:endParaRPr lang="zh-CN" altLang="en-US" sz="6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7650" name="Picture 2" descr="C:\Users\Administrator\Desktop\QQ截图201610101126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14480" y="2143116"/>
            <a:ext cx="5900750" cy="4525963"/>
          </a:xfrm>
        </p:spPr>
        <p:txBody>
          <a:bodyPr/>
          <a:lstStyle/>
          <a:p>
            <a:pPr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四个人玩，很好！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五个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人玩，很好！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许多人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玩，更好！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人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多，什么游戏都能玩，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拔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河，老鹰捉小鸡，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打排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球，打篮球，踢足球</a:t>
            </a: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……</a:t>
            </a:r>
          </a:p>
          <a:p>
            <a:pPr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连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开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运动会也可以。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 descr="C:\Users\Administrator\Desktop\QQ截图2016101015324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00306"/>
            <a:ext cx="4286248" cy="3429000"/>
          </a:xfrm>
          <a:prstGeom prst="rect">
            <a:avLst/>
          </a:prstGeom>
          <a:noFill/>
        </p:spPr>
      </p:pic>
      <p:pic>
        <p:nvPicPr>
          <p:cNvPr id="29702" name="Picture 6" descr="C:\Users\Administrator\Desktop\QQ截图2016101015313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9" y="0"/>
            <a:ext cx="4857752" cy="3429000"/>
          </a:xfrm>
          <a:prstGeom prst="rect">
            <a:avLst/>
          </a:prstGeom>
          <a:noFill/>
        </p:spPr>
      </p:pic>
      <p:pic>
        <p:nvPicPr>
          <p:cNvPr id="29700" name="Picture 4" descr="C:\Users\Administrator\Desktop\QQ截图2016101015330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3429000"/>
            <a:ext cx="4857752" cy="3429000"/>
          </a:xfrm>
          <a:prstGeom prst="rect">
            <a:avLst/>
          </a:prstGeom>
          <a:noFill/>
        </p:spPr>
      </p:pic>
      <p:sp>
        <p:nvSpPr>
          <p:cNvPr id="9" name="矩形 8"/>
          <p:cNvSpPr/>
          <p:nvPr/>
        </p:nvSpPr>
        <p:spPr>
          <a:xfrm>
            <a:off x="7429488" y="2643182"/>
            <a:ext cx="17145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4000" b="1" dirty="0" smtClean="0">
                <a:solidFill>
                  <a:srgbClr val="FFFF00"/>
                </a:solidFill>
                <a:latin typeface="楷体" pitchFamily="49" charset="-122"/>
                <a:ea typeface="楷体" pitchFamily="49" charset="-122"/>
              </a:rPr>
              <a:t>打排球</a:t>
            </a:r>
            <a:endParaRPr lang="zh-CN" altLang="en-US" sz="4000" dirty="0">
              <a:solidFill>
                <a:srgbClr val="FFFF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641392" y="5842337"/>
            <a:ext cx="2502608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踢足球</a:t>
            </a:r>
            <a:endParaRPr lang="zh-CN" altLang="en-US" sz="60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5842337"/>
            <a:ext cx="2492990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打篮球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Picture 3" descr="C:\Users\Administrator\Desktop\QQ截图201610101530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6124"/>
            <a:ext cx="9144000" cy="3516935"/>
          </a:xfrm>
          <a:prstGeom prst="rect">
            <a:avLst/>
          </a:prstGeom>
          <a:noFill/>
        </p:spPr>
      </p:pic>
      <p:pic>
        <p:nvPicPr>
          <p:cNvPr id="5" name="Picture 2" descr="C:\Users\Administrator\Desktop\QQ截图2016101011284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3357562"/>
          </a:xfrm>
          <a:prstGeom prst="rect">
            <a:avLst/>
          </a:prstGeom>
          <a:noFill/>
        </p:spPr>
      </p:pic>
      <p:sp>
        <p:nvSpPr>
          <p:cNvPr id="6" name="矩形 5"/>
          <p:cNvSpPr/>
          <p:nvPr/>
        </p:nvSpPr>
        <p:spPr>
          <a:xfrm>
            <a:off x="6643702" y="0"/>
            <a:ext cx="1729961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拔河</a:t>
            </a:r>
            <a:endParaRPr lang="zh-CN" altLang="en-US" sz="6000" dirty="0"/>
          </a:p>
        </p:txBody>
      </p:sp>
      <p:sp>
        <p:nvSpPr>
          <p:cNvPr id="7" name="矩形 6"/>
          <p:cNvSpPr/>
          <p:nvPr/>
        </p:nvSpPr>
        <p:spPr>
          <a:xfrm>
            <a:off x="4857752" y="3500438"/>
            <a:ext cx="4031873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老鹰捉小鸡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0722" name="Picture 2" descr="C:\Users\Administrator\Desktop\QQ截图201610101129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矩形 5"/>
          <p:cNvSpPr/>
          <p:nvPr/>
        </p:nvSpPr>
        <p:spPr>
          <a:xfrm>
            <a:off x="6500826" y="0"/>
            <a:ext cx="2502608" cy="101566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丢手绢</a:t>
            </a:r>
            <a:endParaRPr lang="zh-CN" altLang="en-US" sz="6000" dirty="0"/>
          </a:p>
        </p:txBody>
      </p:sp>
      <p:sp>
        <p:nvSpPr>
          <p:cNvPr id="7" name="矩形 6"/>
          <p:cNvSpPr/>
          <p:nvPr/>
        </p:nvSpPr>
        <p:spPr>
          <a:xfrm>
            <a:off x="8355840" y="5842337"/>
            <a:ext cx="788160" cy="101566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6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</a:t>
            </a:r>
            <a:endParaRPr lang="zh-CN" altLang="en-US" sz="60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4282" y="2000240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想一想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14480" y="3143248"/>
            <a:ext cx="6472286" cy="1982783"/>
          </a:xfrm>
        </p:spPr>
        <p:txBody>
          <a:bodyPr>
            <a:normAutofit/>
          </a:bodyPr>
          <a:lstStyle/>
          <a:p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你们还会玩什么游戏？</a:t>
            </a:r>
            <a:endParaRPr lang="zh-CN" altLang="en-US" sz="40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43372" y="857232"/>
            <a:ext cx="4643470" cy="1143000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读一读，说一说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14580" y="2285992"/>
            <a:ext cx="6429420" cy="32861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跳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绳      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踢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足球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讲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故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事    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听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音乐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打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排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球</a:t>
            </a:r>
            <a:r>
              <a:rPr lang="en-US" altLang="zh-CN" sz="4000" b="1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玩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游戏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你还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能说这样的词语吗？</a:t>
            </a:r>
            <a:endParaRPr lang="zh-CN" altLang="en-US" sz="40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2000240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读一读，记一记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0044" y="3500438"/>
            <a:ext cx="8543956" cy="26432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怎么  独自  跳绳  讲故事  羽毛球  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游戏  排球</a:t>
            </a:r>
            <a:r>
              <a:rPr lang="en-US" altLang="zh-CN" sz="40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40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篮球  运动会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85984" y="2143116"/>
            <a:ext cx="611506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一个人玩，很好！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独自一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个 ，静悄悄的，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正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好用纸折船，折马</a:t>
            </a:r>
            <a:r>
              <a:rPr lang="en-US" altLang="zh-CN" sz="4000" b="1" dirty="0" smtClean="0">
                <a:latin typeface="楷体" pitchFamily="49" charset="-122"/>
                <a:ea typeface="楷体" pitchFamily="49" charset="-122"/>
              </a:rPr>
              <a:t>……</a:t>
            </a:r>
          </a:p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踢毽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子，跳绳，搭积木，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当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然还有看书，画画，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听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音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乐</a:t>
            </a:r>
            <a:r>
              <a:rPr lang="en-US" altLang="zh-CN" sz="4000" b="1" dirty="0" smtClean="0">
                <a:latin typeface="楷体" pitchFamily="49" charset="-122"/>
                <a:ea typeface="楷体" pitchFamily="49" charset="-122"/>
              </a:rPr>
              <a:t>……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6386" name="Picture 2" descr="C:\Users\Administrator\Desktop\QQ截图201610101424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1196" cy="6858000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571472" y="500042"/>
            <a:ext cx="172354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6000" dirty="0" smtClean="0">
                <a:solidFill>
                  <a:srgbClr val="FFFF00"/>
                </a:solidFill>
                <a:latin typeface="楷体" pitchFamily="49" charset="-122"/>
                <a:ea typeface="楷体" pitchFamily="49" charset="-122"/>
              </a:rPr>
              <a:t>纸船</a:t>
            </a:r>
            <a:endParaRPr lang="zh-CN" altLang="en-US" sz="6000" dirty="0">
              <a:solidFill>
                <a:srgbClr val="FFFF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7410" name="Picture 2" descr="C:\Users\Administrator\Desktop\QQ截图2016101014243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1000100" y="642918"/>
            <a:ext cx="172354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60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纸马</a:t>
            </a:r>
            <a:endParaRPr lang="zh-CN" altLang="en-US" sz="60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8434" name="Picture 2" descr="C:\Users\Administrator\Desktop\QQ截图201610101426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225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9458" name="Picture 2" descr="C:\Users\Administrator\Desktop\QQ截图201610101427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5786446" y="357166"/>
            <a:ext cx="249299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搭</a:t>
            </a:r>
            <a:r>
              <a:rPr lang="zh-CN" altLang="zh-CN" sz="60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积</a:t>
            </a:r>
            <a:r>
              <a:rPr lang="zh-CN" altLang="zh-CN" sz="60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木</a:t>
            </a:r>
            <a:endParaRPr lang="zh-CN" altLang="en-US" sz="60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Administrator\Desktop\QQ截图2016101014283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0363"/>
            <a:ext cx="4929190" cy="3577637"/>
          </a:xfrm>
          <a:prstGeom prst="rect">
            <a:avLst/>
          </a:prstGeom>
          <a:noFill/>
        </p:spPr>
      </p:pic>
      <p:pic>
        <p:nvPicPr>
          <p:cNvPr id="20483" name="Picture 3" descr="C:\Users\Administrator\Desktop\QQ截图2016101014293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5526" y="0"/>
            <a:ext cx="4878474" cy="3500414"/>
          </a:xfrm>
          <a:prstGeom prst="rect">
            <a:avLst/>
          </a:prstGeom>
          <a:noFill/>
        </p:spPr>
      </p:pic>
      <p:pic>
        <p:nvPicPr>
          <p:cNvPr id="20484" name="Picture 4" descr="C:\Users\Administrator\Desktop\QQ截图2016101014300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5524" y="3571877"/>
            <a:ext cx="4708476" cy="3286124"/>
          </a:xfrm>
          <a:prstGeom prst="rect">
            <a:avLst/>
          </a:prstGeom>
          <a:noFill/>
        </p:spPr>
      </p:pic>
      <p:sp>
        <p:nvSpPr>
          <p:cNvPr id="8" name="矩形 7"/>
          <p:cNvSpPr/>
          <p:nvPr/>
        </p:nvSpPr>
        <p:spPr>
          <a:xfrm>
            <a:off x="0" y="3357562"/>
            <a:ext cx="1213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看书</a:t>
            </a:r>
            <a:endParaRPr lang="zh-CN" altLang="en-US" sz="4000" dirty="0"/>
          </a:p>
        </p:txBody>
      </p:sp>
      <p:sp>
        <p:nvSpPr>
          <p:cNvPr id="9" name="矩形 8"/>
          <p:cNvSpPr/>
          <p:nvPr/>
        </p:nvSpPr>
        <p:spPr>
          <a:xfrm>
            <a:off x="7786710" y="0"/>
            <a:ext cx="1213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画画</a:t>
            </a:r>
            <a:endParaRPr lang="zh-CN" altLang="en-US" sz="4000" dirty="0"/>
          </a:p>
        </p:txBody>
      </p:sp>
      <p:sp>
        <p:nvSpPr>
          <p:cNvPr id="10" name="矩形 9"/>
          <p:cNvSpPr/>
          <p:nvPr/>
        </p:nvSpPr>
        <p:spPr>
          <a:xfrm>
            <a:off x="4500562" y="3500438"/>
            <a:ext cx="17283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听音乐</a:t>
            </a:r>
            <a:endParaRPr lang="zh-CN" altLang="en-US" sz="4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415</Words>
  <Application>Microsoft Office PowerPoint</Application>
  <PresentationFormat>全屏显示(4:3)</PresentationFormat>
  <Paragraphs>76</Paragraphs>
  <Slides>27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Office 主题</vt:lpstr>
      <vt:lpstr> ⑦ 怎么都快乐</vt:lpstr>
      <vt:lpstr>读一读，写一写</vt:lpstr>
      <vt:lpstr>读一读，记一记</vt:lpstr>
      <vt:lpstr>幻灯片 4</vt:lpstr>
      <vt:lpstr>幻灯片 5</vt:lpstr>
      <vt:lpstr>幻灯片 6</vt:lpstr>
      <vt:lpstr>幻灯片 7</vt:lpstr>
      <vt:lpstr>幻灯片 8</vt:lpstr>
      <vt:lpstr>幻灯片 9</vt:lpstr>
      <vt:lpstr>说一说</vt:lpstr>
      <vt:lpstr>幻灯片 11</vt:lpstr>
      <vt:lpstr>幻灯片 12</vt:lpstr>
      <vt:lpstr>幻灯片 13</vt:lpstr>
      <vt:lpstr>幻灯片 14</vt:lpstr>
      <vt:lpstr>幻灯片 15</vt:lpstr>
      <vt:lpstr>幻灯片 16</vt:lpstr>
      <vt:lpstr>想一想，说一说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想一想</vt:lpstr>
      <vt:lpstr>读一读，说一说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User</cp:lastModifiedBy>
  <cp:revision>21</cp:revision>
  <dcterms:created xsi:type="dcterms:W3CDTF">2016-10-10T03:07:30Z</dcterms:created>
  <dcterms:modified xsi:type="dcterms:W3CDTF">2016-10-10T07:46:56Z</dcterms:modified>
</cp:coreProperties>
</file>