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3"/>
    <p:sldId id="258" r:id="rId4"/>
    <p:sldId id="266" r:id="rId5"/>
    <p:sldId id="267" r:id="rId6"/>
    <p:sldId id="279" r:id="rId7"/>
    <p:sldId id="268" r:id="rId8"/>
    <p:sldId id="259" r:id="rId9"/>
    <p:sldId id="260" r:id="rId10"/>
    <p:sldId id="261" r:id="rId11"/>
    <p:sldId id="274" r:id="rId12"/>
    <p:sldId id="262" r:id="rId13"/>
    <p:sldId id="276" r:id="rId14"/>
    <p:sldId id="277" r:id="rId15"/>
    <p:sldId id="278" r:id="rId16"/>
    <p:sldId id="271" r:id="rId17"/>
    <p:sldId id="275" r:id="rId18"/>
    <p:sldId id="272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753" autoAdjust="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C:\Users\Administrator\Desktop\&#39321;&#39321;%20-%20&#29482;&#20043;&#27468;.mp3" TargetMode="External"/><Relationship Id="rId2" Type="http://schemas.openxmlformats.org/officeDocument/2006/relationships/audio" Target="file:///C:\Users\Administrator\Desktop\&#39321;&#39321;%20-%20&#29482;&#20043;&#27468;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timgsa.baidu.com/timg?image&amp;quality=80&amp;size=b9999_10000&amp;sec=1537115491897&amp;di=285c451da6dd455ded41298cb9e87fd2&amp;imgtype=0&amp;src=http%3A%2F%2Fimgsrc.baidu.com%2Fimage%2Fc0%253Dshijue1%252C0%252C0%252C294%252C40%2Fsign%3D0543889c4d10b912abccfebdab949676%2Fc9fcc3cec3fdfc035a172c9fde3f8794a4c226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8" name="AutoShape 4" descr="https://timgsa.baidu.com/timg?image&amp;quality=80&amp;size=b9999_10000&amp;sec=1537115491897&amp;di=285c451da6dd455ded41298cb9e87fd2&amp;imgtype=0&amp;src=http%3A%2F%2Fimgsrc.baidu.com%2Fimage%2Fc0%253Dshijue1%252C0%252C0%252C294%252C40%2Fsign%3D0543889c4d10b912abccfebdab949676%2Fc9fcc3cec3fdfc035a172c9fde3f8794a4c226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AutoShape 6" descr="https://timgsa.baidu.com/timg?image&amp;quality=80&amp;size=b9999_10000&amp;sec=1537115491897&amp;di=285c451da6dd455ded41298cb9e87fd2&amp;imgtype=0&amp;src=http%3A%2F%2Fimgsrc.baidu.com%2Fimage%2Fc0%253Dshijue1%252C0%252C0%252C294%252C40%2Fsign%3D0543889c4d10b912abccfebdab949676%2Fc9fcc3cec3fdfc035a172c9fde3f8794a4c226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 descr="1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557010"/>
          </a:xfrm>
          <a:prstGeom prst="rect">
            <a:avLst/>
          </a:prstGeom>
        </p:spPr>
      </p:pic>
      <p:pic>
        <p:nvPicPr>
          <p:cNvPr id="6" name="香香 - 猪之歌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763000" y="6096000"/>
            <a:ext cx="381000" cy="381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8100"/>
            <a:ext cx="10285413" cy="678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762000"/>
            <a:ext cx="5057795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400" dirty="0" smtClean="0"/>
              <a:t>         走进王小波       </a:t>
            </a:r>
            <a:endParaRPr lang="zh-CN" altLang="en-US" sz="4400" dirty="0"/>
          </a:p>
        </p:txBody>
      </p:sp>
      <p:pic>
        <p:nvPicPr>
          <p:cNvPr id="4098" name="Picture 2" descr="C:\Users\Administrator\Desktop\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803400" y="1949450"/>
            <a:ext cx="3403600" cy="473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533400" y="0"/>
            <a:ext cx="10285413" cy="771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0285413" cy="771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8100"/>
            <a:ext cx="10285413" cy="678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4288"/>
            <a:ext cx="10161588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326243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6000" dirty="0" smtClean="0"/>
              <a:t>各抒己见</a:t>
            </a:r>
            <a:endParaRPr lang="zh-CN" alt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667000"/>
            <a:ext cx="9938939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3600" dirty="0" smtClean="0"/>
              <a:t>     </a:t>
            </a:r>
            <a:r>
              <a:rPr lang="zh-CN" altLang="en-US" sz="4800" b="1" dirty="0" smtClean="0"/>
              <a:t>假如你的生活也被设置，你会成为</a:t>
            </a:r>
            <a:endParaRPr lang="en-US" altLang="zh-CN" sz="4800" b="1" dirty="0" smtClean="0"/>
          </a:p>
          <a:p>
            <a:r>
              <a:rPr lang="zh-CN" altLang="en-US" sz="4800" b="1" dirty="0" smtClean="0"/>
              <a:t>    那只独特的猪？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572464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 b="1" dirty="0" smtClean="0"/>
              <a:t>独特的含义在哪里？</a:t>
            </a:r>
            <a:endParaRPr lang="zh-CN" altLang="en-US" sz="4800" b="1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371600"/>
            <a:ext cx="9144000" cy="504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9525"/>
            <a:ext cx="10287000" cy="771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893225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课后思考：</a:t>
            </a:r>
            <a:endParaRPr lang="en-US" altLang="zh-CN" sz="4000" b="1" dirty="0" smtClean="0"/>
          </a:p>
          <a:p>
            <a:r>
              <a:rPr lang="zh-CN" altLang="en-US" sz="4000" b="1" dirty="0" smtClean="0"/>
              <a:t>这样一只猪，你能根据</a:t>
            </a:r>
            <a:r>
              <a:rPr lang="en-US" altLang="zh-CN" sz="4000" b="1" dirty="0" smtClean="0"/>
              <a:t>《</a:t>
            </a:r>
            <a:r>
              <a:rPr lang="zh-CN" altLang="en-US" sz="4000" b="1" dirty="0" smtClean="0"/>
              <a:t>猪之歌</a:t>
            </a:r>
            <a:r>
              <a:rPr lang="en-US" altLang="zh-CN" sz="4000" b="1" dirty="0" smtClean="0"/>
              <a:t>》</a:t>
            </a:r>
            <a:endParaRPr lang="en-US" altLang="zh-CN" sz="4000" b="1" dirty="0" smtClean="0"/>
          </a:p>
          <a:p>
            <a:r>
              <a:rPr lang="zh-CN" altLang="en-US" sz="4000" b="1" dirty="0" smtClean="0"/>
              <a:t>把今天所学的猪的独特写进歌词里面吗</a:t>
            </a:r>
            <a:endParaRPr lang="zh-CN" altLang="en-US" sz="4000" b="1" dirty="0"/>
          </a:p>
        </p:txBody>
      </p:sp>
      <p:pic>
        <p:nvPicPr>
          <p:cNvPr id="35842" name="Picture 2" descr="C:\Users\Administrator\Desktop\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6800" y="2531806"/>
            <a:ext cx="6172200" cy="3792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1" y="0"/>
            <a:ext cx="88392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457200"/>
            <a:ext cx="5750292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</a:rPr>
              <a:t>一只特立独行的猪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pic>
        <p:nvPicPr>
          <p:cNvPr id="8193" name="Picture 1" descr="C:\Users\Administrator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9043"/>
            <a:ext cx="3429000" cy="506895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600200"/>
            <a:ext cx="7388561" cy="7078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王小波笔下的猪是怎么样的呢？</a:t>
            </a:r>
            <a:endParaRPr lang="zh-CN" alt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4267200"/>
            <a:ext cx="708660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9600" dirty="0" smtClean="0"/>
              <a:t>      特立独行</a:t>
            </a:r>
            <a:endParaRPr lang="zh-CN" alt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Administrator\Desktop\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990600"/>
            <a:ext cx="3403600" cy="53403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9000" y="1600200"/>
            <a:ext cx="526297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400" dirty="0" smtClean="0"/>
              <a:t>特立独行表现在哪里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9538" y="0"/>
            <a:ext cx="8923337" cy="715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Administrator\Desktop\1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8763000" cy="65008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6700" y="316230"/>
            <a:ext cx="8412480" cy="9220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5400" dirty="0" smtClean="0"/>
              <a:t>这一只猪长得怎么样的🐖？</a:t>
            </a:r>
            <a:endParaRPr lang="zh-CN" alt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787908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6000" dirty="0" smtClean="0"/>
              <a:t>小组合作：一起来画猪</a:t>
            </a:r>
            <a:endParaRPr lang="zh-CN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8200"/>
            <a:ext cx="9417963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6000" dirty="0" smtClean="0"/>
              <a:t>大家对这只猪的态度如何？</a:t>
            </a:r>
            <a:endParaRPr lang="zh-CN" altLang="en-US" sz="6000" dirty="0"/>
          </a:p>
        </p:txBody>
      </p:sp>
      <p:pic>
        <p:nvPicPr>
          <p:cNvPr id="7169" name="Picture 1" descr="C:\Users\Administrator\Desktop\1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81200" y="2590800"/>
            <a:ext cx="51816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457200"/>
            <a:ext cx="8186857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 dirty="0" smtClean="0"/>
              <a:t>齐读第四段，你读出了什么？</a:t>
            </a:r>
            <a:endParaRPr lang="zh-CN" altLang="en-US" sz="4800" dirty="0"/>
          </a:p>
        </p:txBody>
      </p:sp>
      <p:pic>
        <p:nvPicPr>
          <p:cNvPr id="6145" name="Picture 1" descr="C:\Users\Administrator\Desktop\1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828801"/>
            <a:ext cx="7397340" cy="50292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1"/>
            <a:ext cx="887095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Users\Administrator\Desktop\1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38400" y="4114800"/>
            <a:ext cx="4767072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95400"/>
            <a:ext cx="921277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400" dirty="0" smtClean="0"/>
              <a:t>作者写这只猪，跟他自己有关系吗？</a:t>
            </a:r>
            <a:endParaRPr lang="zh-CN" altLang="en-US" sz="4400" dirty="0"/>
          </a:p>
        </p:txBody>
      </p:sp>
      <p:pic>
        <p:nvPicPr>
          <p:cNvPr id="5121" name="Picture 1" descr="C:\Users\Administrator\Desktop\1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2770187"/>
            <a:ext cx="5638800" cy="408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WPS 演示</Application>
  <PresentationFormat>全屏显示(4:3)</PresentationFormat>
  <Paragraphs>31</Paragraphs>
  <Slides>19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微软雅黑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DELL</cp:lastModifiedBy>
  <cp:revision>30</cp:revision>
  <dcterms:created xsi:type="dcterms:W3CDTF">2006-08-16T00:00:00Z</dcterms:created>
  <dcterms:modified xsi:type="dcterms:W3CDTF">2019-03-07T07:07:24Z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