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9"/>
  </p:notes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0DB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60"/>
  </p:normalViewPr>
  <p:slideViewPr>
    <p:cSldViewPr>
      <p:cViewPr varScale="1">
        <p:scale>
          <a:sx n="63" d="100"/>
          <a:sy n="63" d="100"/>
        </p:scale>
        <p:origin x="-114" y="-5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98AA04-C1C6-4545-BA35-89963F1B2C65}" type="datetimeFigureOut">
              <a:rPr lang="zh-CN" altLang="en-US" smtClean="0"/>
              <a:pPr/>
              <a:t>2018/9/7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73425-6875-4059-A7E9-941D8183A2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57EE95-3036-4D44-8A06-F49E85A5A9A8}" type="datetime3">
              <a:rPr lang="zh-CN" altLang="en-US" smtClean="0"/>
              <a:t>2018年9月7日星期五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一条未走的路</a:t>
            </a:r>
            <a:r>
              <a:rPr lang="en-US" altLang="zh-CN" smtClean="0"/>
              <a:t>》                               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1A4E9-36C4-4907-AC64-D3ED0773CB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8C7881-41C7-4C3F-8439-B3B4A8A94953}" type="datetime3">
              <a:rPr lang="zh-CN" altLang="en-US" smtClean="0"/>
              <a:t>2018年9月7日星期五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一条未走的路</a:t>
            </a:r>
            <a:r>
              <a:rPr lang="en-US" altLang="zh-CN" smtClean="0"/>
              <a:t>》                               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8B6-D607-4EA4-A0D6-862CA9A033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6F7AFD-8A4A-4578-B9D2-8C215C6779E1}" type="datetime3">
              <a:rPr lang="zh-CN" altLang="en-US" smtClean="0"/>
              <a:t>2018年9月7日星期五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一条未走的路</a:t>
            </a:r>
            <a:r>
              <a:rPr lang="en-US" altLang="zh-CN" smtClean="0"/>
              <a:t>》                               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8B6-D607-4EA4-A0D6-862CA9A033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A885C-1B45-4A2D-A77C-00C5B28646AB}" type="datetime3">
              <a:rPr lang="zh-CN" altLang="en-US" smtClean="0"/>
              <a:t>2018年9月7日星期五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一条未走的路</a:t>
            </a:r>
            <a:r>
              <a:rPr lang="en-US" altLang="zh-CN" smtClean="0"/>
              <a:t>》                               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6CA8AF-8EEC-4775-BE54-34F5508C0E2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734684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08336E-408B-4FFD-A76D-5BEC9BE82DC8}" type="datetime3">
              <a:rPr lang="zh-CN" altLang="en-US" smtClean="0"/>
              <a:t>2018年9月7日星期五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一条未走的路</a:t>
            </a:r>
            <a:r>
              <a:rPr lang="en-US" altLang="zh-CN" smtClean="0"/>
              <a:t>》                               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E4E1-FD29-4EB3-942C-6AC50CC8E1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8A506F-D9DC-4AA6-BE10-B618DE353E7D}" type="datetime3">
              <a:rPr lang="zh-CN" altLang="en-US" smtClean="0"/>
              <a:t>2018年9月7日星期五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一条未走的路</a:t>
            </a:r>
            <a:r>
              <a:rPr lang="en-US" altLang="zh-CN" smtClean="0"/>
              <a:t>》                               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8B6-D607-4EA4-A0D6-862CA9A033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320EB2-64D5-40EF-A330-AE3C81645A1A}" type="datetime3">
              <a:rPr lang="zh-CN" altLang="en-US" smtClean="0"/>
              <a:t>2018年9月7日星期五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一条未走的路</a:t>
            </a:r>
            <a:r>
              <a:rPr lang="en-US" altLang="zh-CN" smtClean="0"/>
              <a:t>》                               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8B6-D607-4EA4-A0D6-862CA9A033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4440E-9A06-4D8C-A4E2-627CE8ECF4F9}" type="datetime3">
              <a:rPr lang="zh-CN" altLang="en-US" smtClean="0"/>
              <a:t>2018年9月7日星期五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一条未走的路</a:t>
            </a:r>
            <a:r>
              <a:rPr lang="en-US" altLang="zh-CN" smtClean="0"/>
              <a:t>》                               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8B6-D607-4EA4-A0D6-862CA9A033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7D7D9E-E53A-469B-95D7-FC1B305D6251}" type="datetime3">
              <a:rPr lang="zh-CN" altLang="en-US" smtClean="0"/>
              <a:t>2018年9月7日星期五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一条未走的路</a:t>
            </a:r>
            <a:r>
              <a:rPr lang="en-US" altLang="zh-CN" smtClean="0"/>
              <a:t>》                               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8B6-D607-4EA4-A0D6-862CA9A033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8E6D8C-D0A3-44C6-A7B5-75625712C664}" type="datetime3">
              <a:rPr lang="zh-CN" altLang="en-US" smtClean="0"/>
              <a:t>2018年9月7日星期五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一条未走的路</a:t>
            </a:r>
            <a:r>
              <a:rPr lang="en-US" altLang="zh-CN" smtClean="0"/>
              <a:t>》                                      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224EEC-70BD-47A9-9FDB-B3FBED8C2884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F937EF-6B0E-4652-868A-1DD06FF2A0EC}" type="datetime3">
              <a:rPr lang="zh-CN" altLang="en-US" smtClean="0"/>
              <a:t>2018年9月7日星期五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一条未走的路</a:t>
            </a:r>
            <a:r>
              <a:rPr lang="en-US" altLang="zh-CN" smtClean="0"/>
              <a:t>》                               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8B6-D607-4EA4-A0D6-862CA9A033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0E50F0-6685-41DC-8807-093EDEFC042A}" type="datetime3">
              <a:rPr lang="zh-CN" altLang="en-US" smtClean="0"/>
              <a:t>2018年9月7日星期五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一条未走的路</a:t>
            </a:r>
            <a:r>
              <a:rPr lang="en-US" altLang="zh-CN" smtClean="0"/>
              <a:t>》                               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8B6-D607-4EA4-A0D6-862CA9A033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6F3EF94-3EF9-45F1-B5FA-BB64C2AEA5AE}" type="datetime3">
              <a:rPr lang="zh-CN" altLang="en-US" smtClean="0"/>
              <a:t>2018年9月7日星期五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一条未走的路</a:t>
            </a:r>
            <a:r>
              <a:rPr lang="en-US" altLang="zh-CN" smtClean="0"/>
              <a:t>》                               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5E8B6-D607-4EA4-A0D6-862CA9A033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02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5"/>
          <p:cNvSpPr>
            <a:spLocks noChangeArrowheads="1" noChangeShapeType="1" noTextEdit="1"/>
          </p:cNvSpPr>
          <p:nvPr/>
        </p:nvSpPr>
        <p:spPr bwMode="auto">
          <a:xfrm rot="5400000">
            <a:off x="5904321" y="2961321"/>
            <a:ext cx="4104458" cy="1295400"/>
          </a:xfrm>
          <a:prstGeom prst="rect">
            <a:avLst/>
          </a:prstGeom>
        </p:spPr>
        <p:txBody>
          <a:bodyPr vert="eaVert" wrap="none" fromWordArt="1">
            <a:prstTxWarp prst="textWave4">
              <a:avLst>
                <a:gd name="adj1" fmla="val 13005"/>
                <a:gd name="adj2" fmla="val 0"/>
              </a:avLst>
            </a:prstTxWarp>
          </a:bodyPr>
          <a:lstStyle/>
          <a:p>
            <a:pPr algn="ctr" fontAlgn="auto"/>
            <a:r>
              <a:rPr lang="zh-CN" altLang="en-US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FF00"/>
                    </a:gs>
                    <a:gs pos="100000">
                      <a:srgbClr val="00CCFF"/>
                    </a:gs>
                  </a:gsLst>
                  <a:lin ang="0" scaled="1"/>
                </a:gra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宋体"/>
                <a:ea typeface="宋体"/>
              </a:rPr>
              <a:t>一条未走的路</a:t>
            </a:r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6300192" y="2564904"/>
            <a:ext cx="615553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ea typeface="楷体_GB2312" pitchFamily="49" charset="-122"/>
              </a:rPr>
              <a:t>弗罗斯特</a:t>
            </a:r>
          </a:p>
        </p:txBody>
      </p:sp>
      <p:pic>
        <p:nvPicPr>
          <p:cNvPr id="12292" name="Picture 7" descr="图片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558165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452A82-6A63-4577-8757-DAB0EF3D9F8B}" type="datetime3">
              <a:rPr lang="zh-CN" altLang="en-US" smtClean="0"/>
              <a:t>2018年9月7日星期五</a:t>
            </a:fld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1EE5FD-0DAC-4FB3-BF92-FB6A1C450C8F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一条未走的路</a:t>
            </a:r>
            <a:r>
              <a:rPr lang="en-US" altLang="zh-CN" smtClean="0"/>
              <a:t>》                                      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  <p:sp>
        <p:nvSpPr>
          <p:cNvPr id="8" name="矩形 7"/>
          <p:cNvSpPr/>
          <p:nvPr/>
        </p:nvSpPr>
        <p:spPr>
          <a:xfrm>
            <a:off x="827584" y="548680"/>
            <a:ext cx="748883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语文出版社九年级下册第</a:t>
            </a:r>
            <a:r>
              <a:rPr lang="en-US" altLang="zh-CN" sz="4400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4</a:t>
            </a:r>
            <a:r>
              <a:rPr lang="zh-CN" altLang="en-US" sz="4400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课</a:t>
            </a:r>
            <a:br>
              <a:rPr lang="zh-CN" altLang="en-US" sz="4400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</a:br>
            <a:endParaRPr lang="zh-CN" altLang="en-US" sz="4400" dirty="0"/>
          </a:p>
        </p:txBody>
      </p:sp>
      <p:sp>
        <p:nvSpPr>
          <p:cNvPr id="9" name="矩形 8"/>
          <p:cNvSpPr/>
          <p:nvPr/>
        </p:nvSpPr>
        <p:spPr>
          <a:xfrm>
            <a:off x="1691680" y="5229200"/>
            <a:ext cx="52838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 smtClean="0">
                <a:solidFill>
                  <a:srgbClr val="190DB3"/>
                </a:solidFill>
                <a:latin typeface="黑体" pitchFamily="49" charset="-122"/>
                <a:ea typeface="黑体" pitchFamily="49" charset="-122"/>
              </a:rPr>
              <a:t>泉港民族中学    庄梅霞</a:t>
            </a:r>
            <a:endParaRPr lang="zh-CN" altLang="en-US" sz="3600" b="1" dirty="0">
              <a:solidFill>
                <a:srgbClr val="190DB3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fuluosi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2771800" cy="266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0" y="3933825"/>
            <a:ext cx="91440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zh-CN" sz="2400" dirty="0">
                <a:latin typeface="Times New Roman" pitchFamily="18" charset="0"/>
              </a:rPr>
              <a:t>       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他</a:t>
            </a:r>
            <a:r>
              <a:rPr kumimoji="1" lang="zh-CN" altLang="en-US" sz="3200" b="1" dirty="0">
                <a:latin typeface="黑体" pitchFamily="49" charset="-122"/>
                <a:ea typeface="黑体" pitchFamily="49" charset="-122"/>
              </a:rPr>
              <a:t>在晚年成为美国的非官方的桂冠诗人，美国参议院曾作出决议向他表示敬意。他处在传统诗歌和现代派诗歌交替的一个时期，因此被称为“</a:t>
            </a:r>
            <a:r>
              <a:rPr kumimoji="1"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交替性的诗人</a:t>
            </a:r>
            <a:r>
              <a:rPr kumimoji="1" lang="zh-CN" altLang="en-US" sz="3200" b="1" dirty="0">
                <a:latin typeface="黑体" pitchFamily="49" charset="-122"/>
                <a:ea typeface="黑体" pitchFamily="49" charset="-122"/>
              </a:rPr>
              <a:t>”，与</a:t>
            </a:r>
            <a:r>
              <a:rPr kumimoji="1"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艾略特</a:t>
            </a:r>
            <a:r>
              <a:rPr kumimoji="1" lang="zh-CN" altLang="en-US" sz="3200" b="1" dirty="0">
                <a:latin typeface="黑体" pitchFamily="49" charset="-122"/>
                <a:ea typeface="黑体" pitchFamily="49" charset="-122"/>
              </a:rPr>
              <a:t>同为</a:t>
            </a:r>
            <a:r>
              <a:rPr kumimoji="1"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美国现代</a:t>
            </a:r>
            <a:r>
              <a:rPr kumimoji="1" lang="zh-CN" altLang="en-US" sz="3200" b="1" dirty="0">
                <a:latin typeface="黑体" pitchFamily="49" charset="-122"/>
                <a:ea typeface="黑体" pitchFamily="49" charset="-122"/>
              </a:rPr>
              <a:t>诗歌的两大中心。 </a:t>
            </a:r>
          </a:p>
          <a:p>
            <a:pPr>
              <a:spcBef>
                <a:spcPct val="50000"/>
              </a:spcBef>
            </a:pPr>
            <a:endParaRPr kumimoji="1" lang="en-US" altLang="zh-CN" sz="3600" dirty="0">
              <a:latin typeface="Times New Roman" pitchFamily="18" charset="0"/>
            </a:endParaRPr>
          </a:p>
        </p:txBody>
      </p:sp>
      <p:sp>
        <p:nvSpPr>
          <p:cNvPr id="13316" name="矩形 2"/>
          <p:cNvSpPr>
            <a:spLocks noChangeArrowheads="1"/>
          </p:cNvSpPr>
          <p:nvPr/>
        </p:nvSpPr>
        <p:spPr bwMode="auto">
          <a:xfrm>
            <a:off x="2915816" y="836712"/>
            <a:ext cx="576064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dirty="0"/>
              <a:t> 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弗罗斯特（</a:t>
            </a: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1874-1963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）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美国诗人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，生于加利福尼亚州。他徒步漫游过许多地方，被认为是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“新英格兰的农民诗人”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。其代表作有诗集</a:t>
            </a:r>
            <a:r>
              <a:rPr lang="en-US" alt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少年的意志</a:t>
            </a:r>
            <a:r>
              <a:rPr lang="en-US" alt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》《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白桦树</a:t>
            </a:r>
            <a:r>
              <a:rPr lang="en-US" alt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等。</a:t>
            </a:r>
            <a:endParaRPr lang="zh-CN" altLang="en-US" sz="24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54868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i="1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作者简介</a:t>
            </a:r>
            <a:endParaRPr lang="zh-CN" altLang="en-US" sz="3600" b="1" i="1" dirty="0">
              <a:solidFill>
                <a:srgbClr val="7030A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AE76E5-133D-4D49-8E35-8C8370E921D2}" type="datetime3">
              <a:rPr lang="zh-CN" altLang="en-US" smtClean="0"/>
              <a:t>2018年9月7日星期五</a:t>
            </a:fld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39C418-25C9-4C01-B667-A5080A190582}" type="slidenum">
              <a:rPr lang="en-US" altLang="zh-CN" smtClean="0"/>
              <a:pPr>
                <a:defRPr/>
              </a:pPr>
              <a:t>2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一条未走的路</a:t>
            </a:r>
            <a:r>
              <a:rPr lang="en-US" altLang="zh-CN" smtClean="0"/>
              <a:t>》                                      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916113"/>
            <a:ext cx="7772400" cy="5762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b="1" smtClean="0"/>
              <a:t>伫立（思索）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684213" y="2708275"/>
            <a:ext cx="4392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latin typeface="Times New Roman" pitchFamily="18" charset="0"/>
              </a:rPr>
              <a:t>决定（选择）</a:t>
            </a:r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1600200" y="6164263"/>
            <a:ext cx="2684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kumimoji="1" lang="zh-CN" altLang="zh-CN" sz="2400">
              <a:latin typeface="Times New Roman" pitchFamily="18" charset="0"/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684213" y="3573463"/>
            <a:ext cx="424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 dirty="0">
                <a:latin typeface="Times New Roman" pitchFamily="18" charset="0"/>
              </a:rPr>
              <a:t>选择之后的怅惘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84213" y="4508500"/>
            <a:ext cx="46085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latin typeface="Times New Roman" pitchFamily="18" charset="0"/>
              </a:rPr>
              <a:t>多年后的回顾、叹息</a:t>
            </a:r>
            <a:br>
              <a:rPr kumimoji="1" lang="zh-CN" altLang="en-US" sz="3600" b="1">
                <a:latin typeface="Times New Roman" pitchFamily="18" charset="0"/>
              </a:rPr>
            </a:br>
            <a:endParaRPr kumimoji="1" lang="zh-CN" altLang="en-US" sz="3600" b="1">
              <a:latin typeface="Times New Roman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71600" y="764704"/>
            <a:ext cx="73661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i="1" dirty="0" smtClean="0">
                <a:solidFill>
                  <a:srgbClr val="6600CC"/>
                </a:solidFill>
                <a:latin typeface="黑体" pitchFamily="49" charset="-122"/>
                <a:ea typeface="黑体" pitchFamily="49" charset="-122"/>
              </a:rPr>
              <a:t>请用简洁的语言概括每小节的意思</a:t>
            </a:r>
            <a:r>
              <a:rPr lang="zh-CN" altLang="en-US" sz="3600" b="1" i="1" dirty="0" smtClean="0">
                <a:latin typeface="黑体" pitchFamily="49" charset="-122"/>
                <a:ea typeface="黑体" pitchFamily="49" charset="-122"/>
              </a:rPr>
              <a:t> </a:t>
            </a:r>
            <a:endParaRPr lang="zh-CN" altLang="en-US" sz="3600" b="1" i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53D3FD-A0AB-4FE1-BEF0-C071EE4230C8}" type="datetime3">
              <a:rPr lang="zh-CN" altLang="en-US" smtClean="0"/>
              <a:t>2018年9月7日星期五</a:t>
            </a:fld>
            <a:endParaRPr lang="en-US" altLang="zh-CN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39C418-25C9-4C01-B667-A5080A190582}" type="slidenum">
              <a:rPr lang="en-US" altLang="zh-CN" smtClean="0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一条未走的路</a:t>
            </a:r>
            <a:r>
              <a:rPr lang="en-US" altLang="zh-CN" smtClean="0"/>
              <a:t>》                                      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  <p:bldP spid="19461" grpId="0"/>
      <p:bldP spid="19463" grpId="0"/>
      <p:bldP spid="19464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9"/>
            <a:ext cx="8425631" cy="1511374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n-US" altLang="zh-CN" b="1" dirty="0" smtClean="0"/>
              <a:t>   1.</a:t>
            </a:r>
            <a:r>
              <a:rPr lang="zh-CN" altLang="en-US" b="1" dirty="0" smtClean="0"/>
              <a:t>诗</a:t>
            </a:r>
            <a:r>
              <a:rPr lang="zh-CN" altLang="en-US" b="1" dirty="0" smtClean="0"/>
              <a:t>人明明已经选择了一条“荒草萋萋，十分幽静”的路，可为什么把诗题取为“未选择的路”？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467544" y="2636912"/>
            <a:ext cx="8064896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000099"/>
                </a:solidFill>
                <a:latin typeface="黑体" pitchFamily="49" charset="-122"/>
                <a:ea typeface="黑体" pitchFamily="49" charset="-122"/>
              </a:rPr>
              <a:t>诗人的写作重点不是那条已经选择的路，而是那条未选择的路。这主要是为了深化主题。人生道路的选择带有偶然性、随意性，那些未走的路，才更让人想念和留恋。诗人不写已选择的路，而重在对未选择的路发出感叹，更能打动读者的心灵，让人更深入的思考人生的选择问题。 </a:t>
            </a:r>
          </a:p>
          <a:p>
            <a:pPr>
              <a:spcBef>
                <a:spcPct val="50000"/>
              </a:spcBef>
            </a:pPr>
            <a:endParaRPr lang="en-US" altLang="zh-CN" sz="2800" dirty="0">
              <a:solidFill>
                <a:srgbClr val="000099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3568" y="404664"/>
            <a:ext cx="2376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3600" b="1" i="1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讨论探究</a:t>
            </a:r>
            <a:endParaRPr kumimoji="1" lang="zh-CN" altLang="en-US" sz="3600" b="1" i="1" dirty="0">
              <a:solidFill>
                <a:srgbClr val="7030A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9620C8-6DD5-45B1-A201-1B3222927229}" type="datetime3">
              <a:rPr lang="zh-CN" altLang="en-US" smtClean="0"/>
              <a:t>2018年9月7日星期五</a:t>
            </a:fld>
            <a:endParaRPr lang="en-US" altLang="zh-CN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39C418-25C9-4C01-B667-A5080A190582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一条未走的路</a:t>
            </a:r>
            <a:r>
              <a:rPr lang="en-US" altLang="zh-CN" smtClean="0"/>
              <a:t>》                                      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  <p:bldP spid="1536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539552" y="1484784"/>
            <a:ext cx="7704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、  诗人想告诉我们什么人生哲理？</a:t>
            </a:r>
          </a:p>
        </p:txBody>
      </p:sp>
      <p:sp>
        <p:nvSpPr>
          <p:cNvPr id="5" name="矩形 4"/>
          <p:cNvSpPr/>
          <p:nvPr/>
        </p:nvSpPr>
        <p:spPr>
          <a:xfrm>
            <a:off x="1331640" y="692696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3600" b="1" i="1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讨论探究</a:t>
            </a:r>
            <a:endParaRPr kumimoji="1" lang="zh-CN" altLang="en-US" sz="3600" b="1" i="1" dirty="0">
              <a:solidFill>
                <a:srgbClr val="7030A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15616" y="2276872"/>
            <a:ext cx="68407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zh-CN" altLang="en-US" sz="3600" b="1" dirty="0" smtClean="0">
                <a:solidFill>
                  <a:srgbClr val="000099"/>
                </a:solidFill>
                <a:latin typeface="黑体" pitchFamily="49" charset="-122"/>
                <a:ea typeface="黑体" pitchFamily="49" charset="-122"/>
              </a:rPr>
              <a:t>人生的道路千万条，但一个人一生中往往只能选择其中一条，所以必须慎重；人生道路上不要随波逐流，而要经过自己的思考，作出独立自主的选择。 </a:t>
            </a:r>
            <a:endParaRPr lang="zh-CN" altLang="en-US" sz="3600" b="1" dirty="0" smtClean="0">
              <a:solidFill>
                <a:srgbClr val="000099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28D2C4-3F19-46FD-B56E-E63121A536F5}" type="datetime3">
              <a:rPr lang="zh-CN" altLang="en-US" smtClean="0"/>
              <a:t>2018年9月7日星期五</a:t>
            </a:fld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39C418-25C9-4C01-B667-A5080A190582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一条未走的路</a:t>
            </a:r>
            <a:r>
              <a:rPr lang="en-US" altLang="zh-CN" smtClean="0"/>
              <a:t>》                                      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9752" y="3501008"/>
            <a:ext cx="3960440" cy="1512887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zh-CN" altLang="en-US" sz="4400" b="1" dirty="0" smtClean="0">
                <a:solidFill>
                  <a:srgbClr val="008000"/>
                </a:solidFill>
                <a:latin typeface="黑体" pitchFamily="49" charset="-122"/>
                <a:ea typeface="黑体" pitchFamily="49" charset="-122"/>
              </a:rPr>
              <a:t>人生之路</a:t>
            </a:r>
          </a:p>
          <a:p>
            <a:pPr eaLnBrk="1" hangingPunct="1">
              <a:buFontTx/>
              <a:buNone/>
            </a:pPr>
            <a:r>
              <a:rPr lang="zh-CN" altLang="en-US" sz="44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象征手法</a:t>
            </a:r>
          </a:p>
        </p:txBody>
      </p:sp>
      <p:sp>
        <p:nvSpPr>
          <p:cNvPr id="17411" name="Text Box 6"/>
          <p:cNvSpPr txBox="1">
            <a:spLocks noChangeArrowheads="1"/>
          </p:cNvSpPr>
          <p:nvPr/>
        </p:nvSpPr>
        <p:spPr bwMode="auto">
          <a:xfrm>
            <a:off x="323528" y="1556792"/>
            <a:ext cx="79216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未选择的路</a:t>
            </a: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中，“路”包含了什么深刻的含义？这是一种怎样的表现手法？</a:t>
            </a:r>
            <a:endParaRPr lang="zh-CN" altLang="en-US" sz="32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51720" y="764704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3600" b="1" i="1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讨论探究</a:t>
            </a:r>
            <a:endParaRPr kumimoji="1" lang="zh-CN" altLang="en-US" sz="3600" b="1" i="1" dirty="0">
              <a:solidFill>
                <a:srgbClr val="7030A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DDF27B-0E13-4DE9-8BF3-AC5275E53679}" type="datetime3">
              <a:rPr lang="zh-CN" altLang="en-US" smtClean="0"/>
              <a:t>2018年9月7日星期五</a:t>
            </a:fld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39C418-25C9-4C01-B667-A5080A190582}" type="slidenum">
              <a:rPr lang="en-US" altLang="zh-CN" smtClean="0"/>
              <a:pPr>
                <a:defRPr/>
              </a:pPr>
              <a:t>6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一条未走的路</a:t>
            </a:r>
            <a:r>
              <a:rPr lang="en-US" altLang="zh-CN" smtClean="0"/>
              <a:t>》                                      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 animBg="1"/>
      <p:bldP spid="174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2736304" cy="1143000"/>
          </a:xfrm>
        </p:spPr>
        <p:txBody>
          <a:bodyPr/>
          <a:lstStyle/>
          <a:p>
            <a:r>
              <a:rPr lang="zh-CN" altLang="en-US" sz="3600" b="1" i="1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主题思想</a:t>
            </a:r>
            <a:endParaRPr lang="zh-CN" altLang="en-US" sz="3600" b="1" i="1" dirty="0">
              <a:solidFill>
                <a:srgbClr val="7030A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55576" y="1484784"/>
            <a:ext cx="72728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4000" b="1" dirty="0" smtClean="0">
                <a:latin typeface="黑体" pitchFamily="49" charset="-122"/>
                <a:ea typeface="黑体" pitchFamily="49" charset="-122"/>
              </a:rPr>
              <a:t>这首诗借自然界的道路来写人生之路，告诉我们：在人的一生中，会面临许多选择，而你的选择，往往会决定你的一生，所以我们要慎重选择自己的人生之路。</a:t>
            </a:r>
            <a:endParaRPr kumimoji="1" lang="zh-CN" altLang="en-US" sz="40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9157E1-CD22-444C-815C-EE62091DC7F4}" type="datetime3">
              <a:rPr lang="zh-CN" altLang="en-US" smtClean="0"/>
              <a:t>2018年9月7日星期五</a:t>
            </a:fld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39C418-25C9-4C01-B667-A5080A190582}" type="slidenum">
              <a:rPr lang="en-US" altLang="zh-CN" smtClean="0"/>
              <a:pPr>
                <a:defRPr/>
              </a:pPr>
              <a:t>7</a:t>
            </a:fld>
            <a:endParaRPr lang="en-US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一条未走的路</a:t>
            </a:r>
            <a:r>
              <a:rPr lang="en-US" altLang="zh-CN" smtClean="0"/>
              <a:t>》                                      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</TotalTime>
  <Words>712</Words>
  <Application>Microsoft Office PowerPoint</Application>
  <PresentationFormat>全屏显示(4:3)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主题思想</vt:lpstr>
    </vt:vector>
  </TitlesOfParts>
  <Company>qgmzzx@163.com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49</cp:revision>
  <dcterms:created xsi:type="dcterms:W3CDTF">2016-10-31T13:19:51Z</dcterms:created>
  <dcterms:modified xsi:type="dcterms:W3CDTF">2018-09-07T15:45:23Z</dcterms:modified>
</cp:coreProperties>
</file>