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9" r:id="rId4"/>
    <p:sldId id="256" r:id="rId5"/>
    <p:sldId id="257" r:id="rId6"/>
    <p:sldId id="275" r:id="rId7"/>
    <p:sldId id="276" r:id="rId8"/>
    <p:sldId id="303" r:id="rId9"/>
    <p:sldId id="278" r:id="rId10"/>
    <p:sldId id="279" r:id="rId11"/>
    <p:sldId id="258" r:id="rId12"/>
    <p:sldId id="260" r:id="rId13"/>
    <p:sldId id="261" r:id="rId14"/>
    <p:sldId id="262" r:id="rId15"/>
    <p:sldId id="263" r:id="rId16"/>
    <p:sldId id="284" r:id="rId17"/>
    <p:sldId id="285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87" r:id="rId26"/>
    <p:sldId id="288" r:id="rId27"/>
    <p:sldId id="272" r:id="rId28"/>
    <p:sldId id="273" r:id="rId29"/>
    <p:sldId id="274" r:id="rId30"/>
    <p:sldId id="291" r:id="rId31"/>
    <p:sldId id="292" r:id="rId32"/>
    <p:sldId id="294" r:id="rId33"/>
    <p:sldId id="295" r:id="rId3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hyperlink" Target="&#12298;&#32703;&#23556;&#20061;&#26085;&#12299;&#32463;&#20856;&#31461;&#35805;&#25925;&#20107;.wmv" TargetMode="Externa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emf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985" y="23495"/>
            <a:ext cx="12162155" cy="6870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619760"/>
            <a:ext cx="9144000" cy="5597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" y="-22225"/>
            <a:ext cx="12190730" cy="69018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434" r="9947"/>
          <a:stretch>
            <a:fillRect/>
          </a:stretch>
        </p:blipFill>
        <p:spPr>
          <a:xfrm>
            <a:off x="1292860" y="66675"/>
            <a:ext cx="10529570" cy="6686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985" y="-26035"/>
            <a:ext cx="12205970" cy="69107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833" y="46567"/>
            <a:ext cx="2959100" cy="12403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1"/>
          <p:cNvSpPr txBox="1"/>
          <p:nvPr/>
        </p:nvSpPr>
        <p:spPr>
          <a:xfrm>
            <a:off x="1746250" y="1691005"/>
            <a:ext cx="9606915" cy="265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认真读课文，读准字音，试着把课文读通顺，想一想课文是按什么顺序来写的，然后说一说课文的主要内容。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46867" y="4965700"/>
            <a:ext cx="5185833" cy="748030"/>
          </a:xfrm>
          <a:prstGeom prst="rect">
            <a:avLst/>
          </a:prstGeom>
          <a:noFill/>
          <a:ln w="28575">
            <a:solidFill>
              <a:srgbClr val="F79646">
                <a:lumMod val="75000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事情发展的先后顺序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7940" y="-27940"/>
            <a:ext cx="12247880" cy="6913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66" name="文本框 1"/>
          <p:cNvSpPr txBox="1"/>
          <p:nvPr/>
        </p:nvSpPr>
        <p:spPr>
          <a:xfrm>
            <a:off x="1449705" y="180340"/>
            <a:ext cx="1013142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再读课文，分清课文层次，并概括每层大意。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77384" y="4489451"/>
            <a:ext cx="1849967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15217" y="4489451"/>
            <a:ext cx="4897967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事情的结果（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29033" y="4489451"/>
            <a:ext cx="3359151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大地重新回到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97673" y="5214197"/>
            <a:ext cx="4351867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生机勃勃的景象。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7384" y="1555962"/>
            <a:ext cx="1849967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15217" y="1555962"/>
            <a:ext cx="4897967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事情的起因（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1-3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20567" y="1555962"/>
            <a:ext cx="3359151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十个太阳炙烤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7673" y="2280708"/>
            <a:ext cx="5395384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大地，人类生活艰难。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7384" y="3043978"/>
            <a:ext cx="1849967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15217" y="3043978"/>
            <a:ext cx="4897967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事情的经过（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4-6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20567" y="3043978"/>
            <a:ext cx="3359151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后羿射下九个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97673" y="3825241"/>
            <a:ext cx="1761067" cy="891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太阳。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4" grpId="0"/>
      <p:bldP spid="5" grpId="0"/>
      <p:bldP spid="6" grpId="0"/>
      <p:bldP spid="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1590" y="-19050"/>
            <a:ext cx="12176760" cy="6935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893" y="267547"/>
            <a:ext cx="2948517" cy="12403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2"/>
          <p:cNvSpPr txBox="1"/>
          <p:nvPr/>
        </p:nvSpPr>
        <p:spPr>
          <a:xfrm>
            <a:off x="1860550" y="1805305"/>
            <a:ext cx="8909050" cy="3507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自由读课文第一部分，思考：十个太阳开始是怎样为大地工作的，后来变成怎样了，为什么会发生这样的变化？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32"/>
          <p:cNvSpPr txBox="1"/>
          <p:nvPr/>
        </p:nvSpPr>
        <p:spPr>
          <a:xfrm>
            <a:off x="5966884" y="3901017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15" name="文本框 34"/>
          <p:cNvSpPr txBox="1"/>
          <p:nvPr/>
        </p:nvSpPr>
        <p:spPr>
          <a:xfrm rot="-280097">
            <a:off x="10754784" y="2167467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16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17" name="文本框 37"/>
          <p:cNvSpPr txBox="1"/>
          <p:nvPr/>
        </p:nvSpPr>
        <p:spPr>
          <a:xfrm rot="-4150866">
            <a:off x="7092951" y="2279651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18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19" name="文本框 46"/>
          <p:cNvSpPr txBox="1"/>
          <p:nvPr/>
        </p:nvSpPr>
        <p:spPr>
          <a:xfrm rot="-424911">
            <a:off x="9423400" y="20912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20" name="文本框 47"/>
          <p:cNvSpPr txBox="1"/>
          <p:nvPr/>
        </p:nvSpPr>
        <p:spPr>
          <a:xfrm rot="-4150866">
            <a:off x="10191751" y="331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21" name="文本框 18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22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23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24" name="文本框 32"/>
          <p:cNvSpPr txBox="1"/>
          <p:nvPr/>
        </p:nvSpPr>
        <p:spPr>
          <a:xfrm>
            <a:off x="4349751" y="4747684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25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26" name="文本框 23"/>
          <p:cNvSpPr txBox="1"/>
          <p:nvPr/>
        </p:nvSpPr>
        <p:spPr>
          <a:xfrm rot="-1380000">
            <a:off x="5198533" y="17272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27" name="文本框 24"/>
          <p:cNvSpPr txBox="1"/>
          <p:nvPr/>
        </p:nvSpPr>
        <p:spPr>
          <a:xfrm rot="-180000">
            <a:off x="5507567" y="27368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28" name="文本框 45"/>
          <p:cNvSpPr txBox="1"/>
          <p:nvPr/>
        </p:nvSpPr>
        <p:spPr>
          <a:xfrm rot="-1380000">
            <a:off x="5945717" y="1756833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29" name="文本框 46"/>
          <p:cNvSpPr txBox="1"/>
          <p:nvPr/>
        </p:nvSpPr>
        <p:spPr>
          <a:xfrm rot="-1380000">
            <a:off x="6438900" y="20425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30" name="文本框 47"/>
          <p:cNvSpPr txBox="1"/>
          <p:nvPr/>
        </p:nvSpPr>
        <p:spPr>
          <a:xfrm rot="-180000">
            <a:off x="6752167" y="29781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31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32" name="文本框 50"/>
          <p:cNvSpPr txBox="1"/>
          <p:nvPr/>
        </p:nvSpPr>
        <p:spPr>
          <a:xfrm rot="-170103">
            <a:off x="7452784" y="34544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33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34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35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36" name="文本框 36"/>
          <p:cNvSpPr txBox="1"/>
          <p:nvPr/>
        </p:nvSpPr>
        <p:spPr>
          <a:xfrm rot="-1380000">
            <a:off x="2137833" y="42968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37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38" name="文本框 35"/>
          <p:cNvSpPr txBox="1"/>
          <p:nvPr/>
        </p:nvSpPr>
        <p:spPr>
          <a:xfrm rot="-1380000">
            <a:off x="4214284" y="4186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39" name="文本框 36"/>
          <p:cNvSpPr txBox="1"/>
          <p:nvPr/>
        </p:nvSpPr>
        <p:spPr>
          <a:xfrm rot="-170103">
            <a:off x="1049867" y="20404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40" name="文本框 37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41" name="文本框 49"/>
          <p:cNvSpPr txBox="1"/>
          <p:nvPr/>
        </p:nvSpPr>
        <p:spPr>
          <a:xfrm rot="-170103">
            <a:off x="4013200" y="5115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42" name="文本框 50"/>
          <p:cNvSpPr txBox="1"/>
          <p:nvPr/>
        </p:nvSpPr>
        <p:spPr>
          <a:xfrm rot="-170103">
            <a:off x="5543551" y="4226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43" name="文本框 51"/>
          <p:cNvSpPr txBox="1"/>
          <p:nvPr/>
        </p:nvSpPr>
        <p:spPr>
          <a:xfrm rot="-170103">
            <a:off x="5765800" y="52387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44" name="文本框 41"/>
          <p:cNvSpPr txBox="1"/>
          <p:nvPr/>
        </p:nvSpPr>
        <p:spPr>
          <a:xfrm rot="-5070842">
            <a:off x="412751" y="2702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45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46" name="文本框 36"/>
          <p:cNvSpPr txBox="1"/>
          <p:nvPr/>
        </p:nvSpPr>
        <p:spPr>
          <a:xfrm rot="-170103">
            <a:off x="429684" y="1782233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47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48" name="文本框 45"/>
          <p:cNvSpPr txBox="1"/>
          <p:nvPr/>
        </p:nvSpPr>
        <p:spPr>
          <a:xfrm rot="-1380000">
            <a:off x="2821517" y="1519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49" name="文本框 46"/>
          <p:cNvSpPr txBox="1"/>
          <p:nvPr/>
        </p:nvSpPr>
        <p:spPr>
          <a:xfrm rot="-1380000">
            <a:off x="3581400" y="174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50" name="文本框 47"/>
          <p:cNvSpPr txBox="1"/>
          <p:nvPr/>
        </p:nvSpPr>
        <p:spPr>
          <a:xfrm rot="-180000">
            <a:off x="3221567" y="25040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51" name="文本框 49"/>
          <p:cNvSpPr txBox="1"/>
          <p:nvPr/>
        </p:nvSpPr>
        <p:spPr>
          <a:xfrm rot="-1380000">
            <a:off x="4366684" y="204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52" name="文本框 50"/>
          <p:cNvSpPr txBox="1"/>
          <p:nvPr/>
        </p:nvSpPr>
        <p:spPr>
          <a:xfrm rot="-1380000">
            <a:off x="3797300" y="28172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53" name="文本框 51"/>
          <p:cNvSpPr txBox="1"/>
          <p:nvPr/>
        </p:nvSpPr>
        <p:spPr>
          <a:xfrm rot="-1380000">
            <a:off x="4643967" y="29993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54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55" name="文本框 34"/>
          <p:cNvSpPr txBox="1"/>
          <p:nvPr/>
        </p:nvSpPr>
        <p:spPr>
          <a:xfrm rot="-1030866">
            <a:off x="8417984" y="5185833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56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57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58" name="文本框 45"/>
          <p:cNvSpPr txBox="1"/>
          <p:nvPr/>
        </p:nvSpPr>
        <p:spPr>
          <a:xfrm rot="-4502722">
            <a:off x="9023351" y="33147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59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60" name="文本框 47"/>
          <p:cNvSpPr txBox="1"/>
          <p:nvPr/>
        </p:nvSpPr>
        <p:spPr>
          <a:xfrm rot="-3456638">
            <a:off x="8981017" y="45212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61" name="文本框 58"/>
          <p:cNvSpPr txBox="1"/>
          <p:nvPr/>
        </p:nvSpPr>
        <p:spPr>
          <a:xfrm rot="-3180423">
            <a:off x="10803467" y="4339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62" name="文本框 59"/>
          <p:cNvSpPr txBox="1"/>
          <p:nvPr/>
        </p:nvSpPr>
        <p:spPr>
          <a:xfrm rot="-3640556">
            <a:off x="9643533" y="47709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63" name="文本框 60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64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65" name="文本框 34"/>
          <p:cNvSpPr txBox="1"/>
          <p:nvPr/>
        </p:nvSpPr>
        <p:spPr>
          <a:xfrm rot="8340000">
            <a:off x="6559551" y="4171951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66" name="文本框 36"/>
          <p:cNvSpPr txBox="1"/>
          <p:nvPr/>
        </p:nvSpPr>
        <p:spPr>
          <a:xfrm rot="-1160763">
            <a:off x="7696200" y="23283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67" name="文本框 37"/>
          <p:cNvSpPr txBox="1"/>
          <p:nvPr/>
        </p:nvSpPr>
        <p:spPr>
          <a:xfrm rot="39237">
            <a:off x="7533217" y="30310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68" name="文本框 45"/>
          <p:cNvSpPr txBox="1"/>
          <p:nvPr/>
        </p:nvSpPr>
        <p:spPr>
          <a:xfrm rot="-1160763">
            <a:off x="8443384" y="23579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69" name="文本框 46"/>
          <p:cNvSpPr txBox="1"/>
          <p:nvPr/>
        </p:nvSpPr>
        <p:spPr>
          <a:xfrm rot="-1160763">
            <a:off x="8936567" y="26437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70" name="文本框 47"/>
          <p:cNvSpPr txBox="1"/>
          <p:nvPr/>
        </p:nvSpPr>
        <p:spPr>
          <a:xfrm rot="39237">
            <a:off x="9580033" y="32766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71" name="文本框 49"/>
          <p:cNvSpPr txBox="1"/>
          <p:nvPr/>
        </p:nvSpPr>
        <p:spPr>
          <a:xfrm rot="-1160763">
            <a:off x="10693400" y="27495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72" name="文本框 50"/>
          <p:cNvSpPr txBox="1"/>
          <p:nvPr/>
        </p:nvSpPr>
        <p:spPr>
          <a:xfrm rot="-1160763">
            <a:off x="9982200" y="25717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73" name="文本框 51"/>
          <p:cNvSpPr txBox="1"/>
          <p:nvPr/>
        </p:nvSpPr>
        <p:spPr>
          <a:xfrm rot="-1160763">
            <a:off x="10617200" y="37189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74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75" name="文本框 34"/>
          <p:cNvSpPr txBox="1"/>
          <p:nvPr/>
        </p:nvSpPr>
        <p:spPr>
          <a:xfrm rot="8340000">
            <a:off x="5228167" y="374226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76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77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78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79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80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81" name="文本框 49"/>
          <p:cNvSpPr txBox="1"/>
          <p:nvPr/>
        </p:nvSpPr>
        <p:spPr>
          <a:xfrm rot="-1160763">
            <a:off x="8297333" y="3386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82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83" name="文本框 51"/>
          <p:cNvSpPr txBox="1"/>
          <p:nvPr/>
        </p:nvSpPr>
        <p:spPr>
          <a:xfrm rot="-1160763">
            <a:off x="7463367" y="428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84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85" name="文本框 34"/>
          <p:cNvSpPr txBox="1"/>
          <p:nvPr/>
        </p:nvSpPr>
        <p:spPr>
          <a:xfrm rot="8340000">
            <a:off x="2504017" y="4724400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86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87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88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89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90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91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92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93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94" name="文本框 32"/>
          <p:cNvSpPr txBox="1"/>
          <p:nvPr/>
        </p:nvSpPr>
        <p:spPr>
          <a:xfrm rot="-880739">
            <a:off x="685800" y="33485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95" name="文本框 34"/>
          <p:cNvSpPr txBox="1"/>
          <p:nvPr/>
        </p:nvSpPr>
        <p:spPr>
          <a:xfrm rot="8340000">
            <a:off x="1667933" y="344381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96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97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98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99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400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401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402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403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404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405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406" name="文本框 36"/>
          <p:cNvSpPr txBox="1"/>
          <p:nvPr/>
        </p:nvSpPr>
        <p:spPr>
          <a:xfrm rot="-1160763">
            <a:off x="8314267" y="3894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407" name="文本框 37"/>
          <p:cNvSpPr txBox="1"/>
          <p:nvPr/>
        </p:nvSpPr>
        <p:spPr>
          <a:xfrm rot="39237">
            <a:off x="8316384" y="46249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408" name="文本框 45"/>
          <p:cNvSpPr txBox="1"/>
          <p:nvPr/>
        </p:nvSpPr>
        <p:spPr>
          <a:xfrm rot="-1160763">
            <a:off x="9061451" y="39243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409" name="文本框 46"/>
          <p:cNvSpPr txBox="1"/>
          <p:nvPr/>
        </p:nvSpPr>
        <p:spPr>
          <a:xfrm rot="-1160763">
            <a:off x="9554633" y="42100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410" name="文本框 47"/>
          <p:cNvSpPr txBox="1"/>
          <p:nvPr/>
        </p:nvSpPr>
        <p:spPr>
          <a:xfrm rot="39237">
            <a:off x="9139767" y="4974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411" name="文本框 49"/>
          <p:cNvSpPr txBox="1"/>
          <p:nvPr/>
        </p:nvSpPr>
        <p:spPr>
          <a:xfrm rot="-1160763">
            <a:off x="10248900" y="45974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412" name="文本框 50"/>
          <p:cNvSpPr txBox="1"/>
          <p:nvPr/>
        </p:nvSpPr>
        <p:spPr>
          <a:xfrm rot="-1160763">
            <a:off x="10187517" y="50884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413" name="文本框 51"/>
          <p:cNvSpPr txBox="1"/>
          <p:nvPr/>
        </p:nvSpPr>
        <p:spPr>
          <a:xfrm rot="-1160763">
            <a:off x="9038167" y="15218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1104900" y="1526117"/>
            <a:ext cx="2783417" cy="73871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4394200" y="681567"/>
            <a:ext cx="2209800" cy="73871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416" name="矩形 1"/>
          <p:cNvSpPr/>
          <p:nvPr/>
        </p:nvSpPr>
        <p:spPr>
          <a:xfrm>
            <a:off x="1007533" y="548217"/>
            <a:ext cx="10081684" cy="1799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十个太阳每天轮换，给大地万物带来光明和温暖。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35451" y="1947333"/>
            <a:ext cx="6720416" cy="1073151"/>
            <a:chOff x="3419872" y="1525463"/>
            <a:chExt cx="5040560" cy="805491"/>
          </a:xfrm>
        </p:grpSpPr>
        <p:sp>
          <p:nvSpPr>
            <p:cNvPr id="4" name="对话气泡: 圆角矩形 3"/>
            <p:cNvSpPr/>
            <p:nvPr/>
          </p:nvSpPr>
          <p:spPr>
            <a:xfrm>
              <a:off x="3419872" y="1525463"/>
              <a:ext cx="5040560" cy="805491"/>
            </a:xfrm>
            <a:prstGeom prst="wedgeRoundRectCallout">
              <a:avLst>
                <a:gd name="adj1" fmla="val -30531"/>
                <a:gd name="adj2" fmla="val -96771"/>
                <a:gd name="adj3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423" name="文本框 4"/>
            <p:cNvSpPr txBox="1"/>
            <p:nvPr/>
          </p:nvSpPr>
          <p:spPr>
            <a:xfrm>
              <a:off x="3419872" y="1563638"/>
              <a:ext cx="5040560" cy="7096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每天一个太阳，轮流值日。</a:t>
              </a:r>
              <a:endPara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1951" y="3299884"/>
            <a:ext cx="7393516" cy="2755775"/>
            <a:chOff x="3386252" y="1525463"/>
            <a:chExt cx="7277309" cy="1393210"/>
          </a:xfrm>
        </p:grpSpPr>
        <p:sp>
          <p:nvSpPr>
            <p:cNvPr id="10" name="对话气泡: 圆角矩形 9"/>
            <p:cNvSpPr/>
            <p:nvPr/>
          </p:nvSpPr>
          <p:spPr>
            <a:xfrm>
              <a:off x="3419586" y="1525463"/>
              <a:ext cx="7106470" cy="1372941"/>
            </a:xfrm>
            <a:prstGeom prst="wedgeRoundRectCallout">
              <a:avLst>
                <a:gd name="adj1" fmla="val -26749"/>
                <a:gd name="adj2" fmla="val -88125"/>
                <a:gd name="adj3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421" name="文本框 10"/>
            <p:cNvSpPr txBox="1"/>
            <p:nvPr/>
          </p:nvSpPr>
          <p:spPr>
            <a:xfrm>
              <a:off x="3386252" y="1577086"/>
              <a:ext cx="7277309" cy="13415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说明太阳轮换的时候百姓们丰衣足食，安居乐业，大地万物都生机勃勃。</a:t>
              </a:r>
              <a:endPara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7890" name="Picture 2" descr="https://timgsa.baidu.com/timg?image&amp;quality=80&amp;size=b9999_10000&amp;sec=1512971381093&amp;di=756dc13a6fd952494bb531fbb517252b&amp;imgtype=0&amp;src=http%3A%2F%2Fd.pmume.com%2Ffile%2Fo%2F2016-05%2F2c0c8c4ac3e81a36d72e7dc03f87361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673" y="3411581"/>
            <a:ext cx="3993788" cy="2496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32"/>
          <p:cNvSpPr txBox="1"/>
          <p:nvPr/>
        </p:nvSpPr>
        <p:spPr>
          <a:xfrm>
            <a:off x="5966884" y="3901017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39" name="文本框 34"/>
          <p:cNvSpPr txBox="1"/>
          <p:nvPr/>
        </p:nvSpPr>
        <p:spPr>
          <a:xfrm rot="-280097">
            <a:off x="10754784" y="2167467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40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41" name="文本框 37"/>
          <p:cNvSpPr txBox="1"/>
          <p:nvPr/>
        </p:nvSpPr>
        <p:spPr>
          <a:xfrm rot="-4150866">
            <a:off x="7092951" y="2279651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42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43" name="文本框 46"/>
          <p:cNvSpPr txBox="1"/>
          <p:nvPr/>
        </p:nvSpPr>
        <p:spPr>
          <a:xfrm rot="-424911">
            <a:off x="9423400" y="20912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44" name="文本框 47"/>
          <p:cNvSpPr txBox="1"/>
          <p:nvPr/>
        </p:nvSpPr>
        <p:spPr>
          <a:xfrm rot="-4150866">
            <a:off x="10191751" y="331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45" name="文本框 26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46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47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48" name="文本框 32"/>
          <p:cNvSpPr txBox="1"/>
          <p:nvPr/>
        </p:nvSpPr>
        <p:spPr>
          <a:xfrm>
            <a:off x="4349751" y="4747684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49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50" name="文本框 33"/>
          <p:cNvSpPr txBox="1"/>
          <p:nvPr/>
        </p:nvSpPr>
        <p:spPr>
          <a:xfrm rot="-1380000">
            <a:off x="5198533" y="17272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51" name="文本框 34"/>
          <p:cNvSpPr txBox="1"/>
          <p:nvPr/>
        </p:nvSpPr>
        <p:spPr>
          <a:xfrm rot="-180000">
            <a:off x="5507567" y="27368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52" name="文本框 45"/>
          <p:cNvSpPr txBox="1"/>
          <p:nvPr/>
        </p:nvSpPr>
        <p:spPr>
          <a:xfrm rot="-1380000">
            <a:off x="5945717" y="1756833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53" name="文本框 46"/>
          <p:cNvSpPr txBox="1"/>
          <p:nvPr/>
        </p:nvSpPr>
        <p:spPr>
          <a:xfrm rot="-1380000">
            <a:off x="6438900" y="20425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54" name="文本框 47"/>
          <p:cNvSpPr txBox="1"/>
          <p:nvPr/>
        </p:nvSpPr>
        <p:spPr>
          <a:xfrm rot="-180000">
            <a:off x="6752167" y="29781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55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56" name="文本框 50"/>
          <p:cNvSpPr txBox="1"/>
          <p:nvPr/>
        </p:nvSpPr>
        <p:spPr>
          <a:xfrm rot="-170103">
            <a:off x="7452784" y="34544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57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58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59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60" name="文本框 36"/>
          <p:cNvSpPr txBox="1"/>
          <p:nvPr/>
        </p:nvSpPr>
        <p:spPr>
          <a:xfrm rot="-1380000">
            <a:off x="2137833" y="42968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61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62" name="文本框 47"/>
          <p:cNvSpPr txBox="1"/>
          <p:nvPr/>
        </p:nvSpPr>
        <p:spPr>
          <a:xfrm rot="-1380000">
            <a:off x="4214284" y="4186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63" name="文本框 48"/>
          <p:cNvSpPr txBox="1"/>
          <p:nvPr/>
        </p:nvSpPr>
        <p:spPr>
          <a:xfrm rot="-170103">
            <a:off x="1049867" y="20404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64" name="文本框 49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65" name="文本框 49"/>
          <p:cNvSpPr txBox="1"/>
          <p:nvPr/>
        </p:nvSpPr>
        <p:spPr>
          <a:xfrm rot="-170103">
            <a:off x="4013200" y="5115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66" name="文本框 50"/>
          <p:cNvSpPr txBox="1"/>
          <p:nvPr/>
        </p:nvSpPr>
        <p:spPr>
          <a:xfrm rot="-170103">
            <a:off x="5543551" y="4226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67" name="文本框 51"/>
          <p:cNvSpPr txBox="1"/>
          <p:nvPr/>
        </p:nvSpPr>
        <p:spPr>
          <a:xfrm rot="-170103">
            <a:off x="5765800" y="52387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68" name="文本框 53"/>
          <p:cNvSpPr txBox="1"/>
          <p:nvPr/>
        </p:nvSpPr>
        <p:spPr>
          <a:xfrm rot="-5070842">
            <a:off x="412751" y="2702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69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70" name="文本框 36"/>
          <p:cNvSpPr txBox="1"/>
          <p:nvPr/>
        </p:nvSpPr>
        <p:spPr>
          <a:xfrm rot="-170103">
            <a:off x="429684" y="1782233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71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72" name="文本框 45"/>
          <p:cNvSpPr txBox="1"/>
          <p:nvPr/>
        </p:nvSpPr>
        <p:spPr>
          <a:xfrm rot="-1380000">
            <a:off x="2821517" y="1519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73" name="文本框 46"/>
          <p:cNvSpPr txBox="1"/>
          <p:nvPr/>
        </p:nvSpPr>
        <p:spPr>
          <a:xfrm rot="-1380000">
            <a:off x="3581400" y="174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74" name="文本框 47"/>
          <p:cNvSpPr txBox="1"/>
          <p:nvPr/>
        </p:nvSpPr>
        <p:spPr>
          <a:xfrm rot="-180000">
            <a:off x="3221567" y="25040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75" name="文本框 49"/>
          <p:cNvSpPr txBox="1"/>
          <p:nvPr/>
        </p:nvSpPr>
        <p:spPr>
          <a:xfrm rot="-1380000">
            <a:off x="4366684" y="204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76" name="文本框 50"/>
          <p:cNvSpPr txBox="1"/>
          <p:nvPr/>
        </p:nvSpPr>
        <p:spPr>
          <a:xfrm rot="-1380000">
            <a:off x="3797300" y="28172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77" name="文本框 51"/>
          <p:cNvSpPr txBox="1"/>
          <p:nvPr/>
        </p:nvSpPr>
        <p:spPr>
          <a:xfrm rot="-1380000">
            <a:off x="4643967" y="29993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78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79" name="文本框 34"/>
          <p:cNvSpPr txBox="1"/>
          <p:nvPr/>
        </p:nvSpPr>
        <p:spPr>
          <a:xfrm rot="-1030866">
            <a:off x="8417984" y="5185833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80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81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82" name="文本框 45"/>
          <p:cNvSpPr txBox="1"/>
          <p:nvPr/>
        </p:nvSpPr>
        <p:spPr>
          <a:xfrm rot="-4502722">
            <a:off x="9023351" y="33147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83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84" name="文本框 47"/>
          <p:cNvSpPr txBox="1"/>
          <p:nvPr/>
        </p:nvSpPr>
        <p:spPr>
          <a:xfrm rot="-3456638">
            <a:off x="8981017" y="45212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85" name="文本框 70"/>
          <p:cNvSpPr txBox="1"/>
          <p:nvPr/>
        </p:nvSpPr>
        <p:spPr>
          <a:xfrm rot="-3180423">
            <a:off x="10803467" y="4339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86" name="文本框 71"/>
          <p:cNvSpPr txBox="1"/>
          <p:nvPr/>
        </p:nvSpPr>
        <p:spPr>
          <a:xfrm rot="-3640556">
            <a:off x="9643533" y="47709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87" name="文本框 72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88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89" name="文本框 34"/>
          <p:cNvSpPr txBox="1"/>
          <p:nvPr/>
        </p:nvSpPr>
        <p:spPr>
          <a:xfrm rot="8340000">
            <a:off x="6559551" y="4171951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90" name="文本框 36"/>
          <p:cNvSpPr txBox="1"/>
          <p:nvPr/>
        </p:nvSpPr>
        <p:spPr>
          <a:xfrm rot="-1160763">
            <a:off x="7696200" y="23283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91" name="文本框 37"/>
          <p:cNvSpPr txBox="1"/>
          <p:nvPr/>
        </p:nvSpPr>
        <p:spPr>
          <a:xfrm rot="39237">
            <a:off x="7533217" y="30310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92" name="文本框 45"/>
          <p:cNvSpPr txBox="1"/>
          <p:nvPr/>
        </p:nvSpPr>
        <p:spPr>
          <a:xfrm rot="-1160763">
            <a:off x="8443384" y="23579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93" name="文本框 46"/>
          <p:cNvSpPr txBox="1"/>
          <p:nvPr/>
        </p:nvSpPr>
        <p:spPr>
          <a:xfrm rot="-1160763">
            <a:off x="8936567" y="26437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94" name="文本框 47"/>
          <p:cNvSpPr txBox="1"/>
          <p:nvPr/>
        </p:nvSpPr>
        <p:spPr>
          <a:xfrm rot="39237">
            <a:off x="9580033" y="32766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95" name="文本框 49"/>
          <p:cNvSpPr txBox="1"/>
          <p:nvPr/>
        </p:nvSpPr>
        <p:spPr>
          <a:xfrm rot="-1160763">
            <a:off x="10693400" y="27495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96" name="文本框 50"/>
          <p:cNvSpPr txBox="1"/>
          <p:nvPr/>
        </p:nvSpPr>
        <p:spPr>
          <a:xfrm rot="-1160763">
            <a:off x="9982200" y="25717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97" name="文本框 51"/>
          <p:cNvSpPr txBox="1"/>
          <p:nvPr/>
        </p:nvSpPr>
        <p:spPr>
          <a:xfrm rot="-1160763">
            <a:off x="10617200" y="37189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98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99" name="文本框 34"/>
          <p:cNvSpPr txBox="1"/>
          <p:nvPr/>
        </p:nvSpPr>
        <p:spPr>
          <a:xfrm rot="8340000">
            <a:off x="5228167" y="374226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00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01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02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03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04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05" name="文本框 49"/>
          <p:cNvSpPr txBox="1"/>
          <p:nvPr/>
        </p:nvSpPr>
        <p:spPr>
          <a:xfrm rot="-1160763">
            <a:off x="8297333" y="3386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06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07" name="文本框 51"/>
          <p:cNvSpPr txBox="1"/>
          <p:nvPr/>
        </p:nvSpPr>
        <p:spPr>
          <a:xfrm rot="-1160763">
            <a:off x="7463367" y="428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08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09" name="文本框 34"/>
          <p:cNvSpPr txBox="1"/>
          <p:nvPr/>
        </p:nvSpPr>
        <p:spPr>
          <a:xfrm rot="8340000">
            <a:off x="2504017" y="4724400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10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11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12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13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14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15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16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17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18" name="文本框 32"/>
          <p:cNvSpPr txBox="1"/>
          <p:nvPr/>
        </p:nvSpPr>
        <p:spPr>
          <a:xfrm rot="-880739">
            <a:off x="685800" y="33485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19" name="文本框 34"/>
          <p:cNvSpPr txBox="1"/>
          <p:nvPr/>
        </p:nvSpPr>
        <p:spPr>
          <a:xfrm rot="8340000">
            <a:off x="1667933" y="344381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20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21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22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23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24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25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26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27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28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29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30" name="文本框 36"/>
          <p:cNvSpPr txBox="1"/>
          <p:nvPr/>
        </p:nvSpPr>
        <p:spPr>
          <a:xfrm rot="-1160763">
            <a:off x="8314267" y="3894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31" name="文本框 37"/>
          <p:cNvSpPr txBox="1"/>
          <p:nvPr/>
        </p:nvSpPr>
        <p:spPr>
          <a:xfrm rot="39237">
            <a:off x="8316384" y="46249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32" name="文本框 45"/>
          <p:cNvSpPr txBox="1"/>
          <p:nvPr/>
        </p:nvSpPr>
        <p:spPr>
          <a:xfrm rot="-1160763">
            <a:off x="9061451" y="39243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33" name="文本框 46"/>
          <p:cNvSpPr txBox="1"/>
          <p:nvPr/>
        </p:nvSpPr>
        <p:spPr>
          <a:xfrm rot="-1160763">
            <a:off x="9554633" y="42100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34" name="文本框 47"/>
          <p:cNvSpPr txBox="1"/>
          <p:nvPr/>
        </p:nvSpPr>
        <p:spPr>
          <a:xfrm rot="39237">
            <a:off x="9139767" y="4974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35" name="文本框 49"/>
          <p:cNvSpPr txBox="1"/>
          <p:nvPr/>
        </p:nvSpPr>
        <p:spPr>
          <a:xfrm rot="-1160763">
            <a:off x="10248900" y="45974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36" name="文本框 50"/>
          <p:cNvSpPr txBox="1"/>
          <p:nvPr/>
        </p:nvSpPr>
        <p:spPr>
          <a:xfrm rot="-1160763">
            <a:off x="10187517" y="50884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437" name="文本框 51"/>
          <p:cNvSpPr txBox="1"/>
          <p:nvPr/>
        </p:nvSpPr>
        <p:spPr>
          <a:xfrm rot="-1160763">
            <a:off x="9038167" y="15218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10" name="直接连接符 9"/>
          <p:cNvCxnSpPr>
            <a:stCxn id="13" idx="0"/>
          </p:cNvCxnSpPr>
          <p:nvPr/>
        </p:nvCxnSpPr>
        <p:spPr>
          <a:xfrm flipV="1">
            <a:off x="1102784" y="2222500"/>
            <a:ext cx="1634067" cy="19431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617633" y="1333500"/>
            <a:ext cx="55245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65717" y="2222500"/>
            <a:ext cx="5416551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31800" y="4013200"/>
            <a:ext cx="1344084" cy="1219200"/>
            <a:chOff x="996503" y="2993496"/>
            <a:chExt cx="1008609" cy="914400"/>
          </a:xfrm>
        </p:grpSpPr>
        <p:sp>
          <p:nvSpPr>
            <p:cNvPr id="13" name="波形 12"/>
            <p:cNvSpPr/>
            <p:nvPr/>
          </p:nvSpPr>
          <p:spPr>
            <a:xfrm>
              <a:off x="1044154" y="2993496"/>
              <a:ext cx="913307" cy="914400"/>
            </a:xfrm>
            <a:prstGeom prst="wav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452" name="矩形 13"/>
            <p:cNvSpPr/>
            <p:nvPr/>
          </p:nvSpPr>
          <p:spPr>
            <a:xfrm>
              <a:off x="996503" y="3075806"/>
              <a:ext cx="1008609" cy="7091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4265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拟人</a:t>
              </a:r>
              <a:endPara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6695017" y="3081867"/>
            <a:ext cx="4447117" cy="0"/>
          </a:xfrm>
          <a:prstGeom prst="line">
            <a:avLst/>
          </a:prstGeom>
          <a:ln>
            <a:solidFill>
              <a:srgbClr val="00FF99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95867" y="3879851"/>
            <a:ext cx="5899151" cy="0"/>
          </a:xfrm>
          <a:prstGeom prst="line">
            <a:avLst/>
          </a:prstGeom>
          <a:ln>
            <a:solidFill>
              <a:srgbClr val="00FF99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4450" idx="0"/>
          </p:cNvCxnSpPr>
          <p:nvPr/>
        </p:nvCxnSpPr>
        <p:spPr>
          <a:xfrm flipV="1">
            <a:off x="6859482" y="3132667"/>
            <a:ext cx="958851" cy="990600"/>
          </a:xfrm>
          <a:prstGeom prst="line">
            <a:avLst/>
          </a:prstGeom>
          <a:ln>
            <a:solidFill>
              <a:srgbClr val="00FF99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6187017" y="4013200"/>
            <a:ext cx="1344083" cy="1219200"/>
            <a:chOff x="996503" y="2993496"/>
            <a:chExt cx="1008609" cy="914400"/>
          </a:xfrm>
        </p:grpSpPr>
        <p:sp>
          <p:nvSpPr>
            <p:cNvPr id="30" name="波形 29"/>
            <p:cNvSpPr/>
            <p:nvPr/>
          </p:nvSpPr>
          <p:spPr>
            <a:xfrm>
              <a:off x="1044154" y="2993496"/>
              <a:ext cx="913307" cy="914400"/>
            </a:xfrm>
            <a:prstGeom prst="wave">
              <a:avLst/>
            </a:prstGeom>
            <a:solidFill>
              <a:srgbClr val="00FF99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450" name="矩形 30"/>
            <p:cNvSpPr/>
            <p:nvPr/>
          </p:nvSpPr>
          <p:spPr>
            <a:xfrm>
              <a:off x="996503" y="3075806"/>
              <a:ext cx="1008609" cy="7091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4265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比喻</a:t>
              </a:r>
              <a:endPara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799167" y="4233333"/>
            <a:ext cx="4360333" cy="15862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写出了太阳的顽皮，使故事充满童趣。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586133" y="4233333"/>
            <a:ext cx="4112684" cy="1586230"/>
          </a:xfrm>
          <a:prstGeom prst="rect">
            <a:avLst/>
          </a:prstGeom>
          <a:solidFill>
            <a:srgbClr val="00FF99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写出了十个太阳一起出现时的威力。</a:t>
            </a:r>
            <a:endParaRPr lang="zh-CN" altLang="en-US" sz="37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5367" y="529167"/>
            <a:ext cx="10636251" cy="350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可是，有一天，这十个太阳觉得轮流值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zhí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日太没意思啦，于是，他们一齐跑了出来，出现在天空中。十个太阳像十个大火球，炙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(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zhì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烤着大地。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0" y="-13970"/>
            <a:ext cx="12205335" cy="68859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8985" cy="68618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620" y="-17780"/>
            <a:ext cx="12177395" cy="6894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矩形 35"/>
          <p:cNvSpPr/>
          <p:nvPr/>
        </p:nvSpPr>
        <p:spPr>
          <a:xfrm>
            <a:off x="2263140" y="690245"/>
            <a:ext cx="8608060" cy="201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禾苗被晒枯了，土地被烤焦了，江河里的水被蒸干了，连地上的沙石好像都要被熔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rónɡ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化了。人类的日子非常艰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jiān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难。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362835" y="3793490"/>
            <a:ext cx="8608695" cy="1370965"/>
          </a:xfrm>
          <a:prstGeom prst="rect">
            <a:avLst/>
          </a:prstGeom>
          <a:solidFill>
            <a:srgbClr val="72F7FE"/>
          </a:solidFill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这句话写出了十个太阳同时出现对大地万物的伤害，点明了羿射九日的原因。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965325" y="2971165"/>
            <a:ext cx="1297305" cy="1197610"/>
            <a:chOff x="996503" y="2993496"/>
            <a:chExt cx="1008609" cy="914400"/>
          </a:xfrm>
        </p:grpSpPr>
        <p:sp>
          <p:nvSpPr>
            <p:cNvPr id="39" name="波形 38"/>
            <p:cNvSpPr/>
            <p:nvPr/>
          </p:nvSpPr>
          <p:spPr>
            <a:xfrm>
              <a:off x="1044154" y="2993496"/>
              <a:ext cx="913307" cy="914400"/>
            </a:xfrm>
            <a:prstGeom prst="wav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490" name="矩形 5"/>
            <p:cNvSpPr/>
            <p:nvPr/>
          </p:nvSpPr>
          <p:spPr>
            <a:xfrm>
              <a:off x="996503" y="3075806"/>
              <a:ext cx="1008609" cy="5580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排比</a:t>
              </a:r>
              <a:endPara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1910" y="-10160"/>
            <a:ext cx="12276455" cy="6878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2" descr="https://timgsa.baidu.com/timg?image&amp;quality=80&amp;size=b9999_10000&amp;sec=1513562669&amp;di=5aaa136529b77eade5875fb95b33f53e&amp;imgtype=jpg&amp;er=1&amp;src=http%3A%2F%2Fimg4.agronet.com.cn%2FUsers%2F100%2F117%2F648%2F2011611922445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865" y="482600"/>
            <a:ext cx="9144000" cy="5654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7221968" y="4134470"/>
            <a:ext cx="2656497" cy="730885"/>
          </a:xfrm>
          <a:prstGeom prst="rect">
            <a:avLst/>
          </a:prstGeom>
          <a:gradFill>
            <a:gsLst>
              <a:gs pos="48000">
                <a:srgbClr val="72F7FE"/>
              </a:gs>
              <a:gs pos="85000">
                <a:srgbClr val="4F81BD">
                  <a:lumMod val="45000"/>
                  <a:lumOff val="55000"/>
                </a:srgbClr>
              </a:gs>
              <a:gs pos="10000">
                <a:srgbClr val="4F81BD">
                  <a:lumMod val="30000"/>
                  <a:lumOff val="70000"/>
                  <a:alpha val="50000"/>
                </a:srgbClr>
              </a:gs>
            </a:gsLst>
            <a:lin ang="5400000" scaled="1"/>
          </a:gradFill>
          <a:ln>
            <a:noFill/>
          </a:ln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禾苗被晒枯了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7620" y="-5080"/>
            <a:ext cx="12176760" cy="6878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465" y="365125"/>
            <a:ext cx="9257030" cy="5821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6151930" y="4904889"/>
            <a:ext cx="2656496" cy="732507"/>
          </a:xfrm>
          <a:prstGeom prst="rect">
            <a:avLst/>
          </a:prstGeom>
          <a:gradFill>
            <a:gsLst>
              <a:gs pos="48000">
                <a:srgbClr val="72F7FE"/>
              </a:gs>
              <a:gs pos="85000">
                <a:srgbClr val="4F81BD">
                  <a:lumMod val="45000"/>
                  <a:lumOff val="55000"/>
                </a:srgbClr>
              </a:gs>
              <a:gs pos="10000">
                <a:srgbClr val="4F81BD">
                  <a:lumMod val="30000"/>
                  <a:lumOff val="70000"/>
                  <a:alpha val="50000"/>
                </a:srgbClr>
              </a:gs>
            </a:gsLst>
            <a:lin ang="5400000" scaled="1"/>
          </a:gradFill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土地被烤焦了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219" name="图片 3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69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9730" y="99060"/>
            <a:ext cx="10120630" cy="60318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0955" y="22860"/>
            <a:ext cx="12218670" cy="6837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8" name="Picture 2" descr="https://timgsa.baidu.com/timg?image&amp;quality=80&amp;size=b9999_10000&amp;sec=1512968456338&amp;di=0101f0e13f99e60e7bc4b7988296890b&amp;imgtype=0&amp;src=http%3A%2F%2Fimgsrc.baidu.com%2Fimgad%2Fpic%2Fitem%2F3b292df5e0fe992580500e693fa85edf8db171a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100" y="8572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5254243" y="2247290"/>
            <a:ext cx="3892412" cy="732508"/>
          </a:xfrm>
          <a:prstGeom prst="rect">
            <a:avLst/>
          </a:prstGeom>
          <a:gradFill>
            <a:gsLst>
              <a:gs pos="48000">
                <a:srgbClr val="72F7FE"/>
              </a:gs>
              <a:gs pos="85000">
                <a:schemeClr val="accent1">
                  <a:lumMod val="45000"/>
                  <a:lumOff val="55000"/>
                </a:schemeClr>
              </a:gs>
              <a:gs pos="10000">
                <a:schemeClr val="accent1">
                  <a:lumMod val="30000"/>
                  <a:lumOff val="70000"/>
                  <a:alpha val="50000"/>
                </a:schemeClr>
              </a:gs>
            </a:gsLst>
            <a:lin ang="5400000" scaled="1"/>
          </a:gradFill>
          <a:ln>
            <a:noFill/>
          </a:ln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江河里的水被蒸干了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985" y="8890"/>
            <a:ext cx="12218670" cy="68859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Picture 2" descr="https://timgsa.baidu.com/timg?image&amp;quality=80&amp;size=b9999_10000&amp;sec=1513563347&amp;di=818b0cb7545a3d768b5b0082c2386dea&amp;imgtype=jpg&amp;er=1&amp;src=http%3A%2F%2Fso.deskcar.com%2Fdesktop%2Ffengjing%2F201381695935%2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780" y="639445"/>
            <a:ext cx="8333740" cy="5375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993847" y="4730102"/>
            <a:ext cx="5849751" cy="945515"/>
          </a:xfrm>
          <a:prstGeom prst="rect">
            <a:avLst/>
          </a:prstGeom>
          <a:gradFill>
            <a:gsLst>
              <a:gs pos="48000">
                <a:srgbClr val="72F7FE"/>
              </a:gs>
              <a:gs pos="85000">
                <a:schemeClr val="accent1">
                  <a:lumMod val="45000"/>
                  <a:lumOff val="55000"/>
                </a:schemeClr>
              </a:gs>
              <a:gs pos="10000">
                <a:schemeClr val="accent1">
                  <a:lumMod val="30000"/>
                  <a:lumOff val="70000"/>
                  <a:alpha val="50000"/>
                </a:schemeClr>
              </a:gs>
            </a:gsLst>
            <a:lin ang="5400000" scaled="1"/>
          </a:gradFill>
          <a:ln>
            <a:noFill/>
          </a:ln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沙石好像都要被熔化了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9530" y="-62865"/>
            <a:ext cx="12290425" cy="7082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Picture 2" descr="https://timgsa.baidu.com/timg?image&amp;quality=80&amp;size=b9999_10000&amp;sec=1512967666952&amp;di=56d0f3419cdc64f9503a57bea5ae4b85&amp;imgtype=jpg&amp;src=http%3A%2F%2Fimg4.imgtn.bdimg.com%2Fit%2Fu%3D3134963829%2C2869159923%26fm%3D214%26gp%3D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365" y="906145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矩形 1"/>
          <p:cNvSpPr/>
          <p:nvPr/>
        </p:nvSpPr>
        <p:spPr>
          <a:xfrm>
            <a:off x="2616518" y="2920683"/>
            <a:ext cx="7159625" cy="2654300"/>
          </a:xfrm>
          <a:prstGeom prst="rect">
            <a:avLst/>
          </a:prstGeom>
          <a:solidFill>
            <a:sysClr val="window" lastClr="FFFFFF">
              <a:alpha val="59999"/>
            </a:sys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用一个排比句写出春天来了，大自然的变化。　　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春天来了，小草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32"/>
          <p:cNvSpPr txBox="1"/>
          <p:nvPr/>
        </p:nvSpPr>
        <p:spPr>
          <a:xfrm>
            <a:off x="5966884" y="3901017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1" name="文本框 34"/>
          <p:cNvSpPr txBox="1"/>
          <p:nvPr/>
        </p:nvSpPr>
        <p:spPr>
          <a:xfrm rot="-280097">
            <a:off x="10754784" y="2167467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文本框 37"/>
          <p:cNvSpPr txBox="1"/>
          <p:nvPr/>
        </p:nvSpPr>
        <p:spPr>
          <a:xfrm rot="-4150866">
            <a:off x="7092951" y="2279651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文本框 46"/>
          <p:cNvSpPr txBox="1"/>
          <p:nvPr/>
        </p:nvSpPr>
        <p:spPr>
          <a:xfrm rot="-424911">
            <a:off x="9423400" y="20912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文本框 47"/>
          <p:cNvSpPr txBox="1"/>
          <p:nvPr/>
        </p:nvSpPr>
        <p:spPr>
          <a:xfrm rot="-4150866">
            <a:off x="10191751" y="331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7" name="文本框 23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8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9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文本框 32"/>
          <p:cNvSpPr txBox="1"/>
          <p:nvPr/>
        </p:nvSpPr>
        <p:spPr>
          <a:xfrm>
            <a:off x="4349751" y="4747684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1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2" name="文本框 28"/>
          <p:cNvSpPr txBox="1"/>
          <p:nvPr/>
        </p:nvSpPr>
        <p:spPr>
          <a:xfrm rot="-1380000">
            <a:off x="5198533" y="17272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3" name="文本框 29"/>
          <p:cNvSpPr txBox="1"/>
          <p:nvPr/>
        </p:nvSpPr>
        <p:spPr>
          <a:xfrm rot="-180000">
            <a:off x="5507567" y="27368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4" name="文本框 45"/>
          <p:cNvSpPr txBox="1"/>
          <p:nvPr/>
        </p:nvSpPr>
        <p:spPr>
          <a:xfrm rot="-1380000">
            <a:off x="5945717" y="1756833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5" name="文本框 46"/>
          <p:cNvSpPr txBox="1"/>
          <p:nvPr/>
        </p:nvSpPr>
        <p:spPr>
          <a:xfrm rot="-1380000">
            <a:off x="6438900" y="20425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6" name="文本框 47"/>
          <p:cNvSpPr txBox="1"/>
          <p:nvPr/>
        </p:nvSpPr>
        <p:spPr>
          <a:xfrm rot="-180000">
            <a:off x="6752167" y="29781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7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8" name="文本框 50"/>
          <p:cNvSpPr txBox="1"/>
          <p:nvPr/>
        </p:nvSpPr>
        <p:spPr>
          <a:xfrm rot="-170103">
            <a:off x="7452784" y="34544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9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0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1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2" name="文本框 36"/>
          <p:cNvSpPr txBox="1"/>
          <p:nvPr/>
        </p:nvSpPr>
        <p:spPr>
          <a:xfrm rot="-1380000">
            <a:off x="2137833" y="42968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3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4" name="文本框 40"/>
          <p:cNvSpPr txBox="1"/>
          <p:nvPr/>
        </p:nvSpPr>
        <p:spPr>
          <a:xfrm rot="-1380000">
            <a:off x="4214284" y="4186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5" name="文本框 41"/>
          <p:cNvSpPr txBox="1"/>
          <p:nvPr/>
        </p:nvSpPr>
        <p:spPr>
          <a:xfrm rot="-170103">
            <a:off x="1049867" y="20404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6" name="文本框 42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7" name="文本框 49"/>
          <p:cNvSpPr txBox="1"/>
          <p:nvPr/>
        </p:nvSpPr>
        <p:spPr>
          <a:xfrm rot="-170103">
            <a:off x="4013200" y="5115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8" name="文本框 50"/>
          <p:cNvSpPr txBox="1"/>
          <p:nvPr/>
        </p:nvSpPr>
        <p:spPr>
          <a:xfrm rot="-170103">
            <a:off x="5543551" y="4226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9" name="文本框 51"/>
          <p:cNvSpPr txBox="1"/>
          <p:nvPr/>
        </p:nvSpPr>
        <p:spPr>
          <a:xfrm rot="-170103">
            <a:off x="5765800" y="52387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0" name="文本框 46"/>
          <p:cNvSpPr txBox="1"/>
          <p:nvPr/>
        </p:nvSpPr>
        <p:spPr>
          <a:xfrm rot="-5070842">
            <a:off x="412751" y="2702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1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2" name="文本框 36"/>
          <p:cNvSpPr txBox="1"/>
          <p:nvPr/>
        </p:nvSpPr>
        <p:spPr>
          <a:xfrm rot="-170103">
            <a:off x="429684" y="1782233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3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4" name="文本框 45"/>
          <p:cNvSpPr txBox="1"/>
          <p:nvPr/>
        </p:nvSpPr>
        <p:spPr>
          <a:xfrm rot="-1380000">
            <a:off x="2821517" y="1519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5" name="文本框 46"/>
          <p:cNvSpPr txBox="1"/>
          <p:nvPr/>
        </p:nvSpPr>
        <p:spPr>
          <a:xfrm rot="-1380000">
            <a:off x="3581400" y="174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6" name="文本框 47"/>
          <p:cNvSpPr txBox="1"/>
          <p:nvPr/>
        </p:nvSpPr>
        <p:spPr>
          <a:xfrm rot="-180000">
            <a:off x="3221567" y="25040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7" name="文本框 49"/>
          <p:cNvSpPr txBox="1"/>
          <p:nvPr/>
        </p:nvSpPr>
        <p:spPr>
          <a:xfrm rot="-1380000">
            <a:off x="4366684" y="204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8" name="文本框 50"/>
          <p:cNvSpPr txBox="1"/>
          <p:nvPr/>
        </p:nvSpPr>
        <p:spPr>
          <a:xfrm rot="-1380000">
            <a:off x="3797300" y="28172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9" name="文本框 51"/>
          <p:cNvSpPr txBox="1"/>
          <p:nvPr/>
        </p:nvSpPr>
        <p:spPr>
          <a:xfrm rot="-1380000">
            <a:off x="4643967" y="29993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0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1" name="文本框 34"/>
          <p:cNvSpPr txBox="1"/>
          <p:nvPr/>
        </p:nvSpPr>
        <p:spPr>
          <a:xfrm rot="-1030866">
            <a:off x="8417984" y="5185833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2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3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4" name="文本框 45"/>
          <p:cNvSpPr txBox="1"/>
          <p:nvPr/>
        </p:nvSpPr>
        <p:spPr>
          <a:xfrm rot="-4502722">
            <a:off x="9023351" y="33147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5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6" name="文本框 47"/>
          <p:cNvSpPr txBox="1"/>
          <p:nvPr/>
        </p:nvSpPr>
        <p:spPr>
          <a:xfrm rot="-3456638">
            <a:off x="8981017" y="45212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7" name="文本框 63"/>
          <p:cNvSpPr txBox="1"/>
          <p:nvPr/>
        </p:nvSpPr>
        <p:spPr>
          <a:xfrm rot="-3180423">
            <a:off x="10803467" y="4339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8" name="文本框 64"/>
          <p:cNvSpPr txBox="1"/>
          <p:nvPr/>
        </p:nvSpPr>
        <p:spPr>
          <a:xfrm rot="-3640556">
            <a:off x="9643533" y="47709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9" name="文本框 65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0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1" name="文本框 34"/>
          <p:cNvSpPr txBox="1"/>
          <p:nvPr/>
        </p:nvSpPr>
        <p:spPr>
          <a:xfrm rot="8340000">
            <a:off x="6559551" y="4171951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2" name="文本框 36"/>
          <p:cNvSpPr txBox="1"/>
          <p:nvPr/>
        </p:nvSpPr>
        <p:spPr>
          <a:xfrm rot="-1160763">
            <a:off x="7696200" y="23283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3" name="文本框 37"/>
          <p:cNvSpPr txBox="1"/>
          <p:nvPr/>
        </p:nvSpPr>
        <p:spPr>
          <a:xfrm rot="39237">
            <a:off x="7533217" y="30310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4" name="文本框 45"/>
          <p:cNvSpPr txBox="1"/>
          <p:nvPr/>
        </p:nvSpPr>
        <p:spPr>
          <a:xfrm rot="-1160763">
            <a:off x="8443384" y="23579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5" name="文本框 46"/>
          <p:cNvSpPr txBox="1"/>
          <p:nvPr/>
        </p:nvSpPr>
        <p:spPr>
          <a:xfrm rot="-1160763">
            <a:off x="8936567" y="26437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6" name="文本框 47"/>
          <p:cNvSpPr txBox="1"/>
          <p:nvPr/>
        </p:nvSpPr>
        <p:spPr>
          <a:xfrm rot="39237">
            <a:off x="9580033" y="32766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7" name="文本框 49"/>
          <p:cNvSpPr txBox="1"/>
          <p:nvPr/>
        </p:nvSpPr>
        <p:spPr>
          <a:xfrm rot="-1160763">
            <a:off x="10693400" y="27495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8" name="文本框 50"/>
          <p:cNvSpPr txBox="1"/>
          <p:nvPr/>
        </p:nvSpPr>
        <p:spPr>
          <a:xfrm rot="-1160763">
            <a:off x="9982200" y="25717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9" name="文本框 51"/>
          <p:cNvSpPr txBox="1"/>
          <p:nvPr/>
        </p:nvSpPr>
        <p:spPr>
          <a:xfrm rot="-1160763">
            <a:off x="10617200" y="37189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0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1" name="文本框 34"/>
          <p:cNvSpPr txBox="1"/>
          <p:nvPr/>
        </p:nvSpPr>
        <p:spPr>
          <a:xfrm rot="8340000">
            <a:off x="5228167" y="374226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2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3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4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5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6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7" name="文本框 49"/>
          <p:cNvSpPr txBox="1"/>
          <p:nvPr/>
        </p:nvSpPr>
        <p:spPr>
          <a:xfrm rot="-1160763">
            <a:off x="8297333" y="3386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8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9" name="文本框 51"/>
          <p:cNvSpPr txBox="1"/>
          <p:nvPr/>
        </p:nvSpPr>
        <p:spPr>
          <a:xfrm rot="-1160763">
            <a:off x="7463367" y="428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0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1" name="文本框 34"/>
          <p:cNvSpPr txBox="1"/>
          <p:nvPr/>
        </p:nvSpPr>
        <p:spPr>
          <a:xfrm rot="8340000">
            <a:off x="2504017" y="4724400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2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3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4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5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6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7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8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9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0" name="文本框 32"/>
          <p:cNvSpPr txBox="1"/>
          <p:nvPr/>
        </p:nvSpPr>
        <p:spPr>
          <a:xfrm rot="-880739">
            <a:off x="685800" y="33485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1" name="文本框 34"/>
          <p:cNvSpPr txBox="1"/>
          <p:nvPr/>
        </p:nvSpPr>
        <p:spPr>
          <a:xfrm rot="8340000">
            <a:off x="1667933" y="344381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2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3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4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5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6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7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8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9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0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1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2" name="文本框 36"/>
          <p:cNvSpPr txBox="1"/>
          <p:nvPr/>
        </p:nvSpPr>
        <p:spPr>
          <a:xfrm rot="-1160763">
            <a:off x="8314267" y="3894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3" name="文本框 37"/>
          <p:cNvSpPr txBox="1"/>
          <p:nvPr/>
        </p:nvSpPr>
        <p:spPr>
          <a:xfrm rot="39237">
            <a:off x="8316384" y="46249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4" name="文本框 45"/>
          <p:cNvSpPr txBox="1"/>
          <p:nvPr/>
        </p:nvSpPr>
        <p:spPr>
          <a:xfrm rot="-1160763">
            <a:off x="9061451" y="39243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5" name="文本框 46"/>
          <p:cNvSpPr txBox="1"/>
          <p:nvPr/>
        </p:nvSpPr>
        <p:spPr>
          <a:xfrm rot="-1160763">
            <a:off x="9554633" y="42100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6" name="文本框 47"/>
          <p:cNvSpPr txBox="1"/>
          <p:nvPr/>
        </p:nvSpPr>
        <p:spPr>
          <a:xfrm rot="39237">
            <a:off x="9139767" y="4974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7" name="文本框 49"/>
          <p:cNvSpPr txBox="1"/>
          <p:nvPr/>
        </p:nvSpPr>
        <p:spPr>
          <a:xfrm rot="-1160763">
            <a:off x="10248900" y="45974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8" name="文本框 50"/>
          <p:cNvSpPr txBox="1"/>
          <p:nvPr/>
        </p:nvSpPr>
        <p:spPr>
          <a:xfrm rot="-1160763">
            <a:off x="10187517" y="50884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9" name="文本框 51"/>
          <p:cNvSpPr txBox="1"/>
          <p:nvPr/>
        </p:nvSpPr>
        <p:spPr>
          <a:xfrm rot="-1160763">
            <a:off x="9038167" y="15218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0251" y="1686984"/>
            <a:ext cx="10742084" cy="26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神箭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jiàn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手羿决心帮助人们脱离苦海。他翻过九十九座高山，蹚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tānɡ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过九十九条大河，来到东海边。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5584" y="2506133"/>
            <a:ext cx="950383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593851" y="137584"/>
            <a:ext cx="7874000" cy="1667511"/>
            <a:chOff x="1259632" y="248850"/>
            <a:chExt cx="5904656" cy="1250973"/>
          </a:xfrm>
        </p:grpSpPr>
        <p:sp>
          <p:nvSpPr>
            <p:cNvPr id="10" name="对话气泡: 圆角矩形 9"/>
            <p:cNvSpPr/>
            <p:nvPr/>
          </p:nvSpPr>
          <p:spPr>
            <a:xfrm>
              <a:off x="1259632" y="331422"/>
              <a:ext cx="5904656" cy="1060738"/>
            </a:xfrm>
            <a:prstGeom prst="wedgeRoundRectCallout">
              <a:avLst>
                <a:gd name="adj1" fmla="val -21858"/>
                <a:gd name="adj2" fmla="val 71240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639" name="矩形 10"/>
            <p:cNvSpPr/>
            <p:nvPr/>
          </p:nvSpPr>
          <p:spPr>
            <a:xfrm>
              <a:off x="1266356" y="248850"/>
              <a:ext cx="5897932" cy="12509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说明羿心地善良，把人们的疾苦放在心上。</a:t>
              </a:r>
              <a:endPara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96384" y="4381500"/>
            <a:ext cx="7950200" cy="1667510"/>
          </a:xfrm>
          <a:prstGeom prst="rect">
            <a:avLst/>
          </a:prstGeom>
          <a:solidFill>
            <a:srgbClr val="72F7FE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写出了羿一路上的艰辛，说明他是一个不怕困难的勇士。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472267" y="3344333"/>
            <a:ext cx="3359151" cy="0"/>
          </a:xfrm>
          <a:prstGeom prst="line">
            <a:avLst/>
          </a:prstGeom>
          <a:ln>
            <a:solidFill>
              <a:srgbClr val="72F7F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38200" y="4186767"/>
            <a:ext cx="1130300" cy="0"/>
          </a:xfrm>
          <a:prstGeom prst="line">
            <a:avLst/>
          </a:prstGeom>
          <a:ln>
            <a:solidFill>
              <a:srgbClr val="72F7F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976784" y="3350684"/>
            <a:ext cx="2302933" cy="0"/>
          </a:xfrm>
          <a:prstGeom prst="line">
            <a:avLst/>
          </a:prstGeom>
          <a:ln>
            <a:solidFill>
              <a:srgbClr val="72F7F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263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9417" y="3545417"/>
            <a:ext cx="3312583" cy="3312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32"/>
          <p:cNvSpPr txBox="1"/>
          <p:nvPr/>
        </p:nvSpPr>
        <p:spPr>
          <a:xfrm>
            <a:off x="5966884" y="3901017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55" name="文本框 34"/>
          <p:cNvSpPr txBox="1"/>
          <p:nvPr/>
        </p:nvSpPr>
        <p:spPr>
          <a:xfrm rot="-280097">
            <a:off x="10754784" y="2167467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56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57" name="文本框 37"/>
          <p:cNvSpPr txBox="1"/>
          <p:nvPr/>
        </p:nvSpPr>
        <p:spPr>
          <a:xfrm rot="-4150866">
            <a:off x="7092951" y="2279651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58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59" name="文本框 46"/>
          <p:cNvSpPr txBox="1"/>
          <p:nvPr/>
        </p:nvSpPr>
        <p:spPr>
          <a:xfrm rot="-424911">
            <a:off x="9423400" y="20912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60" name="文本框 47"/>
          <p:cNvSpPr txBox="1"/>
          <p:nvPr/>
        </p:nvSpPr>
        <p:spPr>
          <a:xfrm rot="-4150866">
            <a:off x="10191751" y="331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61" name="文本框 14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62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63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64" name="文本框 32"/>
          <p:cNvSpPr txBox="1"/>
          <p:nvPr/>
        </p:nvSpPr>
        <p:spPr>
          <a:xfrm>
            <a:off x="4349751" y="4747684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65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66" name="文本框 19"/>
          <p:cNvSpPr txBox="1"/>
          <p:nvPr/>
        </p:nvSpPr>
        <p:spPr>
          <a:xfrm rot="-1380000">
            <a:off x="5198533" y="17272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67" name="文本框 20"/>
          <p:cNvSpPr txBox="1"/>
          <p:nvPr/>
        </p:nvSpPr>
        <p:spPr>
          <a:xfrm rot="-180000">
            <a:off x="5507567" y="27368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68" name="文本框 45"/>
          <p:cNvSpPr txBox="1"/>
          <p:nvPr/>
        </p:nvSpPr>
        <p:spPr>
          <a:xfrm rot="-1380000">
            <a:off x="5945717" y="1756833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69" name="文本框 46"/>
          <p:cNvSpPr txBox="1"/>
          <p:nvPr/>
        </p:nvSpPr>
        <p:spPr>
          <a:xfrm rot="-1380000">
            <a:off x="6438900" y="20425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70" name="文本框 47"/>
          <p:cNvSpPr txBox="1"/>
          <p:nvPr/>
        </p:nvSpPr>
        <p:spPr>
          <a:xfrm rot="-180000">
            <a:off x="6752167" y="29781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71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72" name="文本框 50"/>
          <p:cNvSpPr txBox="1"/>
          <p:nvPr/>
        </p:nvSpPr>
        <p:spPr>
          <a:xfrm rot="-170103">
            <a:off x="7452784" y="34544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73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74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75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76" name="文本框 36"/>
          <p:cNvSpPr txBox="1"/>
          <p:nvPr/>
        </p:nvSpPr>
        <p:spPr>
          <a:xfrm rot="-1380000">
            <a:off x="2137833" y="42968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77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78" name="文本框 31"/>
          <p:cNvSpPr txBox="1"/>
          <p:nvPr/>
        </p:nvSpPr>
        <p:spPr>
          <a:xfrm rot="-1380000">
            <a:off x="4214284" y="4186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79" name="文本框 32"/>
          <p:cNvSpPr txBox="1"/>
          <p:nvPr/>
        </p:nvSpPr>
        <p:spPr>
          <a:xfrm rot="-170103">
            <a:off x="1049867" y="20404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80" name="文本框 33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81" name="文本框 49"/>
          <p:cNvSpPr txBox="1"/>
          <p:nvPr/>
        </p:nvSpPr>
        <p:spPr>
          <a:xfrm rot="-170103">
            <a:off x="4013200" y="5115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82" name="文本框 50"/>
          <p:cNvSpPr txBox="1"/>
          <p:nvPr/>
        </p:nvSpPr>
        <p:spPr>
          <a:xfrm rot="-170103">
            <a:off x="5543551" y="4226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83" name="文本框 51"/>
          <p:cNvSpPr txBox="1"/>
          <p:nvPr/>
        </p:nvSpPr>
        <p:spPr>
          <a:xfrm rot="-170103">
            <a:off x="5765800" y="52387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84" name="文本框 37"/>
          <p:cNvSpPr txBox="1"/>
          <p:nvPr/>
        </p:nvSpPr>
        <p:spPr>
          <a:xfrm rot="-5070842">
            <a:off x="412751" y="2702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85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86" name="文本框 36"/>
          <p:cNvSpPr txBox="1"/>
          <p:nvPr/>
        </p:nvSpPr>
        <p:spPr>
          <a:xfrm rot="-170103">
            <a:off x="429684" y="1782233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87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88" name="文本框 45"/>
          <p:cNvSpPr txBox="1"/>
          <p:nvPr/>
        </p:nvSpPr>
        <p:spPr>
          <a:xfrm rot="-1380000">
            <a:off x="2821517" y="1519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89" name="文本框 46"/>
          <p:cNvSpPr txBox="1"/>
          <p:nvPr/>
        </p:nvSpPr>
        <p:spPr>
          <a:xfrm rot="-1380000">
            <a:off x="3581400" y="174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90" name="文本框 47"/>
          <p:cNvSpPr txBox="1"/>
          <p:nvPr/>
        </p:nvSpPr>
        <p:spPr>
          <a:xfrm rot="-180000">
            <a:off x="3221567" y="25040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91" name="文本框 49"/>
          <p:cNvSpPr txBox="1"/>
          <p:nvPr/>
        </p:nvSpPr>
        <p:spPr>
          <a:xfrm rot="-1380000">
            <a:off x="4366684" y="204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92" name="文本框 50"/>
          <p:cNvSpPr txBox="1"/>
          <p:nvPr/>
        </p:nvSpPr>
        <p:spPr>
          <a:xfrm rot="-1380000">
            <a:off x="3797300" y="28172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93" name="文本框 51"/>
          <p:cNvSpPr txBox="1"/>
          <p:nvPr/>
        </p:nvSpPr>
        <p:spPr>
          <a:xfrm rot="-1380000">
            <a:off x="4643967" y="29993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94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95" name="文本框 34"/>
          <p:cNvSpPr txBox="1"/>
          <p:nvPr/>
        </p:nvSpPr>
        <p:spPr>
          <a:xfrm rot="-1030866">
            <a:off x="8417984" y="5185833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96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97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98" name="文本框 45"/>
          <p:cNvSpPr txBox="1"/>
          <p:nvPr/>
        </p:nvSpPr>
        <p:spPr>
          <a:xfrm rot="-4502722">
            <a:off x="9023351" y="33147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599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00" name="文本框 47"/>
          <p:cNvSpPr txBox="1"/>
          <p:nvPr/>
        </p:nvSpPr>
        <p:spPr>
          <a:xfrm rot="-3456638">
            <a:off x="8981017" y="45212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01" name="文本框 54"/>
          <p:cNvSpPr txBox="1"/>
          <p:nvPr/>
        </p:nvSpPr>
        <p:spPr>
          <a:xfrm rot="-3180423">
            <a:off x="10803467" y="4339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02" name="文本框 55"/>
          <p:cNvSpPr txBox="1"/>
          <p:nvPr/>
        </p:nvSpPr>
        <p:spPr>
          <a:xfrm rot="-3640556">
            <a:off x="9643533" y="47709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03" name="文本框 56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04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05" name="文本框 34"/>
          <p:cNvSpPr txBox="1"/>
          <p:nvPr/>
        </p:nvSpPr>
        <p:spPr>
          <a:xfrm rot="8340000">
            <a:off x="6559551" y="4171951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06" name="文本框 36"/>
          <p:cNvSpPr txBox="1"/>
          <p:nvPr/>
        </p:nvSpPr>
        <p:spPr>
          <a:xfrm rot="-1160763">
            <a:off x="7696200" y="23283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07" name="文本框 37"/>
          <p:cNvSpPr txBox="1"/>
          <p:nvPr/>
        </p:nvSpPr>
        <p:spPr>
          <a:xfrm rot="39237">
            <a:off x="7533217" y="30310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08" name="文本框 45"/>
          <p:cNvSpPr txBox="1"/>
          <p:nvPr/>
        </p:nvSpPr>
        <p:spPr>
          <a:xfrm rot="-1160763">
            <a:off x="8443384" y="23579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09" name="文本框 46"/>
          <p:cNvSpPr txBox="1"/>
          <p:nvPr/>
        </p:nvSpPr>
        <p:spPr>
          <a:xfrm rot="-1160763">
            <a:off x="8936567" y="26437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10" name="文本框 47"/>
          <p:cNvSpPr txBox="1"/>
          <p:nvPr/>
        </p:nvSpPr>
        <p:spPr>
          <a:xfrm rot="39237">
            <a:off x="9580033" y="32766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11" name="文本框 49"/>
          <p:cNvSpPr txBox="1"/>
          <p:nvPr/>
        </p:nvSpPr>
        <p:spPr>
          <a:xfrm rot="-1160763">
            <a:off x="10693400" y="27495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12" name="文本框 50"/>
          <p:cNvSpPr txBox="1"/>
          <p:nvPr/>
        </p:nvSpPr>
        <p:spPr>
          <a:xfrm rot="-1160763">
            <a:off x="9982200" y="25717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13" name="文本框 51"/>
          <p:cNvSpPr txBox="1"/>
          <p:nvPr/>
        </p:nvSpPr>
        <p:spPr>
          <a:xfrm rot="-1160763">
            <a:off x="10617200" y="37189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14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15" name="文本框 34"/>
          <p:cNvSpPr txBox="1"/>
          <p:nvPr/>
        </p:nvSpPr>
        <p:spPr>
          <a:xfrm rot="8340000">
            <a:off x="5228167" y="374226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16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17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18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19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20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21" name="文本框 49"/>
          <p:cNvSpPr txBox="1"/>
          <p:nvPr/>
        </p:nvSpPr>
        <p:spPr>
          <a:xfrm rot="-1160763">
            <a:off x="8297333" y="3386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22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23" name="文本框 51"/>
          <p:cNvSpPr txBox="1"/>
          <p:nvPr/>
        </p:nvSpPr>
        <p:spPr>
          <a:xfrm rot="-1160763">
            <a:off x="7463367" y="428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24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25" name="文本框 34"/>
          <p:cNvSpPr txBox="1"/>
          <p:nvPr/>
        </p:nvSpPr>
        <p:spPr>
          <a:xfrm rot="8340000">
            <a:off x="2504017" y="4724400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26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27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28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29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30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31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32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33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34" name="文本框 32"/>
          <p:cNvSpPr txBox="1"/>
          <p:nvPr/>
        </p:nvSpPr>
        <p:spPr>
          <a:xfrm rot="-880739">
            <a:off x="685800" y="33485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35" name="文本框 34"/>
          <p:cNvSpPr txBox="1"/>
          <p:nvPr/>
        </p:nvSpPr>
        <p:spPr>
          <a:xfrm rot="8340000">
            <a:off x="1667933" y="344381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36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37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38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39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40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41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42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43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44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45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46" name="文本框 36"/>
          <p:cNvSpPr txBox="1"/>
          <p:nvPr/>
        </p:nvSpPr>
        <p:spPr>
          <a:xfrm rot="-1160763">
            <a:off x="8314267" y="3894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47" name="文本框 37"/>
          <p:cNvSpPr txBox="1"/>
          <p:nvPr/>
        </p:nvSpPr>
        <p:spPr>
          <a:xfrm rot="39237">
            <a:off x="8316384" y="46249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48" name="文本框 45"/>
          <p:cNvSpPr txBox="1"/>
          <p:nvPr/>
        </p:nvSpPr>
        <p:spPr>
          <a:xfrm rot="-1160763">
            <a:off x="9061451" y="39243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49" name="文本框 46"/>
          <p:cNvSpPr txBox="1"/>
          <p:nvPr/>
        </p:nvSpPr>
        <p:spPr>
          <a:xfrm rot="-1160763">
            <a:off x="9554633" y="42100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50" name="文本框 47"/>
          <p:cNvSpPr txBox="1"/>
          <p:nvPr/>
        </p:nvSpPr>
        <p:spPr>
          <a:xfrm rot="39237">
            <a:off x="9139767" y="4974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51" name="文本框 49"/>
          <p:cNvSpPr txBox="1"/>
          <p:nvPr/>
        </p:nvSpPr>
        <p:spPr>
          <a:xfrm rot="-1160763">
            <a:off x="10248900" y="45974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52" name="文本框 50"/>
          <p:cNvSpPr txBox="1"/>
          <p:nvPr/>
        </p:nvSpPr>
        <p:spPr>
          <a:xfrm rot="-1160763">
            <a:off x="10187517" y="50884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653" name="文本框 51"/>
          <p:cNvSpPr txBox="1"/>
          <p:nvPr/>
        </p:nvSpPr>
        <p:spPr>
          <a:xfrm rot="-1160763">
            <a:off x="9038167" y="15218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6627284" y="2087033"/>
            <a:ext cx="2207684" cy="83396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02784" y="328084"/>
            <a:ext cx="10081684" cy="350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羿一口气射下了九个太阳，炎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(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yán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热渐渐退去。羿又伸手拔箭，准备射下最后一个太阳。这个太阳害怕极了，慌慌张张地躲进了大海里。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30300" y="4449233"/>
            <a:ext cx="10081684" cy="1667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因为他知道自己做了错事，怕自己也被羿射中，反衬出了羿的本领高强。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627284" y="3132667"/>
            <a:ext cx="4845049" cy="1159933"/>
            <a:chOff x="4970428" y="2349116"/>
            <a:chExt cx="3634020" cy="870705"/>
          </a:xfrm>
        </p:grpSpPr>
        <p:sp>
          <p:nvSpPr>
            <p:cNvPr id="5" name="思想气泡: 云 4"/>
            <p:cNvSpPr/>
            <p:nvPr/>
          </p:nvSpPr>
          <p:spPr>
            <a:xfrm>
              <a:off x="4970428" y="2349116"/>
              <a:ext cx="3634020" cy="870705"/>
            </a:xfrm>
            <a:prstGeom prst="cloudCallout">
              <a:avLst>
                <a:gd name="adj1" fmla="val -35539"/>
                <a:gd name="adj2" fmla="val -6370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659" name="矩形 5"/>
            <p:cNvSpPr/>
            <p:nvPr/>
          </p:nvSpPr>
          <p:spPr>
            <a:xfrm>
              <a:off x="5184068" y="2448952"/>
              <a:ext cx="3312368" cy="6296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735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太阳为什么害怕呢？</a:t>
              </a:r>
              <a:endPara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0955" y="-5080"/>
            <a:ext cx="12233275" cy="6898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638810"/>
            <a:ext cx="9546590" cy="53701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" y="-17780"/>
            <a:ext cx="12190730" cy="6893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621155" y="679450"/>
            <a:ext cx="9851390" cy="2853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天上没有了太阳，整个世界一片黑暗。羿想，没有了太阳，就没有了光明和温暖，庄</a:t>
            </a: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(</a:t>
            </a: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zhuānɡ</a:t>
            </a: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稼</a:t>
            </a: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(</a:t>
            </a: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jià</a:t>
            </a: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 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不能生长，人类和动物也没法活下去。于是，羿留下了最后一个太阳。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04484" y="3766820"/>
            <a:ext cx="9179984" cy="7480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从这段话可以看出羿还具有什么品质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?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2284" y="4514851"/>
            <a:ext cx="10272183" cy="1667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羿不但本领高强，而且有勇有谋，一心为人民着想。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135" y="-24130"/>
            <a:ext cx="12233910" cy="68497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Picture 2" descr="https://timgsa.baidu.com/timg?image&amp;quality=80&amp;size=b9999_10000&amp;sec=1512971022585&amp;di=90e3494b9b78278f73e2cfaeb9eee6f1&amp;imgtype=0&amp;src=http%3A%2F%2Ffile06.16sucai.com%2F2016%2F0323%2F1d393ff7ef0b01dfcf364f847add414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" y="309880"/>
            <a:ext cx="11228705" cy="6181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449070" y="754380"/>
            <a:ext cx="929322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从此，太阳每天从东方升起，到西方落下。土地渐渐滋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(</a:t>
            </a: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zī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润起来，花草树木渐渐繁茂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(</a:t>
            </a: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mào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起来，江河奔腾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(</a:t>
            </a:r>
            <a:r>
              <a:rPr kumimoji="0" lang="en-US" altLang="zh-CN" sz="3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ténɡ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欢唱，大地上重新现出了勃勃生机。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49070" y="3119120"/>
            <a:ext cx="9126855" cy="1272540"/>
          </a:xfrm>
          <a:prstGeom prst="rect">
            <a:avLst/>
          </a:prstGeom>
          <a:solidFill>
            <a:srgbClr val="72F7FE">
              <a:alpha val="70195"/>
            </a:srgbClr>
          </a:solidFill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天上只剩下一个太阳后，大地充满勃勃生机的美好景象。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32"/>
          <p:cNvSpPr txBox="1"/>
          <p:nvPr/>
        </p:nvSpPr>
        <p:spPr>
          <a:xfrm>
            <a:off x="5966884" y="3901017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1" name="文本框 34"/>
          <p:cNvSpPr txBox="1"/>
          <p:nvPr/>
        </p:nvSpPr>
        <p:spPr>
          <a:xfrm rot="-280097">
            <a:off x="10754784" y="2167467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2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3" name="文本框 37"/>
          <p:cNvSpPr txBox="1"/>
          <p:nvPr/>
        </p:nvSpPr>
        <p:spPr>
          <a:xfrm rot="-4150866">
            <a:off x="7092951" y="2279651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4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5" name="文本框 46"/>
          <p:cNvSpPr txBox="1"/>
          <p:nvPr/>
        </p:nvSpPr>
        <p:spPr>
          <a:xfrm rot="-424911">
            <a:off x="9423400" y="20912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6" name="文本框 47"/>
          <p:cNvSpPr txBox="1"/>
          <p:nvPr/>
        </p:nvSpPr>
        <p:spPr>
          <a:xfrm rot="-4150866">
            <a:off x="10191751" y="331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7" name="文本框 22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8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9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0" name="文本框 32"/>
          <p:cNvSpPr txBox="1"/>
          <p:nvPr/>
        </p:nvSpPr>
        <p:spPr>
          <a:xfrm>
            <a:off x="4349751" y="4747684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1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2" name="文本框 27"/>
          <p:cNvSpPr txBox="1"/>
          <p:nvPr/>
        </p:nvSpPr>
        <p:spPr>
          <a:xfrm rot="-1380000">
            <a:off x="5198533" y="17272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3" name="文本框 28"/>
          <p:cNvSpPr txBox="1"/>
          <p:nvPr/>
        </p:nvSpPr>
        <p:spPr>
          <a:xfrm rot="-180000">
            <a:off x="5507567" y="27368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4" name="文本框 45"/>
          <p:cNvSpPr txBox="1"/>
          <p:nvPr/>
        </p:nvSpPr>
        <p:spPr>
          <a:xfrm rot="-1380000">
            <a:off x="5945717" y="1756833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5" name="文本框 46"/>
          <p:cNvSpPr txBox="1"/>
          <p:nvPr/>
        </p:nvSpPr>
        <p:spPr>
          <a:xfrm rot="-1380000">
            <a:off x="6438900" y="20425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6" name="文本框 47"/>
          <p:cNvSpPr txBox="1"/>
          <p:nvPr/>
        </p:nvSpPr>
        <p:spPr>
          <a:xfrm rot="-180000">
            <a:off x="6752167" y="29781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7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8" name="文本框 50"/>
          <p:cNvSpPr txBox="1"/>
          <p:nvPr/>
        </p:nvSpPr>
        <p:spPr>
          <a:xfrm rot="-170103">
            <a:off x="7452784" y="34544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9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0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1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2" name="文本框 36"/>
          <p:cNvSpPr txBox="1"/>
          <p:nvPr/>
        </p:nvSpPr>
        <p:spPr>
          <a:xfrm rot="-1380000">
            <a:off x="2137833" y="42968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3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4" name="文本框 39"/>
          <p:cNvSpPr txBox="1"/>
          <p:nvPr/>
        </p:nvSpPr>
        <p:spPr>
          <a:xfrm rot="-1380000">
            <a:off x="4214284" y="4186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5" name="文本框 40"/>
          <p:cNvSpPr txBox="1"/>
          <p:nvPr/>
        </p:nvSpPr>
        <p:spPr>
          <a:xfrm rot="-170103">
            <a:off x="1049867" y="20404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6" name="文本框 41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7" name="文本框 49"/>
          <p:cNvSpPr txBox="1"/>
          <p:nvPr/>
        </p:nvSpPr>
        <p:spPr>
          <a:xfrm rot="-170103">
            <a:off x="4013200" y="5115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8" name="文本框 50"/>
          <p:cNvSpPr txBox="1"/>
          <p:nvPr/>
        </p:nvSpPr>
        <p:spPr>
          <a:xfrm rot="-170103">
            <a:off x="5543551" y="4226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9" name="文本框 51"/>
          <p:cNvSpPr txBox="1"/>
          <p:nvPr/>
        </p:nvSpPr>
        <p:spPr>
          <a:xfrm rot="-170103">
            <a:off x="5765800" y="52387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0" name="文本框 45"/>
          <p:cNvSpPr txBox="1"/>
          <p:nvPr/>
        </p:nvSpPr>
        <p:spPr>
          <a:xfrm rot="-5070842">
            <a:off x="412751" y="2702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1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2" name="文本框 36"/>
          <p:cNvSpPr txBox="1"/>
          <p:nvPr/>
        </p:nvSpPr>
        <p:spPr>
          <a:xfrm rot="-170103">
            <a:off x="429684" y="1782233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3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4" name="文本框 45"/>
          <p:cNvSpPr txBox="1"/>
          <p:nvPr/>
        </p:nvSpPr>
        <p:spPr>
          <a:xfrm rot="-1380000">
            <a:off x="2821517" y="1519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5" name="文本框 46"/>
          <p:cNvSpPr txBox="1"/>
          <p:nvPr/>
        </p:nvSpPr>
        <p:spPr>
          <a:xfrm rot="-1380000">
            <a:off x="3581400" y="174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6" name="文本框 47"/>
          <p:cNvSpPr txBox="1"/>
          <p:nvPr/>
        </p:nvSpPr>
        <p:spPr>
          <a:xfrm rot="-180000">
            <a:off x="3221567" y="25040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7" name="文本框 49"/>
          <p:cNvSpPr txBox="1"/>
          <p:nvPr/>
        </p:nvSpPr>
        <p:spPr>
          <a:xfrm rot="-1380000">
            <a:off x="4366684" y="204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8" name="文本框 50"/>
          <p:cNvSpPr txBox="1"/>
          <p:nvPr/>
        </p:nvSpPr>
        <p:spPr>
          <a:xfrm rot="-1380000">
            <a:off x="3797300" y="28172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9" name="文本框 51"/>
          <p:cNvSpPr txBox="1"/>
          <p:nvPr/>
        </p:nvSpPr>
        <p:spPr>
          <a:xfrm rot="-1380000">
            <a:off x="4643967" y="29993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0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1" name="文本框 34"/>
          <p:cNvSpPr txBox="1"/>
          <p:nvPr/>
        </p:nvSpPr>
        <p:spPr>
          <a:xfrm rot="-1030866">
            <a:off x="8417984" y="5185833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2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3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4" name="文本框 45"/>
          <p:cNvSpPr txBox="1"/>
          <p:nvPr/>
        </p:nvSpPr>
        <p:spPr>
          <a:xfrm rot="-4502722">
            <a:off x="9023351" y="33147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5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6" name="文本框 47"/>
          <p:cNvSpPr txBox="1"/>
          <p:nvPr/>
        </p:nvSpPr>
        <p:spPr>
          <a:xfrm rot="-3456638">
            <a:off x="8981017" y="45212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7" name="文本框 62"/>
          <p:cNvSpPr txBox="1"/>
          <p:nvPr/>
        </p:nvSpPr>
        <p:spPr>
          <a:xfrm rot="-3180423">
            <a:off x="10803467" y="4339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8" name="文本框 63"/>
          <p:cNvSpPr txBox="1"/>
          <p:nvPr/>
        </p:nvSpPr>
        <p:spPr>
          <a:xfrm rot="-3640556">
            <a:off x="9643533" y="47709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9" name="文本框 64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0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1" name="文本框 34"/>
          <p:cNvSpPr txBox="1"/>
          <p:nvPr/>
        </p:nvSpPr>
        <p:spPr>
          <a:xfrm rot="8340000">
            <a:off x="6559551" y="4171951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2" name="文本框 36"/>
          <p:cNvSpPr txBox="1"/>
          <p:nvPr/>
        </p:nvSpPr>
        <p:spPr>
          <a:xfrm rot="-1160763">
            <a:off x="7696200" y="23283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3" name="文本框 37"/>
          <p:cNvSpPr txBox="1"/>
          <p:nvPr/>
        </p:nvSpPr>
        <p:spPr>
          <a:xfrm rot="39237">
            <a:off x="7533217" y="30310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4" name="文本框 45"/>
          <p:cNvSpPr txBox="1"/>
          <p:nvPr/>
        </p:nvSpPr>
        <p:spPr>
          <a:xfrm rot="-1160763">
            <a:off x="8443384" y="23579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5" name="文本框 46"/>
          <p:cNvSpPr txBox="1"/>
          <p:nvPr/>
        </p:nvSpPr>
        <p:spPr>
          <a:xfrm rot="-1160763">
            <a:off x="8936567" y="26437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6" name="文本框 47"/>
          <p:cNvSpPr txBox="1"/>
          <p:nvPr/>
        </p:nvSpPr>
        <p:spPr>
          <a:xfrm rot="39237">
            <a:off x="9580033" y="32766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7" name="文本框 49"/>
          <p:cNvSpPr txBox="1"/>
          <p:nvPr/>
        </p:nvSpPr>
        <p:spPr>
          <a:xfrm rot="-1160763">
            <a:off x="10693400" y="27495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8" name="文本框 50"/>
          <p:cNvSpPr txBox="1"/>
          <p:nvPr/>
        </p:nvSpPr>
        <p:spPr>
          <a:xfrm rot="-1160763">
            <a:off x="9982200" y="25717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9" name="文本框 51"/>
          <p:cNvSpPr txBox="1"/>
          <p:nvPr/>
        </p:nvSpPr>
        <p:spPr>
          <a:xfrm rot="-1160763">
            <a:off x="10617200" y="37189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0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1" name="文本框 34"/>
          <p:cNvSpPr txBox="1"/>
          <p:nvPr/>
        </p:nvSpPr>
        <p:spPr>
          <a:xfrm rot="8340000">
            <a:off x="5228167" y="374226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2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3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4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5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6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7" name="文本框 49"/>
          <p:cNvSpPr txBox="1"/>
          <p:nvPr/>
        </p:nvSpPr>
        <p:spPr>
          <a:xfrm rot="-1160763">
            <a:off x="8297333" y="3386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8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9" name="文本框 51"/>
          <p:cNvSpPr txBox="1"/>
          <p:nvPr/>
        </p:nvSpPr>
        <p:spPr>
          <a:xfrm rot="-1160763">
            <a:off x="7463367" y="428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0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1" name="文本框 34"/>
          <p:cNvSpPr txBox="1"/>
          <p:nvPr/>
        </p:nvSpPr>
        <p:spPr>
          <a:xfrm rot="8340000">
            <a:off x="2504017" y="4724400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2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3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4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5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6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7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8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9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0" name="文本框 32"/>
          <p:cNvSpPr txBox="1"/>
          <p:nvPr/>
        </p:nvSpPr>
        <p:spPr>
          <a:xfrm rot="-880739">
            <a:off x="685800" y="33485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1" name="文本框 34"/>
          <p:cNvSpPr txBox="1"/>
          <p:nvPr/>
        </p:nvSpPr>
        <p:spPr>
          <a:xfrm rot="8340000">
            <a:off x="1667933" y="344381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2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3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4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5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6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7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8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9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0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1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2" name="文本框 36"/>
          <p:cNvSpPr txBox="1"/>
          <p:nvPr/>
        </p:nvSpPr>
        <p:spPr>
          <a:xfrm rot="-1160763">
            <a:off x="8314267" y="3894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3" name="文本框 37"/>
          <p:cNvSpPr txBox="1"/>
          <p:nvPr/>
        </p:nvSpPr>
        <p:spPr>
          <a:xfrm rot="39237">
            <a:off x="8316384" y="46249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4" name="文本框 45"/>
          <p:cNvSpPr txBox="1"/>
          <p:nvPr/>
        </p:nvSpPr>
        <p:spPr>
          <a:xfrm rot="-1160763">
            <a:off x="9061451" y="39243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5" name="文本框 46"/>
          <p:cNvSpPr txBox="1"/>
          <p:nvPr/>
        </p:nvSpPr>
        <p:spPr>
          <a:xfrm rot="-1160763">
            <a:off x="9554633" y="42100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6" name="文本框 47"/>
          <p:cNvSpPr txBox="1"/>
          <p:nvPr/>
        </p:nvSpPr>
        <p:spPr>
          <a:xfrm rot="39237">
            <a:off x="9139767" y="4974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7" name="文本框 49"/>
          <p:cNvSpPr txBox="1"/>
          <p:nvPr/>
        </p:nvSpPr>
        <p:spPr>
          <a:xfrm rot="-1160763">
            <a:off x="10248900" y="45974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8" name="文本框 50"/>
          <p:cNvSpPr txBox="1"/>
          <p:nvPr/>
        </p:nvSpPr>
        <p:spPr>
          <a:xfrm rot="-1160763">
            <a:off x="10187517" y="50884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9" name="文本框 51"/>
          <p:cNvSpPr txBox="1"/>
          <p:nvPr/>
        </p:nvSpPr>
        <p:spPr>
          <a:xfrm rot="-1160763">
            <a:off x="9038167" y="15218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7750" name="图片 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1467" y="76200"/>
            <a:ext cx="2948517" cy="124036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527051" y="2372784"/>
            <a:ext cx="2497667" cy="776815"/>
            <a:chOff x="467544" y="1851669"/>
            <a:chExt cx="1872208" cy="583185"/>
          </a:xfrm>
        </p:grpSpPr>
        <p:sp>
          <p:nvSpPr>
            <p:cNvPr id="3" name="矩形: 圆角 2"/>
            <p:cNvSpPr/>
            <p:nvPr/>
          </p:nvSpPr>
          <p:spPr>
            <a:xfrm>
              <a:off x="467544" y="1851669"/>
              <a:ext cx="1800810" cy="58318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762" name="文本框 3"/>
            <p:cNvSpPr txBox="1"/>
            <p:nvPr/>
          </p:nvSpPr>
          <p:spPr>
            <a:xfrm>
              <a:off x="467544" y="1851669"/>
              <a:ext cx="1872208" cy="5615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羿射九日</a:t>
              </a:r>
              <a:endPara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新月形 7"/>
          <p:cNvSpPr/>
          <p:nvPr/>
        </p:nvSpPr>
        <p:spPr>
          <a:xfrm>
            <a:off x="3382433" y="1411817"/>
            <a:ext cx="609600" cy="4322233"/>
          </a:xfrm>
          <a:prstGeom prst="moon">
            <a:avLst>
              <a:gd name="adj" fmla="val 29412"/>
            </a:avLst>
          </a:prstGeom>
          <a:solidFill>
            <a:srgbClr val="DDFDA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33800" y="1509184"/>
            <a:ext cx="5266267" cy="14046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265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起因</a:t>
            </a:r>
            <a:r>
              <a:rPr kumimoji="0" lang="zh-CN" altLang="en-US" sz="4265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：十个太阳炙烤大地、人类生活艰难</a:t>
            </a:r>
            <a:endParaRPr kumimoji="0" lang="zh-CN" altLang="en-US" sz="4265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33800" y="3143251"/>
            <a:ext cx="5266267" cy="14046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265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经过</a:t>
            </a:r>
            <a:r>
              <a:rPr kumimoji="0" lang="zh-CN" altLang="en-US" sz="4265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：羿射下了九个太阳</a:t>
            </a:r>
            <a:endParaRPr kumimoji="0" lang="zh-CN" altLang="en-US" sz="4265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33800" y="4779433"/>
            <a:ext cx="5266267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265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结果</a:t>
            </a:r>
            <a:r>
              <a:rPr kumimoji="0" lang="zh-CN" altLang="en-US" sz="4265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：大家感激后羿</a:t>
            </a:r>
            <a:endParaRPr kumimoji="0" lang="zh-CN" altLang="en-US" sz="4265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新月形 11"/>
          <p:cNvSpPr/>
          <p:nvPr/>
        </p:nvSpPr>
        <p:spPr>
          <a:xfrm rot="10800000">
            <a:off x="8633884" y="1509184"/>
            <a:ext cx="609600" cy="4320117"/>
          </a:xfrm>
          <a:prstGeom prst="moon">
            <a:avLst>
              <a:gd name="adj" fmla="val 29412"/>
            </a:avLst>
          </a:prstGeom>
          <a:solidFill>
            <a:srgbClr val="DDFDA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342967" y="2565400"/>
            <a:ext cx="2696633" cy="1824567"/>
            <a:chOff x="7007077" y="1923678"/>
            <a:chExt cx="2022695" cy="1368152"/>
          </a:xfrm>
        </p:grpSpPr>
        <p:sp>
          <p:nvSpPr>
            <p:cNvPr id="13" name="云形 12"/>
            <p:cNvSpPr/>
            <p:nvPr/>
          </p:nvSpPr>
          <p:spPr>
            <a:xfrm>
              <a:off x="7007077" y="1923678"/>
              <a:ext cx="2022695" cy="1368152"/>
            </a:xfrm>
            <a:prstGeom prst="clou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760" name="文本框 13"/>
            <p:cNvSpPr txBox="1"/>
            <p:nvPr/>
          </p:nvSpPr>
          <p:spPr>
            <a:xfrm>
              <a:off x="7078452" y="2033141"/>
              <a:ext cx="1872208" cy="10532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武艺高强</a:t>
              </a:r>
              <a:endParaRPr lang="en-US" altLang="zh-CN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为民除害</a:t>
              </a:r>
              <a:endPara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r="1704"/>
          <a:stretch>
            <a:fillRect/>
          </a:stretch>
        </p:blipFill>
        <p:spPr>
          <a:xfrm>
            <a:off x="381000" y="3333751"/>
            <a:ext cx="2774951" cy="19875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1467" y="52705"/>
            <a:ext cx="2948517" cy="124036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527051" y="2349289"/>
            <a:ext cx="2497667" cy="776815"/>
            <a:chOff x="467544" y="1851669"/>
            <a:chExt cx="1872208" cy="583185"/>
          </a:xfrm>
        </p:grpSpPr>
        <p:sp>
          <p:nvSpPr>
            <p:cNvPr id="6" name="矩形: 圆角 2"/>
            <p:cNvSpPr/>
            <p:nvPr/>
          </p:nvSpPr>
          <p:spPr>
            <a:xfrm>
              <a:off x="467544" y="1851669"/>
              <a:ext cx="1800810" cy="58318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3"/>
            <p:cNvSpPr txBox="1"/>
            <p:nvPr/>
          </p:nvSpPr>
          <p:spPr>
            <a:xfrm>
              <a:off x="467544" y="1851669"/>
              <a:ext cx="1872208" cy="5615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羿射九日</a:t>
              </a:r>
              <a:endPara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新月形 15"/>
          <p:cNvSpPr/>
          <p:nvPr/>
        </p:nvSpPr>
        <p:spPr>
          <a:xfrm>
            <a:off x="3382433" y="1388322"/>
            <a:ext cx="609600" cy="4322233"/>
          </a:xfrm>
          <a:prstGeom prst="moon">
            <a:avLst>
              <a:gd name="adj" fmla="val 29412"/>
            </a:avLst>
          </a:prstGeom>
          <a:solidFill>
            <a:srgbClr val="DDFDA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33800" y="1485689"/>
            <a:ext cx="5266267" cy="140462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265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起因</a:t>
            </a:r>
            <a:r>
              <a:rPr kumimoji="0" lang="zh-CN" altLang="en-US" sz="4265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：十个太阳炙烤大地、人类生活艰难</a:t>
            </a:r>
            <a:endParaRPr kumimoji="0" lang="zh-CN" altLang="en-US" sz="4265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r="1704"/>
          <a:stretch>
            <a:fillRect/>
          </a:stretch>
        </p:blipFill>
        <p:spPr>
          <a:xfrm>
            <a:off x="381000" y="3310256"/>
            <a:ext cx="2774951" cy="198754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10" grpId="0"/>
      <p:bldP spid="11" grpId="0"/>
      <p:bldP spid="12" grpId="0" bldLvl="0" animBg="1"/>
      <p:bldP spid="16" grpId="0" bldLvl="0" animBg="1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0955" y="22860"/>
            <a:ext cx="12247880" cy="68859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295" y="450850"/>
            <a:ext cx="2597785" cy="1240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矩形 2"/>
          <p:cNvSpPr/>
          <p:nvPr/>
        </p:nvSpPr>
        <p:spPr>
          <a:xfrm>
            <a:off x="1753870" y="1972945"/>
            <a:ext cx="9316085" cy="4033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这篇神话传说讲述了羿一心为百姓着想，英勇射掉九个太阳的故事，体现了他为百姓着想，为民除害的大无畏精神。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0955" y="1905"/>
            <a:ext cx="12190730" cy="6837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115" r="11439"/>
          <a:stretch>
            <a:fillRect/>
          </a:stretch>
        </p:blipFill>
        <p:spPr>
          <a:xfrm>
            <a:off x="1165225" y="100965"/>
            <a:ext cx="10711180" cy="663829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3970" y="2540"/>
            <a:ext cx="12220575" cy="6853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0435" y="563245"/>
            <a:ext cx="2625725" cy="1391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1"/>
          <p:cNvSpPr/>
          <p:nvPr/>
        </p:nvSpPr>
        <p:spPr>
          <a:xfrm>
            <a:off x="2032000" y="2470150"/>
            <a:ext cx="8781415" cy="2491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尧时十日并出，草木焦枯，尧命羿射十日，中其九日，日中九乌皆死，堕其羽翼，故留其一日也。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985" y="-5715"/>
            <a:ext cx="12205335" cy="6870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矩形 1"/>
          <p:cNvSpPr/>
          <p:nvPr/>
        </p:nvSpPr>
        <p:spPr>
          <a:xfrm>
            <a:off x="1718310" y="939800"/>
            <a:ext cx="946467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</a:t>
            </a:r>
            <a:r>
              <a:rPr lang="en-US" altLang="zh-CN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尧统治的时候，有十个太阳一同出来，花草树木枯死。（于是）尧派后羿射十日，射掉九个太阳，太阳里的九只鸟都死了，它的羽翼都掉了，故意留下它一个太阳。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985" y="23495"/>
            <a:ext cx="12162155" cy="6870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32"/>
          <p:cNvSpPr txBox="1"/>
          <p:nvPr/>
        </p:nvSpPr>
        <p:spPr>
          <a:xfrm>
            <a:off x="5966884" y="3901017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23" name="文本框 34"/>
          <p:cNvSpPr txBox="1"/>
          <p:nvPr/>
        </p:nvSpPr>
        <p:spPr>
          <a:xfrm rot="-280097">
            <a:off x="10754784" y="2167467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24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文本框 37"/>
          <p:cNvSpPr txBox="1"/>
          <p:nvPr/>
        </p:nvSpPr>
        <p:spPr>
          <a:xfrm rot="-4150866">
            <a:off x="7092951" y="2279651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文本框 46"/>
          <p:cNvSpPr txBox="1"/>
          <p:nvPr/>
        </p:nvSpPr>
        <p:spPr>
          <a:xfrm rot="-424911">
            <a:off x="9423400" y="20912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28" name="文本框 47"/>
          <p:cNvSpPr txBox="1"/>
          <p:nvPr/>
        </p:nvSpPr>
        <p:spPr>
          <a:xfrm rot="-4150866">
            <a:off x="10191751" y="331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29" name="文本框 44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30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31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32" name="文本框 32"/>
          <p:cNvSpPr txBox="1"/>
          <p:nvPr/>
        </p:nvSpPr>
        <p:spPr>
          <a:xfrm>
            <a:off x="4349751" y="4747684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33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34" name="文本框 49"/>
          <p:cNvSpPr txBox="1"/>
          <p:nvPr/>
        </p:nvSpPr>
        <p:spPr>
          <a:xfrm rot="-1380000">
            <a:off x="5198533" y="17272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35" name="文本框 50"/>
          <p:cNvSpPr txBox="1"/>
          <p:nvPr/>
        </p:nvSpPr>
        <p:spPr>
          <a:xfrm rot="-180000">
            <a:off x="5507567" y="27368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36" name="文本框 45"/>
          <p:cNvSpPr txBox="1"/>
          <p:nvPr/>
        </p:nvSpPr>
        <p:spPr>
          <a:xfrm rot="-1380000">
            <a:off x="5945717" y="1756833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37" name="文本框 46"/>
          <p:cNvSpPr txBox="1"/>
          <p:nvPr/>
        </p:nvSpPr>
        <p:spPr>
          <a:xfrm rot="-1380000">
            <a:off x="6438900" y="20425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38" name="文本框 47"/>
          <p:cNvSpPr txBox="1"/>
          <p:nvPr/>
        </p:nvSpPr>
        <p:spPr>
          <a:xfrm rot="-180000">
            <a:off x="6752167" y="29781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39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40" name="文本框 50"/>
          <p:cNvSpPr txBox="1"/>
          <p:nvPr/>
        </p:nvSpPr>
        <p:spPr>
          <a:xfrm rot="-170103">
            <a:off x="7452784" y="34544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41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42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43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44" name="文本框 36"/>
          <p:cNvSpPr txBox="1"/>
          <p:nvPr/>
        </p:nvSpPr>
        <p:spPr>
          <a:xfrm rot="-1380000">
            <a:off x="2137833" y="42968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45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46" name="文本框 61"/>
          <p:cNvSpPr txBox="1"/>
          <p:nvPr/>
        </p:nvSpPr>
        <p:spPr>
          <a:xfrm rot="-1380000">
            <a:off x="4214284" y="4186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47" name="文本框 62"/>
          <p:cNvSpPr txBox="1"/>
          <p:nvPr/>
        </p:nvSpPr>
        <p:spPr>
          <a:xfrm rot="-170103">
            <a:off x="1049867" y="20404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48" name="文本框 63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49" name="文本框 49"/>
          <p:cNvSpPr txBox="1"/>
          <p:nvPr/>
        </p:nvSpPr>
        <p:spPr>
          <a:xfrm rot="-170103">
            <a:off x="4013200" y="5115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50" name="文本框 50"/>
          <p:cNvSpPr txBox="1"/>
          <p:nvPr/>
        </p:nvSpPr>
        <p:spPr>
          <a:xfrm rot="-170103">
            <a:off x="5543551" y="4226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51" name="文本框 51"/>
          <p:cNvSpPr txBox="1"/>
          <p:nvPr/>
        </p:nvSpPr>
        <p:spPr>
          <a:xfrm rot="-170103">
            <a:off x="5765800" y="52387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52" name="文本框 67"/>
          <p:cNvSpPr txBox="1"/>
          <p:nvPr/>
        </p:nvSpPr>
        <p:spPr>
          <a:xfrm rot="-5070842">
            <a:off x="412751" y="2702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53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54" name="文本框 36"/>
          <p:cNvSpPr txBox="1"/>
          <p:nvPr/>
        </p:nvSpPr>
        <p:spPr>
          <a:xfrm rot="-170103">
            <a:off x="429684" y="1782233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55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56" name="文本框 45"/>
          <p:cNvSpPr txBox="1"/>
          <p:nvPr/>
        </p:nvSpPr>
        <p:spPr>
          <a:xfrm rot="-1380000">
            <a:off x="2821517" y="1519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57" name="文本框 46"/>
          <p:cNvSpPr txBox="1"/>
          <p:nvPr/>
        </p:nvSpPr>
        <p:spPr>
          <a:xfrm rot="-1380000">
            <a:off x="3581400" y="174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58" name="文本框 47"/>
          <p:cNvSpPr txBox="1"/>
          <p:nvPr/>
        </p:nvSpPr>
        <p:spPr>
          <a:xfrm rot="-180000">
            <a:off x="3221567" y="25040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59" name="文本框 49"/>
          <p:cNvSpPr txBox="1"/>
          <p:nvPr/>
        </p:nvSpPr>
        <p:spPr>
          <a:xfrm rot="-1380000">
            <a:off x="4366684" y="204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60" name="文本框 50"/>
          <p:cNvSpPr txBox="1"/>
          <p:nvPr/>
        </p:nvSpPr>
        <p:spPr>
          <a:xfrm rot="-1380000">
            <a:off x="3797300" y="28172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61" name="文本框 51"/>
          <p:cNvSpPr txBox="1"/>
          <p:nvPr/>
        </p:nvSpPr>
        <p:spPr>
          <a:xfrm rot="-1380000">
            <a:off x="4643967" y="29993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62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63" name="文本框 34"/>
          <p:cNvSpPr txBox="1"/>
          <p:nvPr/>
        </p:nvSpPr>
        <p:spPr>
          <a:xfrm rot="-1030866">
            <a:off x="8417984" y="5185833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64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65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66" name="文本框 45"/>
          <p:cNvSpPr txBox="1"/>
          <p:nvPr/>
        </p:nvSpPr>
        <p:spPr>
          <a:xfrm rot="-4502722">
            <a:off x="9023351" y="33147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67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68" name="文本框 47"/>
          <p:cNvSpPr txBox="1"/>
          <p:nvPr/>
        </p:nvSpPr>
        <p:spPr>
          <a:xfrm rot="-3456638">
            <a:off x="8981017" y="45212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69" name="文本框 84"/>
          <p:cNvSpPr txBox="1"/>
          <p:nvPr/>
        </p:nvSpPr>
        <p:spPr>
          <a:xfrm rot="-3180423">
            <a:off x="10803467" y="4339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70" name="文本框 85"/>
          <p:cNvSpPr txBox="1"/>
          <p:nvPr/>
        </p:nvSpPr>
        <p:spPr>
          <a:xfrm rot="-3640556">
            <a:off x="9643533" y="47709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71" name="文本框 86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72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73" name="文本框 34"/>
          <p:cNvSpPr txBox="1"/>
          <p:nvPr/>
        </p:nvSpPr>
        <p:spPr>
          <a:xfrm rot="8340000">
            <a:off x="6559551" y="4171951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74" name="文本框 36"/>
          <p:cNvSpPr txBox="1"/>
          <p:nvPr/>
        </p:nvSpPr>
        <p:spPr>
          <a:xfrm rot="-1160763">
            <a:off x="7696200" y="23283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75" name="文本框 37"/>
          <p:cNvSpPr txBox="1"/>
          <p:nvPr/>
        </p:nvSpPr>
        <p:spPr>
          <a:xfrm rot="39237">
            <a:off x="7533217" y="30310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76" name="文本框 45"/>
          <p:cNvSpPr txBox="1"/>
          <p:nvPr/>
        </p:nvSpPr>
        <p:spPr>
          <a:xfrm rot="-1160763">
            <a:off x="8443384" y="23579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77" name="文本框 46"/>
          <p:cNvSpPr txBox="1"/>
          <p:nvPr/>
        </p:nvSpPr>
        <p:spPr>
          <a:xfrm rot="-1160763">
            <a:off x="8936567" y="26437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78" name="文本框 47"/>
          <p:cNvSpPr txBox="1"/>
          <p:nvPr/>
        </p:nvSpPr>
        <p:spPr>
          <a:xfrm rot="39237">
            <a:off x="9580033" y="32766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79" name="文本框 49"/>
          <p:cNvSpPr txBox="1"/>
          <p:nvPr/>
        </p:nvSpPr>
        <p:spPr>
          <a:xfrm rot="-1160763">
            <a:off x="10693400" y="27495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80" name="文本框 50"/>
          <p:cNvSpPr txBox="1"/>
          <p:nvPr/>
        </p:nvSpPr>
        <p:spPr>
          <a:xfrm rot="-1160763">
            <a:off x="9982200" y="25717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81" name="文本框 51"/>
          <p:cNvSpPr txBox="1"/>
          <p:nvPr/>
        </p:nvSpPr>
        <p:spPr>
          <a:xfrm rot="-1160763">
            <a:off x="10617200" y="37189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82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83" name="文本框 34"/>
          <p:cNvSpPr txBox="1"/>
          <p:nvPr/>
        </p:nvSpPr>
        <p:spPr>
          <a:xfrm rot="8340000">
            <a:off x="5228167" y="374226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84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85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86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87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88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89" name="文本框 49"/>
          <p:cNvSpPr txBox="1"/>
          <p:nvPr/>
        </p:nvSpPr>
        <p:spPr>
          <a:xfrm rot="-1160763">
            <a:off x="8297333" y="3386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90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91" name="文本框 51"/>
          <p:cNvSpPr txBox="1"/>
          <p:nvPr/>
        </p:nvSpPr>
        <p:spPr>
          <a:xfrm rot="-1160763">
            <a:off x="7463367" y="428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92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93" name="文本框 34"/>
          <p:cNvSpPr txBox="1"/>
          <p:nvPr/>
        </p:nvSpPr>
        <p:spPr>
          <a:xfrm rot="8340000">
            <a:off x="2504017" y="4724400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94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95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96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97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98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99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00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01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02" name="文本框 32"/>
          <p:cNvSpPr txBox="1"/>
          <p:nvPr/>
        </p:nvSpPr>
        <p:spPr>
          <a:xfrm rot="-880739">
            <a:off x="685800" y="33485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03" name="文本框 34"/>
          <p:cNvSpPr txBox="1"/>
          <p:nvPr/>
        </p:nvSpPr>
        <p:spPr>
          <a:xfrm rot="8340000">
            <a:off x="1667933" y="344381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04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05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06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07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08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09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10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11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12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13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14" name="文本框 36"/>
          <p:cNvSpPr txBox="1"/>
          <p:nvPr/>
        </p:nvSpPr>
        <p:spPr>
          <a:xfrm rot="-1160763">
            <a:off x="8314267" y="3894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15" name="文本框 37"/>
          <p:cNvSpPr txBox="1"/>
          <p:nvPr/>
        </p:nvSpPr>
        <p:spPr>
          <a:xfrm rot="39237">
            <a:off x="8316384" y="46249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16" name="文本框 45"/>
          <p:cNvSpPr txBox="1"/>
          <p:nvPr/>
        </p:nvSpPr>
        <p:spPr>
          <a:xfrm rot="-1160763">
            <a:off x="9061451" y="39243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17" name="文本框 46"/>
          <p:cNvSpPr txBox="1"/>
          <p:nvPr/>
        </p:nvSpPr>
        <p:spPr>
          <a:xfrm rot="-1160763">
            <a:off x="9554633" y="42100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18" name="文本框 47"/>
          <p:cNvSpPr txBox="1"/>
          <p:nvPr/>
        </p:nvSpPr>
        <p:spPr>
          <a:xfrm rot="39237">
            <a:off x="9139767" y="4974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19" name="文本框 49"/>
          <p:cNvSpPr txBox="1"/>
          <p:nvPr/>
        </p:nvSpPr>
        <p:spPr>
          <a:xfrm rot="-1160763">
            <a:off x="10248900" y="45974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20" name="文本框 50"/>
          <p:cNvSpPr txBox="1"/>
          <p:nvPr/>
        </p:nvSpPr>
        <p:spPr>
          <a:xfrm rot="-1160763">
            <a:off x="10187517" y="50884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221" name="文本框 51"/>
          <p:cNvSpPr txBox="1"/>
          <p:nvPr/>
        </p:nvSpPr>
        <p:spPr>
          <a:xfrm rot="-1160763">
            <a:off x="9038167" y="15218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5222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1" y="27517"/>
            <a:ext cx="2950633" cy="12403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" name="TextBox 7"/>
          <p:cNvSpPr txBox="1"/>
          <p:nvPr/>
        </p:nvSpPr>
        <p:spPr>
          <a:xfrm>
            <a:off x="1862667" y="1604433"/>
            <a:ext cx="9148233" cy="4523105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羿射九日  觉得  值日  熔化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人类  艰难  神箭手  神弓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爆裂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乱窜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炎热  害怕  庄稼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从此  滋润  奔腾  重新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6"/>
          <p:cNvSpPr txBox="1">
            <a:spLocks noChangeArrowheads="1"/>
          </p:cNvSpPr>
          <p:nvPr/>
        </p:nvSpPr>
        <p:spPr bwMode="auto">
          <a:xfrm>
            <a:off x="2429933" y="1337733"/>
            <a:ext cx="1064684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shè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1627717" y="1282700"/>
            <a:ext cx="9330267" cy="4819651"/>
          </a:xfrm>
          <a:prstGeom prst="roundRect">
            <a:avLst/>
          </a:prstGeom>
          <a:noFill/>
          <a:ln w="38100">
            <a:solidFill>
              <a:srgbClr val="00FF99"/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TextBox 36"/>
          <p:cNvSpPr txBox="1">
            <a:spLocks noChangeArrowheads="1"/>
          </p:cNvSpPr>
          <p:nvPr/>
        </p:nvSpPr>
        <p:spPr bwMode="auto">
          <a:xfrm>
            <a:off x="4847167" y="1350433"/>
            <a:ext cx="1056217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jué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TextBox 36"/>
          <p:cNvSpPr txBox="1">
            <a:spLocks noChangeArrowheads="1"/>
          </p:cNvSpPr>
          <p:nvPr/>
        </p:nvSpPr>
        <p:spPr bwMode="auto">
          <a:xfrm>
            <a:off x="6705600" y="1367367"/>
            <a:ext cx="1056217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zhí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TextBox 36"/>
          <p:cNvSpPr txBox="1">
            <a:spLocks noChangeArrowheads="1"/>
          </p:cNvSpPr>
          <p:nvPr/>
        </p:nvSpPr>
        <p:spPr bwMode="auto">
          <a:xfrm>
            <a:off x="8509000" y="1367367"/>
            <a:ext cx="1278467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rónɡ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TextBox 36"/>
          <p:cNvSpPr txBox="1">
            <a:spLocks noChangeArrowheads="1"/>
          </p:cNvSpPr>
          <p:nvPr/>
        </p:nvSpPr>
        <p:spPr bwMode="auto">
          <a:xfrm>
            <a:off x="2410884" y="2472267"/>
            <a:ext cx="1056217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lèi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TextBox 36"/>
          <p:cNvSpPr txBox="1">
            <a:spLocks noChangeArrowheads="1"/>
          </p:cNvSpPr>
          <p:nvPr/>
        </p:nvSpPr>
        <p:spPr bwMode="auto">
          <a:xfrm>
            <a:off x="3551767" y="2472267"/>
            <a:ext cx="1223433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jiān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TextBox 36"/>
          <p:cNvSpPr txBox="1">
            <a:spLocks noChangeArrowheads="1"/>
          </p:cNvSpPr>
          <p:nvPr/>
        </p:nvSpPr>
        <p:spPr bwMode="auto">
          <a:xfrm>
            <a:off x="5939367" y="2472267"/>
            <a:ext cx="1225551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jiàn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TextBox 36"/>
          <p:cNvSpPr txBox="1">
            <a:spLocks noChangeArrowheads="1"/>
          </p:cNvSpPr>
          <p:nvPr/>
        </p:nvSpPr>
        <p:spPr bwMode="auto">
          <a:xfrm>
            <a:off x="8445500" y="2472267"/>
            <a:ext cx="1223433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ɡōnɡ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TextBox 36"/>
          <p:cNvSpPr txBox="1">
            <a:spLocks noChangeArrowheads="1"/>
          </p:cNvSpPr>
          <p:nvPr/>
        </p:nvSpPr>
        <p:spPr bwMode="auto">
          <a:xfrm>
            <a:off x="2400300" y="3528484"/>
            <a:ext cx="1056217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liè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TextBox 36"/>
          <p:cNvSpPr txBox="1">
            <a:spLocks noChangeArrowheads="1"/>
          </p:cNvSpPr>
          <p:nvPr/>
        </p:nvSpPr>
        <p:spPr bwMode="auto">
          <a:xfrm>
            <a:off x="4133851" y="3528484"/>
            <a:ext cx="1223433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cuàn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TextBox 36"/>
          <p:cNvSpPr txBox="1">
            <a:spLocks noChangeArrowheads="1"/>
          </p:cNvSpPr>
          <p:nvPr/>
        </p:nvSpPr>
        <p:spPr bwMode="auto">
          <a:xfrm>
            <a:off x="5501217" y="3528484"/>
            <a:ext cx="1056217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yán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TextBox 36"/>
          <p:cNvSpPr txBox="1">
            <a:spLocks noChangeArrowheads="1"/>
          </p:cNvSpPr>
          <p:nvPr/>
        </p:nvSpPr>
        <p:spPr bwMode="auto">
          <a:xfrm>
            <a:off x="7334251" y="3528484"/>
            <a:ext cx="1056217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hài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TextBox 36"/>
          <p:cNvSpPr txBox="1">
            <a:spLocks noChangeArrowheads="1"/>
          </p:cNvSpPr>
          <p:nvPr/>
        </p:nvSpPr>
        <p:spPr bwMode="auto">
          <a:xfrm>
            <a:off x="8504767" y="3547533"/>
            <a:ext cx="2741084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-7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zhuānɡ</a:t>
            </a:r>
            <a:r>
              <a:rPr kumimoji="0" lang="en-US" altLang="zh-CN" sz="3600" b="1" i="0" u="none" strike="noStrike" kern="1200" cap="none" spc="-7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-7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jià</a:t>
            </a:r>
            <a:endParaRPr kumimoji="0" lang="zh-CN" altLang="en-US" sz="3600" b="1" i="0" u="none" strike="noStrike" kern="1200" cap="none" spc="-7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TextBox 36"/>
          <p:cNvSpPr txBox="1">
            <a:spLocks noChangeArrowheads="1"/>
          </p:cNvSpPr>
          <p:nvPr/>
        </p:nvSpPr>
        <p:spPr bwMode="auto">
          <a:xfrm>
            <a:off x="2527300" y="4688417"/>
            <a:ext cx="768351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cǐ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TextBox 36"/>
          <p:cNvSpPr txBox="1">
            <a:spLocks noChangeArrowheads="1"/>
          </p:cNvSpPr>
          <p:nvPr/>
        </p:nvSpPr>
        <p:spPr bwMode="auto">
          <a:xfrm>
            <a:off x="3767667" y="4688417"/>
            <a:ext cx="768351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zī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TextBox 36"/>
          <p:cNvSpPr txBox="1">
            <a:spLocks noChangeArrowheads="1"/>
          </p:cNvSpPr>
          <p:nvPr/>
        </p:nvSpPr>
        <p:spPr bwMode="auto">
          <a:xfrm>
            <a:off x="5996517" y="4688417"/>
            <a:ext cx="1223433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ténɡ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7935384" y="4688417"/>
            <a:ext cx="1041400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xīn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TextBox 7"/>
          <p:cNvSpPr txBox="1"/>
          <p:nvPr/>
        </p:nvSpPr>
        <p:spPr>
          <a:xfrm>
            <a:off x="1864784" y="1606551"/>
            <a:ext cx="9148233" cy="4523105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羿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九日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得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值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日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熔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艰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难  神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箭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手  神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弓</a:t>
            </a:r>
            <a:endParaRPr lang="en-US" altLang="zh-CN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爆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裂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乱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窜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炎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热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害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怕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庄稼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滋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润  奔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腾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重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endParaRPr lang="en-US" altLang="zh-CN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6" grpId="0"/>
      <p:bldP spid="36" grpId="1"/>
      <p:bldP spid="37" grpId="0"/>
      <p:bldP spid="37" grpId="1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985" y="23495"/>
            <a:ext cx="12162155" cy="6870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6" name="Picture 2" descr="http://pic38.nipic.com/20140307/2531170_074456596000_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098"/>
          <a:stretch>
            <a:fillRect/>
          </a:stretch>
        </p:blipFill>
        <p:spPr>
          <a:xfrm>
            <a:off x="1121833" y="165100"/>
            <a:ext cx="7344833" cy="669925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3" name="组合 62"/>
          <p:cNvGrpSpPr/>
          <p:nvPr/>
        </p:nvGrpSpPr>
        <p:grpSpPr>
          <a:xfrm>
            <a:off x="4878917" y="1365251"/>
            <a:ext cx="1255183" cy="1234016"/>
            <a:chOff x="4735553" y="1023407"/>
            <a:chExt cx="941277" cy="926467"/>
          </a:xfrm>
        </p:grpSpPr>
        <p:pic>
          <p:nvPicPr>
            <p:cNvPr id="6182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35553" y="1023407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3" name="矩形 20"/>
            <p:cNvSpPr/>
            <p:nvPr/>
          </p:nvSpPr>
          <p:spPr>
            <a:xfrm>
              <a:off x="4843141" y="1105802"/>
              <a:ext cx="648101" cy="6850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533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值</a:t>
              </a:r>
              <a:endParaRPr lang="zh-CN" altLang="en-US" sz="53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749800" y="2535767"/>
            <a:ext cx="1253067" cy="1236133"/>
            <a:chOff x="4637240" y="1901765"/>
            <a:chExt cx="941277" cy="926467"/>
          </a:xfrm>
        </p:grpSpPr>
        <p:pic>
          <p:nvPicPr>
            <p:cNvPr id="6180" name="图片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37240" y="1901765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1" name="矩形 22"/>
            <p:cNvSpPr/>
            <p:nvPr/>
          </p:nvSpPr>
          <p:spPr>
            <a:xfrm>
              <a:off x="4765001" y="1977435"/>
              <a:ext cx="649195" cy="6839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533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熔</a:t>
              </a:r>
              <a:endParaRPr lang="zh-CN" altLang="en-US" sz="53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496733" y="1314451"/>
            <a:ext cx="1255184" cy="1236133"/>
            <a:chOff x="3697985" y="986554"/>
            <a:chExt cx="941277" cy="926467"/>
          </a:xfrm>
        </p:grpSpPr>
        <p:pic>
          <p:nvPicPr>
            <p:cNvPr id="6178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97985" y="986554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9" name="矩形 27"/>
            <p:cNvSpPr/>
            <p:nvPr/>
          </p:nvSpPr>
          <p:spPr>
            <a:xfrm>
              <a:off x="3825746" y="1062224"/>
              <a:ext cx="648100" cy="6839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533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艰</a:t>
              </a:r>
              <a:endParaRPr lang="zh-CN" altLang="en-US" sz="53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981200" y="1299633"/>
            <a:ext cx="1255184" cy="1236133"/>
            <a:chOff x="2562103" y="975298"/>
            <a:chExt cx="941277" cy="926467"/>
          </a:xfrm>
        </p:grpSpPr>
        <p:pic>
          <p:nvPicPr>
            <p:cNvPr id="6176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2103" y="975298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7" name="矩形 29"/>
            <p:cNvSpPr/>
            <p:nvPr/>
          </p:nvSpPr>
          <p:spPr>
            <a:xfrm>
              <a:off x="2669692" y="1064416"/>
              <a:ext cx="648100" cy="6839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533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裂</a:t>
              </a:r>
              <a:endParaRPr lang="zh-CN" altLang="en-US" sz="53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734733" y="266700"/>
            <a:ext cx="1255184" cy="1236133"/>
            <a:chOff x="2968611" y="200806"/>
            <a:chExt cx="941277" cy="926467"/>
          </a:xfrm>
        </p:grpSpPr>
        <p:pic>
          <p:nvPicPr>
            <p:cNvPr id="6174" name="图片 3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68611" y="200806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5" name="矩形 31"/>
            <p:cNvSpPr/>
            <p:nvPr/>
          </p:nvSpPr>
          <p:spPr>
            <a:xfrm>
              <a:off x="3089648" y="276476"/>
              <a:ext cx="648100" cy="6839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533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箭</a:t>
              </a:r>
              <a:endParaRPr lang="zh-CN" altLang="en-US" sz="53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838451" y="2660651"/>
            <a:ext cx="1255183" cy="1236133"/>
            <a:chOff x="3203848" y="1995686"/>
            <a:chExt cx="941277" cy="926467"/>
          </a:xfrm>
        </p:grpSpPr>
        <p:pic>
          <p:nvPicPr>
            <p:cNvPr id="6172" name="图片 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03848" y="1995686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3" name="矩形 33"/>
            <p:cNvSpPr/>
            <p:nvPr/>
          </p:nvSpPr>
          <p:spPr>
            <a:xfrm>
              <a:off x="3318161" y="2104976"/>
              <a:ext cx="648101" cy="6839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533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窜</a:t>
              </a:r>
              <a:endParaRPr lang="zh-CN" altLang="en-US" sz="53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203700" y="203200"/>
            <a:ext cx="1255184" cy="1234017"/>
            <a:chOff x="4228979" y="151773"/>
            <a:chExt cx="941277" cy="926467"/>
          </a:xfrm>
        </p:grpSpPr>
        <p:pic>
          <p:nvPicPr>
            <p:cNvPr id="6170" name="图片 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8979" y="151773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1" name="矩形 35"/>
            <p:cNvSpPr/>
            <p:nvPr/>
          </p:nvSpPr>
          <p:spPr>
            <a:xfrm>
              <a:off x="4343291" y="213996"/>
              <a:ext cx="648100" cy="6850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533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炎</a:t>
              </a:r>
              <a:endParaRPr lang="zh-CN" altLang="en-US" sz="53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507567" y="385233"/>
            <a:ext cx="1255184" cy="1234017"/>
            <a:chOff x="5206192" y="288714"/>
            <a:chExt cx="941277" cy="926467"/>
          </a:xfrm>
        </p:grpSpPr>
        <p:pic>
          <p:nvPicPr>
            <p:cNvPr id="6168" name="图片 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06192" y="288714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9" name="矩形 37"/>
            <p:cNvSpPr/>
            <p:nvPr/>
          </p:nvSpPr>
          <p:spPr>
            <a:xfrm>
              <a:off x="5320505" y="344212"/>
              <a:ext cx="648100" cy="6850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533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庄</a:t>
              </a:r>
              <a:endParaRPr lang="zh-CN" altLang="en-US" sz="53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616700" y="941917"/>
            <a:ext cx="1255184" cy="1236133"/>
            <a:chOff x="6037788" y="706367"/>
            <a:chExt cx="941277" cy="926467"/>
          </a:xfrm>
        </p:grpSpPr>
        <p:pic>
          <p:nvPicPr>
            <p:cNvPr id="6166" name="图片 3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37788" y="706367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7" name="矩形 39"/>
            <p:cNvSpPr/>
            <p:nvPr/>
          </p:nvSpPr>
          <p:spPr>
            <a:xfrm>
              <a:off x="6165549" y="775313"/>
              <a:ext cx="648100" cy="6839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533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稼</a:t>
              </a:r>
              <a:endParaRPr lang="zh-CN" altLang="en-US" sz="53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330951" y="2065867"/>
            <a:ext cx="1255183" cy="1236133"/>
            <a:chOff x="5757845" y="1689210"/>
            <a:chExt cx="941277" cy="926467"/>
          </a:xfrm>
        </p:grpSpPr>
        <p:pic>
          <p:nvPicPr>
            <p:cNvPr id="6164" name="图片 4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7845" y="1689210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5" name="矩形 41"/>
            <p:cNvSpPr/>
            <p:nvPr/>
          </p:nvSpPr>
          <p:spPr>
            <a:xfrm>
              <a:off x="5865066" y="1745814"/>
              <a:ext cx="648101" cy="6839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533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滋</a:t>
              </a:r>
              <a:endParaRPr lang="zh-CN" altLang="en-US" sz="53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236884" y="2730500"/>
            <a:ext cx="1257300" cy="1234017"/>
            <a:chOff x="6622204" y="1309068"/>
            <a:chExt cx="941277" cy="926467"/>
          </a:xfrm>
        </p:grpSpPr>
        <p:pic>
          <p:nvPicPr>
            <p:cNvPr id="6162" name="图片 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22204" y="1309068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3" name="矩形 45"/>
            <p:cNvSpPr/>
            <p:nvPr/>
          </p:nvSpPr>
          <p:spPr>
            <a:xfrm>
              <a:off x="6748734" y="1415225"/>
              <a:ext cx="647009" cy="6850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533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腾</a:t>
              </a:r>
              <a:endParaRPr lang="zh-CN" altLang="en-US" sz="53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181100" y="2396067"/>
            <a:ext cx="1255184" cy="1236133"/>
            <a:chOff x="1961385" y="1797250"/>
            <a:chExt cx="941277" cy="926467"/>
          </a:xfrm>
        </p:grpSpPr>
        <p:pic>
          <p:nvPicPr>
            <p:cNvPr id="6160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1385" y="1797250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1" name="矩形 47"/>
            <p:cNvSpPr/>
            <p:nvPr/>
          </p:nvSpPr>
          <p:spPr>
            <a:xfrm>
              <a:off x="2048802" y="1906540"/>
              <a:ext cx="648100" cy="6839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533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射</a:t>
              </a:r>
              <a:endParaRPr lang="zh-CN" altLang="en-US" sz="5335" dirty="0">
                <a:solidFill>
                  <a:srgbClr val="0000FF"/>
                </a:solidFill>
                <a:latin typeface="Calibri" panose="020F0502020204030204" charset="0"/>
              </a:endParaRPr>
            </a:p>
          </p:txBody>
        </p:sp>
      </p:grpSp>
      <p:pic>
        <p:nvPicPr>
          <p:cNvPr id="6159" name="Picture 44" descr="https://timgsa.baidu.com/timg?image&amp;quality=80&amp;size=b9999_10000&amp;sec=1514632939893&amp;di=fe0cd9ff2aea03a2673e77ebaa7e4118&amp;imgtype=0&amp;src=http%3A%2F%2Fpic.58pic.com%2F58pic%2F13%2F36%2F24%2F09P58PIC9cM_1024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190" r="5922"/>
          <a:stretch>
            <a:fillRect/>
          </a:stretch>
        </p:blipFill>
        <p:spPr>
          <a:xfrm>
            <a:off x="8993717" y="3086100"/>
            <a:ext cx="2688167" cy="33252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605" y="-5715"/>
            <a:ext cx="12162155" cy="6870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9" name="Picture 44" descr="https://timgsa.baidu.com/timg?image&amp;quality=80&amp;size=b9999_10000&amp;sec=1514632939893&amp;di=fe0cd9ff2aea03a2673e77ebaa7e4118&amp;imgtype=0&amp;src=http%3A%2F%2Fpic.58pic.com%2F58pic%2F13%2F36%2F24%2F09P58PIC9cM_102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190" r="5922"/>
          <a:stretch>
            <a:fillRect/>
          </a:stretch>
        </p:blipFill>
        <p:spPr>
          <a:xfrm>
            <a:off x="8993717" y="3086100"/>
            <a:ext cx="2688167" cy="33252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e5b0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4950" y="-5080"/>
            <a:ext cx="7488555" cy="7065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985" y="23495"/>
            <a:ext cx="12162155" cy="68700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0" name="组合 3"/>
          <p:cNvGrpSpPr/>
          <p:nvPr/>
        </p:nvGrpSpPr>
        <p:grpSpPr>
          <a:xfrm>
            <a:off x="912284" y="84667"/>
            <a:ext cx="3579283" cy="1373717"/>
            <a:chOff x="162269" y="139897"/>
            <a:chExt cx="2684280" cy="1030348"/>
          </a:xfrm>
        </p:grpSpPr>
        <p:sp>
          <p:nvSpPr>
            <p:cNvPr id="3" name="Text Box 15"/>
            <p:cNvSpPr txBox="1">
              <a:spLocks noChangeArrowheads="1"/>
            </p:cNvSpPr>
            <p:nvPr/>
          </p:nvSpPr>
          <p:spPr bwMode="auto">
            <a:xfrm>
              <a:off x="1016888" y="362682"/>
              <a:ext cx="1829661" cy="561055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265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我会写</a:t>
              </a:r>
              <a:endPara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7227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269" y="139897"/>
              <a:ext cx="1174490" cy="10303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171" name="组合 4"/>
          <p:cNvGrpSpPr/>
          <p:nvPr/>
        </p:nvGrpSpPr>
        <p:grpSpPr>
          <a:xfrm>
            <a:off x="1938867" y="1689100"/>
            <a:ext cx="1115484" cy="1183217"/>
            <a:chOff x="1497050" y="1784078"/>
            <a:chExt cx="836613" cy="887104"/>
          </a:xfrm>
        </p:grpSpPr>
        <p:grpSp>
          <p:nvGrpSpPr>
            <p:cNvPr id="722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722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2135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22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722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222" name="TextBox 1"/>
            <p:cNvSpPr txBox="1"/>
            <p:nvPr/>
          </p:nvSpPr>
          <p:spPr>
            <a:xfrm>
              <a:off x="1500915" y="1784078"/>
              <a:ext cx="786218" cy="806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觉</a:t>
              </a:r>
              <a:endParaRPr lang="zh-CN" altLang="en-US" sz="6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72" name="组合 5"/>
          <p:cNvGrpSpPr/>
          <p:nvPr/>
        </p:nvGrpSpPr>
        <p:grpSpPr>
          <a:xfrm>
            <a:off x="3636433" y="1716617"/>
            <a:ext cx="1115484" cy="1162049"/>
            <a:chOff x="3178620" y="1807494"/>
            <a:chExt cx="836613" cy="872062"/>
          </a:xfrm>
        </p:grpSpPr>
        <p:grpSp>
          <p:nvGrpSpPr>
            <p:cNvPr id="7216" name="组合 7"/>
            <p:cNvGrpSpPr/>
            <p:nvPr/>
          </p:nvGrpSpPr>
          <p:grpSpPr>
            <a:xfrm>
              <a:off x="3178620" y="1828656"/>
              <a:ext cx="836613" cy="850900"/>
              <a:chOff x="2437" y="2032"/>
              <a:chExt cx="1244" cy="1264"/>
            </a:xfrm>
          </p:grpSpPr>
          <p:sp>
            <p:nvSpPr>
              <p:cNvPr id="721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2135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21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722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217" name="TextBox 2"/>
            <p:cNvSpPr txBox="1"/>
            <p:nvPr/>
          </p:nvSpPr>
          <p:spPr>
            <a:xfrm>
              <a:off x="3213215" y="1807494"/>
              <a:ext cx="738835" cy="8077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值</a:t>
              </a:r>
              <a:endParaRPr lang="zh-CN" altLang="en-US" sz="6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73" name="组合 6"/>
          <p:cNvGrpSpPr/>
          <p:nvPr/>
        </p:nvGrpSpPr>
        <p:grpSpPr>
          <a:xfrm>
            <a:off x="5291667" y="1703917"/>
            <a:ext cx="1115484" cy="1187449"/>
            <a:chOff x="4849734" y="1764972"/>
            <a:chExt cx="837285" cy="891044"/>
          </a:xfrm>
        </p:grpSpPr>
        <p:grpSp>
          <p:nvGrpSpPr>
            <p:cNvPr id="7211" name="组合 7"/>
            <p:cNvGrpSpPr/>
            <p:nvPr/>
          </p:nvGrpSpPr>
          <p:grpSpPr>
            <a:xfrm>
              <a:off x="4849734" y="1805116"/>
              <a:ext cx="836613" cy="850900"/>
              <a:chOff x="2437" y="2032"/>
              <a:chExt cx="1244" cy="1264"/>
            </a:xfrm>
          </p:grpSpPr>
          <p:sp>
            <p:nvSpPr>
              <p:cNvPr id="721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2135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21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721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212" name="TextBox 41"/>
            <p:cNvSpPr txBox="1"/>
            <p:nvPr/>
          </p:nvSpPr>
          <p:spPr>
            <a:xfrm>
              <a:off x="4865042" y="1764972"/>
              <a:ext cx="821977" cy="8076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类</a:t>
              </a:r>
              <a:endParaRPr lang="zh-CN" altLang="en-US" sz="6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74" name="组合 7"/>
          <p:cNvGrpSpPr/>
          <p:nvPr/>
        </p:nvGrpSpPr>
        <p:grpSpPr>
          <a:xfrm>
            <a:off x="6957484" y="1695451"/>
            <a:ext cx="1113367" cy="1195916"/>
            <a:chOff x="6455816" y="1740205"/>
            <a:chExt cx="836613" cy="897612"/>
          </a:xfrm>
        </p:grpSpPr>
        <p:grpSp>
          <p:nvGrpSpPr>
            <p:cNvPr id="7206" name="组合 7"/>
            <p:cNvGrpSpPr/>
            <p:nvPr/>
          </p:nvGrpSpPr>
          <p:grpSpPr>
            <a:xfrm>
              <a:off x="6455816" y="1786917"/>
              <a:ext cx="836613" cy="850900"/>
              <a:chOff x="2437" y="2032"/>
              <a:chExt cx="1244" cy="1264"/>
            </a:xfrm>
          </p:grpSpPr>
          <p:sp>
            <p:nvSpPr>
              <p:cNvPr id="720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2135" dirty="0">
                  <a:latin typeface="Arial" panose="020B0604020202020204" pitchFamily="34" charset="0"/>
                </a:endParaRPr>
              </a:p>
            </p:txBody>
          </p:sp>
          <p:cxnSp>
            <p:nvCxnSpPr>
              <p:cNvPr id="720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721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207" name="TextBox 42"/>
            <p:cNvSpPr txBox="1"/>
            <p:nvPr/>
          </p:nvSpPr>
          <p:spPr>
            <a:xfrm>
              <a:off x="6493219" y="1740205"/>
              <a:ext cx="798509" cy="8078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艰</a:t>
              </a:r>
              <a:endParaRPr lang="zh-CN" altLang="en-US" sz="6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75" name="组合 6"/>
          <p:cNvGrpSpPr/>
          <p:nvPr/>
        </p:nvGrpSpPr>
        <p:grpSpPr>
          <a:xfrm>
            <a:off x="8623300" y="1706033"/>
            <a:ext cx="1115484" cy="1187451"/>
            <a:chOff x="4849734" y="1764972"/>
            <a:chExt cx="837285" cy="891044"/>
          </a:xfrm>
        </p:grpSpPr>
        <p:grpSp>
          <p:nvGrpSpPr>
            <p:cNvPr id="7201" name="组合 7"/>
            <p:cNvGrpSpPr/>
            <p:nvPr/>
          </p:nvGrpSpPr>
          <p:grpSpPr>
            <a:xfrm>
              <a:off x="4849734" y="1805116"/>
              <a:ext cx="836613" cy="850900"/>
              <a:chOff x="2437" y="2032"/>
              <a:chExt cx="1244" cy="1264"/>
            </a:xfrm>
          </p:grpSpPr>
          <p:sp>
            <p:nvSpPr>
              <p:cNvPr id="720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2135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20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720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202" name="TextBox 41"/>
            <p:cNvSpPr txBox="1"/>
            <p:nvPr/>
          </p:nvSpPr>
          <p:spPr>
            <a:xfrm>
              <a:off x="4865042" y="1764972"/>
              <a:ext cx="821977" cy="8076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弓</a:t>
              </a:r>
              <a:endParaRPr lang="zh-CN" altLang="en-US" sz="6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76" name="组合 7"/>
          <p:cNvGrpSpPr/>
          <p:nvPr/>
        </p:nvGrpSpPr>
        <p:grpSpPr>
          <a:xfrm>
            <a:off x="1943100" y="3589867"/>
            <a:ext cx="1113367" cy="1195917"/>
            <a:chOff x="6455816" y="1740205"/>
            <a:chExt cx="836613" cy="897612"/>
          </a:xfrm>
        </p:grpSpPr>
        <p:grpSp>
          <p:nvGrpSpPr>
            <p:cNvPr id="7196" name="组合 7"/>
            <p:cNvGrpSpPr/>
            <p:nvPr/>
          </p:nvGrpSpPr>
          <p:grpSpPr>
            <a:xfrm>
              <a:off x="6455816" y="1786917"/>
              <a:ext cx="836613" cy="850900"/>
              <a:chOff x="2437" y="2032"/>
              <a:chExt cx="1244" cy="1264"/>
            </a:xfrm>
          </p:grpSpPr>
          <p:sp>
            <p:nvSpPr>
              <p:cNvPr id="719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2135" dirty="0">
                  <a:latin typeface="Arial" panose="020B0604020202020204" pitchFamily="34" charset="0"/>
                </a:endParaRPr>
              </a:p>
            </p:txBody>
          </p:sp>
          <p:cxnSp>
            <p:nvCxnSpPr>
              <p:cNvPr id="719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720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197" name="TextBox 42"/>
            <p:cNvSpPr txBox="1"/>
            <p:nvPr/>
          </p:nvSpPr>
          <p:spPr>
            <a:xfrm>
              <a:off x="6493219" y="1740205"/>
              <a:ext cx="798509" cy="8078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炎</a:t>
              </a:r>
              <a:endParaRPr lang="zh-CN" altLang="en-US" sz="6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77" name="组合 6"/>
          <p:cNvGrpSpPr/>
          <p:nvPr/>
        </p:nvGrpSpPr>
        <p:grpSpPr>
          <a:xfrm>
            <a:off x="3632200" y="3608917"/>
            <a:ext cx="1115484" cy="1187449"/>
            <a:chOff x="4849734" y="1764972"/>
            <a:chExt cx="837285" cy="891044"/>
          </a:xfrm>
        </p:grpSpPr>
        <p:grpSp>
          <p:nvGrpSpPr>
            <p:cNvPr id="7191" name="组合 7"/>
            <p:cNvGrpSpPr/>
            <p:nvPr/>
          </p:nvGrpSpPr>
          <p:grpSpPr>
            <a:xfrm>
              <a:off x="4849734" y="1805116"/>
              <a:ext cx="836613" cy="850900"/>
              <a:chOff x="2437" y="2032"/>
              <a:chExt cx="1244" cy="1264"/>
            </a:xfrm>
          </p:grpSpPr>
          <p:sp>
            <p:nvSpPr>
              <p:cNvPr id="719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2135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19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719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192" name="TextBox 41"/>
            <p:cNvSpPr txBox="1"/>
            <p:nvPr/>
          </p:nvSpPr>
          <p:spPr>
            <a:xfrm>
              <a:off x="4865042" y="1764972"/>
              <a:ext cx="821977" cy="8076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害</a:t>
              </a:r>
              <a:endParaRPr lang="zh-CN" altLang="en-US" sz="6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78" name="组合 7"/>
          <p:cNvGrpSpPr/>
          <p:nvPr/>
        </p:nvGrpSpPr>
        <p:grpSpPr>
          <a:xfrm>
            <a:off x="5285317" y="3598333"/>
            <a:ext cx="1113367" cy="1195917"/>
            <a:chOff x="6455816" y="1740205"/>
            <a:chExt cx="836613" cy="897612"/>
          </a:xfrm>
        </p:grpSpPr>
        <p:grpSp>
          <p:nvGrpSpPr>
            <p:cNvPr id="7186" name="组合 7"/>
            <p:cNvGrpSpPr/>
            <p:nvPr/>
          </p:nvGrpSpPr>
          <p:grpSpPr>
            <a:xfrm>
              <a:off x="6455816" y="1786917"/>
              <a:ext cx="836613" cy="850900"/>
              <a:chOff x="2437" y="2032"/>
              <a:chExt cx="1244" cy="1264"/>
            </a:xfrm>
          </p:grpSpPr>
          <p:sp>
            <p:nvSpPr>
              <p:cNvPr id="718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2135" dirty="0">
                  <a:latin typeface="Arial" panose="020B0604020202020204" pitchFamily="34" charset="0"/>
                </a:endParaRPr>
              </a:p>
            </p:txBody>
          </p:sp>
          <p:cxnSp>
            <p:nvCxnSpPr>
              <p:cNvPr id="718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719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187" name="TextBox 42"/>
            <p:cNvSpPr txBox="1"/>
            <p:nvPr/>
          </p:nvSpPr>
          <p:spPr>
            <a:xfrm>
              <a:off x="6493219" y="1740205"/>
              <a:ext cx="798509" cy="8078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此</a:t>
              </a:r>
              <a:endParaRPr lang="zh-CN" altLang="en-US" sz="6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79" name="组合 7"/>
          <p:cNvGrpSpPr/>
          <p:nvPr/>
        </p:nvGrpSpPr>
        <p:grpSpPr>
          <a:xfrm>
            <a:off x="6957484" y="3598333"/>
            <a:ext cx="1113367" cy="1195917"/>
            <a:chOff x="6455816" y="1740205"/>
            <a:chExt cx="836613" cy="897612"/>
          </a:xfrm>
        </p:grpSpPr>
        <p:grpSp>
          <p:nvGrpSpPr>
            <p:cNvPr id="7181" name="组合 7"/>
            <p:cNvGrpSpPr/>
            <p:nvPr/>
          </p:nvGrpSpPr>
          <p:grpSpPr>
            <a:xfrm>
              <a:off x="6455816" y="1786917"/>
              <a:ext cx="836613" cy="850900"/>
              <a:chOff x="2437" y="2032"/>
              <a:chExt cx="1244" cy="1264"/>
            </a:xfrm>
          </p:grpSpPr>
          <p:sp>
            <p:nvSpPr>
              <p:cNvPr id="718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2135" dirty="0">
                  <a:latin typeface="Arial" panose="020B0604020202020204" pitchFamily="34" charset="0"/>
                </a:endParaRPr>
              </a:p>
            </p:txBody>
          </p:sp>
          <p:cxnSp>
            <p:nvCxnSpPr>
              <p:cNvPr id="718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718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182" name="TextBox 42"/>
            <p:cNvSpPr txBox="1"/>
            <p:nvPr/>
          </p:nvSpPr>
          <p:spPr>
            <a:xfrm>
              <a:off x="6493219" y="1740205"/>
              <a:ext cx="798509" cy="8078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新</a:t>
              </a:r>
              <a:endParaRPr lang="zh-CN" altLang="en-US" sz="6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5" name="TextBox 48"/>
          <p:cNvSpPr txBox="1"/>
          <p:nvPr/>
        </p:nvSpPr>
        <p:spPr>
          <a:xfrm>
            <a:off x="1341967" y="5173133"/>
            <a:ext cx="9505951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认真观察，将上面的生字按结构分类。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985" y="23495"/>
            <a:ext cx="12162155" cy="6870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文本框 32"/>
          <p:cNvSpPr txBox="1"/>
          <p:nvPr/>
        </p:nvSpPr>
        <p:spPr>
          <a:xfrm>
            <a:off x="5966884" y="3901017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文本框 34"/>
          <p:cNvSpPr txBox="1"/>
          <p:nvPr/>
        </p:nvSpPr>
        <p:spPr>
          <a:xfrm rot="-280097">
            <a:off x="10754784" y="2167467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196" name="文本框 36"/>
          <p:cNvSpPr txBox="1"/>
          <p:nvPr/>
        </p:nvSpPr>
        <p:spPr>
          <a:xfrm rot="-5350866">
            <a:off x="7814733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197" name="文本框 37"/>
          <p:cNvSpPr txBox="1"/>
          <p:nvPr/>
        </p:nvSpPr>
        <p:spPr>
          <a:xfrm rot="-4150866">
            <a:off x="7092951" y="2279651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198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文本框 46"/>
          <p:cNvSpPr txBox="1"/>
          <p:nvPr/>
        </p:nvSpPr>
        <p:spPr>
          <a:xfrm rot="-424911">
            <a:off x="9423400" y="20912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00" name="文本框 47"/>
          <p:cNvSpPr txBox="1"/>
          <p:nvPr/>
        </p:nvSpPr>
        <p:spPr>
          <a:xfrm rot="-4150866">
            <a:off x="10191751" y="331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文本框 18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02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03" name="文本框 51"/>
          <p:cNvSpPr txBox="1"/>
          <p:nvPr/>
        </p:nvSpPr>
        <p:spPr>
          <a:xfrm rot="-5350866">
            <a:off x="11154833" y="3619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04" name="文本框 32"/>
          <p:cNvSpPr txBox="1"/>
          <p:nvPr/>
        </p:nvSpPr>
        <p:spPr>
          <a:xfrm>
            <a:off x="4349751" y="4747684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05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06" name="文本框 23"/>
          <p:cNvSpPr txBox="1"/>
          <p:nvPr/>
        </p:nvSpPr>
        <p:spPr>
          <a:xfrm rot="-1380000">
            <a:off x="5198533" y="17272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07" name="文本框 24"/>
          <p:cNvSpPr txBox="1"/>
          <p:nvPr/>
        </p:nvSpPr>
        <p:spPr>
          <a:xfrm rot="-180000">
            <a:off x="5507567" y="27368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08" name="文本框 45"/>
          <p:cNvSpPr txBox="1"/>
          <p:nvPr/>
        </p:nvSpPr>
        <p:spPr>
          <a:xfrm rot="-1380000">
            <a:off x="5945717" y="1756833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09" name="文本框 46"/>
          <p:cNvSpPr txBox="1"/>
          <p:nvPr/>
        </p:nvSpPr>
        <p:spPr>
          <a:xfrm rot="-1380000">
            <a:off x="6438900" y="20425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10" name="文本框 47"/>
          <p:cNvSpPr txBox="1"/>
          <p:nvPr/>
        </p:nvSpPr>
        <p:spPr>
          <a:xfrm rot="-180000">
            <a:off x="6752167" y="29781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11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12" name="文本框 50"/>
          <p:cNvSpPr txBox="1"/>
          <p:nvPr/>
        </p:nvSpPr>
        <p:spPr>
          <a:xfrm rot="-170103">
            <a:off x="7452784" y="34544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13" name="文本框 51"/>
          <p:cNvSpPr txBox="1"/>
          <p:nvPr/>
        </p:nvSpPr>
        <p:spPr>
          <a:xfrm rot="-5350866">
            <a:off x="7793567" y="457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14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15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16" name="文本框 36"/>
          <p:cNvSpPr txBox="1"/>
          <p:nvPr/>
        </p:nvSpPr>
        <p:spPr>
          <a:xfrm rot="-1380000">
            <a:off x="2137833" y="42968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17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18" name="文本框 35"/>
          <p:cNvSpPr txBox="1"/>
          <p:nvPr/>
        </p:nvSpPr>
        <p:spPr>
          <a:xfrm rot="-1380000">
            <a:off x="4214284" y="4186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19" name="文本框 36"/>
          <p:cNvSpPr txBox="1"/>
          <p:nvPr/>
        </p:nvSpPr>
        <p:spPr>
          <a:xfrm rot="-170103">
            <a:off x="1049867" y="20404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20" name="文本框 37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21" name="文本框 49"/>
          <p:cNvSpPr txBox="1"/>
          <p:nvPr/>
        </p:nvSpPr>
        <p:spPr>
          <a:xfrm rot="-170103">
            <a:off x="4013200" y="5115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22" name="文本框 50"/>
          <p:cNvSpPr txBox="1"/>
          <p:nvPr/>
        </p:nvSpPr>
        <p:spPr>
          <a:xfrm rot="-170103">
            <a:off x="5543551" y="4226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23" name="文本框 51"/>
          <p:cNvSpPr txBox="1"/>
          <p:nvPr/>
        </p:nvSpPr>
        <p:spPr>
          <a:xfrm rot="-170103">
            <a:off x="5765800" y="52387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24" name="文本框 41"/>
          <p:cNvSpPr txBox="1"/>
          <p:nvPr/>
        </p:nvSpPr>
        <p:spPr>
          <a:xfrm rot="-5070842">
            <a:off x="412751" y="2702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25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26" name="文本框 36"/>
          <p:cNvSpPr txBox="1"/>
          <p:nvPr/>
        </p:nvSpPr>
        <p:spPr>
          <a:xfrm rot="-170103">
            <a:off x="429684" y="1782233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27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28" name="文本框 45"/>
          <p:cNvSpPr txBox="1"/>
          <p:nvPr/>
        </p:nvSpPr>
        <p:spPr>
          <a:xfrm rot="-1380000">
            <a:off x="2821517" y="1519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29" name="文本框 46"/>
          <p:cNvSpPr txBox="1"/>
          <p:nvPr/>
        </p:nvSpPr>
        <p:spPr>
          <a:xfrm rot="-1380000">
            <a:off x="3581400" y="174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30" name="文本框 47"/>
          <p:cNvSpPr txBox="1"/>
          <p:nvPr/>
        </p:nvSpPr>
        <p:spPr>
          <a:xfrm rot="-180000">
            <a:off x="3221567" y="25040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31" name="文本框 49"/>
          <p:cNvSpPr txBox="1"/>
          <p:nvPr/>
        </p:nvSpPr>
        <p:spPr>
          <a:xfrm rot="-1380000">
            <a:off x="4366684" y="204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32" name="文本框 50"/>
          <p:cNvSpPr txBox="1"/>
          <p:nvPr/>
        </p:nvSpPr>
        <p:spPr>
          <a:xfrm rot="-1380000">
            <a:off x="3797300" y="28172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33" name="文本框 51"/>
          <p:cNvSpPr txBox="1"/>
          <p:nvPr/>
        </p:nvSpPr>
        <p:spPr>
          <a:xfrm rot="-1380000">
            <a:off x="4643967" y="29993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34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35" name="文本框 34"/>
          <p:cNvSpPr txBox="1"/>
          <p:nvPr/>
        </p:nvSpPr>
        <p:spPr>
          <a:xfrm rot="-1030866">
            <a:off x="8417984" y="5185833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36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37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38" name="文本框 45"/>
          <p:cNvSpPr txBox="1"/>
          <p:nvPr/>
        </p:nvSpPr>
        <p:spPr>
          <a:xfrm rot="-4502722">
            <a:off x="9023351" y="33147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39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40" name="文本框 47"/>
          <p:cNvSpPr txBox="1"/>
          <p:nvPr/>
        </p:nvSpPr>
        <p:spPr>
          <a:xfrm rot="-3456638">
            <a:off x="8981017" y="45212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41" name="文本框 58"/>
          <p:cNvSpPr txBox="1"/>
          <p:nvPr/>
        </p:nvSpPr>
        <p:spPr>
          <a:xfrm rot="-3180423">
            <a:off x="10803467" y="4339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42" name="文本框 59"/>
          <p:cNvSpPr txBox="1"/>
          <p:nvPr/>
        </p:nvSpPr>
        <p:spPr>
          <a:xfrm rot="-3640556">
            <a:off x="9643533" y="47709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43" name="文本框 60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44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45" name="文本框 34"/>
          <p:cNvSpPr txBox="1"/>
          <p:nvPr/>
        </p:nvSpPr>
        <p:spPr>
          <a:xfrm rot="8340000">
            <a:off x="6559551" y="4171951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46" name="文本框 36"/>
          <p:cNvSpPr txBox="1"/>
          <p:nvPr/>
        </p:nvSpPr>
        <p:spPr>
          <a:xfrm rot="-1160763">
            <a:off x="7696200" y="23283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47" name="文本框 37"/>
          <p:cNvSpPr txBox="1"/>
          <p:nvPr/>
        </p:nvSpPr>
        <p:spPr>
          <a:xfrm rot="39237">
            <a:off x="7533217" y="30310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48" name="文本框 45"/>
          <p:cNvSpPr txBox="1"/>
          <p:nvPr/>
        </p:nvSpPr>
        <p:spPr>
          <a:xfrm rot="-1160763">
            <a:off x="8443384" y="23579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49" name="文本框 46"/>
          <p:cNvSpPr txBox="1"/>
          <p:nvPr/>
        </p:nvSpPr>
        <p:spPr>
          <a:xfrm rot="-1160763">
            <a:off x="8936567" y="26437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50" name="文本框 47"/>
          <p:cNvSpPr txBox="1"/>
          <p:nvPr/>
        </p:nvSpPr>
        <p:spPr>
          <a:xfrm rot="39237">
            <a:off x="9580033" y="32766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51" name="文本框 49"/>
          <p:cNvSpPr txBox="1"/>
          <p:nvPr/>
        </p:nvSpPr>
        <p:spPr>
          <a:xfrm rot="-1160763">
            <a:off x="10693400" y="27495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52" name="文本框 50"/>
          <p:cNvSpPr txBox="1"/>
          <p:nvPr/>
        </p:nvSpPr>
        <p:spPr>
          <a:xfrm rot="-1160763">
            <a:off x="9982200" y="25717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53" name="文本框 51"/>
          <p:cNvSpPr txBox="1"/>
          <p:nvPr/>
        </p:nvSpPr>
        <p:spPr>
          <a:xfrm rot="-1160763">
            <a:off x="10617200" y="37189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54" name="文本框 32"/>
          <p:cNvSpPr txBox="1"/>
          <p:nvPr/>
        </p:nvSpPr>
        <p:spPr>
          <a:xfrm rot="4190103">
            <a:off x="3687233" y="4453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55" name="文本框 34"/>
          <p:cNvSpPr txBox="1"/>
          <p:nvPr/>
        </p:nvSpPr>
        <p:spPr>
          <a:xfrm rot="8340000">
            <a:off x="5228167" y="374226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56" name="文本框 36"/>
          <p:cNvSpPr txBox="1"/>
          <p:nvPr/>
        </p:nvSpPr>
        <p:spPr>
          <a:xfrm rot="2810103">
            <a:off x="5084233" y="2313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57" name="文本框 37"/>
          <p:cNvSpPr txBox="1"/>
          <p:nvPr/>
        </p:nvSpPr>
        <p:spPr>
          <a:xfrm rot="4010103">
            <a:off x="5084233" y="3037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58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59" name="文本框 46"/>
          <p:cNvSpPr txBox="1"/>
          <p:nvPr/>
        </p:nvSpPr>
        <p:spPr>
          <a:xfrm rot="2810103">
            <a:off x="6324600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60" name="文本框 47"/>
          <p:cNvSpPr txBox="1"/>
          <p:nvPr/>
        </p:nvSpPr>
        <p:spPr>
          <a:xfrm rot="4010103">
            <a:off x="63246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61" name="文本框 49"/>
          <p:cNvSpPr txBox="1"/>
          <p:nvPr/>
        </p:nvSpPr>
        <p:spPr>
          <a:xfrm rot="-1160763">
            <a:off x="8297333" y="3386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62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63" name="文本框 51"/>
          <p:cNvSpPr txBox="1"/>
          <p:nvPr/>
        </p:nvSpPr>
        <p:spPr>
          <a:xfrm rot="-1160763">
            <a:off x="7463367" y="428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64" name="文本框 32"/>
          <p:cNvSpPr txBox="1"/>
          <p:nvPr/>
        </p:nvSpPr>
        <p:spPr>
          <a:xfrm rot="5400000">
            <a:off x="1521884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65" name="文本框 34"/>
          <p:cNvSpPr txBox="1"/>
          <p:nvPr/>
        </p:nvSpPr>
        <p:spPr>
          <a:xfrm rot="8340000">
            <a:off x="2504017" y="4724400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66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67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68" name="文本框 45"/>
          <p:cNvSpPr txBox="1"/>
          <p:nvPr/>
        </p:nvSpPr>
        <p:spPr>
          <a:xfrm rot="2810103">
            <a:off x="3746500" y="36618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69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70" name="文本框 47"/>
          <p:cNvSpPr txBox="1"/>
          <p:nvPr/>
        </p:nvSpPr>
        <p:spPr>
          <a:xfrm rot="5220000">
            <a:off x="935567" y="3862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71" name="文本框 49"/>
          <p:cNvSpPr txBox="1"/>
          <p:nvPr/>
        </p:nvSpPr>
        <p:spPr>
          <a:xfrm rot="4020000">
            <a:off x="3285067" y="4986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72" name="文本框 50"/>
          <p:cNvSpPr txBox="1"/>
          <p:nvPr/>
        </p:nvSpPr>
        <p:spPr>
          <a:xfrm rot="4020000">
            <a:off x="4936067" y="4489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73" name="文本框 51"/>
          <p:cNvSpPr txBox="1"/>
          <p:nvPr/>
        </p:nvSpPr>
        <p:spPr>
          <a:xfrm rot="4020000">
            <a:off x="5429251" y="47752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74" name="文本框 32"/>
          <p:cNvSpPr txBox="1"/>
          <p:nvPr/>
        </p:nvSpPr>
        <p:spPr>
          <a:xfrm rot="-880739">
            <a:off x="685800" y="33485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75" name="文本框 34"/>
          <p:cNvSpPr txBox="1"/>
          <p:nvPr/>
        </p:nvSpPr>
        <p:spPr>
          <a:xfrm rot="8340000">
            <a:off x="1667933" y="344381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76" name="文本框 36"/>
          <p:cNvSpPr txBox="1"/>
          <p:nvPr/>
        </p:nvSpPr>
        <p:spPr>
          <a:xfrm rot="4020000">
            <a:off x="2226733" y="2015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77" name="文本框 37"/>
          <p:cNvSpPr txBox="1"/>
          <p:nvPr/>
        </p:nvSpPr>
        <p:spPr>
          <a:xfrm rot="5220000">
            <a:off x="2226733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78" name="文本框 45"/>
          <p:cNvSpPr txBox="1"/>
          <p:nvPr/>
        </p:nvSpPr>
        <p:spPr>
          <a:xfrm rot="2810103">
            <a:off x="2973917" y="20447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79" name="文本框 46"/>
          <p:cNvSpPr txBox="1"/>
          <p:nvPr/>
        </p:nvSpPr>
        <p:spPr>
          <a:xfrm rot="2810103">
            <a:off x="3467100" y="23304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80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81" name="文本框 49"/>
          <p:cNvSpPr txBox="1"/>
          <p:nvPr/>
        </p:nvSpPr>
        <p:spPr>
          <a:xfrm rot="2810103">
            <a:off x="4250267" y="2628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82" name="文本框 50"/>
          <p:cNvSpPr txBox="1"/>
          <p:nvPr/>
        </p:nvSpPr>
        <p:spPr>
          <a:xfrm rot="2810103">
            <a:off x="4099984" y="32088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83" name="文本框 51"/>
          <p:cNvSpPr txBox="1"/>
          <p:nvPr/>
        </p:nvSpPr>
        <p:spPr>
          <a:xfrm rot="2810103">
            <a:off x="4593167" y="34946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84" name="文本框 32"/>
          <p:cNvSpPr txBox="1"/>
          <p:nvPr/>
        </p:nvSpPr>
        <p:spPr>
          <a:xfrm rot="5400000">
            <a:off x="6335184" y="4910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85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86" name="文本框 36"/>
          <p:cNvSpPr txBox="1"/>
          <p:nvPr/>
        </p:nvSpPr>
        <p:spPr>
          <a:xfrm rot="-1160763">
            <a:off x="8314267" y="3894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87" name="文本框 37"/>
          <p:cNvSpPr txBox="1"/>
          <p:nvPr/>
        </p:nvSpPr>
        <p:spPr>
          <a:xfrm rot="39237">
            <a:off x="8316384" y="46249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88" name="文本框 45"/>
          <p:cNvSpPr txBox="1"/>
          <p:nvPr/>
        </p:nvSpPr>
        <p:spPr>
          <a:xfrm rot="-1160763">
            <a:off x="9061451" y="39243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89" name="文本框 46"/>
          <p:cNvSpPr txBox="1"/>
          <p:nvPr/>
        </p:nvSpPr>
        <p:spPr>
          <a:xfrm rot="-1160763">
            <a:off x="9554633" y="42100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90" name="文本框 47"/>
          <p:cNvSpPr txBox="1"/>
          <p:nvPr/>
        </p:nvSpPr>
        <p:spPr>
          <a:xfrm rot="39237">
            <a:off x="9139767" y="4974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91" name="文本框 49"/>
          <p:cNvSpPr txBox="1"/>
          <p:nvPr/>
        </p:nvSpPr>
        <p:spPr>
          <a:xfrm rot="-1160763">
            <a:off x="10248900" y="45974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92" name="文本框 50"/>
          <p:cNvSpPr txBox="1"/>
          <p:nvPr/>
        </p:nvSpPr>
        <p:spPr>
          <a:xfrm rot="-1160763">
            <a:off x="10187517" y="50884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93" name="文本框 51"/>
          <p:cNvSpPr txBox="1"/>
          <p:nvPr/>
        </p:nvSpPr>
        <p:spPr>
          <a:xfrm rot="-1160763">
            <a:off x="9038167" y="15218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82445" y="558800"/>
          <a:ext cx="8705850" cy="441071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901950"/>
                <a:gridCol w="2901950"/>
                <a:gridCol w="2901950"/>
              </a:tblGrid>
              <a:tr h="17951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上下结构</a:t>
                      </a:r>
                      <a:endParaRPr lang="zh-CN" altLang="en-US" sz="4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36" marR="121936" marT="60964" marB="60964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48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左右结构</a:t>
                      </a:r>
                      <a:endParaRPr lang="zh-CN" altLang="en-US" sz="4800" b="1" kern="1200" dirty="0">
                        <a:solidFill>
                          <a:schemeClr val="dk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121936" marR="121936" marT="60964" marB="60964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4800" b="1" kern="1200" dirty="0">
                          <a:solidFill>
                            <a:schemeClr val="dk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独体字</a:t>
                      </a:r>
                      <a:endParaRPr lang="zh-CN" altLang="en-US" sz="4800" b="1" kern="1200" dirty="0">
                        <a:solidFill>
                          <a:schemeClr val="dk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121936" marR="121936" marT="60964" marB="60964"/>
                </a:tc>
              </a:tr>
              <a:tr h="2615565"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21936" marR="121936" marT="60964" marB="60964"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36" marR="121936" marT="60964" marB="60964"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36" marR="121936" marT="60964" marB="60964"/>
                </a:tc>
              </a:tr>
            </a:tbl>
          </a:graphicData>
        </a:graphic>
      </p:graphicFrame>
      <p:sp>
        <p:nvSpPr>
          <p:cNvPr id="8308" name="TextBox 1"/>
          <p:cNvSpPr txBox="1"/>
          <p:nvPr/>
        </p:nvSpPr>
        <p:spPr>
          <a:xfrm>
            <a:off x="2097617" y="2321984"/>
            <a:ext cx="10498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</a:t>
            </a:r>
            <a:endParaRPr lang="zh-CN" altLang="en-US" sz="7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09" name="TextBox 2"/>
          <p:cNvSpPr txBox="1"/>
          <p:nvPr/>
        </p:nvSpPr>
        <p:spPr>
          <a:xfrm>
            <a:off x="4889500" y="2321984"/>
            <a:ext cx="9863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值</a:t>
            </a:r>
            <a:endParaRPr lang="zh-CN" altLang="en-US" sz="7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10" name="TextBox 41"/>
          <p:cNvSpPr txBox="1"/>
          <p:nvPr/>
        </p:nvSpPr>
        <p:spPr>
          <a:xfrm>
            <a:off x="3381163" y="2321984"/>
            <a:ext cx="109431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</a:t>
            </a:r>
            <a:endParaRPr lang="zh-CN" altLang="en-US" sz="7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11" name="矩形 5"/>
          <p:cNvSpPr/>
          <p:nvPr/>
        </p:nvSpPr>
        <p:spPr>
          <a:xfrm>
            <a:off x="6354233" y="2321984"/>
            <a:ext cx="1174751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艰</a:t>
            </a:r>
            <a:endParaRPr lang="zh-CN" altLang="en-US" sz="7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12" name="TextBox 41"/>
          <p:cNvSpPr txBox="1"/>
          <p:nvPr/>
        </p:nvSpPr>
        <p:spPr>
          <a:xfrm>
            <a:off x="8557684" y="2321984"/>
            <a:ext cx="109643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弓</a:t>
            </a:r>
            <a:endParaRPr lang="zh-CN" altLang="en-US" sz="7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13" name="TextBox 42"/>
          <p:cNvSpPr txBox="1"/>
          <p:nvPr/>
        </p:nvSpPr>
        <p:spPr>
          <a:xfrm>
            <a:off x="2091267" y="3621617"/>
            <a:ext cx="1062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炎</a:t>
            </a:r>
            <a:endParaRPr lang="zh-CN" altLang="en-US" sz="7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14" name="TextBox 41"/>
          <p:cNvSpPr txBox="1"/>
          <p:nvPr/>
        </p:nvSpPr>
        <p:spPr>
          <a:xfrm>
            <a:off x="3369733" y="3621617"/>
            <a:ext cx="109431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害</a:t>
            </a:r>
            <a:endParaRPr lang="zh-CN" altLang="en-US" sz="7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15" name="TextBox 42"/>
          <p:cNvSpPr txBox="1"/>
          <p:nvPr/>
        </p:nvSpPr>
        <p:spPr>
          <a:xfrm>
            <a:off x="4889500" y="3621617"/>
            <a:ext cx="1062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  <a:endParaRPr lang="zh-CN" altLang="en-US" sz="7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16" name="TextBox 42"/>
          <p:cNvSpPr txBox="1"/>
          <p:nvPr/>
        </p:nvSpPr>
        <p:spPr>
          <a:xfrm>
            <a:off x="6354233" y="3621617"/>
            <a:ext cx="1062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endParaRPr lang="zh-CN" altLang="en-US" sz="7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219" name="图片 3" descr="图片1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845" y="-38100"/>
            <a:ext cx="12132945" cy="6934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文本框 1"/>
          <p:cNvSpPr txBox="1"/>
          <p:nvPr/>
        </p:nvSpPr>
        <p:spPr>
          <a:xfrm>
            <a:off x="1647825" y="1144905"/>
            <a:ext cx="9469755" cy="4361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课文讲述的是在（很久很久以前），天空中同时出现了（十个太阳）炙烤着大地，人类的生活（十分艰难），神箭手羿用神弓射下了（九个太阳），让大地重新回到了（生机勃勃）的景象。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5161</Words>
  <Application>WPS 演示</Application>
  <PresentationFormat>宽屏</PresentationFormat>
  <Paragraphs>1623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楷体</vt:lpstr>
      <vt:lpstr>黑体</vt:lpstr>
      <vt:lpstr>Calibri Light</vt:lpstr>
      <vt:lpstr>微软雅黑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张金翠</cp:lastModifiedBy>
  <cp:revision>18</cp:revision>
  <dcterms:created xsi:type="dcterms:W3CDTF">2018-04-08T10:08:00Z</dcterms:created>
  <dcterms:modified xsi:type="dcterms:W3CDTF">2018-05-10T08:48:02Z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