
<file path=[Content_Types].xml><?xml version="1.0" encoding="utf-8"?>
<Types xmlns="http://schemas.openxmlformats.org/package/2006/content-types">
  <Default Extension="jpeg" ContentType="image/jpeg"/>
  <Default Extension="wdp" ContentType="image/vnd.ms-photo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3" r:id="rId3"/>
  </p:sldMasterIdLst>
  <p:sldIdLst>
    <p:sldId id="325" r:id="rId4"/>
    <p:sldId id="263" r:id="rId5"/>
    <p:sldId id="272" r:id="rId6"/>
    <p:sldId id="257" r:id="rId7"/>
    <p:sldId id="279" r:id="rId8"/>
    <p:sldId id="287" r:id="rId9"/>
    <p:sldId id="314" r:id="rId10"/>
  </p:sldIdLst>
  <p:sldSz cx="12190730" cy="6858000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微软雅黑" panose="020B0503020204020204" pitchFamily="34" charset="-122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微软雅黑" panose="020B0503020204020204" pitchFamily="34" charset="-122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微软雅黑" panose="020B0503020204020204" pitchFamily="34" charset="-122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微软雅黑" panose="020B0503020204020204" pitchFamily="34" charset="-122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微软雅黑" panose="020B0503020204020204" pitchFamily="34" charset="-122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微软雅黑" panose="020B0503020204020204" pitchFamily="34" charset="-122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微软雅黑" panose="020B0503020204020204" pitchFamily="34" charset="-122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微软雅黑" panose="020B0503020204020204" pitchFamily="34" charset="-122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微软雅黑" panose="020B0503020204020204" pitchFamily="34" charset="-122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BA8"/>
    <a:srgbClr val="2A63AA"/>
    <a:srgbClr val="FFFFFF"/>
    <a:srgbClr val="76CCB5"/>
    <a:srgbClr val="89D3C0"/>
    <a:srgbClr val="33CCCC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958"/>
  </p:normalViewPr>
  <p:slideViewPr>
    <p:cSldViewPr showGuides="1">
      <p:cViewPr>
        <p:scale>
          <a:sx n="50" d="100"/>
          <a:sy n="50" d="100"/>
        </p:scale>
        <p:origin x="-1146" y="-978"/>
      </p:cViewPr>
      <p:guideLst>
        <p:guide orient="horz" pos="2160"/>
        <p:guide pos="393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1" d="100"/>
        <a:sy n="71" d="100"/>
      </p:scale>
      <p:origin x="0" y="0"/>
    </p:cViewPr>
  </p:sorterViewPr>
  <p:gridSpacing cx="72006" cy="72006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图片 6"/>
          <p:cNvPicPr>
            <a:picLocks noChangeAspect="1"/>
          </p:cNvPicPr>
          <p:nvPr userDrawn="1"/>
        </p:nvPicPr>
        <p:blipFill>
          <a:blip r:embed="rId2"/>
          <a:srcRect r="30586"/>
          <a:stretch>
            <a:fillRect/>
          </a:stretch>
        </p:blipFill>
        <p:spPr>
          <a:xfrm>
            <a:off x="-12700" y="0"/>
            <a:ext cx="12203113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01" y="457200"/>
            <a:ext cx="393182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2648" y="987425"/>
            <a:ext cx="6171557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01" y="2057400"/>
            <a:ext cx="393182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199765" indent="0">
              <a:buNone/>
              <a:defRPr sz="1000"/>
            </a:lvl8pPr>
            <a:lvl9pPr marL="3656965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01" y="457200"/>
            <a:ext cx="416491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2648" y="457201"/>
            <a:ext cx="6171557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199765" indent="0">
              <a:buNone/>
              <a:defRPr sz="2000"/>
            </a:lvl8pPr>
            <a:lvl9pPr marL="3656965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01" y="2057400"/>
            <a:ext cx="4164915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199765" indent="0">
              <a:buNone/>
              <a:defRPr sz="1400"/>
            </a:lvl8pPr>
            <a:lvl9pPr marL="3656965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8010" y="274638"/>
            <a:ext cx="2742803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69407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图片 1"/>
          <p:cNvPicPr>
            <a:picLocks noChangeAspect="1"/>
          </p:cNvPicPr>
          <p:nvPr userDrawn="1"/>
        </p:nvPicPr>
        <p:blipFill>
          <a:blip r:embed="rId2"/>
          <a:srcRect r="30586"/>
          <a:stretch>
            <a:fillRect/>
          </a:stretch>
        </p:blipFill>
        <p:spPr>
          <a:xfrm>
            <a:off x="-12700" y="0"/>
            <a:ext cx="12203113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内页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图片 23"/>
          <p:cNvPicPr>
            <a:picLocks noChangeAspect="1"/>
          </p:cNvPicPr>
          <p:nvPr userDrawn="1"/>
        </p:nvPicPr>
        <p:blipFill>
          <a:blip r:embed="rId2"/>
          <a:srcRect r="30586"/>
          <a:stretch>
            <a:fillRect/>
          </a:stretch>
        </p:blipFill>
        <p:spPr>
          <a:xfrm>
            <a:off x="-12700" y="0"/>
            <a:ext cx="12203113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" name="矩形 22"/>
          <p:cNvSpPr/>
          <p:nvPr userDrawn="1"/>
        </p:nvSpPr>
        <p:spPr>
          <a:xfrm>
            <a:off x="0" y="620713"/>
            <a:ext cx="12190413" cy="594042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/>
          </a:p>
        </p:txBody>
      </p:sp>
      <p:pic>
        <p:nvPicPr>
          <p:cNvPr id="5124" name="图片 2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 flipH="1">
            <a:off x="6273800" y="-2332037"/>
            <a:ext cx="6619875" cy="34845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5" name="图片 2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 flipH="1">
            <a:off x="-817562" y="6092825"/>
            <a:ext cx="6745287" cy="37687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3841" y="1122363"/>
            <a:ext cx="9143048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3841" y="3602038"/>
            <a:ext cx="9143048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199765" indent="0" algn="ctr">
              <a:buNone/>
              <a:defRPr sz="1600"/>
            </a:lvl8pPr>
            <a:lvl9pPr marL="3656965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763" y="1709738"/>
            <a:ext cx="1051450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763" y="4589463"/>
            <a:ext cx="1051450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976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696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7589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04919" y="1600200"/>
            <a:ext cx="537589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01" y="365125"/>
            <a:ext cx="10514505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650" y="1778438"/>
            <a:ext cx="487306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199765" indent="0">
              <a:buNone/>
              <a:defRPr sz="1800"/>
            </a:lvl8pPr>
            <a:lvl9pPr marL="3656965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650" y="2665379"/>
            <a:ext cx="487306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286" y="1778438"/>
            <a:ext cx="489706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199765" indent="0">
              <a:buNone/>
              <a:defRPr sz="1800"/>
            </a:lvl8pPr>
            <a:lvl9pPr marL="3656965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286" y="2665379"/>
            <a:ext cx="489706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3.xml"/><Relationship Id="rId8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4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1506" name="标题 21505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1213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21507" name="文本占位符 21506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1213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21508" name="日期占位符 21507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21509" name="页脚占位符 21508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59213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21510" name="灯片编号占位符 21509"/>
          <p:cNvSpPr>
            <a:spLocks noGrp="1"/>
          </p:cNvSpPr>
          <p:nvPr>
            <p:ph type="sldNum" sz="quarter" idx="4"/>
          </p:nvPr>
        </p:nvSpPr>
        <p:spPr>
          <a:xfrm>
            <a:off x="8736013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lvl="0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5" Type="http://schemas.microsoft.com/office/2007/relationships/hdphoto" Target="../media/hdphoto1.wdp"/><Relationship Id="rId4" Type="http://schemas.openxmlformats.org/officeDocument/2006/relationships/image" Target="../media/image6.png"/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6146" name="文本框 2"/>
          <p:cNvSpPr txBox="1"/>
          <p:nvPr/>
        </p:nvSpPr>
        <p:spPr>
          <a:xfrm>
            <a:off x="2076450" y="1422400"/>
            <a:ext cx="8345488" cy="1936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6000" b="1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永久的生命</a:t>
            </a:r>
            <a:endParaRPr lang="zh-CN" altLang="en-US" sz="6000" b="1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/>
            <a:r>
              <a:rPr lang="zh-CN" altLang="en-US" sz="6000" b="1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  </a:t>
            </a:r>
            <a:r>
              <a:rPr lang="en-US" altLang="zh-CN" sz="6000" b="1">
                <a:solidFill>
                  <a:srgbClr val="FFFF00"/>
                </a:solidFill>
                <a:latin typeface="宋体" panose="02010600030101010101" pitchFamily="2" charset="-122"/>
                <a:ea typeface="微软雅黑" panose="020B0503020204020204" pitchFamily="34" charset="-122"/>
              </a:rPr>
              <a:t>---</a:t>
            </a:r>
            <a:r>
              <a:rPr lang="zh-CN" altLang="en-US" sz="6000" b="1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严文井</a:t>
            </a:r>
            <a:endParaRPr lang="zh-CN" altLang="en-US" sz="6000" b="1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10" name="图片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240784" flipH="1">
            <a:off x="9690100" y="1312863"/>
            <a:ext cx="1728788" cy="36941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4688" y="968375"/>
            <a:ext cx="6697662" cy="3741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5213" y="365125"/>
            <a:ext cx="5422900" cy="30527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3860290" flipH="1">
            <a:off x="-94456" y="1547019"/>
            <a:ext cx="6697663" cy="3740150"/>
          </a:xfrm>
          <a:prstGeom prst="rect">
            <a:avLst/>
          </a:prstGeom>
          <a:effectLst>
            <a:outerShdw blurRad="50800" dist="1016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40000"/>
                    </a14:imgEffect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30586"/>
          <a:stretch>
            <a:fillRect/>
          </a:stretch>
        </p:blipFill>
        <p:spPr>
          <a:xfrm>
            <a:off x="3218952" y="1905139"/>
            <a:ext cx="7272807" cy="3257422"/>
          </a:xfrm>
          <a:prstGeom prst="rect">
            <a:avLst/>
          </a:prstGeom>
          <a:effectLst>
            <a:innerShdw blurRad="63500" dist="50800" dir="18900000">
              <a:prstClr val="black">
                <a:alpha val="50000"/>
              </a:prstClr>
            </a:innerShdw>
          </a:effectLst>
        </p:spPr>
      </p:pic>
      <p:grpSp>
        <p:nvGrpSpPr>
          <p:cNvPr id="3" name="组合 2"/>
          <p:cNvGrpSpPr/>
          <p:nvPr/>
        </p:nvGrpSpPr>
        <p:grpSpPr>
          <a:xfrm>
            <a:off x="3408850" y="2131347"/>
            <a:ext cx="6895930" cy="2872426"/>
            <a:chOff x="-3841898" y="1128722"/>
            <a:chExt cx="6248737" cy="2998446"/>
          </a:xfrm>
          <a:solidFill>
            <a:srgbClr val="76CCB5">
              <a:alpha val="16078"/>
            </a:srgbClr>
          </a:solidFill>
        </p:grpSpPr>
        <p:sp>
          <p:nvSpPr>
            <p:cNvPr id="2" name="矩形 1"/>
            <p:cNvSpPr/>
            <p:nvPr/>
          </p:nvSpPr>
          <p:spPr>
            <a:xfrm>
              <a:off x="-3625874" y="1321271"/>
              <a:ext cx="5760640" cy="259146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trike="noStrike" noProof="1"/>
            </a:p>
          </p:txBody>
        </p:sp>
        <p:sp>
          <p:nvSpPr>
            <p:cNvPr id="12" name="图文框 11"/>
            <p:cNvSpPr/>
            <p:nvPr/>
          </p:nvSpPr>
          <p:spPr>
            <a:xfrm>
              <a:off x="-3841898" y="1128722"/>
              <a:ext cx="6248737" cy="2998446"/>
            </a:xfrm>
            <a:prstGeom prst="frame">
              <a:avLst>
                <a:gd name="adj1" fmla="val 205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trike="noStrike" noProof="1"/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0075" y="-174625"/>
            <a:ext cx="3384550" cy="7262813"/>
          </a:xfrm>
          <a:prstGeom prst="rect">
            <a:avLst/>
          </a:prstGeom>
          <a:effectLst>
            <a:outerShdw blurRad="50800" dist="1016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3984915" y="2419379"/>
            <a:ext cx="5643880" cy="25533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/>
            <a:r>
              <a:rPr lang="zh-CN" altLang="en-US" sz="8000" strike="noStrike" spc="600" noProof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华康雅宋体W9" pitchFamily="49" charset="-122"/>
                <a:ea typeface="华康雅宋体W9" pitchFamily="49" charset="-122"/>
                <a:cs typeface="+mn-cs"/>
              </a:rPr>
              <a:t>永久的生命</a:t>
            </a:r>
            <a:endParaRPr lang="zh-CN" altLang="en-US" sz="8000" strike="noStrike" spc="600" noProof="1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华康雅宋体W9" pitchFamily="49" charset="-122"/>
              <a:ea typeface="华康雅宋体W9" pitchFamily="49" charset="-122"/>
            </a:endParaRPr>
          </a:p>
          <a:p>
            <a:pPr fontAlgn="auto"/>
            <a:endParaRPr lang="zh-CN" altLang="en-US" sz="8000" strike="noStrike" spc="600" noProof="1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华康雅宋体W9" pitchFamily="49" charset="-122"/>
              <a:ea typeface="华康雅宋体W9" pitchFamily="49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4040188" y="3860800"/>
            <a:ext cx="5545138" cy="0"/>
          </a:xfrm>
          <a:prstGeom prst="line">
            <a:avLst/>
          </a:prstGeom>
          <a:ln w="22225">
            <a:solidFill>
              <a:schemeClr val="accent5"/>
            </a:solidFill>
            <a:prstDash val="dash"/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5626735" y="3896994"/>
            <a:ext cx="5833110" cy="1106806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/>
            <a:r>
              <a:rPr lang="zh-CN" altLang="en-US" sz="6600" strike="noStrike" spc="600" noProof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华康雅宋体W9" pitchFamily="49" charset="-122"/>
                <a:ea typeface="华康雅宋体W9" pitchFamily="49" charset="-122"/>
                <a:cs typeface="+mn-cs"/>
              </a:rPr>
              <a:t>---严文井</a:t>
            </a:r>
            <a:endParaRPr lang="zh-CN" altLang="en-US" sz="6600" strike="noStrike" spc="600" noProof="1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华康雅宋体W9" pitchFamily="49" charset="-122"/>
              <a:ea typeface="华康雅宋体W9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4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5" dur="1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990600" y="1282700"/>
            <a:ext cx="9712325" cy="11064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6600" b="1"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一、通读课文，整体感知</a:t>
            </a:r>
            <a:endParaRPr lang="zh-CN" altLang="en-US" sz="66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030538" y="3114675"/>
            <a:ext cx="8321675" cy="1200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7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生命是永久的吗？</a:t>
            </a:r>
            <a:endParaRPr lang="zh-CN" altLang="en-US" sz="72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803525" y="4691063"/>
            <a:ext cx="8801100" cy="17541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5400" b="1"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（观点+理由，理由从文中找出。）</a:t>
            </a:r>
            <a:endParaRPr lang="zh-CN" altLang="en-US" sz="54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1704975" y="439738"/>
            <a:ext cx="8429625" cy="9223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5400" b="1">
                <a:latin typeface="宋体" panose="02010600030101010101" pitchFamily="2" charset="-122"/>
                <a:ea typeface="宋体" panose="02010600030101010101" pitchFamily="2" charset="-122"/>
              </a:rPr>
              <a:t>二、品读</a:t>
            </a:r>
            <a:r>
              <a:rPr lang="en-US" altLang="zh-CN" sz="5400" b="1">
                <a:latin typeface="宋体" panose="02010600030101010101" pitchFamily="2" charset="-122"/>
                <a:ea typeface="宋体" panose="02010600030101010101" pitchFamily="2" charset="-122"/>
              </a:rPr>
              <a:t>-----</a:t>
            </a:r>
            <a:r>
              <a:rPr lang="zh-CN" altLang="en-US" sz="5400" b="1">
                <a:latin typeface="宋体" panose="02010600030101010101" pitchFamily="2" charset="-122"/>
                <a:ea typeface="宋体" panose="02010600030101010101" pitchFamily="2" charset="-122"/>
              </a:rPr>
              <a:t>感悟</a:t>
            </a:r>
            <a:endParaRPr lang="zh-CN" altLang="en-US" sz="54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433638" y="1830388"/>
            <a:ext cx="6757987" cy="42465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5400" b="1" dirty="0"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请同学们运用质疑式批注和感悟式批注阅读课文，将自己的疑问和感悟圈点勾画出来，</a:t>
            </a:r>
            <a:r>
              <a:rPr lang="en-US" altLang="zh-CN" sz="5400" b="1"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5</a:t>
            </a:r>
            <a:r>
              <a:rPr lang="zh-CN" altLang="en-US" sz="5400" b="1" dirty="0"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分钟后交流展示。</a:t>
            </a:r>
            <a:endParaRPr lang="zh-CN" altLang="en-US" sz="5400" b="1" dirty="0">
              <a:latin typeface="宋体" panose="02010600030101010101" pitchFamily="2" charset="-122"/>
              <a:ea typeface="宋体" panose="02010600030101010101" pitchFamily="2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2289" name="文本框 1"/>
          <p:cNvSpPr txBox="1"/>
          <p:nvPr/>
        </p:nvSpPr>
        <p:spPr>
          <a:xfrm>
            <a:off x="300038" y="831850"/>
            <a:ext cx="7675562" cy="1016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6000" b="1">
                <a:latin typeface="宋体" panose="02010600030101010101" pitchFamily="2" charset="-122"/>
                <a:ea typeface="宋体" panose="02010600030101010101" pitchFamily="2" charset="-122"/>
              </a:rPr>
              <a:t>三、赏读</a:t>
            </a:r>
            <a:r>
              <a:rPr lang="en-US" altLang="zh-CN" sz="6000" b="1">
                <a:latin typeface="宋体" panose="02010600030101010101" pitchFamily="2" charset="-122"/>
                <a:ea typeface="宋体" panose="02010600030101010101" pitchFamily="2" charset="-122"/>
              </a:rPr>
              <a:t>---</a:t>
            </a:r>
            <a:r>
              <a:rPr lang="zh-CN" altLang="en-US" sz="6000" b="1">
                <a:latin typeface="宋体" panose="02010600030101010101" pitchFamily="2" charset="-122"/>
                <a:ea typeface="宋体" panose="02010600030101010101" pitchFamily="2" charset="-122"/>
              </a:rPr>
              <a:t>拓展延伸</a:t>
            </a:r>
            <a:endParaRPr lang="zh-CN" altLang="en-US" sz="60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290" name="文本框 2"/>
          <p:cNvSpPr txBox="1"/>
          <p:nvPr/>
        </p:nvSpPr>
        <p:spPr>
          <a:xfrm>
            <a:off x="638175" y="2362200"/>
            <a:ext cx="8597900" cy="2584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5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你对生命的短暂与永久有了哪些认识？根据视频写下你的感悟。</a:t>
            </a:r>
            <a:endParaRPr lang="zh-CN" altLang="en-US" sz="5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493713" y="1246188"/>
            <a:ext cx="5583237" cy="49545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en-US" altLang="zh-CN" sz="3600" b="1"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    </a:t>
            </a:r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我不去想，             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/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　　是否能够成功 ，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/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　　既然选择了远方 ，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/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　　便只顾风雨兼程。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/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    我不去想，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/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　　能否赢得爱情 ，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/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　　既然钟情于玫瑰 ，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/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　　就勇敢地吐露真诚 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/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089525" y="1493838"/>
            <a:ext cx="6238875" cy="45227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en-US" altLang="zh-CN" sz="3600" b="1"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    </a:t>
            </a:r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我不去想，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/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   身后会不会袭来寒风冷雨 ，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/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　　既然目标是地平线，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/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　　留给世界的只能是背影 。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/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    我不去想，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/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　　未来是平坦还是泥泞 ，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/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　　只要热爱生命 ，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/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　　一切，都在意料之中。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822575" y="152400"/>
            <a:ext cx="5584825" cy="13223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/>
            <a:r>
              <a:rPr lang="zh-CN" altLang="en-US" sz="4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热爱生命</a:t>
            </a:r>
            <a:endParaRPr lang="zh-CN" altLang="en-US" sz="40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algn="ctr"/>
            <a:r>
              <a:rPr lang="en-US" altLang="zh-CN" sz="4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   </a:t>
            </a:r>
            <a:r>
              <a:rPr lang="en-US" altLang="zh-CN" sz="36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---</a:t>
            </a:r>
            <a:r>
              <a:rPr lang="zh-CN" altLang="en-US" sz="36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汪国真</a:t>
            </a:r>
            <a:endParaRPr lang="zh-CN" altLang="en-US" sz="36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311150" y="260350"/>
            <a:ext cx="5711825" cy="1200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7200" b="1">
                <a:latin typeface="宋体" panose="02010600030101010101" pitchFamily="2" charset="-122"/>
                <a:ea typeface="宋体" panose="02010600030101010101" pitchFamily="2" charset="-122"/>
              </a:rPr>
              <a:t>四、布置作业</a:t>
            </a:r>
            <a:endParaRPr lang="zh-CN" altLang="en-US" sz="72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68350" y="1978025"/>
            <a:ext cx="10793413" cy="37846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en-US" altLang="zh-CN" sz="4800"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lang="zh-CN" altLang="en-US" sz="4800">
                <a:latin typeface="宋体" panose="02010600030101010101" pitchFamily="2" charset="-122"/>
                <a:ea typeface="宋体" panose="02010600030101010101" pitchFamily="2" charset="-122"/>
              </a:rPr>
              <a:t>学习了这篇课文，你对生命的短暂与永久有了那些认识？写一篇文段</a:t>
            </a:r>
            <a:r>
              <a:rPr lang="zh-CN" altLang="en-US" sz="4800" b="1" dirty="0">
                <a:solidFill>
                  <a:srgbClr val="FF33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表达对生命永久性的感悟</a:t>
            </a:r>
            <a:r>
              <a:rPr lang="zh-CN" altLang="en-US" sz="4800" b="1" dirty="0"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。字数：</a:t>
            </a:r>
            <a:r>
              <a:rPr lang="en-US" altLang="zh-CN" sz="4800" b="1"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200</a:t>
            </a:r>
            <a:r>
              <a:rPr lang="zh-CN" altLang="en-US" sz="4800" b="1" dirty="0"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字。（要求用第二人称。）</a:t>
            </a:r>
            <a:endParaRPr lang="zh-CN" altLang="en-US" sz="4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/>
            <a:endParaRPr lang="en-US" altLang="zh-CN" sz="48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theme/theme1.xml><?xml version="1.0" encoding="utf-8"?>
<a:theme xmlns:a="http://schemas.openxmlformats.org/drawingml/2006/main" name="Office 主题​​">
  <a:themeElements>
    <a:clrScheme name="自定义 8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9A8BC5"/>
      </a:accent1>
      <a:accent2>
        <a:srgbClr val="E1B0D6"/>
      </a:accent2>
      <a:accent3>
        <a:srgbClr val="7CB099"/>
      </a:accent3>
      <a:accent4>
        <a:srgbClr val="C7D797"/>
      </a:accent4>
      <a:accent5>
        <a:srgbClr val="5B7A97"/>
      </a:accent5>
      <a:accent6>
        <a:srgbClr val="7A365E"/>
      </a:accent6>
      <a:hlink>
        <a:srgbClr val="C174A0"/>
      </a:hlink>
      <a:folHlink>
        <a:srgbClr val="800080"/>
      </a:folHlink>
    </a:clrScheme>
    <a:fontScheme name="自定义 2">
      <a:majorFont>
        <a:latin typeface="Calibri"/>
        <a:ea typeface="方正姚体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母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439</Words>
  <Application>WPS 演示</Application>
  <PresentationFormat/>
  <Paragraphs>49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7</vt:i4>
      </vt:variant>
    </vt:vector>
  </HeadingPairs>
  <TitlesOfParts>
    <vt:vector size="19" baseType="lpstr">
      <vt:lpstr>Arial</vt:lpstr>
      <vt:lpstr>宋体</vt:lpstr>
      <vt:lpstr>Wingdings</vt:lpstr>
      <vt:lpstr>华康雅宋体W9</vt:lpstr>
      <vt:lpstr>方正明尚简体</vt:lpstr>
      <vt:lpstr>微软雅黑</vt:lpstr>
      <vt:lpstr>Arial Unicode MS</vt:lpstr>
      <vt:lpstr>Calibri Light</vt:lpstr>
      <vt:lpstr>Calibri</vt:lpstr>
      <vt:lpstr>方正姚体</vt:lpstr>
      <vt:lpstr>Office 主题​​</vt:lpstr>
      <vt:lpstr>母版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www.shulihua.net收集整理</dc:title>
  <dc:creator>www.shulihua.net收集整理</dc:creator>
  <cp:keywords>www.shulihua.net收集整理</cp:keywords>
  <dc:description>www.shulihua.net收集整理</dc:description>
  <dc:subject>www.shulihua.net收集整理</dc:subject>
  <cp:lastModifiedBy>Administrator</cp:lastModifiedBy>
  <cp:revision>2</cp:revision>
  <dcterms:created xsi:type="dcterms:W3CDTF">2017-03-22T09:21:00Z</dcterms:created>
  <dcterms:modified xsi:type="dcterms:W3CDTF">2018-09-05T14:05:39Z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2052-10.1.0.6065</vt:lpwstr>
  </property>
</Properties>
</file>