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7"/>
  </p:notesMasterIdLst>
  <p:sldIdLst>
    <p:sldId id="256" r:id="rId2"/>
    <p:sldId id="271" r:id="rId3"/>
    <p:sldId id="272" r:id="rId4"/>
    <p:sldId id="274" r:id="rId5"/>
    <p:sldId id="273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1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DD2271-28BF-4463-AC51-29DFF3CF74E1}" type="datetimeFigureOut">
              <a:rPr lang="zh-CN" altLang="en-US" smtClean="0"/>
              <a:t>2016-05-25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EFD572-3AF6-4437-A234-4715F1A5EE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8861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469900" y="0"/>
            <a:ext cx="3556000" cy="2667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备注占位符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457200" y="1355725"/>
            <a:ext cx="8229600" cy="47688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zh-CN" altLang="en-US" dirty="0"/>
              <a:t>大数据</a:t>
            </a:r>
          </a:p>
        </p:txBody>
      </p:sp>
    </p:spTree>
    <p:extLst>
      <p:ext uri="{BB962C8B-B14F-4D97-AF65-F5344CB8AC3E}">
        <p14:creationId xmlns:p14="http://schemas.microsoft.com/office/powerpoint/2010/main" val="32965082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38354-7A4B-4F64-B30E-8E0CA3444A3A}" type="slidenum">
              <a:rPr lang="zh-CN" altLang="en-US" smtClean="0"/>
              <a:pPr/>
              <a:t>‹#›</a:t>
            </a:fld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1099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0" y="214313"/>
            <a:ext cx="9144000" cy="1071562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91437" tIns="45718" rIns="91437" bIns="45718" anchor="ctr" anchorCtr="1"/>
          <a:lstStyle/>
          <a:p>
            <a:pPr>
              <a:lnSpc>
                <a:spcPct val="150000"/>
              </a:lnSpc>
              <a:spcBef>
                <a:spcPts val="600"/>
              </a:spcBef>
            </a:pPr>
            <a:endParaRPr lang="zh-CN" altLang="zh-CN" sz="1600">
              <a:solidFill>
                <a:srgbClr val="FFFFFF"/>
              </a:solidFill>
              <a:latin typeface="Cambria Math" panose="02040503050406030204" pitchFamily="18" charset="0"/>
              <a:sym typeface="Arial" panose="020B0604020202020204" pitchFamily="34" charset="0"/>
            </a:endParaRPr>
          </a:p>
        </p:txBody>
      </p:sp>
      <p:sp>
        <p:nvSpPr>
          <p:cNvPr id="8" name="标题 1"/>
          <p:cNvSpPr txBox="1">
            <a:spLocks noChangeArrowheads="1"/>
          </p:cNvSpPr>
          <p:nvPr userDrawn="1"/>
        </p:nvSpPr>
        <p:spPr>
          <a:xfrm>
            <a:off x="457200" y="368300"/>
            <a:ext cx="8229600" cy="703263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buFontTx/>
            </a:pPr>
            <a:endParaRPr lang="zh-CN" altLang="zh-CN" sz="2400" dirty="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pic>
        <p:nvPicPr>
          <p:cNvPr id="9" name="图片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161" y="828222"/>
            <a:ext cx="2167834" cy="347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dirty="0"/>
              <a:t>第 </a:t>
            </a:r>
            <a:fld id="{61738354-7A4B-4F64-B30E-8E0CA3444A3A}" type="slidenum">
              <a:rPr lang="zh-CN" altLang="en-US" smtClean="0"/>
              <a:pPr/>
              <a:t>‹#›</a:t>
            </a:fld>
            <a:r>
              <a:rPr lang="zh-CN" altLang="en-US" dirty="0"/>
              <a:t> 页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332785"/>
            <a:ext cx="8229600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zh-CN" dirty="0">
                <a:sym typeface="Calibri" panose="020F0502020204030204" pitchFamily="34" charset="0"/>
              </a:rPr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126689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0" y="214313"/>
            <a:ext cx="9144000" cy="1071562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91437" tIns="45718" rIns="91437" bIns="45718" anchor="ctr" anchorCtr="1"/>
          <a:lstStyle/>
          <a:p>
            <a:pPr>
              <a:lnSpc>
                <a:spcPct val="150000"/>
              </a:lnSpc>
              <a:spcBef>
                <a:spcPts val="600"/>
              </a:spcBef>
            </a:pPr>
            <a:endParaRPr lang="zh-CN" altLang="zh-CN" sz="1600">
              <a:solidFill>
                <a:srgbClr val="FFFFFF"/>
              </a:solidFill>
              <a:latin typeface="Cambria Math" panose="02040503050406030204" pitchFamily="18" charset="0"/>
              <a:sym typeface="Arial" panose="020B0604020202020204" pitchFamily="34" charset="0"/>
            </a:endParaRPr>
          </a:p>
        </p:txBody>
      </p:sp>
      <p:sp>
        <p:nvSpPr>
          <p:cNvPr id="8" name="标题 1"/>
          <p:cNvSpPr txBox="1">
            <a:spLocks noChangeArrowheads="1"/>
          </p:cNvSpPr>
          <p:nvPr userDrawn="1"/>
        </p:nvSpPr>
        <p:spPr>
          <a:xfrm>
            <a:off x="457200" y="368300"/>
            <a:ext cx="8229600" cy="703263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buFontTx/>
            </a:pPr>
            <a:endParaRPr lang="zh-CN" altLang="zh-CN" sz="2400" dirty="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pic>
        <p:nvPicPr>
          <p:cNvPr id="9" name="图片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161" y="828222"/>
            <a:ext cx="2167834" cy="347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dirty="0"/>
              <a:t>第 </a:t>
            </a:r>
            <a:fld id="{61738354-7A4B-4F64-B30E-8E0CA3444A3A}" type="slidenum">
              <a:rPr lang="zh-CN" altLang="en-US" smtClean="0"/>
              <a:pPr/>
              <a:t>‹#›</a:t>
            </a:fld>
            <a:r>
              <a:rPr lang="zh-CN" altLang="en-US" dirty="0"/>
              <a:t> 页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332785"/>
            <a:ext cx="8229600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zh-CN" dirty="0">
                <a:sym typeface="Calibri" panose="020F0502020204030204" pitchFamily="34" charset="0"/>
              </a:rPr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43396924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rgbClr val="EEEC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511175"/>
            <a:ext cx="8229600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dirty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>
                <a:sym typeface="Calibri" panose="020F0502020204030204" pitchFamily="34" charset="0"/>
              </a:rPr>
              <a:t>第四级</a:t>
            </a:r>
          </a:p>
        </p:txBody>
      </p:sp>
      <p:sp>
        <p:nvSpPr>
          <p:cNvPr id="102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+mn-lt"/>
                <a:ea typeface="+mn-ea"/>
                <a:sym typeface="Cambria Math" panose="02040503050406030204" pitchFamily="18" charset="0"/>
              </a:defRPr>
            </a:lvl1pPr>
          </a:lstStyle>
          <a:p>
            <a:fld id="{61738354-7A4B-4F64-B30E-8E0CA3444A3A}" type="slidenum">
              <a:rPr lang="zh-CN" altLang="en-US"/>
              <a:pPr/>
              <a:t>‹#›</a:t>
            </a:fld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64266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3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mbria Math" panose="02040503050406030204" pitchFamily="18" charset="0"/>
          <a:ea typeface="微软雅黑" panose="020B0503020204020204" pitchFamily="34" charset="-122"/>
          <a:sym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mbria Math" panose="02040503050406030204" pitchFamily="18" charset="0"/>
          <a:ea typeface="微软雅黑" panose="020B0503020204020204" pitchFamily="34" charset="-122"/>
          <a:sym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mbria Math" panose="02040503050406030204" pitchFamily="18" charset="0"/>
          <a:ea typeface="微软雅黑" panose="020B0503020204020204" pitchFamily="34" charset="-122"/>
          <a:sym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mbria Math" panose="02040503050406030204" pitchFamily="18" charset="0"/>
          <a:ea typeface="微软雅黑" panose="020B0503020204020204" pitchFamily="34" charset="-122"/>
          <a:sym typeface="Calibri" panose="020F0502020204030204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mbria Math" panose="02040503050406030204" pitchFamily="18" charset="0"/>
          <a:ea typeface="微软雅黑" panose="020B0503020204020204" pitchFamily="34" charset="-122"/>
          <a:sym typeface="Calibri" panose="020F0502020204030204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mbria Math" panose="02040503050406030204" pitchFamily="18" charset="0"/>
          <a:ea typeface="微软雅黑" panose="020B0503020204020204" pitchFamily="34" charset="-122"/>
          <a:sym typeface="Calibri" panose="020F0502020204030204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mbria Math" panose="02040503050406030204" pitchFamily="18" charset="0"/>
          <a:ea typeface="微软雅黑" panose="020B0503020204020204" pitchFamily="34" charset="-122"/>
          <a:sym typeface="Calibri" panose="020F0502020204030204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mbria Math" panose="02040503050406030204" pitchFamily="18" charset="0"/>
          <a:ea typeface="微软雅黑" panose="020B0503020204020204" pitchFamily="34" charset="-122"/>
          <a:sym typeface="Calibri" panose="020F0502020204030204" pitchFamily="34" charset="0"/>
        </a:defRPr>
      </a:lvl9pPr>
    </p:titleStyle>
    <p:bodyStyle>
      <a:lvl1pPr marL="341313" indent="-341313" algn="l" defTabSz="0" rtl="0" eaLnBrk="0" fontAlgn="base" hangingPunct="0">
        <a:spcBef>
          <a:spcPct val="20000"/>
        </a:spcBef>
        <a:spcAft>
          <a:spcPct val="0"/>
        </a:spcAft>
        <a:buBlip>
          <a:blip r:embed="rId5"/>
        </a:buBlip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1363" indent="-284163" algn="l" defTabSz="0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p"/>
        <a:defRPr sz="16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1413" indent="-227013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598613" indent="-227013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5813" indent="-227013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Administrator\Tencent\user\613032803\Image\Image1\Q~_8%5dR0KW@(U%25GV%5dZF5N_VM.jpg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68300"/>
            <a:ext cx="8229600" cy="703263"/>
          </a:xfrm>
          <a:ln/>
        </p:spPr>
        <p:txBody>
          <a:bodyPr>
            <a:normAutofit/>
          </a:bodyPr>
          <a:lstStyle/>
          <a:p>
            <a:endParaRPr lang="zh-CN" altLang="zh-CN">
              <a:solidFill>
                <a:srgbClr val="CF2525"/>
              </a:solidFill>
            </a:endParaRPr>
          </a:p>
        </p:txBody>
      </p:sp>
      <p:sp>
        <p:nvSpPr>
          <p:cNvPr id="3075" name="矩形 13"/>
          <p:cNvSpPr>
            <a:spLocks noChangeArrowheads="1"/>
          </p:cNvSpPr>
          <p:nvPr/>
        </p:nvSpPr>
        <p:spPr bwMode="auto">
          <a:xfrm>
            <a:off x="0" y="3643313"/>
            <a:ext cx="9144000" cy="3214687"/>
          </a:xfrm>
          <a:prstGeom prst="rect">
            <a:avLst/>
          </a:prstGeom>
          <a:gradFill rotWithShape="1">
            <a:gsLst>
              <a:gs pos="0">
                <a:srgbClr val="2D5D97"/>
              </a:gs>
              <a:gs pos="79999">
                <a:srgbClr val="3C7AC5"/>
              </a:gs>
              <a:gs pos="100000">
                <a:srgbClr val="397BC9"/>
              </a:gs>
            </a:gsLst>
            <a:lin ang="5400000" scaled="1"/>
          </a:gradFill>
          <a:ln w="9525" cap="flat" cmpd="sng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6" name="Rectangle 31"/>
          <p:cNvSpPr>
            <a:spLocks noChangeArrowheads="1"/>
          </p:cNvSpPr>
          <p:nvPr/>
        </p:nvSpPr>
        <p:spPr bwMode="auto">
          <a:xfrm>
            <a:off x="2071688" y="5105400"/>
            <a:ext cx="54006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7" tIns="45718" rIns="91437" bIns="45718"/>
          <a:lstStyle>
            <a:lvl1pPr marL="341313" indent="-341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chemeClr val="bg1"/>
                </a:solidFill>
                <a:latin typeface="Cambria Math" panose="02040503050406030204" pitchFamily="18" charset="0"/>
                <a:ea typeface="微软雅黑" panose="020B0503020204020204" pitchFamily="34" charset="-122"/>
                <a:sym typeface="Arial" panose="020B0604020202020204" pitchFamily="34" charset="0"/>
              </a:rPr>
              <a:t>上海西默通信技术有限公司</a:t>
            </a:r>
            <a:endParaRPr lang="en-US" altLang="zh-CN" dirty="0">
              <a:solidFill>
                <a:schemeClr val="bg1"/>
              </a:solidFill>
              <a:latin typeface="Cambria Math" panose="02040503050406030204" pitchFamily="18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None/>
            </a:pPr>
            <a:r>
              <a:rPr lang="en-US" altLang="zh-CN" dirty="0">
                <a:solidFill>
                  <a:schemeClr val="bg1"/>
                </a:solidFill>
                <a:latin typeface="Cambria Math" panose="02040503050406030204" pitchFamily="18" charset="0"/>
                <a:ea typeface="微软雅黑" panose="020B0503020204020204" pitchFamily="34" charset="-122"/>
                <a:sym typeface="Arial" panose="020B0604020202020204" pitchFamily="34" charset="0"/>
              </a:rPr>
              <a:t>http://www</a:t>
            </a:r>
            <a:r>
              <a:rPr lang="zh-CN" altLang="en-US" dirty="0">
                <a:solidFill>
                  <a:schemeClr val="bg1"/>
                </a:solidFill>
                <a:latin typeface="Cambria Math" panose="02040503050406030204" pitchFamily="18" charset="0"/>
                <a:ea typeface="微软雅黑" panose="020B0503020204020204" pitchFamily="34" charset="-122"/>
                <a:sym typeface="Arial" panose="020B0604020202020204" pitchFamily="34" charset="0"/>
              </a:rPr>
              <a:t>.ximo.com.cn</a:t>
            </a:r>
          </a:p>
        </p:txBody>
      </p:sp>
      <p:sp>
        <p:nvSpPr>
          <p:cNvPr id="3077" name="矩形 18"/>
          <p:cNvSpPr>
            <a:spLocks noChangeArrowheads="1"/>
          </p:cNvSpPr>
          <p:nvPr/>
        </p:nvSpPr>
        <p:spPr bwMode="auto">
          <a:xfrm>
            <a:off x="0" y="0"/>
            <a:ext cx="9144000" cy="3643313"/>
          </a:xfrm>
          <a:prstGeom prst="rect">
            <a:avLst/>
          </a:prstGeom>
          <a:solidFill>
            <a:srgbClr val="FFFFFF"/>
          </a:solidFill>
          <a:ln w="25400" cap="flat" cmpd="sng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000000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8" name="Rectangle 27"/>
          <p:cNvSpPr>
            <a:spLocks noChangeArrowheads="1"/>
          </p:cNvSpPr>
          <p:nvPr/>
        </p:nvSpPr>
        <p:spPr bwMode="auto">
          <a:xfrm>
            <a:off x="1115616" y="1587500"/>
            <a:ext cx="6840759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7" tIns="45718" rIns="91437" bIns="45718" anchor="ctr"/>
          <a:lstStyle/>
          <a:p>
            <a:pPr algn="ctr"/>
            <a:r>
              <a:rPr lang="zh-CN" altLang="en-US" sz="4400" b="1" dirty="0" smtClean="0">
                <a:solidFill>
                  <a:srgbClr val="7F7F7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Arial" panose="020B0604020202020204" pitchFamily="34" charset="0"/>
              </a:rPr>
              <a:t>西默网卡</a:t>
            </a:r>
            <a:r>
              <a:rPr lang="en-US" altLang="zh-CN" sz="4400" b="1" dirty="0" smtClean="0">
                <a:solidFill>
                  <a:srgbClr val="7F7F7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Arial" panose="020B0604020202020204" pitchFamily="34" charset="0"/>
              </a:rPr>
              <a:t>AP</a:t>
            </a:r>
            <a:r>
              <a:rPr lang="zh-CN" altLang="en-US" sz="4400" b="1" dirty="0" smtClean="0">
                <a:solidFill>
                  <a:srgbClr val="7F7F7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Arial" panose="020B0604020202020204" pitchFamily="34" charset="0"/>
              </a:rPr>
              <a:t>模式指导配置</a:t>
            </a:r>
            <a:endParaRPr lang="zh-CN" altLang="en-US" sz="4400" b="1" dirty="0">
              <a:solidFill>
                <a:srgbClr val="7F7F7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3079" name="Picture 7" descr="logo(蓝)字体新科技创造价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24" r="58919" b="47606"/>
          <a:stretch>
            <a:fillRect/>
          </a:stretch>
        </p:blipFill>
        <p:spPr bwMode="auto">
          <a:xfrm>
            <a:off x="7527925" y="2925763"/>
            <a:ext cx="1230313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2202073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smtClean="0"/>
              <a:t>第 </a:t>
            </a:r>
            <a:fld id="{61738354-7A4B-4F64-B30E-8E0CA3444A3A}" type="slidenum">
              <a:rPr lang="zh-CN" altLang="en-US" smtClean="0"/>
              <a:pPr/>
              <a:t>2</a:t>
            </a:fld>
            <a:r>
              <a:rPr lang="zh-CN" altLang="en-US" smtClean="0"/>
              <a:t> 页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457200" y="332785"/>
            <a:ext cx="8229600" cy="703263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网卡</a:t>
            </a:r>
            <a:r>
              <a:rPr lang="en-US" altLang="zh-CN" dirty="0" smtClean="0">
                <a:solidFill>
                  <a:schemeClr val="bg1"/>
                </a:solidFill>
              </a:rPr>
              <a:t>AP</a:t>
            </a:r>
            <a:r>
              <a:rPr lang="zh-CN" altLang="en-US" dirty="0" smtClean="0">
                <a:solidFill>
                  <a:schemeClr val="bg1"/>
                </a:solidFill>
              </a:rPr>
              <a:t>模式配置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1391" y="1628800"/>
            <a:ext cx="7848872" cy="3785652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zh-CN" altLang="en-US" sz="1600" dirty="0" smtClean="0"/>
              <a:t>一、右</a:t>
            </a:r>
            <a:r>
              <a:rPr lang="zh-CN" altLang="en-US" sz="1600" dirty="0"/>
              <a:t>击电脑右下角任务栏图标  </a:t>
            </a:r>
            <a:r>
              <a:rPr lang="zh-CN" altLang="en-US" sz="1600" dirty="0" smtClean="0"/>
              <a:t>  ，选择             “切换至</a:t>
            </a:r>
            <a:r>
              <a:rPr lang="en-US" altLang="zh-CN" sz="1600" dirty="0" smtClean="0"/>
              <a:t>AP</a:t>
            </a:r>
            <a:r>
              <a:rPr lang="zh-CN" altLang="en-US" sz="1600" dirty="0" smtClean="0"/>
              <a:t>模式”，如下图：</a:t>
            </a:r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pPr lvl="0"/>
            <a:r>
              <a:rPr lang="zh-CN" altLang="en-US" sz="1600" dirty="0" smtClean="0"/>
              <a:t>二、</a:t>
            </a:r>
            <a:r>
              <a:rPr lang="zh-CN" altLang="zh-CN" sz="1600" dirty="0" smtClean="0"/>
              <a:t>系统</a:t>
            </a:r>
            <a:r>
              <a:rPr lang="zh-CN" altLang="zh-CN" sz="1600" dirty="0"/>
              <a:t>已自动配置好软</a:t>
            </a:r>
            <a:r>
              <a:rPr lang="en-US" altLang="zh-CN" sz="1600" dirty="0"/>
              <a:t>AP</a:t>
            </a:r>
            <a:r>
              <a:rPr lang="zh-CN" altLang="zh-CN" sz="1600" dirty="0"/>
              <a:t>设置</a:t>
            </a:r>
            <a:r>
              <a:rPr lang="zh-CN" altLang="zh-CN" sz="1600" dirty="0" smtClean="0"/>
              <a:t>，您</a:t>
            </a:r>
            <a:r>
              <a:rPr lang="zh-CN" altLang="zh-CN" sz="1600" dirty="0"/>
              <a:t>可以重新配置网络。点击</a:t>
            </a:r>
            <a:r>
              <a:rPr lang="en-US" altLang="zh-CN" sz="1600" dirty="0"/>
              <a:t> </a:t>
            </a:r>
            <a:r>
              <a:rPr lang="en-US" altLang="zh-CN" sz="1600" dirty="0" smtClean="0"/>
              <a:t>       </a:t>
            </a:r>
            <a:r>
              <a:rPr lang="zh-CN" altLang="zh-CN" sz="1600" dirty="0" smtClean="0"/>
              <a:t>打开</a:t>
            </a:r>
            <a:r>
              <a:rPr lang="zh-CN" altLang="zh-CN" sz="1600" dirty="0"/>
              <a:t>软</a:t>
            </a:r>
            <a:r>
              <a:rPr lang="en-US" altLang="zh-CN" sz="1600" dirty="0"/>
              <a:t>AP</a:t>
            </a:r>
            <a:r>
              <a:rPr lang="zh-CN" altLang="zh-CN" sz="1600" dirty="0"/>
              <a:t>设置。</a:t>
            </a:r>
            <a:r>
              <a:rPr lang="zh-CN" altLang="zh-CN" sz="1600" dirty="0" smtClean="0"/>
              <a:t>如下图：</a:t>
            </a:r>
            <a:endParaRPr lang="en-US" altLang="zh-CN" sz="1600" dirty="0" smtClean="0"/>
          </a:p>
          <a:p>
            <a:pPr lvl="0"/>
            <a:endParaRPr lang="en-US" altLang="zh-CN" sz="1600" dirty="0"/>
          </a:p>
          <a:p>
            <a:pPr lvl="0"/>
            <a:endParaRPr lang="en-US" altLang="zh-CN" sz="1600" dirty="0" smtClean="0"/>
          </a:p>
          <a:p>
            <a:pPr lvl="0"/>
            <a:endParaRPr lang="en-US" altLang="zh-CN" sz="1600" dirty="0"/>
          </a:p>
          <a:p>
            <a:pPr lvl="0"/>
            <a:endParaRPr lang="en-US" altLang="zh-CN" sz="1600" dirty="0" smtClean="0"/>
          </a:p>
          <a:p>
            <a:pPr lvl="0"/>
            <a:endParaRPr lang="en-US" altLang="zh-CN" sz="1600" dirty="0"/>
          </a:p>
          <a:p>
            <a:pPr lvl="0"/>
            <a:endParaRPr lang="en-US" altLang="zh-CN" sz="1600" dirty="0" smtClean="0"/>
          </a:p>
          <a:p>
            <a:pPr lvl="0"/>
            <a:endParaRPr lang="zh-CN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zh-CN" altLang="en-US" sz="1600" dirty="0" smtClean="0"/>
          </a:p>
          <a:p>
            <a:pPr algn="just"/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564904"/>
            <a:ext cx="231457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接连接符 4"/>
          <p:cNvCxnSpPr/>
          <p:nvPr/>
        </p:nvCxnSpPr>
        <p:spPr bwMode="auto">
          <a:xfrm flipH="1">
            <a:off x="4515827" y="1340768"/>
            <a:ext cx="1" cy="5400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145260"/>
            <a:ext cx="2476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515828" y="1628800"/>
            <a:ext cx="4304644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600" dirty="0" smtClean="0"/>
              <a:t>三、</a:t>
            </a:r>
            <a:r>
              <a:rPr lang="zh-CN" altLang="zh-CN" sz="1600" dirty="0"/>
              <a:t>设置“网络名称</a:t>
            </a:r>
            <a:r>
              <a:rPr lang="en-US" altLang="zh-CN" sz="1600" dirty="0" smtClean="0"/>
              <a:t>(WIFI</a:t>
            </a:r>
            <a:r>
              <a:rPr lang="zh-CN" altLang="en-US" sz="1600" dirty="0"/>
              <a:t>名称</a:t>
            </a:r>
            <a:r>
              <a:rPr lang="en-US" altLang="zh-CN" sz="1600" dirty="0" smtClean="0"/>
              <a:t>)</a:t>
            </a:r>
            <a:r>
              <a:rPr lang="zh-CN" altLang="en-US" sz="1600" dirty="0" smtClean="0"/>
              <a:t>”，</a:t>
            </a:r>
            <a:r>
              <a:rPr lang="en-US" altLang="zh-CN" sz="1600" dirty="0" smtClean="0"/>
              <a:t>ICS  </a:t>
            </a:r>
            <a:r>
              <a:rPr lang="en-US" altLang="zh-CN" sz="1600" dirty="0"/>
              <a:t>WAN</a:t>
            </a:r>
            <a:r>
              <a:rPr lang="zh-CN" altLang="zh-CN" sz="1600" dirty="0"/>
              <a:t>选择上网方式（若是本地连接上网</a:t>
            </a:r>
            <a:r>
              <a:rPr lang="zh-CN" altLang="zh-CN" sz="1600" dirty="0" smtClean="0"/>
              <a:t>，</a:t>
            </a:r>
            <a:r>
              <a:rPr lang="en-US" altLang="zh-CN" sz="1600" dirty="0"/>
              <a:t>ICS  WAN</a:t>
            </a:r>
            <a:r>
              <a:rPr lang="zh-CN" altLang="zh-CN" sz="1600" dirty="0" smtClean="0"/>
              <a:t>选</a:t>
            </a:r>
            <a:r>
              <a:rPr lang="zh-CN" altLang="en-US" sz="1600" dirty="0" smtClean="0"/>
              <a:t>本地连接网络适配器名称</a:t>
            </a:r>
            <a:r>
              <a:rPr lang="zh-CN" altLang="zh-CN" sz="1600" dirty="0" smtClean="0"/>
              <a:t>；</a:t>
            </a:r>
            <a:r>
              <a:rPr lang="zh-CN" altLang="zh-CN" sz="1600" dirty="0"/>
              <a:t>若是宽带连接</a:t>
            </a:r>
            <a:r>
              <a:rPr lang="zh-CN" altLang="zh-CN" sz="1600" dirty="0" smtClean="0"/>
              <a:t>，</a:t>
            </a:r>
            <a:r>
              <a:rPr lang="en-US" altLang="zh-CN" sz="1600" dirty="0"/>
              <a:t>ICS  WAN</a:t>
            </a:r>
            <a:r>
              <a:rPr lang="zh-CN" altLang="zh-CN" sz="1600" dirty="0" smtClean="0"/>
              <a:t>选择</a:t>
            </a:r>
            <a:r>
              <a:rPr lang="zh-CN" altLang="zh-CN" sz="1600" dirty="0"/>
              <a:t>宽带连接），然后</a:t>
            </a:r>
            <a:r>
              <a:rPr lang="zh-CN" altLang="zh-CN" sz="1600" dirty="0" smtClean="0"/>
              <a:t>点击</a:t>
            </a:r>
            <a:r>
              <a:rPr lang="en-US" altLang="zh-CN" sz="1600" dirty="0" smtClean="0"/>
              <a:t>      </a:t>
            </a:r>
            <a:r>
              <a:rPr lang="zh-CN" altLang="en-US" sz="1600" dirty="0" smtClean="0"/>
              <a:t>下一步</a:t>
            </a:r>
            <a:r>
              <a:rPr lang="zh-CN" altLang="zh-CN" sz="1600" dirty="0" smtClean="0"/>
              <a:t>，</a:t>
            </a:r>
            <a:r>
              <a:rPr lang="zh-CN" altLang="zh-CN" sz="1600" dirty="0"/>
              <a:t>如下图</a:t>
            </a:r>
            <a:r>
              <a:rPr lang="zh-CN" altLang="zh-CN" sz="1600" dirty="0" smtClean="0"/>
              <a:t>：</a:t>
            </a:r>
            <a:endParaRPr lang="en-US" altLang="zh-CN" sz="1600" dirty="0" smtClean="0"/>
          </a:p>
          <a:p>
            <a:pPr lvl="0"/>
            <a:endParaRPr lang="zh-CN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r>
              <a:rPr lang="zh-CN" altLang="en-US" sz="1600" dirty="0" smtClean="0"/>
              <a:t>四、</a:t>
            </a:r>
            <a:r>
              <a:rPr lang="zh-CN" altLang="zh-CN" sz="1600" dirty="0" smtClean="0"/>
              <a:t>设置频道</a:t>
            </a:r>
            <a:r>
              <a:rPr lang="zh-CN" altLang="zh-CN" sz="1600" dirty="0"/>
              <a:t>（尽量避免同频干扰），</a:t>
            </a:r>
            <a:r>
              <a:rPr lang="zh-CN" altLang="zh-CN" sz="1600" dirty="0" smtClean="0"/>
              <a:t>点击</a:t>
            </a:r>
            <a:r>
              <a:rPr lang="en-US" altLang="zh-CN" sz="1600" dirty="0" smtClean="0"/>
              <a:t>     </a:t>
            </a:r>
            <a:r>
              <a:rPr lang="zh-CN" altLang="en-US" sz="1600" dirty="0" smtClean="0"/>
              <a:t>，如下图：</a:t>
            </a:r>
            <a:endParaRPr lang="en-US" altLang="zh-CN" sz="1600" dirty="0" smtClean="0"/>
          </a:p>
          <a:p>
            <a:endParaRPr lang="zh-CN" alt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0271" y="2428780"/>
            <a:ext cx="276225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6224" y="4373860"/>
            <a:ext cx="276225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404" y="1700808"/>
            <a:ext cx="190500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91" y="4759994"/>
            <a:ext cx="3781425" cy="151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 descr="C:\Documents and Settings\Administrator\桌面\新建文件夹\17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729" y="2868969"/>
            <a:ext cx="2937447" cy="150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Documents and Settings\Administrator\桌面\新建文件夹\18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937" y="4891860"/>
            <a:ext cx="2986239" cy="1382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2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smtClean="0"/>
              <a:t>第 </a:t>
            </a:r>
            <a:fld id="{61738354-7A4B-4F64-B30E-8E0CA3444A3A}" type="slidenum">
              <a:rPr lang="zh-CN" altLang="en-US" smtClean="0"/>
              <a:pPr/>
              <a:t>3</a:t>
            </a:fld>
            <a:r>
              <a:rPr lang="zh-CN" altLang="en-US" smtClean="0"/>
              <a:t> 页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457200" y="332785"/>
            <a:ext cx="8229600" cy="703263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网卡</a:t>
            </a:r>
            <a:r>
              <a:rPr lang="en-US" altLang="zh-CN" dirty="0" smtClean="0">
                <a:solidFill>
                  <a:schemeClr val="bg1"/>
                </a:solidFill>
              </a:rPr>
              <a:t>AP</a:t>
            </a:r>
            <a:r>
              <a:rPr lang="zh-CN" altLang="en-US" dirty="0" smtClean="0">
                <a:solidFill>
                  <a:schemeClr val="bg1"/>
                </a:solidFill>
              </a:rPr>
              <a:t>模式配置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1391" y="1628800"/>
            <a:ext cx="7848872" cy="3600986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lvl="0"/>
            <a:r>
              <a:rPr lang="zh-CN" altLang="en-US" sz="1600" dirty="0" smtClean="0"/>
              <a:t>五、</a:t>
            </a:r>
            <a:r>
              <a:rPr lang="zh-CN" altLang="zh-CN" sz="1600" dirty="0" smtClean="0"/>
              <a:t>设置</a:t>
            </a:r>
            <a:r>
              <a:rPr lang="zh-CN" altLang="zh-CN" sz="1600" dirty="0"/>
              <a:t>“验证方法”及“加密方法”后点击</a:t>
            </a:r>
            <a:r>
              <a:rPr lang="en-US" altLang="zh-CN" sz="1600" dirty="0"/>
              <a:t> </a:t>
            </a:r>
            <a:r>
              <a:rPr lang="en-US" altLang="zh-CN" sz="1600" dirty="0" smtClean="0"/>
              <a:t>      </a:t>
            </a:r>
            <a:r>
              <a:rPr lang="zh-CN" altLang="en-US" sz="1600" dirty="0" smtClean="0"/>
              <a:t>，如下图：</a:t>
            </a:r>
            <a:endParaRPr lang="zh-CN" altLang="zh-CN" sz="1600" dirty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pPr lvl="0"/>
            <a:r>
              <a:rPr lang="zh-CN" altLang="en-US" sz="1600" dirty="0" smtClean="0"/>
              <a:t>六、设置</a:t>
            </a:r>
            <a:r>
              <a:rPr lang="zh-CN" altLang="en-US" sz="1600" dirty="0"/>
              <a:t>“</a:t>
            </a:r>
            <a:r>
              <a:rPr lang="en-US" altLang="zh-CN" sz="1600" dirty="0"/>
              <a:t>WPA-PSK</a:t>
            </a:r>
            <a:r>
              <a:rPr lang="zh-CN" altLang="en-US" sz="1600" dirty="0"/>
              <a:t>金钥”</a:t>
            </a:r>
            <a:r>
              <a:rPr lang="zh-CN" altLang="en-US" sz="1600" dirty="0" smtClean="0"/>
              <a:t>（无线网络密码，手机连接</a:t>
            </a:r>
            <a:r>
              <a:rPr lang="en-US" altLang="zh-CN" sz="1600" dirty="0" smtClean="0"/>
              <a:t>WIFI</a:t>
            </a:r>
            <a:r>
              <a:rPr lang="zh-CN" altLang="en-US" sz="1600" dirty="0" smtClean="0"/>
              <a:t>密码），</a:t>
            </a:r>
            <a:r>
              <a:rPr lang="zh-CN" altLang="en-US" sz="1600" dirty="0"/>
              <a:t>点击 </a:t>
            </a:r>
            <a:r>
              <a:rPr lang="zh-CN" altLang="en-US" sz="1600" dirty="0" smtClean="0"/>
              <a:t>      </a:t>
            </a:r>
            <a:r>
              <a:rPr lang="zh-CN" altLang="en-US" sz="1600" dirty="0"/>
              <a:t>，</a:t>
            </a:r>
            <a:r>
              <a:rPr lang="zh-CN" altLang="en-US" sz="1600" dirty="0" smtClean="0"/>
              <a:t> 完成。如下图：</a:t>
            </a:r>
            <a:endParaRPr lang="en-US" altLang="zh-CN" sz="1600" dirty="0"/>
          </a:p>
          <a:p>
            <a:pPr lvl="0"/>
            <a:endParaRPr lang="en-US" altLang="zh-CN" sz="1600" dirty="0" smtClean="0"/>
          </a:p>
          <a:p>
            <a:pPr lvl="0"/>
            <a:endParaRPr lang="en-US" altLang="zh-CN" sz="1600" dirty="0"/>
          </a:p>
          <a:p>
            <a:pPr lvl="0"/>
            <a:endParaRPr lang="en-US" altLang="zh-CN" sz="1600" dirty="0" smtClean="0"/>
          </a:p>
          <a:p>
            <a:pPr lvl="0"/>
            <a:endParaRPr lang="en-US" altLang="zh-CN" sz="1600" dirty="0"/>
          </a:p>
          <a:p>
            <a:pPr lvl="0"/>
            <a:endParaRPr lang="en-US" altLang="zh-CN" sz="1600" dirty="0" smtClean="0"/>
          </a:p>
          <a:p>
            <a:pPr lvl="0"/>
            <a:endParaRPr lang="zh-CN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zh-CN" altLang="en-US" sz="1600" dirty="0" smtClean="0"/>
          </a:p>
          <a:p>
            <a:pPr algn="just"/>
            <a:endParaRPr lang="zh-CN" altLang="en-US" dirty="0"/>
          </a:p>
        </p:txBody>
      </p:sp>
      <p:cxnSp>
        <p:nvCxnSpPr>
          <p:cNvPr id="5" name="直接连接符 4"/>
          <p:cNvCxnSpPr/>
          <p:nvPr/>
        </p:nvCxnSpPr>
        <p:spPr bwMode="auto">
          <a:xfrm flipH="1">
            <a:off x="4515827" y="1340768"/>
            <a:ext cx="1" cy="5400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4517757" y="1628801"/>
            <a:ext cx="3582636" cy="9848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600" dirty="0" smtClean="0"/>
              <a:t>七、在电脑桌面，右击“网上邻居”点击“属性”</a:t>
            </a:r>
            <a:endParaRPr lang="en-US" altLang="zh-CN" sz="1600" dirty="0" smtClean="0"/>
          </a:p>
          <a:p>
            <a:pPr lvl="0"/>
            <a:endParaRPr lang="en-US" altLang="zh-CN" sz="1600" dirty="0" smtClean="0"/>
          </a:p>
          <a:p>
            <a:pPr lvl="0"/>
            <a:endParaRPr lang="en-US" altLang="zh-CN" sz="1600" dirty="0" smtClean="0"/>
          </a:p>
          <a:p>
            <a:pPr lvl="0"/>
            <a:endParaRPr lang="en-US" altLang="zh-CN" sz="1600" dirty="0"/>
          </a:p>
          <a:p>
            <a:pPr lvl="0"/>
            <a:endParaRPr lang="en-US" altLang="zh-CN" sz="1600" dirty="0" smtClean="0"/>
          </a:p>
          <a:p>
            <a:pPr lvl="0"/>
            <a:endParaRPr lang="en-US" altLang="zh-CN" sz="1600" dirty="0"/>
          </a:p>
          <a:p>
            <a:pPr lvl="0"/>
            <a:endParaRPr lang="en-US" altLang="zh-CN" sz="1600" dirty="0" smtClean="0"/>
          </a:p>
          <a:p>
            <a:pPr lvl="0"/>
            <a:endParaRPr lang="en-US" altLang="zh-CN" sz="1600" dirty="0"/>
          </a:p>
          <a:p>
            <a:pPr lvl="0"/>
            <a:endParaRPr lang="en-US" altLang="zh-CN" sz="1600" dirty="0" smtClean="0"/>
          </a:p>
          <a:p>
            <a:pPr lvl="0"/>
            <a:r>
              <a:rPr lang="zh-CN" altLang="en-US" sz="1600" dirty="0" smtClean="0"/>
              <a:t>根据电脑实际上网情况进行共享，右键</a:t>
            </a:r>
            <a:r>
              <a:rPr lang="zh-CN" altLang="en-US" sz="1600" dirty="0"/>
              <a:t>“本地连接”或者是“宽带连接”</a:t>
            </a:r>
            <a:r>
              <a:rPr lang="en-US" altLang="zh-CN" sz="1600" dirty="0"/>
              <a:t>—</a:t>
            </a:r>
            <a:r>
              <a:rPr lang="zh-CN" altLang="en-US" sz="1600" dirty="0"/>
              <a:t>属性</a:t>
            </a:r>
            <a:r>
              <a:rPr lang="en-US" altLang="zh-CN" sz="1600" dirty="0"/>
              <a:t>—</a:t>
            </a:r>
            <a:r>
              <a:rPr lang="zh-CN" altLang="en-US" sz="1600" dirty="0"/>
              <a:t>高级</a:t>
            </a:r>
            <a:r>
              <a:rPr lang="zh-CN" altLang="en-US" sz="1600" dirty="0" smtClean="0"/>
              <a:t>，</a:t>
            </a:r>
            <a:r>
              <a:rPr lang="en-US" altLang="zh-CN" sz="1600" dirty="0" smtClean="0"/>
              <a:t>Internet </a:t>
            </a:r>
            <a:r>
              <a:rPr lang="zh-CN" altLang="en-US" sz="1600" dirty="0" smtClean="0"/>
              <a:t>连接共享下方都打钩</a:t>
            </a:r>
            <a:r>
              <a:rPr lang="zh-CN" altLang="en-US" sz="1600" dirty="0"/>
              <a:t>，在“家庭网络连接”中选择无线网络连接，选择带有</a:t>
            </a:r>
            <a:r>
              <a:rPr lang="en-US" altLang="zh-CN" sz="1600" dirty="0"/>
              <a:t>802.11n USB</a:t>
            </a:r>
            <a:r>
              <a:rPr lang="zh-CN" altLang="en-US" sz="1600" dirty="0"/>
              <a:t>的无线网络名称，如下图，网卡的名称为“无线网络连接</a:t>
            </a:r>
            <a:r>
              <a:rPr lang="en-US" altLang="zh-CN" sz="1600" dirty="0"/>
              <a:t>3”</a:t>
            </a:r>
            <a:r>
              <a:rPr lang="zh-CN" altLang="en-US" sz="1600" dirty="0"/>
              <a:t>则家庭网络连接选择“无线网络连接</a:t>
            </a:r>
            <a:r>
              <a:rPr lang="en-US" altLang="zh-CN" sz="1600" dirty="0"/>
              <a:t>3”</a:t>
            </a:r>
            <a:r>
              <a:rPr lang="zh-CN" altLang="en-US" sz="1600" dirty="0"/>
              <a:t>，若在此页面没有“家庭网络连接”菜单该项跳过</a:t>
            </a:r>
          </a:p>
          <a:p>
            <a:pPr lvl="0"/>
            <a:endParaRPr lang="en-US" altLang="zh-CN" sz="1600" dirty="0"/>
          </a:p>
          <a:p>
            <a:pPr lvl="0"/>
            <a:endParaRPr lang="en-US" altLang="zh-CN" sz="1600" dirty="0" smtClean="0"/>
          </a:p>
          <a:p>
            <a:pPr lvl="0"/>
            <a:endParaRPr lang="en-US" altLang="zh-CN" sz="1600" dirty="0"/>
          </a:p>
          <a:p>
            <a:pPr lvl="0"/>
            <a:endParaRPr lang="en-US" altLang="zh-CN" sz="1600" dirty="0" smtClean="0"/>
          </a:p>
          <a:p>
            <a:pPr lvl="0"/>
            <a:endParaRPr lang="en-US" altLang="zh-CN" sz="1600" dirty="0"/>
          </a:p>
          <a:p>
            <a:pPr lvl="0"/>
            <a:endParaRPr lang="en-US" altLang="zh-CN" sz="1600" dirty="0" smtClean="0"/>
          </a:p>
          <a:p>
            <a:pPr lvl="0"/>
            <a:endParaRPr lang="en-US" altLang="zh-CN" sz="1600" dirty="0"/>
          </a:p>
          <a:p>
            <a:pPr lvl="0"/>
            <a:endParaRPr lang="en-US" altLang="zh-CN" sz="1600" dirty="0" smtClean="0"/>
          </a:p>
          <a:p>
            <a:pPr lvl="0"/>
            <a:endParaRPr lang="en-US" altLang="zh-CN" sz="1600" dirty="0"/>
          </a:p>
          <a:p>
            <a:pPr lvl="0"/>
            <a:endParaRPr lang="en-US" altLang="zh-CN" sz="1600" dirty="0" smtClean="0"/>
          </a:p>
          <a:p>
            <a:pPr lvl="0"/>
            <a:endParaRPr lang="en-US" altLang="zh-CN" sz="1600" dirty="0"/>
          </a:p>
          <a:p>
            <a:pPr lvl="0"/>
            <a:endParaRPr lang="en-US" altLang="zh-CN" sz="1600" dirty="0" smtClean="0"/>
          </a:p>
          <a:p>
            <a:pPr lvl="0"/>
            <a:endParaRPr lang="en-US" altLang="zh-CN" sz="1600" dirty="0"/>
          </a:p>
          <a:p>
            <a:pPr lvl="0"/>
            <a:endParaRPr lang="en-US" altLang="zh-CN" sz="1600" dirty="0" smtClean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</p:txBody>
      </p:sp>
      <p:pic>
        <p:nvPicPr>
          <p:cNvPr id="2050" name="图片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868" y="2316696"/>
            <a:ext cx="3179352" cy="1400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16832"/>
            <a:ext cx="2746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115352"/>
            <a:ext cx="276225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图片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868" y="4723868"/>
            <a:ext cx="3179352" cy="1544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894" y="2178291"/>
            <a:ext cx="3540369" cy="1795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2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smtClean="0"/>
              <a:t>第 </a:t>
            </a:r>
            <a:fld id="{61738354-7A4B-4F64-B30E-8E0CA3444A3A}" type="slidenum">
              <a:rPr lang="zh-CN" altLang="en-US" smtClean="0"/>
              <a:pPr/>
              <a:t>4</a:t>
            </a:fld>
            <a:r>
              <a:rPr lang="zh-CN" altLang="en-US" smtClean="0"/>
              <a:t> 页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zh-CN" altLang="en-US" dirty="0"/>
              <a:t>网卡</a:t>
            </a:r>
            <a:r>
              <a:rPr lang="en-US" altLang="zh-CN" dirty="0"/>
              <a:t>AP</a:t>
            </a:r>
            <a:r>
              <a:rPr lang="zh-CN" altLang="en-US" dirty="0"/>
              <a:t>模式配置</a:t>
            </a:r>
          </a:p>
        </p:txBody>
      </p:sp>
      <p:cxnSp>
        <p:nvCxnSpPr>
          <p:cNvPr id="4" name="直接连接符 3"/>
          <p:cNvCxnSpPr/>
          <p:nvPr/>
        </p:nvCxnSpPr>
        <p:spPr bwMode="auto">
          <a:xfrm flipH="1">
            <a:off x="4515827" y="1340768"/>
            <a:ext cx="1" cy="5400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7" name="Picture 2" descr="C:\Documents and Settings\Administrator\Tencent\user\613032803\Image\Image1\Q~_8]R0KW@(U%GV]ZF5N_VM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3277" y="1658816"/>
            <a:ext cx="3285877" cy="3957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/>
          <p:cNvSpPr/>
          <p:nvPr/>
        </p:nvSpPr>
        <p:spPr>
          <a:xfrm>
            <a:off x="331966" y="6114782"/>
            <a:ext cx="393507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 smtClean="0"/>
              <a:t>再点击</a:t>
            </a:r>
            <a:r>
              <a:rPr lang="zh-CN" altLang="en-US" sz="1600" dirty="0"/>
              <a:t>“设置”后出现以下</a:t>
            </a:r>
            <a:r>
              <a:rPr lang="zh-CN" altLang="en-US" sz="1600" dirty="0" smtClean="0"/>
              <a:t>页面，如下图</a:t>
            </a:r>
            <a:endParaRPr lang="en-US" altLang="zh-CN" sz="16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28" y="2133332"/>
            <a:ext cx="3486150" cy="398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矩形 12"/>
          <p:cNvSpPr/>
          <p:nvPr/>
        </p:nvSpPr>
        <p:spPr>
          <a:xfrm>
            <a:off x="4680520" y="5694347"/>
            <a:ext cx="4211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 smtClean="0"/>
              <a:t>按照上图</a:t>
            </a:r>
            <a:r>
              <a:rPr lang="zh-CN" altLang="en-US" sz="1600" dirty="0"/>
              <a:t>选择完成后，点击确定，然后再</a:t>
            </a:r>
            <a:r>
              <a:rPr lang="zh-CN" altLang="en-US" sz="1600" dirty="0" smtClean="0"/>
              <a:t>确定，共享完成，然后使用手机测试连接网卡</a:t>
            </a:r>
            <a:r>
              <a:rPr lang="en-US" altLang="zh-CN" sz="1600" dirty="0" smtClean="0"/>
              <a:t>WIFI</a:t>
            </a:r>
            <a:r>
              <a:rPr lang="zh-CN" altLang="en-US" sz="1600" dirty="0" smtClean="0"/>
              <a:t>能否上网</a:t>
            </a:r>
            <a:endParaRPr lang="en-US" altLang="zh-CN" sz="1600" dirty="0"/>
          </a:p>
        </p:txBody>
      </p:sp>
      <p:pic>
        <p:nvPicPr>
          <p:cNvPr id="10" name="图片 9" descr="C:\Documents and Settings\Administrator\桌面\4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340768"/>
            <a:ext cx="1790700" cy="7334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1433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smtClean="0"/>
              <a:t>第 </a:t>
            </a:r>
            <a:fld id="{61738354-7A4B-4F64-B30E-8E0CA3444A3A}" type="slidenum">
              <a:rPr lang="zh-CN" altLang="en-US" smtClean="0"/>
              <a:pPr/>
              <a:t>5</a:t>
            </a:fld>
            <a:r>
              <a:rPr lang="zh-CN" altLang="en-US" smtClean="0"/>
              <a:t> 页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457200" y="332785"/>
            <a:ext cx="8229600" cy="703263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网卡</a:t>
            </a:r>
            <a:r>
              <a:rPr lang="en-US" altLang="zh-CN" dirty="0" smtClean="0">
                <a:solidFill>
                  <a:schemeClr val="bg1"/>
                </a:solidFill>
              </a:rPr>
              <a:t>AP</a:t>
            </a:r>
            <a:r>
              <a:rPr lang="zh-CN" altLang="en-US" dirty="0" smtClean="0">
                <a:solidFill>
                  <a:schemeClr val="bg1"/>
                </a:solidFill>
              </a:rPr>
              <a:t>模式配置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1392" y="1628800"/>
            <a:ext cx="7869040" cy="4031873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zh-CN" altLang="en-US" sz="1600" dirty="0" smtClean="0"/>
              <a:t>八、关闭防火墙</a:t>
            </a:r>
            <a:endParaRPr lang="en-US" altLang="zh-CN" sz="1600" dirty="0" smtClean="0"/>
          </a:p>
          <a:p>
            <a:r>
              <a:rPr lang="zh-CN" altLang="en-US" sz="1600" dirty="0" smtClean="0"/>
              <a:t>如果配置完成手机连接网卡发射的</a:t>
            </a:r>
            <a:r>
              <a:rPr lang="en-US" altLang="zh-CN" sz="1600" dirty="0" smtClean="0"/>
              <a:t>WIFI</a:t>
            </a:r>
            <a:r>
              <a:rPr lang="zh-CN" altLang="en-US" sz="1600" dirty="0" smtClean="0"/>
              <a:t>信号确没法上网，请关闭防火墙，右键“本地连接”或者是“宽带连接”</a:t>
            </a:r>
            <a:r>
              <a:rPr lang="en-US" altLang="zh-CN" sz="1600" dirty="0" smtClean="0"/>
              <a:t>—</a:t>
            </a:r>
            <a:r>
              <a:rPr lang="zh-CN" altLang="en-US" sz="1600" dirty="0" smtClean="0"/>
              <a:t>属性</a:t>
            </a:r>
            <a:r>
              <a:rPr lang="en-US" altLang="zh-CN" sz="1600" dirty="0" smtClean="0"/>
              <a:t>—</a:t>
            </a:r>
            <a:r>
              <a:rPr lang="zh-CN" altLang="en-US" sz="1600" dirty="0" smtClean="0"/>
              <a:t>高级，</a:t>
            </a:r>
            <a:r>
              <a:rPr lang="en-US" altLang="zh-CN" sz="1600" dirty="0" smtClean="0"/>
              <a:t>Windows </a:t>
            </a:r>
            <a:r>
              <a:rPr lang="zh-CN" altLang="en-US" sz="1600" dirty="0" smtClean="0"/>
              <a:t>防火墙，如下图</a:t>
            </a:r>
            <a:endParaRPr lang="en-US" altLang="zh-CN" sz="1600" dirty="0" smtClean="0"/>
          </a:p>
          <a:p>
            <a:endParaRPr lang="en-US" altLang="zh-CN" sz="1600" dirty="0" smtClean="0"/>
          </a:p>
          <a:p>
            <a:endParaRPr lang="en-US" altLang="zh-CN" sz="1600" dirty="0" smtClean="0"/>
          </a:p>
          <a:p>
            <a:endParaRPr lang="en-US" altLang="zh-CN" sz="1600" dirty="0" smtClean="0"/>
          </a:p>
          <a:p>
            <a:endParaRPr lang="en-US" altLang="zh-CN" sz="1600" dirty="0" smtClean="0"/>
          </a:p>
          <a:p>
            <a:endParaRPr lang="en-US" altLang="zh-CN" sz="1600" dirty="0" smtClean="0"/>
          </a:p>
          <a:p>
            <a:endParaRPr lang="en-US" altLang="zh-CN" sz="1600" dirty="0" smtClean="0"/>
          </a:p>
          <a:p>
            <a:pPr lvl="0"/>
            <a:endParaRPr lang="en-US" altLang="zh-CN" sz="1600" dirty="0" smtClean="0"/>
          </a:p>
          <a:p>
            <a:pPr lvl="0"/>
            <a:endParaRPr lang="en-US" altLang="zh-CN" sz="1600" dirty="0" smtClean="0"/>
          </a:p>
          <a:p>
            <a:pPr lvl="0"/>
            <a:r>
              <a:rPr lang="zh-CN" altLang="en-US" sz="1600" dirty="0" smtClean="0"/>
              <a:t>再点击“设置”关闭防火墙，再点击“确定”即可，如下图</a:t>
            </a:r>
            <a:endParaRPr lang="en-US" altLang="zh-CN" sz="1600" dirty="0" smtClean="0"/>
          </a:p>
          <a:p>
            <a:pPr lvl="0"/>
            <a:endParaRPr lang="en-US" altLang="zh-CN" sz="1600" dirty="0" smtClean="0"/>
          </a:p>
          <a:p>
            <a:pPr lvl="0"/>
            <a:endParaRPr lang="en-US" altLang="zh-CN" sz="1600" dirty="0" smtClean="0"/>
          </a:p>
          <a:p>
            <a:pPr lvl="0"/>
            <a:endParaRPr lang="zh-CN" altLang="zh-CN" sz="1600" dirty="0" smtClean="0"/>
          </a:p>
          <a:p>
            <a:endParaRPr lang="en-US" altLang="zh-CN" sz="1600" dirty="0" smtClean="0"/>
          </a:p>
          <a:p>
            <a:endParaRPr lang="en-US" altLang="zh-CN" sz="1600" dirty="0" smtClean="0"/>
          </a:p>
          <a:p>
            <a:endParaRPr lang="en-US" altLang="zh-CN" sz="1600" dirty="0" smtClean="0"/>
          </a:p>
          <a:p>
            <a:endParaRPr lang="en-US" altLang="zh-CN" sz="1600" dirty="0" smtClean="0"/>
          </a:p>
          <a:p>
            <a:endParaRPr lang="en-US" altLang="zh-CN" sz="1600" dirty="0" smtClean="0"/>
          </a:p>
          <a:p>
            <a:endParaRPr lang="en-US" altLang="zh-CN" sz="1600" dirty="0" smtClean="0"/>
          </a:p>
          <a:p>
            <a:endParaRPr lang="en-US" altLang="zh-CN" sz="1600" dirty="0" smtClean="0"/>
          </a:p>
          <a:p>
            <a:endParaRPr lang="zh-CN" altLang="en-US" sz="1600" dirty="0" smtClean="0"/>
          </a:p>
          <a:p>
            <a:pPr algn="just"/>
            <a:endParaRPr lang="zh-CN" altLang="en-US" dirty="0"/>
          </a:p>
        </p:txBody>
      </p:sp>
      <p:cxnSp>
        <p:nvCxnSpPr>
          <p:cNvPr id="5" name="直接连接符 4"/>
          <p:cNvCxnSpPr/>
          <p:nvPr/>
        </p:nvCxnSpPr>
        <p:spPr bwMode="auto">
          <a:xfrm flipH="1">
            <a:off x="4515827" y="1340768"/>
            <a:ext cx="1" cy="5400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068960"/>
            <a:ext cx="3505200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060" y="1753411"/>
            <a:ext cx="3240360" cy="372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矩形 5"/>
          <p:cNvSpPr/>
          <p:nvPr/>
        </p:nvSpPr>
        <p:spPr>
          <a:xfrm>
            <a:off x="4572000" y="5478323"/>
            <a:ext cx="4320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FF0000"/>
                </a:solidFill>
              </a:rPr>
              <a:t>注：一些杀毒软件和管家软件也会禁止共享，请关闭电脑所装的杀毒软件和管家软件，点击退出。</a:t>
            </a:r>
          </a:p>
        </p:txBody>
      </p:sp>
    </p:spTree>
    <p:extLst>
      <p:ext uri="{BB962C8B-B14F-4D97-AF65-F5344CB8AC3E}">
        <p14:creationId xmlns:p14="http://schemas.microsoft.com/office/powerpoint/2010/main" val="116462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mbria Math"/>
        <a:ea typeface="微软雅黑"/>
        <a:cs typeface=""/>
      </a:majorFont>
      <a:minorFont>
        <a:latin typeface="Cambria Math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296</TotalTime>
  <Words>399</Words>
  <Application>Microsoft Office PowerPoint</Application>
  <PresentationFormat>全屏显示(4:3)</PresentationFormat>
  <Paragraphs>116</Paragraphs>
  <Slides>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1_Office 主题</vt:lpstr>
      <vt:lpstr>PowerPoint 演示文稿</vt:lpstr>
      <vt:lpstr>网卡AP模式配置</vt:lpstr>
      <vt:lpstr>网卡AP模式配置</vt:lpstr>
      <vt:lpstr>网卡AP模式配置</vt:lpstr>
      <vt:lpstr>网卡AP模式配置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XIMO</dc:creator>
  <cp:lastModifiedBy>User</cp:lastModifiedBy>
  <cp:revision>40</cp:revision>
  <dcterms:created xsi:type="dcterms:W3CDTF">2016-04-26T07:27:56Z</dcterms:created>
  <dcterms:modified xsi:type="dcterms:W3CDTF">2016-05-25T06:06:33Z</dcterms:modified>
</cp:coreProperties>
</file>