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5"/>
  </p:notesMasterIdLst>
  <p:sldIdLst>
    <p:sldId id="256" r:id="rId2"/>
    <p:sldId id="271" r:id="rId3"/>
    <p:sldId id="272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DD2271-28BF-4463-AC51-29DFF3CF74E1}" type="datetimeFigureOut">
              <a:rPr lang="zh-CN" altLang="en-US" smtClean="0"/>
              <a:t>2016-05-11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EFD572-3AF6-4437-A234-4715F1A5EE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8861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469900" y="0"/>
            <a:ext cx="3556000" cy="2667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备注占位符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457200" y="1355725"/>
            <a:ext cx="8229600" cy="47688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zh-CN" altLang="en-US" dirty="0"/>
              <a:t>大数据</a:t>
            </a:r>
          </a:p>
        </p:txBody>
      </p:sp>
    </p:spTree>
    <p:extLst>
      <p:ext uri="{BB962C8B-B14F-4D97-AF65-F5344CB8AC3E}">
        <p14:creationId xmlns:p14="http://schemas.microsoft.com/office/powerpoint/2010/main" val="32965082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38354-7A4B-4F64-B30E-8E0CA3444A3A}" type="slidenum">
              <a:rPr lang="zh-CN" altLang="en-US" smtClean="0"/>
              <a:pPr/>
              <a:t>‹#›</a:t>
            </a:fld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1099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0" y="214313"/>
            <a:ext cx="9144000" cy="1071562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91437" tIns="45718" rIns="91437" bIns="45718" anchor="ctr" anchorCtr="1"/>
          <a:lstStyle/>
          <a:p>
            <a:pPr>
              <a:lnSpc>
                <a:spcPct val="150000"/>
              </a:lnSpc>
              <a:spcBef>
                <a:spcPts val="600"/>
              </a:spcBef>
            </a:pPr>
            <a:endParaRPr lang="zh-CN" altLang="zh-CN" sz="1600">
              <a:solidFill>
                <a:srgbClr val="FFFFFF"/>
              </a:solidFill>
              <a:latin typeface="Cambria Math" panose="02040503050406030204" pitchFamily="18" charset="0"/>
              <a:sym typeface="Arial" panose="020B0604020202020204" pitchFamily="34" charset="0"/>
            </a:endParaRPr>
          </a:p>
        </p:txBody>
      </p:sp>
      <p:sp>
        <p:nvSpPr>
          <p:cNvPr id="8" name="标题 1"/>
          <p:cNvSpPr txBox="1">
            <a:spLocks noChangeArrowheads="1"/>
          </p:cNvSpPr>
          <p:nvPr userDrawn="1"/>
        </p:nvSpPr>
        <p:spPr>
          <a:xfrm>
            <a:off x="457200" y="368300"/>
            <a:ext cx="8229600" cy="703263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buFontTx/>
            </a:pPr>
            <a:endParaRPr lang="zh-CN" altLang="zh-CN" sz="2400" dirty="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pic>
        <p:nvPicPr>
          <p:cNvPr id="9" name="图片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161" y="828222"/>
            <a:ext cx="2167834" cy="347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dirty="0"/>
              <a:t>第 </a:t>
            </a:r>
            <a:fld id="{61738354-7A4B-4F64-B30E-8E0CA3444A3A}" type="slidenum">
              <a:rPr lang="zh-CN" altLang="en-US" smtClean="0"/>
              <a:pPr/>
              <a:t>‹#›</a:t>
            </a:fld>
            <a:r>
              <a:rPr lang="zh-CN" altLang="en-US" dirty="0"/>
              <a:t> 页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332785"/>
            <a:ext cx="8229600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zh-CN" dirty="0">
                <a:sym typeface="Calibri" panose="020F0502020204030204" pitchFamily="34" charset="0"/>
              </a:rPr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126689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0" y="214313"/>
            <a:ext cx="9144000" cy="1071562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91437" tIns="45718" rIns="91437" bIns="45718" anchor="ctr" anchorCtr="1"/>
          <a:lstStyle/>
          <a:p>
            <a:pPr>
              <a:lnSpc>
                <a:spcPct val="150000"/>
              </a:lnSpc>
              <a:spcBef>
                <a:spcPts val="600"/>
              </a:spcBef>
            </a:pPr>
            <a:endParaRPr lang="zh-CN" altLang="zh-CN" sz="1600">
              <a:solidFill>
                <a:srgbClr val="FFFFFF"/>
              </a:solidFill>
              <a:latin typeface="Cambria Math" panose="02040503050406030204" pitchFamily="18" charset="0"/>
              <a:sym typeface="Arial" panose="020B0604020202020204" pitchFamily="34" charset="0"/>
            </a:endParaRPr>
          </a:p>
        </p:txBody>
      </p:sp>
      <p:sp>
        <p:nvSpPr>
          <p:cNvPr id="8" name="标题 1"/>
          <p:cNvSpPr txBox="1">
            <a:spLocks noChangeArrowheads="1"/>
          </p:cNvSpPr>
          <p:nvPr userDrawn="1"/>
        </p:nvSpPr>
        <p:spPr>
          <a:xfrm>
            <a:off x="457200" y="368300"/>
            <a:ext cx="8229600" cy="703263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buFontTx/>
            </a:pPr>
            <a:endParaRPr lang="zh-CN" altLang="zh-CN" sz="2400" dirty="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pic>
        <p:nvPicPr>
          <p:cNvPr id="9" name="图片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161" y="828222"/>
            <a:ext cx="2167834" cy="347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dirty="0"/>
              <a:t>第 </a:t>
            </a:r>
            <a:fld id="{61738354-7A4B-4F64-B30E-8E0CA3444A3A}" type="slidenum">
              <a:rPr lang="zh-CN" altLang="en-US" smtClean="0"/>
              <a:pPr/>
              <a:t>‹#›</a:t>
            </a:fld>
            <a:r>
              <a:rPr lang="zh-CN" altLang="en-US" dirty="0"/>
              <a:t> 页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332785"/>
            <a:ext cx="8229600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zh-CN" dirty="0">
                <a:sym typeface="Calibri" panose="020F0502020204030204" pitchFamily="34" charset="0"/>
              </a:rPr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43396924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rgbClr val="EEEC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511175"/>
            <a:ext cx="8229600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dirty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>
                <a:sym typeface="Calibri" panose="020F0502020204030204" pitchFamily="34" charset="0"/>
              </a:rPr>
              <a:t>第四级</a:t>
            </a:r>
          </a:p>
        </p:txBody>
      </p:sp>
      <p:sp>
        <p:nvSpPr>
          <p:cNvPr id="102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+mn-lt"/>
                <a:ea typeface="+mn-ea"/>
                <a:sym typeface="Cambria Math" panose="02040503050406030204" pitchFamily="18" charset="0"/>
              </a:defRPr>
            </a:lvl1pPr>
          </a:lstStyle>
          <a:p>
            <a:fld id="{61738354-7A4B-4F64-B30E-8E0CA3444A3A}" type="slidenum">
              <a:rPr lang="zh-CN" altLang="en-US"/>
              <a:pPr/>
              <a:t>‹#›</a:t>
            </a:fld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64266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3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mbria Math" panose="02040503050406030204" pitchFamily="18" charset="0"/>
          <a:ea typeface="微软雅黑" panose="020B0503020204020204" pitchFamily="34" charset="-122"/>
          <a:sym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mbria Math" panose="02040503050406030204" pitchFamily="18" charset="0"/>
          <a:ea typeface="微软雅黑" panose="020B0503020204020204" pitchFamily="34" charset="-122"/>
          <a:sym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mbria Math" panose="02040503050406030204" pitchFamily="18" charset="0"/>
          <a:ea typeface="微软雅黑" panose="020B0503020204020204" pitchFamily="34" charset="-122"/>
          <a:sym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mbria Math" panose="02040503050406030204" pitchFamily="18" charset="0"/>
          <a:ea typeface="微软雅黑" panose="020B0503020204020204" pitchFamily="34" charset="-122"/>
          <a:sym typeface="Calibri" panose="020F0502020204030204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mbria Math" panose="02040503050406030204" pitchFamily="18" charset="0"/>
          <a:ea typeface="微软雅黑" panose="020B0503020204020204" pitchFamily="34" charset="-122"/>
          <a:sym typeface="Calibri" panose="020F0502020204030204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mbria Math" panose="02040503050406030204" pitchFamily="18" charset="0"/>
          <a:ea typeface="微软雅黑" panose="020B0503020204020204" pitchFamily="34" charset="-122"/>
          <a:sym typeface="Calibri" panose="020F0502020204030204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mbria Math" panose="02040503050406030204" pitchFamily="18" charset="0"/>
          <a:ea typeface="微软雅黑" panose="020B0503020204020204" pitchFamily="34" charset="-122"/>
          <a:sym typeface="Calibri" panose="020F0502020204030204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mbria Math" panose="02040503050406030204" pitchFamily="18" charset="0"/>
          <a:ea typeface="微软雅黑" panose="020B0503020204020204" pitchFamily="34" charset="-122"/>
          <a:sym typeface="Calibri" panose="020F0502020204030204" pitchFamily="34" charset="0"/>
        </a:defRPr>
      </a:lvl9pPr>
    </p:titleStyle>
    <p:bodyStyle>
      <a:lvl1pPr marL="341313" indent="-341313" algn="l" defTabSz="0" rtl="0" eaLnBrk="0" fontAlgn="base" hangingPunct="0">
        <a:spcBef>
          <a:spcPct val="20000"/>
        </a:spcBef>
        <a:spcAft>
          <a:spcPct val="0"/>
        </a:spcAft>
        <a:buBlip>
          <a:blip r:embed="rId5"/>
        </a:buBlip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1363" indent="-284163" algn="l" defTabSz="0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p"/>
        <a:defRPr sz="16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1413" indent="-227013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598613" indent="-227013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5813" indent="-227013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68300"/>
            <a:ext cx="8229600" cy="703263"/>
          </a:xfrm>
          <a:ln/>
        </p:spPr>
        <p:txBody>
          <a:bodyPr>
            <a:normAutofit/>
          </a:bodyPr>
          <a:lstStyle/>
          <a:p>
            <a:endParaRPr lang="zh-CN" altLang="zh-CN">
              <a:solidFill>
                <a:srgbClr val="CF2525"/>
              </a:solidFill>
            </a:endParaRPr>
          </a:p>
        </p:txBody>
      </p:sp>
      <p:sp>
        <p:nvSpPr>
          <p:cNvPr id="3075" name="矩形 13"/>
          <p:cNvSpPr>
            <a:spLocks noChangeArrowheads="1"/>
          </p:cNvSpPr>
          <p:nvPr/>
        </p:nvSpPr>
        <p:spPr bwMode="auto">
          <a:xfrm>
            <a:off x="0" y="3643313"/>
            <a:ext cx="9144000" cy="3214687"/>
          </a:xfrm>
          <a:prstGeom prst="rect">
            <a:avLst/>
          </a:prstGeom>
          <a:gradFill rotWithShape="1">
            <a:gsLst>
              <a:gs pos="0">
                <a:srgbClr val="2D5D97"/>
              </a:gs>
              <a:gs pos="79999">
                <a:srgbClr val="3C7AC5"/>
              </a:gs>
              <a:gs pos="100000">
                <a:srgbClr val="397BC9"/>
              </a:gs>
            </a:gsLst>
            <a:lin ang="5400000" scaled="1"/>
          </a:gradFill>
          <a:ln w="9525" cap="flat" cmpd="sng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6" name="Rectangle 31"/>
          <p:cNvSpPr>
            <a:spLocks noChangeArrowheads="1"/>
          </p:cNvSpPr>
          <p:nvPr/>
        </p:nvSpPr>
        <p:spPr bwMode="auto">
          <a:xfrm>
            <a:off x="2071688" y="5105400"/>
            <a:ext cx="54006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7" tIns="45718" rIns="91437" bIns="45718"/>
          <a:lstStyle>
            <a:lvl1pPr marL="341313" indent="-341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chemeClr val="bg1"/>
                </a:solidFill>
                <a:latin typeface="Cambria Math" panose="02040503050406030204" pitchFamily="18" charset="0"/>
                <a:ea typeface="微软雅黑" panose="020B0503020204020204" pitchFamily="34" charset="-122"/>
                <a:sym typeface="Arial" panose="020B0604020202020204" pitchFamily="34" charset="0"/>
              </a:rPr>
              <a:t>上海西默通信技术有限公司</a:t>
            </a:r>
            <a:endParaRPr lang="en-US" altLang="zh-CN" dirty="0">
              <a:solidFill>
                <a:schemeClr val="bg1"/>
              </a:solidFill>
              <a:latin typeface="Cambria Math" panose="02040503050406030204" pitchFamily="18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None/>
            </a:pPr>
            <a:r>
              <a:rPr lang="en-US" altLang="zh-CN" dirty="0">
                <a:solidFill>
                  <a:schemeClr val="bg1"/>
                </a:solidFill>
                <a:latin typeface="Cambria Math" panose="02040503050406030204" pitchFamily="18" charset="0"/>
                <a:ea typeface="微软雅黑" panose="020B0503020204020204" pitchFamily="34" charset="-122"/>
                <a:sym typeface="Arial" panose="020B0604020202020204" pitchFamily="34" charset="0"/>
              </a:rPr>
              <a:t>http://www</a:t>
            </a:r>
            <a:r>
              <a:rPr lang="zh-CN" altLang="en-US" dirty="0">
                <a:solidFill>
                  <a:schemeClr val="bg1"/>
                </a:solidFill>
                <a:latin typeface="Cambria Math" panose="02040503050406030204" pitchFamily="18" charset="0"/>
                <a:ea typeface="微软雅黑" panose="020B0503020204020204" pitchFamily="34" charset="-122"/>
                <a:sym typeface="Arial" panose="020B0604020202020204" pitchFamily="34" charset="0"/>
              </a:rPr>
              <a:t>.ximo.com.cn</a:t>
            </a:r>
          </a:p>
        </p:txBody>
      </p:sp>
      <p:sp>
        <p:nvSpPr>
          <p:cNvPr id="3077" name="矩形 18"/>
          <p:cNvSpPr>
            <a:spLocks noChangeArrowheads="1"/>
          </p:cNvSpPr>
          <p:nvPr/>
        </p:nvSpPr>
        <p:spPr bwMode="auto">
          <a:xfrm>
            <a:off x="0" y="0"/>
            <a:ext cx="9144000" cy="3643313"/>
          </a:xfrm>
          <a:prstGeom prst="rect">
            <a:avLst/>
          </a:prstGeom>
          <a:solidFill>
            <a:srgbClr val="FFFFFF"/>
          </a:solidFill>
          <a:ln w="25400" cap="flat" cmpd="sng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000000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8" name="Rectangle 27"/>
          <p:cNvSpPr>
            <a:spLocks noChangeArrowheads="1"/>
          </p:cNvSpPr>
          <p:nvPr/>
        </p:nvSpPr>
        <p:spPr bwMode="auto">
          <a:xfrm>
            <a:off x="1115616" y="1587500"/>
            <a:ext cx="6840759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7" tIns="45718" rIns="91437" bIns="45718" anchor="ctr"/>
          <a:lstStyle/>
          <a:p>
            <a:pPr algn="ctr"/>
            <a:r>
              <a:rPr lang="zh-CN" altLang="en-US" sz="4400" b="1" dirty="0" smtClean="0">
                <a:solidFill>
                  <a:srgbClr val="7F7F7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Arial" panose="020B0604020202020204" pitchFamily="34" charset="0"/>
              </a:rPr>
              <a:t>西默网卡</a:t>
            </a:r>
            <a:r>
              <a:rPr lang="en-US" altLang="zh-CN" sz="4400" b="1" dirty="0" smtClean="0">
                <a:solidFill>
                  <a:srgbClr val="7F7F7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Arial" panose="020B0604020202020204" pitchFamily="34" charset="0"/>
              </a:rPr>
              <a:t>AP</a:t>
            </a:r>
            <a:r>
              <a:rPr lang="zh-CN" altLang="en-US" sz="4400" b="1" dirty="0" smtClean="0">
                <a:solidFill>
                  <a:srgbClr val="7F7F7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Arial" panose="020B0604020202020204" pitchFamily="34" charset="0"/>
              </a:rPr>
              <a:t>模式指导配置</a:t>
            </a:r>
            <a:endParaRPr lang="zh-CN" altLang="en-US" sz="4400" b="1" dirty="0">
              <a:solidFill>
                <a:srgbClr val="7F7F7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3079" name="Picture 7" descr="logo(蓝)字体新科技创造价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24" r="58919" b="47606"/>
          <a:stretch>
            <a:fillRect/>
          </a:stretch>
        </p:blipFill>
        <p:spPr bwMode="auto">
          <a:xfrm>
            <a:off x="7527925" y="2925763"/>
            <a:ext cx="1230313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2202073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/>
              <a:t>第 </a:t>
            </a:r>
            <a:fld id="{61738354-7A4B-4F64-B30E-8E0CA3444A3A}" type="slidenum">
              <a:rPr lang="zh-CN" altLang="en-US" smtClean="0"/>
              <a:pPr/>
              <a:t>2</a:t>
            </a:fld>
            <a:r>
              <a:rPr lang="zh-CN" altLang="en-US" smtClean="0"/>
              <a:t> 页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457200" y="332785"/>
            <a:ext cx="8229600" cy="703263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网卡</a:t>
            </a:r>
            <a:r>
              <a:rPr lang="en-US" altLang="zh-CN" dirty="0" smtClean="0">
                <a:solidFill>
                  <a:schemeClr val="bg1"/>
                </a:solidFill>
              </a:rPr>
              <a:t>AP</a:t>
            </a:r>
            <a:r>
              <a:rPr lang="zh-CN" altLang="en-US" dirty="0" smtClean="0">
                <a:solidFill>
                  <a:schemeClr val="bg1"/>
                </a:solidFill>
              </a:rPr>
              <a:t>模式配置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1391" y="1628800"/>
            <a:ext cx="7848872" cy="3785652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zh-CN" altLang="en-US" sz="1600" dirty="0" smtClean="0"/>
              <a:t>一、右</a:t>
            </a:r>
            <a:r>
              <a:rPr lang="zh-CN" altLang="en-US" sz="1600" dirty="0"/>
              <a:t>击电脑右下角任务栏图标 </a:t>
            </a:r>
            <a:r>
              <a:rPr lang="zh-CN" altLang="en-US" sz="1600" dirty="0" smtClean="0"/>
              <a:t>    </a:t>
            </a:r>
            <a:r>
              <a:rPr lang="zh-CN" altLang="en-US" sz="1600" dirty="0" smtClean="0"/>
              <a:t>  ，</a:t>
            </a:r>
            <a:r>
              <a:rPr lang="zh-CN" altLang="en-US" sz="1600" dirty="0" smtClean="0"/>
              <a:t>选择             “切换至</a:t>
            </a:r>
            <a:r>
              <a:rPr lang="en-US" altLang="zh-CN" sz="1600" dirty="0" smtClean="0"/>
              <a:t>AP</a:t>
            </a:r>
            <a:r>
              <a:rPr lang="zh-CN" altLang="en-US" sz="1600" dirty="0" smtClean="0"/>
              <a:t>模式”，如下图：</a:t>
            </a:r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pPr lvl="0"/>
            <a:r>
              <a:rPr lang="zh-CN" altLang="en-US" sz="1600" dirty="0" smtClean="0"/>
              <a:t>二、</a:t>
            </a:r>
            <a:r>
              <a:rPr lang="zh-CN" altLang="zh-CN" sz="1600" dirty="0" smtClean="0"/>
              <a:t>系统</a:t>
            </a:r>
            <a:r>
              <a:rPr lang="zh-CN" altLang="zh-CN" sz="1600" dirty="0"/>
              <a:t>已自动配置好软</a:t>
            </a:r>
            <a:r>
              <a:rPr lang="en-US" altLang="zh-CN" sz="1600" dirty="0"/>
              <a:t>AP</a:t>
            </a:r>
            <a:r>
              <a:rPr lang="zh-CN" altLang="zh-CN" sz="1600" dirty="0"/>
              <a:t>设置，在此您可以重新配置网络。点击</a:t>
            </a:r>
            <a:r>
              <a:rPr lang="en-US" altLang="zh-CN" sz="1600" dirty="0"/>
              <a:t> </a:t>
            </a:r>
            <a:r>
              <a:rPr lang="en-US" altLang="zh-CN" sz="1600" dirty="0" smtClean="0"/>
              <a:t>       </a:t>
            </a:r>
            <a:r>
              <a:rPr lang="zh-CN" altLang="zh-CN" sz="1600" dirty="0" smtClean="0"/>
              <a:t>打开</a:t>
            </a:r>
            <a:r>
              <a:rPr lang="zh-CN" altLang="zh-CN" sz="1600" dirty="0"/>
              <a:t>软</a:t>
            </a:r>
            <a:r>
              <a:rPr lang="en-US" altLang="zh-CN" sz="1600" dirty="0"/>
              <a:t>AP</a:t>
            </a:r>
            <a:r>
              <a:rPr lang="zh-CN" altLang="zh-CN" sz="1600" dirty="0"/>
              <a:t>设置。</a:t>
            </a:r>
            <a:r>
              <a:rPr lang="zh-CN" altLang="zh-CN" sz="1600" dirty="0" smtClean="0"/>
              <a:t>如下图：</a:t>
            </a:r>
            <a:endParaRPr lang="en-US" altLang="zh-CN" sz="1600" dirty="0" smtClean="0"/>
          </a:p>
          <a:p>
            <a:pPr lvl="0"/>
            <a:endParaRPr lang="en-US" altLang="zh-CN" sz="1600" dirty="0"/>
          </a:p>
          <a:p>
            <a:pPr lvl="0"/>
            <a:endParaRPr lang="en-US" altLang="zh-CN" sz="1600" dirty="0" smtClean="0"/>
          </a:p>
          <a:p>
            <a:pPr lvl="0"/>
            <a:endParaRPr lang="en-US" altLang="zh-CN" sz="1600" dirty="0"/>
          </a:p>
          <a:p>
            <a:pPr lvl="0"/>
            <a:endParaRPr lang="en-US" altLang="zh-CN" sz="1600" dirty="0" smtClean="0"/>
          </a:p>
          <a:p>
            <a:pPr lvl="0"/>
            <a:endParaRPr lang="en-US" altLang="zh-CN" sz="1600" dirty="0"/>
          </a:p>
          <a:p>
            <a:pPr lvl="0"/>
            <a:endParaRPr lang="en-US" altLang="zh-CN" sz="1600" dirty="0" smtClean="0"/>
          </a:p>
          <a:p>
            <a:pPr lvl="0"/>
            <a:endParaRPr lang="zh-CN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zh-CN" altLang="en-US" sz="1600" dirty="0" smtClean="0"/>
          </a:p>
          <a:p>
            <a:pPr algn="just"/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564904"/>
            <a:ext cx="231457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 bwMode="auto">
          <a:xfrm flipH="1">
            <a:off x="4515827" y="1340768"/>
            <a:ext cx="1" cy="5400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364" y="4145260"/>
            <a:ext cx="2476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515828" y="1628800"/>
            <a:ext cx="43046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dirty="0" smtClean="0"/>
              <a:t>三、</a:t>
            </a:r>
            <a:r>
              <a:rPr lang="zh-CN" altLang="zh-CN" dirty="0"/>
              <a:t>设置“网络名称</a:t>
            </a:r>
            <a:r>
              <a:rPr lang="en-US" altLang="zh-CN" dirty="0"/>
              <a:t>(SSID)</a:t>
            </a:r>
            <a:r>
              <a:rPr lang="zh-CN" altLang="zh-CN" dirty="0"/>
              <a:t>”，</a:t>
            </a:r>
            <a:r>
              <a:rPr lang="en-US" altLang="zh-CN" dirty="0"/>
              <a:t>ICS  WAN</a:t>
            </a:r>
            <a:r>
              <a:rPr lang="zh-CN" altLang="zh-CN" dirty="0"/>
              <a:t>选择上网方式（若是本地连接上网，就选本地连接；若是宽带连接，需选择宽带连接），然后</a:t>
            </a:r>
            <a:r>
              <a:rPr lang="zh-CN" altLang="zh-CN" dirty="0" smtClean="0"/>
              <a:t>点击</a:t>
            </a:r>
            <a:r>
              <a:rPr lang="en-US" altLang="zh-CN" dirty="0" smtClean="0"/>
              <a:t>      </a:t>
            </a:r>
            <a:r>
              <a:rPr lang="zh-CN" altLang="zh-CN" dirty="0"/>
              <a:t>，如下图</a:t>
            </a:r>
            <a:r>
              <a:rPr lang="zh-CN" altLang="zh-CN" dirty="0" smtClean="0"/>
              <a:t>：</a:t>
            </a:r>
            <a:endParaRPr lang="en-US" altLang="zh-CN" dirty="0" smtClean="0"/>
          </a:p>
          <a:p>
            <a:pPr lvl="0"/>
            <a:endParaRPr lang="zh-CN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zh-CN" altLang="en-US" dirty="0" smtClean="0"/>
              <a:t>四、</a:t>
            </a:r>
            <a:r>
              <a:rPr lang="zh-CN" altLang="zh-CN" dirty="0"/>
              <a:t>设置国家区域代码（默认即可）及频道（尽量避免同频干扰），</a:t>
            </a:r>
            <a:r>
              <a:rPr lang="zh-CN" altLang="zh-CN" dirty="0" smtClean="0"/>
              <a:t>点击</a:t>
            </a:r>
            <a:r>
              <a:rPr lang="en-US" altLang="zh-CN" dirty="0" smtClean="0"/>
              <a:t>     </a:t>
            </a:r>
            <a:r>
              <a:rPr lang="zh-CN" altLang="en-US" dirty="0" smtClean="0"/>
              <a:t>，如下图：</a:t>
            </a: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508" y="2534461"/>
            <a:ext cx="276225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944328"/>
            <a:ext cx="2994777" cy="1230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607" y="4757097"/>
            <a:ext cx="276225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238" y="5229201"/>
            <a:ext cx="3026213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D:\desk\Desktop\新建文件夹\QQ截图20160511103115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2231" y="1628800"/>
            <a:ext cx="304800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D:\desk\Desktop\新建文件夹\QQ截图20160511110930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00" y="4876683"/>
            <a:ext cx="3724275" cy="138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2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/>
              <a:t>第 </a:t>
            </a:r>
            <a:fld id="{61738354-7A4B-4F64-B30E-8E0CA3444A3A}" type="slidenum">
              <a:rPr lang="zh-CN" altLang="en-US" smtClean="0"/>
              <a:pPr/>
              <a:t>3</a:t>
            </a:fld>
            <a:r>
              <a:rPr lang="zh-CN" altLang="en-US" smtClean="0"/>
              <a:t> 页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457200" y="332785"/>
            <a:ext cx="8229600" cy="703263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网卡</a:t>
            </a:r>
            <a:r>
              <a:rPr lang="en-US" altLang="zh-CN" dirty="0" smtClean="0">
                <a:solidFill>
                  <a:schemeClr val="bg1"/>
                </a:solidFill>
              </a:rPr>
              <a:t>AP</a:t>
            </a:r>
            <a:r>
              <a:rPr lang="zh-CN" altLang="en-US" dirty="0" smtClean="0">
                <a:solidFill>
                  <a:schemeClr val="bg1"/>
                </a:solidFill>
              </a:rPr>
              <a:t>模式配置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1391" y="1628800"/>
            <a:ext cx="7848872" cy="360098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lvl="0"/>
            <a:r>
              <a:rPr lang="zh-CN" altLang="en-US" sz="1600" dirty="0" smtClean="0"/>
              <a:t>五、</a:t>
            </a:r>
            <a:r>
              <a:rPr lang="zh-CN" altLang="zh-CN" sz="1600" dirty="0" smtClean="0"/>
              <a:t>设置</a:t>
            </a:r>
            <a:r>
              <a:rPr lang="zh-CN" altLang="zh-CN" sz="1600" dirty="0"/>
              <a:t>“验证方法”及“加密方法”后点击</a:t>
            </a:r>
            <a:r>
              <a:rPr lang="en-US" altLang="zh-CN" sz="1600" dirty="0"/>
              <a:t> </a:t>
            </a:r>
            <a:r>
              <a:rPr lang="en-US" altLang="zh-CN" sz="1600" dirty="0" smtClean="0"/>
              <a:t>      </a:t>
            </a:r>
            <a:r>
              <a:rPr lang="zh-CN" altLang="en-US" sz="1600" dirty="0" smtClean="0"/>
              <a:t>，如下图：</a:t>
            </a:r>
            <a:endParaRPr lang="zh-CN" altLang="zh-CN" sz="1600" dirty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pPr lvl="0"/>
            <a:r>
              <a:rPr lang="zh-CN" altLang="en-US" sz="1600" dirty="0" smtClean="0"/>
              <a:t>六、设置</a:t>
            </a:r>
            <a:r>
              <a:rPr lang="zh-CN" altLang="en-US" sz="1600" dirty="0"/>
              <a:t>“</a:t>
            </a:r>
            <a:r>
              <a:rPr lang="en-US" altLang="zh-CN" sz="1600" dirty="0"/>
              <a:t>WPA-PSK</a:t>
            </a:r>
            <a:r>
              <a:rPr lang="zh-CN" altLang="en-US" sz="1600" dirty="0"/>
              <a:t>金钥”（即该无线网络的密码），点击 </a:t>
            </a:r>
            <a:r>
              <a:rPr lang="zh-CN" altLang="en-US" sz="1600" dirty="0" smtClean="0"/>
              <a:t>      完成。如下图：</a:t>
            </a:r>
            <a:endParaRPr lang="en-US" altLang="zh-CN" sz="1600" dirty="0"/>
          </a:p>
          <a:p>
            <a:pPr lvl="0"/>
            <a:endParaRPr lang="en-US" altLang="zh-CN" sz="1600" dirty="0" smtClean="0"/>
          </a:p>
          <a:p>
            <a:pPr lvl="0"/>
            <a:endParaRPr lang="en-US" altLang="zh-CN" sz="1600" dirty="0"/>
          </a:p>
          <a:p>
            <a:pPr lvl="0"/>
            <a:endParaRPr lang="en-US" altLang="zh-CN" sz="1600" dirty="0" smtClean="0"/>
          </a:p>
          <a:p>
            <a:pPr lvl="0"/>
            <a:endParaRPr lang="en-US" altLang="zh-CN" sz="1600" dirty="0"/>
          </a:p>
          <a:p>
            <a:pPr lvl="0"/>
            <a:endParaRPr lang="en-US" altLang="zh-CN" sz="1600" dirty="0" smtClean="0"/>
          </a:p>
          <a:p>
            <a:pPr lvl="0"/>
            <a:endParaRPr lang="zh-CN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zh-CN" altLang="en-US" sz="1600" dirty="0" smtClean="0"/>
          </a:p>
          <a:p>
            <a:pPr algn="just"/>
            <a:endParaRPr lang="zh-CN" altLang="en-US" dirty="0"/>
          </a:p>
        </p:txBody>
      </p:sp>
      <p:cxnSp>
        <p:nvCxnSpPr>
          <p:cNvPr id="5" name="直接连接符 4"/>
          <p:cNvCxnSpPr/>
          <p:nvPr/>
        </p:nvCxnSpPr>
        <p:spPr bwMode="auto">
          <a:xfrm flipH="1">
            <a:off x="4515827" y="1340768"/>
            <a:ext cx="1" cy="5400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4515828" y="1628800"/>
            <a:ext cx="43046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dirty="0" smtClean="0"/>
              <a:t>七、</a:t>
            </a:r>
            <a:r>
              <a:rPr lang="zh-CN" altLang="zh-CN" dirty="0"/>
              <a:t>右键“本地连接”或者是“宽带连接”</a:t>
            </a:r>
            <a:r>
              <a:rPr lang="en-US" altLang="zh-CN" dirty="0"/>
              <a:t>—</a:t>
            </a:r>
            <a:r>
              <a:rPr lang="zh-CN" altLang="zh-CN" dirty="0"/>
              <a:t>属性</a:t>
            </a:r>
            <a:r>
              <a:rPr lang="en-US" altLang="zh-CN" dirty="0"/>
              <a:t>—</a:t>
            </a:r>
            <a:r>
              <a:rPr lang="zh-CN" altLang="zh-CN" dirty="0"/>
              <a:t>共享</a:t>
            </a:r>
            <a:r>
              <a:rPr lang="zh-CN" altLang="zh-CN" dirty="0" smtClean="0"/>
              <a:t>，</a:t>
            </a:r>
            <a:r>
              <a:rPr lang="zh-CN" altLang="en-US" dirty="0" smtClean="0"/>
              <a:t>全部选择，点击确定即可。</a:t>
            </a:r>
            <a:r>
              <a:rPr lang="zh-CN" altLang="zh-CN" dirty="0" smtClean="0"/>
              <a:t>如下</a:t>
            </a:r>
            <a:r>
              <a:rPr lang="zh-CN" altLang="zh-CN" dirty="0"/>
              <a:t>图</a:t>
            </a:r>
            <a:r>
              <a:rPr lang="zh-CN" altLang="zh-CN" dirty="0" smtClean="0"/>
              <a:t>：</a:t>
            </a:r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</p:txBody>
      </p:sp>
      <p:pic>
        <p:nvPicPr>
          <p:cNvPr id="2050" name="图片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868" y="2316696"/>
            <a:ext cx="3179352" cy="1400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16832"/>
            <a:ext cx="2746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431" y="4127434"/>
            <a:ext cx="276225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图片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06" y="4723869"/>
            <a:ext cx="3088513" cy="1544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图片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655397"/>
            <a:ext cx="3026307" cy="3668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2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mbria Math"/>
        <a:ea typeface="微软雅黑"/>
        <a:cs typeface=""/>
      </a:majorFont>
      <a:minorFont>
        <a:latin typeface="Cambria Math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</TotalTime>
  <Words>202</Words>
  <Application>Microsoft Office PowerPoint</Application>
  <PresentationFormat>全屏显示(4:3)</PresentationFormat>
  <Paragraphs>64</Paragraphs>
  <Slides>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1_Office 主题</vt:lpstr>
      <vt:lpstr>PowerPoint 演示文稿</vt:lpstr>
      <vt:lpstr>网卡AP模式配置</vt:lpstr>
      <vt:lpstr>网卡AP模式配置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XIMO</dc:creator>
  <cp:lastModifiedBy>yuanyongcai</cp:lastModifiedBy>
  <cp:revision>30</cp:revision>
  <dcterms:created xsi:type="dcterms:W3CDTF">2016-04-26T07:27:56Z</dcterms:created>
  <dcterms:modified xsi:type="dcterms:W3CDTF">2016-05-11T03:21:24Z</dcterms:modified>
</cp:coreProperties>
</file>