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6.png"/><Relationship Id="rId3" Type="http://schemas.openxmlformats.org/officeDocument/2006/relationships/image" Target="../media/image2.tiff"/><Relationship Id="rId2" Type="http://schemas.openxmlformats.org/officeDocument/2006/relationships/image" Target="../media/image15.png"/><Relationship Id="rId1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27384"/>
            <a:ext cx="91041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https://timgsa.baidu.com/timg?image&amp;quality=80&amp;size=b9999_10000&amp;sec=1523217988432&amp;di=9ded64b3d1a4841edf98e22dc752751e&amp;imgtype=0&amp;src=http%3A%2F%2Fpic25.nipic.com%2F20121116%2F11379362_11442730614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852936"/>
            <a:ext cx="2224562" cy="1566318"/>
          </a:xfrm>
          <a:prstGeom prst="rect">
            <a:avLst/>
          </a:prstGeom>
          <a:noFill/>
        </p:spPr>
      </p:pic>
      <p:pic>
        <p:nvPicPr>
          <p:cNvPr id="1035" name="Picture 11" descr="https://timgsa.baidu.com/timg?image&amp;quality=80&amp;size=b9999_10000&amp;sec=1523218133835&amp;di=bf3f0f72279485b55658cd6e3f4a66e4&amp;imgtype=0&amp;src=http%3A%2F%2Fimgsrc.baidu.com%2Fimgad%2Fpic%2Fitem%2F77c6a7efce1b9d1686c0a748f8deb48f8c5464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692696"/>
            <a:ext cx="1440159" cy="1333480"/>
          </a:xfrm>
          <a:prstGeom prst="rect">
            <a:avLst/>
          </a:prstGeom>
          <a:noFill/>
        </p:spPr>
      </p:pic>
      <p:pic>
        <p:nvPicPr>
          <p:cNvPr id="1033" name="Picture 9" descr="https://timgsa.baidu.com/timg?image&amp;quality=80&amp;size=b9999_10000&amp;sec=1523218070608&amp;di=249f228452d080fd464962ca5bc40fb7&amp;imgtype=0&amp;src=http%3A%2F%2Fpic.58pic.com%2F58pic%2F13%2F28%2F67%2F658PICi58PICxmR_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5373216"/>
            <a:ext cx="1440159" cy="1431679"/>
          </a:xfrm>
          <a:prstGeom prst="rect">
            <a:avLst/>
          </a:prstGeom>
          <a:noFill/>
        </p:spPr>
      </p:pic>
      <p:pic>
        <p:nvPicPr>
          <p:cNvPr id="1037" name="Picture 13" descr="https://timgsa.baidu.com/timg?image&amp;quality=80&amp;size=b9999_10000&amp;sec=1523218266372&amp;di=666322cccdfa5040bf91d767ce05b145&amp;imgtype=0&amp;src=http%3A%2F%2Fimgsrc.baidu.com%2Fimgad%2Fpic%2Fitem%2Ff636afc379310a55979127d2bd4543a98226105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5" y="5945010"/>
            <a:ext cx="792088" cy="624957"/>
          </a:xfrm>
          <a:prstGeom prst="rect">
            <a:avLst/>
          </a:prstGeom>
          <a:noFill/>
        </p:spPr>
      </p:pic>
      <p:pic>
        <p:nvPicPr>
          <p:cNvPr id="11" name="Picture 13" descr="https://timgsa.baidu.com/timg?image&amp;quality=80&amp;size=b9999_10000&amp;sec=1523218266372&amp;di=666322cccdfa5040bf91d767ce05b145&amp;imgtype=0&amp;src=http%3A%2F%2Fimgsrc.baidu.com%2Fimgad%2Fpic%2Fitem%2Ff636afc379310a55979127d2bd4543a98226105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233043"/>
            <a:ext cx="792088" cy="624957"/>
          </a:xfrm>
          <a:prstGeom prst="rect">
            <a:avLst/>
          </a:prstGeom>
          <a:noFill/>
        </p:spPr>
      </p:pic>
      <p:pic>
        <p:nvPicPr>
          <p:cNvPr id="12" name="Picture 13" descr="https://timgsa.baidu.com/timg?image&amp;quality=80&amp;size=b9999_10000&amp;sec=1523218266372&amp;di=666322cccdfa5040bf91d767ce05b145&amp;imgtype=0&amp;src=http%3A%2F%2Fimgsrc.baidu.com%2Fimgad%2Fpic%2Fitem%2Ff636afc379310a55979127d2bd4543a98226105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5877272"/>
            <a:ext cx="792088" cy="624957"/>
          </a:xfrm>
          <a:prstGeom prst="rect">
            <a:avLst/>
          </a:prstGeom>
          <a:noFill/>
        </p:spPr>
      </p:pic>
      <p:pic>
        <p:nvPicPr>
          <p:cNvPr id="13" name="Picture 13" descr="https://timgsa.baidu.com/timg?image&amp;quality=80&amp;size=b9999_10000&amp;sec=1523218266372&amp;di=666322cccdfa5040bf91d767ce05b145&amp;imgtype=0&amp;src=http%3A%2F%2Fimgsrc.baidu.com%2Fimgad%2Fpic%2Fitem%2Ff636afc379310a55979127d2bd4543a98226105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5373216"/>
            <a:ext cx="792088" cy="624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77" name="Freeform 33"/>
          <p:cNvSpPr/>
          <p:nvPr/>
        </p:nvSpPr>
        <p:spPr bwMode="auto">
          <a:xfrm>
            <a:off x="6467475" y="2247900"/>
            <a:ext cx="238125" cy="209550"/>
          </a:xfrm>
          <a:custGeom>
            <a:avLst/>
            <a:gdLst/>
            <a:ahLst/>
            <a:cxnLst>
              <a:cxn ang="0">
                <a:pos x="120" y="225"/>
              </a:cxn>
              <a:cxn ang="0">
                <a:pos x="45" y="150"/>
              </a:cxn>
              <a:cxn ang="0">
                <a:pos x="0" y="90"/>
              </a:cxn>
              <a:cxn ang="0">
                <a:pos x="0" y="45"/>
              </a:cxn>
              <a:cxn ang="0">
                <a:pos x="0" y="15"/>
              </a:cxn>
              <a:cxn ang="0">
                <a:pos x="30" y="0"/>
              </a:cxn>
              <a:cxn ang="0">
                <a:pos x="105" y="0"/>
              </a:cxn>
              <a:cxn ang="0">
                <a:pos x="210" y="15"/>
              </a:cxn>
              <a:cxn ang="0">
                <a:pos x="300" y="75"/>
              </a:cxn>
              <a:cxn ang="0">
                <a:pos x="360" y="150"/>
              </a:cxn>
              <a:cxn ang="0">
                <a:pos x="375" y="225"/>
              </a:cxn>
              <a:cxn ang="0">
                <a:pos x="375" y="270"/>
              </a:cxn>
              <a:cxn ang="0">
                <a:pos x="360" y="300"/>
              </a:cxn>
              <a:cxn ang="0">
                <a:pos x="300" y="330"/>
              </a:cxn>
              <a:cxn ang="0">
                <a:pos x="210" y="300"/>
              </a:cxn>
              <a:cxn ang="0">
                <a:pos x="165" y="270"/>
              </a:cxn>
              <a:cxn ang="0">
                <a:pos x="120" y="225"/>
              </a:cxn>
              <a:cxn ang="0">
                <a:pos x="120" y="225"/>
              </a:cxn>
            </a:cxnLst>
            <a:rect l="0" t="0" r="r" b="b"/>
            <a:pathLst>
              <a:path w="375" h="330">
                <a:moveTo>
                  <a:pt x="120" y="225"/>
                </a:moveTo>
                <a:lnTo>
                  <a:pt x="45" y="150"/>
                </a:lnTo>
                <a:lnTo>
                  <a:pt x="0" y="90"/>
                </a:lnTo>
                <a:lnTo>
                  <a:pt x="0" y="45"/>
                </a:lnTo>
                <a:lnTo>
                  <a:pt x="0" y="15"/>
                </a:lnTo>
                <a:lnTo>
                  <a:pt x="30" y="0"/>
                </a:lnTo>
                <a:lnTo>
                  <a:pt x="105" y="0"/>
                </a:lnTo>
                <a:lnTo>
                  <a:pt x="210" y="15"/>
                </a:lnTo>
                <a:lnTo>
                  <a:pt x="300" y="75"/>
                </a:lnTo>
                <a:lnTo>
                  <a:pt x="360" y="150"/>
                </a:lnTo>
                <a:lnTo>
                  <a:pt x="375" y="225"/>
                </a:lnTo>
                <a:lnTo>
                  <a:pt x="375" y="270"/>
                </a:lnTo>
                <a:lnTo>
                  <a:pt x="360" y="300"/>
                </a:lnTo>
                <a:lnTo>
                  <a:pt x="300" y="330"/>
                </a:lnTo>
                <a:lnTo>
                  <a:pt x="210" y="300"/>
                </a:lnTo>
                <a:lnTo>
                  <a:pt x="165" y="270"/>
                </a:lnTo>
                <a:lnTo>
                  <a:pt x="120" y="225"/>
                </a:lnTo>
                <a:lnTo>
                  <a:pt x="120" y="2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47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6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编</a:t>
            </a:r>
            <a:endParaRPr lang="zh-CN" altLang="en-US" sz="9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58871" y="2027238"/>
            <a:ext cx="955675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biān</a:t>
            </a:r>
            <a:r>
              <a:rPr lang="en-US" altLang="zh-CN" sz="3200" b="1" dirty="0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7350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57351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57352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57353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57354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5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6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7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8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9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619625" y="4857750"/>
            <a:ext cx="421640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</a:t>
            </a:r>
            <a:r>
              <a:rPr lang="zh-CN" altLang="en-US" sz="2400" b="1" kern="1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右边户字框要扁小，撇要长，下框内是一横两竖。</a:t>
            </a:r>
            <a:endParaRPr lang="zh-CN" altLang="en-US" sz="2400" b="1" kern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部首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纟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57250" y="4421096"/>
            <a:ext cx="30305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编织  编筐　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57250" y="4857750"/>
            <a:ext cx="364013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爷爷正在编织竹筐。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音序：</a:t>
            </a:r>
            <a:r>
              <a:rPr lang="en-US" altLang="zh-CN" sz="2000" b="1">
                <a:latin typeface="仿宋" panose="02010609060101010101" pitchFamily="49" charset="-122"/>
                <a:ea typeface="仿宋" panose="02010609060101010101" pitchFamily="49" charset="-122"/>
              </a:rPr>
              <a:t>B</a:t>
            </a:r>
            <a:endParaRPr lang="en-US" altLang="zh-CN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>
                <a:latin typeface="仿宋" panose="02010609060101010101" pitchFamily="49" charset="-122"/>
                <a:ea typeface="仿宋" panose="02010609060101010101" pitchFamily="49" charset="-122"/>
              </a:rPr>
              <a:t>左右</a:t>
            </a:r>
            <a:endParaRPr lang="zh-CN" altLang="en-US" sz="2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7369" name="Rectangle 25"/>
          <p:cNvSpPr>
            <a:spLocks noChangeArrowheads="1"/>
          </p:cNvSpPr>
          <p:nvPr/>
        </p:nvSpPr>
        <p:spPr bwMode="auto">
          <a:xfrm>
            <a:off x="5635625" y="2225675"/>
            <a:ext cx="31750" cy="15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57370" name="Rectangle 26"/>
          <p:cNvSpPr>
            <a:spLocks noChangeArrowheads="1"/>
          </p:cNvSpPr>
          <p:nvPr/>
        </p:nvSpPr>
        <p:spPr bwMode="auto">
          <a:xfrm>
            <a:off x="5491163" y="2216150"/>
            <a:ext cx="31750" cy="15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5651500" y="2162175"/>
            <a:ext cx="34925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5410200" y="2143125"/>
            <a:ext cx="34925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57378" name="Freeform 34"/>
          <p:cNvSpPr/>
          <p:nvPr/>
        </p:nvSpPr>
        <p:spPr bwMode="auto">
          <a:xfrm>
            <a:off x="5419725" y="3429000"/>
            <a:ext cx="657225" cy="371475"/>
          </a:xfrm>
          <a:custGeom>
            <a:avLst/>
            <a:gdLst/>
            <a:ahLst/>
            <a:cxnLst>
              <a:cxn ang="0">
                <a:pos x="795" y="90"/>
              </a:cxn>
              <a:cxn ang="0">
                <a:pos x="900" y="45"/>
              </a:cxn>
              <a:cxn ang="0">
                <a:pos x="960" y="15"/>
              </a:cxn>
              <a:cxn ang="0">
                <a:pos x="1005" y="0"/>
              </a:cxn>
              <a:cxn ang="0">
                <a:pos x="1035" y="15"/>
              </a:cxn>
              <a:cxn ang="0">
                <a:pos x="1005" y="45"/>
              </a:cxn>
              <a:cxn ang="0">
                <a:pos x="930" y="105"/>
              </a:cxn>
              <a:cxn ang="0">
                <a:pos x="810" y="195"/>
              </a:cxn>
              <a:cxn ang="0">
                <a:pos x="645" y="315"/>
              </a:cxn>
              <a:cxn ang="0">
                <a:pos x="465" y="435"/>
              </a:cxn>
              <a:cxn ang="0">
                <a:pos x="330" y="525"/>
              </a:cxn>
              <a:cxn ang="0">
                <a:pos x="240" y="570"/>
              </a:cxn>
              <a:cxn ang="0">
                <a:pos x="210" y="585"/>
              </a:cxn>
              <a:cxn ang="0">
                <a:pos x="180" y="585"/>
              </a:cxn>
              <a:cxn ang="0">
                <a:pos x="150" y="585"/>
              </a:cxn>
              <a:cxn ang="0">
                <a:pos x="75" y="525"/>
              </a:cxn>
              <a:cxn ang="0">
                <a:pos x="15" y="450"/>
              </a:cxn>
              <a:cxn ang="0">
                <a:pos x="0" y="390"/>
              </a:cxn>
              <a:cxn ang="0">
                <a:pos x="15" y="360"/>
              </a:cxn>
              <a:cxn ang="0">
                <a:pos x="90" y="345"/>
              </a:cxn>
              <a:cxn ang="0">
                <a:pos x="165" y="345"/>
              </a:cxn>
              <a:cxn ang="0">
                <a:pos x="225" y="330"/>
              </a:cxn>
              <a:cxn ang="0">
                <a:pos x="240" y="315"/>
              </a:cxn>
              <a:cxn ang="0">
                <a:pos x="285" y="300"/>
              </a:cxn>
              <a:cxn ang="0">
                <a:pos x="345" y="285"/>
              </a:cxn>
              <a:cxn ang="0">
                <a:pos x="420" y="255"/>
              </a:cxn>
              <a:cxn ang="0">
                <a:pos x="600" y="180"/>
              </a:cxn>
              <a:cxn ang="0">
                <a:pos x="795" y="90"/>
              </a:cxn>
              <a:cxn ang="0">
                <a:pos x="795" y="90"/>
              </a:cxn>
            </a:cxnLst>
            <a:rect l="0" t="0" r="r" b="b"/>
            <a:pathLst>
              <a:path w="1035" h="585">
                <a:moveTo>
                  <a:pt x="795" y="90"/>
                </a:moveTo>
                <a:lnTo>
                  <a:pt x="900" y="45"/>
                </a:lnTo>
                <a:lnTo>
                  <a:pt x="960" y="15"/>
                </a:lnTo>
                <a:lnTo>
                  <a:pt x="1005" y="0"/>
                </a:lnTo>
                <a:lnTo>
                  <a:pt x="1035" y="15"/>
                </a:lnTo>
                <a:lnTo>
                  <a:pt x="1005" y="45"/>
                </a:lnTo>
                <a:lnTo>
                  <a:pt x="930" y="105"/>
                </a:lnTo>
                <a:lnTo>
                  <a:pt x="810" y="195"/>
                </a:lnTo>
                <a:lnTo>
                  <a:pt x="645" y="315"/>
                </a:lnTo>
                <a:lnTo>
                  <a:pt x="465" y="435"/>
                </a:lnTo>
                <a:lnTo>
                  <a:pt x="330" y="525"/>
                </a:lnTo>
                <a:lnTo>
                  <a:pt x="240" y="570"/>
                </a:lnTo>
                <a:lnTo>
                  <a:pt x="210" y="585"/>
                </a:lnTo>
                <a:lnTo>
                  <a:pt x="180" y="585"/>
                </a:lnTo>
                <a:lnTo>
                  <a:pt x="150" y="585"/>
                </a:lnTo>
                <a:lnTo>
                  <a:pt x="75" y="525"/>
                </a:lnTo>
                <a:lnTo>
                  <a:pt x="15" y="450"/>
                </a:lnTo>
                <a:lnTo>
                  <a:pt x="0" y="390"/>
                </a:lnTo>
                <a:lnTo>
                  <a:pt x="15" y="360"/>
                </a:lnTo>
                <a:lnTo>
                  <a:pt x="90" y="345"/>
                </a:lnTo>
                <a:lnTo>
                  <a:pt x="165" y="345"/>
                </a:lnTo>
                <a:lnTo>
                  <a:pt x="225" y="330"/>
                </a:lnTo>
                <a:lnTo>
                  <a:pt x="240" y="315"/>
                </a:lnTo>
                <a:lnTo>
                  <a:pt x="285" y="300"/>
                </a:lnTo>
                <a:lnTo>
                  <a:pt x="345" y="285"/>
                </a:lnTo>
                <a:lnTo>
                  <a:pt x="420" y="255"/>
                </a:lnTo>
                <a:lnTo>
                  <a:pt x="600" y="180"/>
                </a:lnTo>
                <a:lnTo>
                  <a:pt x="795" y="90"/>
                </a:lnTo>
                <a:lnTo>
                  <a:pt x="795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79" name="Freeform 35"/>
          <p:cNvSpPr/>
          <p:nvPr/>
        </p:nvSpPr>
        <p:spPr bwMode="auto">
          <a:xfrm>
            <a:off x="5505450" y="2295525"/>
            <a:ext cx="457200" cy="752475"/>
          </a:xfrm>
          <a:custGeom>
            <a:avLst/>
            <a:gdLst/>
            <a:ahLst/>
            <a:cxnLst>
              <a:cxn ang="0">
                <a:pos x="420" y="360"/>
              </a:cxn>
              <a:cxn ang="0">
                <a:pos x="450" y="255"/>
              </a:cxn>
              <a:cxn ang="0">
                <a:pos x="480" y="180"/>
              </a:cxn>
              <a:cxn ang="0">
                <a:pos x="495" y="120"/>
              </a:cxn>
              <a:cxn ang="0">
                <a:pos x="480" y="75"/>
              </a:cxn>
              <a:cxn ang="0">
                <a:pos x="450" y="45"/>
              </a:cxn>
              <a:cxn ang="0">
                <a:pos x="465" y="15"/>
              </a:cxn>
              <a:cxn ang="0">
                <a:pos x="480" y="0"/>
              </a:cxn>
              <a:cxn ang="0">
                <a:pos x="525" y="0"/>
              </a:cxn>
              <a:cxn ang="0">
                <a:pos x="585" y="15"/>
              </a:cxn>
              <a:cxn ang="0">
                <a:pos x="645" y="60"/>
              </a:cxn>
              <a:cxn ang="0">
                <a:pos x="705" y="120"/>
              </a:cxn>
              <a:cxn ang="0">
                <a:pos x="720" y="165"/>
              </a:cxn>
              <a:cxn ang="0">
                <a:pos x="705" y="225"/>
              </a:cxn>
              <a:cxn ang="0">
                <a:pos x="675" y="285"/>
              </a:cxn>
              <a:cxn ang="0">
                <a:pos x="615" y="360"/>
              </a:cxn>
              <a:cxn ang="0">
                <a:pos x="555" y="510"/>
              </a:cxn>
              <a:cxn ang="0">
                <a:pos x="495" y="600"/>
              </a:cxn>
              <a:cxn ang="0">
                <a:pos x="420" y="705"/>
              </a:cxn>
              <a:cxn ang="0">
                <a:pos x="330" y="840"/>
              </a:cxn>
              <a:cxn ang="0">
                <a:pos x="225" y="975"/>
              </a:cxn>
              <a:cxn ang="0">
                <a:pos x="240" y="990"/>
              </a:cxn>
              <a:cxn ang="0">
                <a:pos x="285" y="990"/>
              </a:cxn>
              <a:cxn ang="0">
                <a:pos x="360" y="990"/>
              </a:cxn>
              <a:cxn ang="0">
                <a:pos x="450" y="975"/>
              </a:cxn>
              <a:cxn ang="0">
                <a:pos x="600" y="960"/>
              </a:cxn>
              <a:cxn ang="0">
                <a:pos x="645" y="960"/>
              </a:cxn>
              <a:cxn ang="0">
                <a:pos x="690" y="960"/>
              </a:cxn>
              <a:cxn ang="0">
                <a:pos x="690" y="1065"/>
              </a:cxn>
              <a:cxn ang="0">
                <a:pos x="465" y="1095"/>
              </a:cxn>
              <a:cxn ang="0">
                <a:pos x="270" y="1140"/>
              </a:cxn>
              <a:cxn ang="0">
                <a:pos x="180" y="1170"/>
              </a:cxn>
              <a:cxn ang="0">
                <a:pos x="105" y="1185"/>
              </a:cxn>
              <a:cxn ang="0">
                <a:pos x="60" y="1185"/>
              </a:cxn>
              <a:cxn ang="0">
                <a:pos x="45" y="1185"/>
              </a:cxn>
              <a:cxn ang="0">
                <a:pos x="15" y="1140"/>
              </a:cxn>
              <a:cxn ang="0">
                <a:pos x="0" y="1065"/>
              </a:cxn>
              <a:cxn ang="0">
                <a:pos x="0" y="1035"/>
              </a:cxn>
              <a:cxn ang="0">
                <a:pos x="15" y="1005"/>
              </a:cxn>
              <a:cxn ang="0">
                <a:pos x="90" y="930"/>
              </a:cxn>
              <a:cxn ang="0">
                <a:pos x="165" y="855"/>
              </a:cxn>
              <a:cxn ang="0">
                <a:pos x="255" y="735"/>
              </a:cxn>
              <a:cxn ang="0">
                <a:pos x="330" y="570"/>
              </a:cxn>
              <a:cxn ang="0">
                <a:pos x="420" y="360"/>
              </a:cxn>
              <a:cxn ang="0">
                <a:pos x="420" y="360"/>
              </a:cxn>
            </a:cxnLst>
            <a:rect l="0" t="0" r="r" b="b"/>
            <a:pathLst>
              <a:path w="720" h="1185">
                <a:moveTo>
                  <a:pt x="420" y="360"/>
                </a:moveTo>
                <a:lnTo>
                  <a:pt x="450" y="255"/>
                </a:lnTo>
                <a:lnTo>
                  <a:pt x="480" y="180"/>
                </a:lnTo>
                <a:lnTo>
                  <a:pt x="495" y="120"/>
                </a:lnTo>
                <a:lnTo>
                  <a:pt x="480" y="75"/>
                </a:lnTo>
                <a:lnTo>
                  <a:pt x="450" y="45"/>
                </a:lnTo>
                <a:lnTo>
                  <a:pt x="465" y="15"/>
                </a:lnTo>
                <a:lnTo>
                  <a:pt x="480" y="0"/>
                </a:lnTo>
                <a:lnTo>
                  <a:pt x="525" y="0"/>
                </a:lnTo>
                <a:lnTo>
                  <a:pt x="585" y="15"/>
                </a:lnTo>
                <a:lnTo>
                  <a:pt x="645" y="60"/>
                </a:lnTo>
                <a:lnTo>
                  <a:pt x="705" y="120"/>
                </a:lnTo>
                <a:lnTo>
                  <a:pt x="720" y="165"/>
                </a:lnTo>
                <a:lnTo>
                  <a:pt x="705" y="225"/>
                </a:lnTo>
                <a:lnTo>
                  <a:pt x="675" y="285"/>
                </a:lnTo>
                <a:lnTo>
                  <a:pt x="615" y="360"/>
                </a:lnTo>
                <a:lnTo>
                  <a:pt x="555" y="510"/>
                </a:lnTo>
                <a:lnTo>
                  <a:pt x="495" y="600"/>
                </a:lnTo>
                <a:lnTo>
                  <a:pt x="420" y="705"/>
                </a:lnTo>
                <a:lnTo>
                  <a:pt x="330" y="840"/>
                </a:lnTo>
                <a:lnTo>
                  <a:pt x="225" y="975"/>
                </a:lnTo>
                <a:lnTo>
                  <a:pt x="240" y="990"/>
                </a:lnTo>
                <a:lnTo>
                  <a:pt x="285" y="990"/>
                </a:lnTo>
                <a:lnTo>
                  <a:pt x="360" y="990"/>
                </a:lnTo>
                <a:lnTo>
                  <a:pt x="450" y="975"/>
                </a:lnTo>
                <a:lnTo>
                  <a:pt x="600" y="960"/>
                </a:lnTo>
                <a:lnTo>
                  <a:pt x="645" y="960"/>
                </a:lnTo>
                <a:lnTo>
                  <a:pt x="690" y="960"/>
                </a:lnTo>
                <a:lnTo>
                  <a:pt x="690" y="1065"/>
                </a:lnTo>
                <a:lnTo>
                  <a:pt x="465" y="1095"/>
                </a:lnTo>
                <a:lnTo>
                  <a:pt x="270" y="1140"/>
                </a:lnTo>
                <a:lnTo>
                  <a:pt x="180" y="1170"/>
                </a:lnTo>
                <a:lnTo>
                  <a:pt x="105" y="1185"/>
                </a:lnTo>
                <a:lnTo>
                  <a:pt x="60" y="1185"/>
                </a:lnTo>
                <a:lnTo>
                  <a:pt x="45" y="1185"/>
                </a:lnTo>
                <a:lnTo>
                  <a:pt x="15" y="1140"/>
                </a:lnTo>
                <a:lnTo>
                  <a:pt x="0" y="1065"/>
                </a:lnTo>
                <a:lnTo>
                  <a:pt x="0" y="1035"/>
                </a:lnTo>
                <a:lnTo>
                  <a:pt x="15" y="1005"/>
                </a:lnTo>
                <a:lnTo>
                  <a:pt x="90" y="930"/>
                </a:lnTo>
                <a:lnTo>
                  <a:pt x="165" y="855"/>
                </a:lnTo>
                <a:lnTo>
                  <a:pt x="255" y="735"/>
                </a:lnTo>
                <a:lnTo>
                  <a:pt x="330" y="570"/>
                </a:lnTo>
                <a:lnTo>
                  <a:pt x="420" y="360"/>
                </a:lnTo>
                <a:lnTo>
                  <a:pt x="420" y="3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0" name="Freeform 36"/>
          <p:cNvSpPr/>
          <p:nvPr/>
        </p:nvSpPr>
        <p:spPr bwMode="auto">
          <a:xfrm>
            <a:off x="5553075" y="2619375"/>
            <a:ext cx="600075" cy="828675"/>
          </a:xfrm>
          <a:custGeom>
            <a:avLst/>
            <a:gdLst/>
            <a:ahLst/>
            <a:cxnLst>
              <a:cxn ang="0">
                <a:pos x="195" y="1260"/>
              </a:cxn>
              <a:cxn ang="0">
                <a:pos x="150" y="1290"/>
              </a:cxn>
              <a:cxn ang="0">
                <a:pos x="105" y="1305"/>
              </a:cxn>
              <a:cxn ang="0">
                <a:pos x="75" y="1290"/>
              </a:cxn>
              <a:cxn ang="0">
                <a:pos x="30" y="1245"/>
              </a:cxn>
              <a:cxn ang="0">
                <a:pos x="0" y="1200"/>
              </a:cxn>
              <a:cxn ang="0">
                <a:pos x="0" y="1155"/>
              </a:cxn>
              <a:cxn ang="0">
                <a:pos x="15" y="1110"/>
              </a:cxn>
              <a:cxn ang="0">
                <a:pos x="60" y="1065"/>
              </a:cxn>
              <a:cxn ang="0">
                <a:pos x="90" y="1050"/>
              </a:cxn>
              <a:cxn ang="0">
                <a:pos x="135" y="1020"/>
              </a:cxn>
              <a:cxn ang="0">
                <a:pos x="240" y="930"/>
              </a:cxn>
              <a:cxn ang="0">
                <a:pos x="300" y="855"/>
              </a:cxn>
              <a:cxn ang="0">
                <a:pos x="360" y="765"/>
              </a:cxn>
              <a:cxn ang="0">
                <a:pos x="450" y="630"/>
              </a:cxn>
              <a:cxn ang="0">
                <a:pos x="555" y="480"/>
              </a:cxn>
              <a:cxn ang="0">
                <a:pos x="645" y="330"/>
              </a:cxn>
              <a:cxn ang="0">
                <a:pos x="705" y="210"/>
              </a:cxn>
              <a:cxn ang="0">
                <a:pos x="735" y="135"/>
              </a:cxn>
              <a:cxn ang="0">
                <a:pos x="735" y="90"/>
              </a:cxn>
              <a:cxn ang="0">
                <a:pos x="720" y="45"/>
              </a:cxn>
              <a:cxn ang="0">
                <a:pos x="735" y="15"/>
              </a:cxn>
              <a:cxn ang="0">
                <a:pos x="765" y="0"/>
              </a:cxn>
              <a:cxn ang="0">
                <a:pos x="825" y="30"/>
              </a:cxn>
              <a:cxn ang="0">
                <a:pos x="885" y="75"/>
              </a:cxn>
              <a:cxn ang="0">
                <a:pos x="930" y="135"/>
              </a:cxn>
              <a:cxn ang="0">
                <a:pos x="945" y="195"/>
              </a:cxn>
              <a:cxn ang="0">
                <a:pos x="915" y="270"/>
              </a:cxn>
              <a:cxn ang="0">
                <a:pos x="870" y="315"/>
              </a:cxn>
              <a:cxn ang="0">
                <a:pos x="810" y="390"/>
              </a:cxn>
              <a:cxn ang="0">
                <a:pos x="720" y="495"/>
              </a:cxn>
              <a:cxn ang="0">
                <a:pos x="600" y="645"/>
              </a:cxn>
              <a:cxn ang="0">
                <a:pos x="495" y="780"/>
              </a:cxn>
              <a:cxn ang="0">
                <a:pos x="405" y="885"/>
              </a:cxn>
              <a:cxn ang="0">
                <a:pos x="360" y="945"/>
              </a:cxn>
              <a:cxn ang="0">
                <a:pos x="360" y="975"/>
              </a:cxn>
              <a:cxn ang="0">
                <a:pos x="375" y="975"/>
              </a:cxn>
              <a:cxn ang="0">
                <a:pos x="435" y="975"/>
              </a:cxn>
              <a:cxn ang="0">
                <a:pos x="510" y="960"/>
              </a:cxn>
              <a:cxn ang="0">
                <a:pos x="615" y="930"/>
              </a:cxn>
              <a:cxn ang="0">
                <a:pos x="720" y="900"/>
              </a:cxn>
              <a:cxn ang="0">
                <a:pos x="795" y="885"/>
              </a:cxn>
              <a:cxn ang="0">
                <a:pos x="840" y="870"/>
              </a:cxn>
              <a:cxn ang="0">
                <a:pos x="855" y="885"/>
              </a:cxn>
              <a:cxn ang="0">
                <a:pos x="840" y="915"/>
              </a:cxn>
              <a:cxn ang="0">
                <a:pos x="780" y="945"/>
              </a:cxn>
              <a:cxn ang="0">
                <a:pos x="690" y="990"/>
              </a:cxn>
              <a:cxn ang="0">
                <a:pos x="555" y="1050"/>
              </a:cxn>
              <a:cxn ang="0">
                <a:pos x="420" y="1125"/>
              </a:cxn>
              <a:cxn ang="0">
                <a:pos x="300" y="1185"/>
              </a:cxn>
              <a:cxn ang="0">
                <a:pos x="240" y="1230"/>
              </a:cxn>
              <a:cxn ang="0">
                <a:pos x="195" y="1260"/>
              </a:cxn>
              <a:cxn ang="0">
                <a:pos x="195" y="1260"/>
              </a:cxn>
            </a:cxnLst>
            <a:rect l="0" t="0" r="r" b="b"/>
            <a:pathLst>
              <a:path w="945" h="1305">
                <a:moveTo>
                  <a:pt x="195" y="1260"/>
                </a:moveTo>
                <a:lnTo>
                  <a:pt x="150" y="1290"/>
                </a:lnTo>
                <a:lnTo>
                  <a:pt x="105" y="1305"/>
                </a:lnTo>
                <a:lnTo>
                  <a:pt x="75" y="1290"/>
                </a:lnTo>
                <a:lnTo>
                  <a:pt x="30" y="1245"/>
                </a:lnTo>
                <a:lnTo>
                  <a:pt x="0" y="1200"/>
                </a:lnTo>
                <a:lnTo>
                  <a:pt x="0" y="1155"/>
                </a:lnTo>
                <a:lnTo>
                  <a:pt x="15" y="1110"/>
                </a:lnTo>
                <a:lnTo>
                  <a:pt x="60" y="1065"/>
                </a:lnTo>
                <a:lnTo>
                  <a:pt x="90" y="1050"/>
                </a:lnTo>
                <a:lnTo>
                  <a:pt x="135" y="1020"/>
                </a:lnTo>
                <a:lnTo>
                  <a:pt x="240" y="930"/>
                </a:lnTo>
                <a:lnTo>
                  <a:pt x="300" y="855"/>
                </a:lnTo>
                <a:lnTo>
                  <a:pt x="360" y="765"/>
                </a:lnTo>
                <a:lnTo>
                  <a:pt x="450" y="630"/>
                </a:lnTo>
                <a:lnTo>
                  <a:pt x="555" y="480"/>
                </a:lnTo>
                <a:lnTo>
                  <a:pt x="645" y="330"/>
                </a:lnTo>
                <a:lnTo>
                  <a:pt x="705" y="210"/>
                </a:lnTo>
                <a:lnTo>
                  <a:pt x="735" y="135"/>
                </a:lnTo>
                <a:lnTo>
                  <a:pt x="735" y="90"/>
                </a:lnTo>
                <a:lnTo>
                  <a:pt x="720" y="45"/>
                </a:lnTo>
                <a:lnTo>
                  <a:pt x="735" y="15"/>
                </a:lnTo>
                <a:lnTo>
                  <a:pt x="765" y="0"/>
                </a:lnTo>
                <a:lnTo>
                  <a:pt x="825" y="30"/>
                </a:lnTo>
                <a:lnTo>
                  <a:pt x="885" y="75"/>
                </a:lnTo>
                <a:lnTo>
                  <a:pt x="930" y="135"/>
                </a:lnTo>
                <a:lnTo>
                  <a:pt x="945" y="195"/>
                </a:lnTo>
                <a:lnTo>
                  <a:pt x="915" y="270"/>
                </a:lnTo>
                <a:lnTo>
                  <a:pt x="870" y="315"/>
                </a:lnTo>
                <a:lnTo>
                  <a:pt x="810" y="390"/>
                </a:lnTo>
                <a:lnTo>
                  <a:pt x="720" y="495"/>
                </a:lnTo>
                <a:lnTo>
                  <a:pt x="600" y="645"/>
                </a:lnTo>
                <a:lnTo>
                  <a:pt x="495" y="780"/>
                </a:lnTo>
                <a:lnTo>
                  <a:pt x="405" y="885"/>
                </a:lnTo>
                <a:lnTo>
                  <a:pt x="360" y="945"/>
                </a:lnTo>
                <a:lnTo>
                  <a:pt x="360" y="975"/>
                </a:lnTo>
                <a:lnTo>
                  <a:pt x="375" y="975"/>
                </a:lnTo>
                <a:lnTo>
                  <a:pt x="435" y="975"/>
                </a:lnTo>
                <a:lnTo>
                  <a:pt x="510" y="960"/>
                </a:lnTo>
                <a:lnTo>
                  <a:pt x="615" y="930"/>
                </a:lnTo>
                <a:lnTo>
                  <a:pt x="720" y="900"/>
                </a:lnTo>
                <a:lnTo>
                  <a:pt x="795" y="885"/>
                </a:lnTo>
                <a:lnTo>
                  <a:pt x="840" y="870"/>
                </a:lnTo>
                <a:lnTo>
                  <a:pt x="855" y="885"/>
                </a:lnTo>
                <a:lnTo>
                  <a:pt x="840" y="915"/>
                </a:lnTo>
                <a:lnTo>
                  <a:pt x="780" y="945"/>
                </a:lnTo>
                <a:lnTo>
                  <a:pt x="690" y="990"/>
                </a:lnTo>
                <a:lnTo>
                  <a:pt x="555" y="1050"/>
                </a:lnTo>
                <a:lnTo>
                  <a:pt x="420" y="1125"/>
                </a:lnTo>
                <a:lnTo>
                  <a:pt x="300" y="1185"/>
                </a:lnTo>
                <a:lnTo>
                  <a:pt x="240" y="1230"/>
                </a:lnTo>
                <a:lnTo>
                  <a:pt x="195" y="1260"/>
                </a:lnTo>
                <a:lnTo>
                  <a:pt x="195" y="12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2" name="Freeform 38"/>
          <p:cNvSpPr/>
          <p:nvPr/>
        </p:nvSpPr>
        <p:spPr bwMode="auto">
          <a:xfrm>
            <a:off x="6362700" y="2524125"/>
            <a:ext cx="619125" cy="361950"/>
          </a:xfrm>
          <a:custGeom>
            <a:avLst/>
            <a:gdLst/>
            <a:ahLst/>
            <a:cxnLst>
              <a:cxn ang="0">
                <a:pos x="630" y="390"/>
              </a:cxn>
              <a:cxn ang="0">
                <a:pos x="645" y="330"/>
              </a:cxn>
              <a:cxn ang="0">
                <a:pos x="645" y="270"/>
              </a:cxn>
              <a:cxn ang="0">
                <a:pos x="630" y="225"/>
              </a:cxn>
              <a:cxn ang="0">
                <a:pos x="600" y="210"/>
              </a:cxn>
              <a:cxn ang="0">
                <a:pos x="540" y="195"/>
              </a:cxn>
              <a:cxn ang="0">
                <a:pos x="480" y="210"/>
              </a:cxn>
              <a:cxn ang="0">
                <a:pos x="375" y="255"/>
              </a:cxn>
              <a:cxn ang="0">
                <a:pos x="210" y="300"/>
              </a:cxn>
              <a:cxn ang="0">
                <a:pos x="0" y="360"/>
              </a:cxn>
              <a:cxn ang="0">
                <a:pos x="0" y="210"/>
              </a:cxn>
              <a:cxn ang="0">
                <a:pos x="60" y="210"/>
              </a:cxn>
              <a:cxn ang="0">
                <a:pos x="135" y="195"/>
              </a:cxn>
              <a:cxn ang="0">
                <a:pos x="240" y="165"/>
              </a:cxn>
              <a:cxn ang="0">
                <a:pos x="360" y="135"/>
              </a:cxn>
              <a:cxn ang="0">
                <a:pos x="480" y="105"/>
              </a:cxn>
              <a:cxn ang="0">
                <a:pos x="570" y="75"/>
              </a:cxn>
              <a:cxn ang="0">
                <a:pos x="630" y="45"/>
              </a:cxn>
              <a:cxn ang="0">
                <a:pos x="675" y="30"/>
              </a:cxn>
              <a:cxn ang="0">
                <a:pos x="720" y="0"/>
              </a:cxn>
              <a:cxn ang="0">
                <a:pos x="750" y="0"/>
              </a:cxn>
              <a:cxn ang="0">
                <a:pos x="795" y="30"/>
              </a:cxn>
              <a:cxn ang="0">
                <a:pos x="885" y="75"/>
              </a:cxn>
              <a:cxn ang="0">
                <a:pos x="960" y="150"/>
              </a:cxn>
              <a:cxn ang="0">
                <a:pos x="975" y="180"/>
              </a:cxn>
              <a:cxn ang="0">
                <a:pos x="960" y="210"/>
              </a:cxn>
              <a:cxn ang="0">
                <a:pos x="915" y="240"/>
              </a:cxn>
              <a:cxn ang="0">
                <a:pos x="870" y="270"/>
              </a:cxn>
              <a:cxn ang="0">
                <a:pos x="825" y="330"/>
              </a:cxn>
              <a:cxn ang="0">
                <a:pos x="765" y="435"/>
              </a:cxn>
              <a:cxn ang="0">
                <a:pos x="690" y="570"/>
              </a:cxn>
              <a:cxn ang="0">
                <a:pos x="615" y="570"/>
              </a:cxn>
              <a:cxn ang="0">
                <a:pos x="615" y="495"/>
              </a:cxn>
              <a:cxn ang="0">
                <a:pos x="630" y="390"/>
              </a:cxn>
              <a:cxn ang="0">
                <a:pos x="630" y="390"/>
              </a:cxn>
            </a:cxnLst>
            <a:rect l="0" t="0" r="r" b="b"/>
            <a:pathLst>
              <a:path w="975" h="570">
                <a:moveTo>
                  <a:pt x="630" y="390"/>
                </a:moveTo>
                <a:lnTo>
                  <a:pt x="645" y="330"/>
                </a:lnTo>
                <a:lnTo>
                  <a:pt x="645" y="270"/>
                </a:lnTo>
                <a:lnTo>
                  <a:pt x="630" y="225"/>
                </a:lnTo>
                <a:lnTo>
                  <a:pt x="600" y="210"/>
                </a:lnTo>
                <a:lnTo>
                  <a:pt x="540" y="195"/>
                </a:lnTo>
                <a:lnTo>
                  <a:pt x="480" y="210"/>
                </a:lnTo>
                <a:lnTo>
                  <a:pt x="375" y="255"/>
                </a:lnTo>
                <a:lnTo>
                  <a:pt x="210" y="300"/>
                </a:lnTo>
                <a:lnTo>
                  <a:pt x="0" y="360"/>
                </a:lnTo>
                <a:lnTo>
                  <a:pt x="0" y="210"/>
                </a:lnTo>
                <a:lnTo>
                  <a:pt x="60" y="210"/>
                </a:lnTo>
                <a:lnTo>
                  <a:pt x="135" y="195"/>
                </a:lnTo>
                <a:lnTo>
                  <a:pt x="240" y="165"/>
                </a:lnTo>
                <a:lnTo>
                  <a:pt x="360" y="135"/>
                </a:lnTo>
                <a:lnTo>
                  <a:pt x="480" y="105"/>
                </a:lnTo>
                <a:lnTo>
                  <a:pt x="570" y="75"/>
                </a:lnTo>
                <a:lnTo>
                  <a:pt x="630" y="45"/>
                </a:lnTo>
                <a:lnTo>
                  <a:pt x="675" y="30"/>
                </a:lnTo>
                <a:lnTo>
                  <a:pt x="720" y="0"/>
                </a:lnTo>
                <a:lnTo>
                  <a:pt x="750" y="0"/>
                </a:lnTo>
                <a:lnTo>
                  <a:pt x="795" y="30"/>
                </a:lnTo>
                <a:lnTo>
                  <a:pt x="885" y="75"/>
                </a:lnTo>
                <a:lnTo>
                  <a:pt x="960" y="150"/>
                </a:lnTo>
                <a:lnTo>
                  <a:pt x="975" y="180"/>
                </a:lnTo>
                <a:lnTo>
                  <a:pt x="960" y="210"/>
                </a:lnTo>
                <a:lnTo>
                  <a:pt x="915" y="240"/>
                </a:lnTo>
                <a:lnTo>
                  <a:pt x="870" y="270"/>
                </a:lnTo>
                <a:lnTo>
                  <a:pt x="825" y="330"/>
                </a:lnTo>
                <a:lnTo>
                  <a:pt x="765" y="435"/>
                </a:lnTo>
                <a:lnTo>
                  <a:pt x="690" y="570"/>
                </a:lnTo>
                <a:lnTo>
                  <a:pt x="615" y="570"/>
                </a:lnTo>
                <a:lnTo>
                  <a:pt x="615" y="495"/>
                </a:lnTo>
                <a:lnTo>
                  <a:pt x="630" y="390"/>
                </a:lnTo>
                <a:lnTo>
                  <a:pt x="630" y="3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3" name="Freeform 39"/>
          <p:cNvSpPr/>
          <p:nvPr/>
        </p:nvSpPr>
        <p:spPr bwMode="auto">
          <a:xfrm>
            <a:off x="6324600" y="2867025"/>
            <a:ext cx="542925" cy="180975"/>
          </a:xfrm>
          <a:custGeom>
            <a:avLst/>
            <a:gdLst/>
            <a:ahLst/>
            <a:cxnLst>
              <a:cxn ang="0">
                <a:pos x="720" y="0"/>
              </a:cxn>
              <a:cxn ang="0">
                <a:pos x="750" y="0"/>
              </a:cxn>
              <a:cxn ang="0">
                <a:pos x="780" y="15"/>
              </a:cxn>
              <a:cxn ang="0">
                <a:pos x="825" y="60"/>
              </a:cxn>
              <a:cxn ang="0">
                <a:pos x="855" y="120"/>
              </a:cxn>
              <a:cxn ang="0">
                <a:pos x="0" y="285"/>
              </a:cxn>
              <a:cxn ang="0">
                <a:pos x="0" y="150"/>
              </a:cxn>
              <a:cxn ang="0">
                <a:pos x="240" y="120"/>
              </a:cxn>
              <a:cxn ang="0">
                <a:pos x="465" y="60"/>
              </a:cxn>
              <a:cxn ang="0">
                <a:pos x="555" y="30"/>
              </a:cxn>
              <a:cxn ang="0">
                <a:pos x="630" y="15"/>
              </a:cxn>
              <a:cxn ang="0">
                <a:pos x="675" y="0"/>
              </a:cxn>
              <a:cxn ang="0">
                <a:pos x="720" y="0"/>
              </a:cxn>
              <a:cxn ang="0">
                <a:pos x="720" y="0"/>
              </a:cxn>
            </a:cxnLst>
            <a:rect l="0" t="0" r="r" b="b"/>
            <a:pathLst>
              <a:path w="855" h="285">
                <a:moveTo>
                  <a:pt x="720" y="0"/>
                </a:moveTo>
                <a:lnTo>
                  <a:pt x="750" y="0"/>
                </a:lnTo>
                <a:lnTo>
                  <a:pt x="780" y="15"/>
                </a:lnTo>
                <a:lnTo>
                  <a:pt x="825" y="60"/>
                </a:lnTo>
                <a:lnTo>
                  <a:pt x="855" y="120"/>
                </a:lnTo>
                <a:lnTo>
                  <a:pt x="0" y="285"/>
                </a:lnTo>
                <a:lnTo>
                  <a:pt x="0" y="150"/>
                </a:lnTo>
                <a:lnTo>
                  <a:pt x="240" y="120"/>
                </a:lnTo>
                <a:lnTo>
                  <a:pt x="465" y="60"/>
                </a:lnTo>
                <a:lnTo>
                  <a:pt x="555" y="30"/>
                </a:lnTo>
                <a:lnTo>
                  <a:pt x="630" y="15"/>
                </a:lnTo>
                <a:lnTo>
                  <a:pt x="675" y="0"/>
                </a:lnTo>
                <a:lnTo>
                  <a:pt x="720" y="0"/>
                </a:lnTo>
                <a:lnTo>
                  <a:pt x="72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6" name="Freeform 42"/>
          <p:cNvSpPr/>
          <p:nvPr/>
        </p:nvSpPr>
        <p:spPr bwMode="auto">
          <a:xfrm>
            <a:off x="6362700" y="3419475"/>
            <a:ext cx="590550" cy="171450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60" y="165"/>
              </a:cxn>
              <a:cxn ang="0">
                <a:pos x="165" y="135"/>
              </a:cxn>
              <a:cxn ang="0">
                <a:pos x="285" y="105"/>
              </a:cxn>
              <a:cxn ang="0">
                <a:pos x="450" y="60"/>
              </a:cxn>
              <a:cxn ang="0">
                <a:pos x="600" y="30"/>
              </a:cxn>
              <a:cxn ang="0">
                <a:pos x="720" y="0"/>
              </a:cxn>
              <a:cxn ang="0">
                <a:pos x="810" y="0"/>
              </a:cxn>
              <a:cxn ang="0">
                <a:pos x="870" y="0"/>
              </a:cxn>
              <a:cxn ang="0">
                <a:pos x="915" y="30"/>
              </a:cxn>
              <a:cxn ang="0">
                <a:pos x="930" y="45"/>
              </a:cxn>
              <a:cxn ang="0">
                <a:pos x="900" y="90"/>
              </a:cxn>
              <a:cxn ang="0">
                <a:pos x="825" y="120"/>
              </a:cxn>
              <a:cxn ang="0">
                <a:pos x="735" y="150"/>
              </a:cxn>
              <a:cxn ang="0">
                <a:pos x="690" y="165"/>
              </a:cxn>
              <a:cxn ang="0">
                <a:pos x="660" y="165"/>
              </a:cxn>
              <a:cxn ang="0">
                <a:pos x="600" y="165"/>
              </a:cxn>
              <a:cxn ang="0">
                <a:pos x="510" y="195"/>
              </a:cxn>
              <a:cxn ang="0">
                <a:pos x="390" y="210"/>
              </a:cxn>
              <a:cxn ang="0">
                <a:pos x="270" y="240"/>
              </a:cxn>
              <a:cxn ang="0">
                <a:pos x="180" y="255"/>
              </a:cxn>
              <a:cxn ang="0">
                <a:pos x="120" y="270"/>
              </a:cxn>
              <a:cxn ang="0">
                <a:pos x="90" y="270"/>
              </a:cxn>
              <a:cxn ang="0">
                <a:pos x="60" y="240"/>
              </a:cxn>
              <a:cxn ang="0">
                <a:pos x="0" y="180"/>
              </a:cxn>
              <a:cxn ang="0">
                <a:pos x="0" y="180"/>
              </a:cxn>
            </a:cxnLst>
            <a:rect l="0" t="0" r="r" b="b"/>
            <a:pathLst>
              <a:path w="930" h="270">
                <a:moveTo>
                  <a:pt x="0" y="180"/>
                </a:moveTo>
                <a:lnTo>
                  <a:pt x="60" y="165"/>
                </a:lnTo>
                <a:lnTo>
                  <a:pt x="165" y="135"/>
                </a:lnTo>
                <a:lnTo>
                  <a:pt x="285" y="105"/>
                </a:lnTo>
                <a:lnTo>
                  <a:pt x="450" y="60"/>
                </a:lnTo>
                <a:lnTo>
                  <a:pt x="600" y="30"/>
                </a:lnTo>
                <a:lnTo>
                  <a:pt x="720" y="0"/>
                </a:lnTo>
                <a:lnTo>
                  <a:pt x="810" y="0"/>
                </a:lnTo>
                <a:lnTo>
                  <a:pt x="870" y="0"/>
                </a:lnTo>
                <a:lnTo>
                  <a:pt x="915" y="30"/>
                </a:lnTo>
                <a:lnTo>
                  <a:pt x="930" y="45"/>
                </a:lnTo>
                <a:lnTo>
                  <a:pt x="900" y="90"/>
                </a:lnTo>
                <a:lnTo>
                  <a:pt x="825" y="120"/>
                </a:lnTo>
                <a:lnTo>
                  <a:pt x="735" y="150"/>
                </a:lnTo>
                <a:lnTo>
                  <a:pt x="690" y="165"/>
                </a:lnTo>
                <a:lnTo>
                  <a:pt x="660" y="165"/>
                </a:lnTo>
                <a:lnTo>
                  <a:pt x="600" y="165"/>
                </a:lnTo>
                <a:lnTo>
                  <a:pt x="510" y="195"/>
                </a:lnTo>
                <a:lnTo>
                  <a:pt x="390" y="210"/>
                </a:lnTo>
                <a:lnTo>
                  <a:pt x="270" y="240"/>
                </a:lnTo>
                <a:lnTo>
                  <a:pt x="180" y="255"/>
                </a:lnTo>
                <a:lnTo>
                  <a:pt x="120" y="270"/>
                </a:lnTo>
                <a:lnTo>
                  <a:pt x="90" y="270"/>
                </a:lnTo>
                <a:lnTo>
                  <a:pt x="60" y="240"/>
                </a:lnTo>
                <a:lnTo>
                  <a:pt x="0" y="180"/>
                </a:lnTo>
                <a:lnTo>
                  <a:pt x="0" y="1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1" name="Freeform 37"/>
          <p:cNvSpPr/>
          <p:nvPr/>
        </p:nvSpPr>
        <p:spPr bwMode="auto">
          <a:xfrm>
            <a:off x="5829300" y="2638425"/>
            <a:ext cx="561975" cy="1304925"/>
          </a:xfrm>
          <a:custGeom>
            <a:avLst/>
            <a:gdLst/>
            <a:ahLst/>
            <a:cxnLst>
              <a:cxn ang="0">
                <a:pos x="705" y="1080"/>
              </a:cxn>
              <a:cxn ang="0">
                <a:pos x="600" y="1350"/>
              </a:cxn>
              <a:cxn ang="0">
                <a:pos x="480" y="1575"/>
              </a:cxn>
              <a:cxn ang="0">
                <a:pos x="405" y="1680"/>
              </a:cxn>
              <a:cxn ang="0">
                <a:pos x="345" y="1770"/>
              </a:cxn>
              <a:cxn ang="0">
                <a:pos x="180" y="1920"/>
              </a:cxn>
              <a:cxn ang="0">
                <a:pos x="105" y="1995"/>
              </a:cxn>
              <a:cxn ang="0">
                <a:pos x="45" y="2040"/>
              </a:cxn>
              <a:cxn ang="0">
                <a:pos x="15" y="2055"/>
              </a:cxn>
              <a:cxn ang="0">
                <a:pos x="0" y="2055"/>
              </a:cxn>
              <a:cxn ang="0">
                <a:pos x="0" y="2025"/>
              </a:cxn>
              <a:cxn ang="0">
                <a:pos x="45" y="1980"/>
              </a:cxn>
              <a:cxn ang="0">
                <a:pos x="105" y="1890"/>
              </a:cxn>
              <a:cxn ang="0">
                <a:pos x="195" y="1785"/>
              </a:cxn>
              <a:cxn ang="0">
                <a:pos x="375" y="1485"/>
              </a:cxn>
              <a:cxn ang="0">
                <a:pos x="450" y="1320"/>
              </a:cxn>
              <a:cxn ang="0">
                <a:pos x="525" y="1140"/>
              </a:cxn>
              <a:cxn ang="0">
                <a:pos x="585" y="945"/>
              </a:cxn>
              <a:cxn ang="0">
                <a:pos x="645" y="780"/>
              </a:cxn>
              <a:cxn ang="0">
                <a:pos x="675" y="615"/>
              </a:cxn>
              <a:cxn ang="0">
                <a:pos x="690" y="465"/>
              </a:cxn>
              <a:cxn ang="0">
                <a:pos x="705" y="330"/>
              </a:cxn>
              <a:cxn ang="0">
                <a:pos x="705" y="240"/>
              </a:cxn>
              <a:cxn ang="0">
                <a:pos x="705" y="165"/>
              </a:cxn>
              <a:cxn ang="0">
                <a:pos x="690" y="120"/>
              </a:cxn>
              <a:cxn ang="0">
                <a:pos x="660" y="60"/>
              </a:cxn>
              <a:cxn ang="0">
                <a:pos x="675" y="30"/>
              </a:cxn>
              <a:cxn ang="0">
                <a:pos x="690" y="15"/>
              </a:cxn>
              <a:cxn ang="0">
                <a:pos x="735" y="0"/>
              </a:cxn>
              <a:cxn ang="0">
                <a:pos x="795" y="15"/>
              </a:cxn>
              <a:cxn ang="0">
                <a:pos x="885" y="45"/>
              </a:cxn>
              <a:cxn ang="0">
                <a:pos x="870" y="315"/>
              </a:cxn>
              <a:cxn ang="0">
                <a:pos x="855" y="555"/>
              </a:cxn>
              <a:cxn ang="0">
                <a:pos x="840" y="675"/>
              </a:cxn>
              <a:cxn ang="0">
                <a:pos x="810" y="810"/>
              </a:cxn>
              <a:cxn ang="0">
                <a:pos x="705" y="1080"/>
              </a:cxn>
              <a:cxn ang="0">
                <a:pos x="705" y="1080"/>
              </a:cxn>
            </a:cxnLst>
            <a:rect l="0" t="0" r="r" b="b"/>
            <a:pathLst>
              <a:path w="885" h="2055">
                <a:moveTo>
                  <a:pt x="705" y="1080"/>
                </a:moveTo>
                <a:lnTo>
                  <a:pt x="600" y="1350"/>
                </a:lnTo>
                <a:lnTo>
                  <a:pt x="480" y="1575"/>
                </a:lnTo>
                <a:lnTo>
                  <a:pt x="405" y="1680"/>
                </a:lnTo>
                <a:lnTo>
                  <a:pt x="345" y="1770"/>
                </a:lnTo>
                <a:lnTo>
                  <a:pt x="180" y="1920"/>
                </a:lnTo>
                <a:lnTo>
                  <a:pt x="105" y="1995"/>
                </a:lnTo>
                <a:lnTo>
                  <a:pt x="45" y="2040"/>
                </a:lnTo>
                <a:lnTo>
                  <a:pt x="15" y="2055"/>
                </a:lnTo>
                <a:lnTo>
                  <a:pt x="0" y="2055"/>
                </a:lnTo>
                <a:lnTo>
                  <a:pt x="0" y="2025"/>
                </a:lnTo>
                <a:lnTo>
                  <a:pt x="45" y="1980"/>
                </a:lnTo>
                <a:lnTo>
                  <a:pt x="105" y="1890"/>
                </a:lnTo>
                <a:lnTo>
                  <a:pt x="195" y="1785"/>
                </a:lnTo>
                <a:lnTo>
                  <a:pt x="375" y="1485"/>
                </a:lnTo>
                <a:lnTo>
                  <a:pt x="450" y="1320"/>
                </a:lnTo>
                <a:lnTo>
                  <a:pt x="525" y="1140"/>
                </a:lnTo>
                <a:lnTo>
                  <a:pt x="585" y="945"/>
                </a:lnTo>
                <a:lnTo>
                  <a:pt x="645" y="780"/>
                </a:lnTo>
                <a:lnTo>
                  <a:pt x="675" y="615"/>
                </a:lnTo>
                <a:lnTo>
                  <a:pt x="690" y="465"/>
                </a:lnTo>
                <a:lnTo>
                  <a:pt x="705" y="330"/>
                </a:lnTo>
                <a:lnTo>
                  <a:pt x="705" y="240"/>
                </a:lnTo>
                <a:lnTo>
                  <a:pt x="705" y="165"/>
                </a:lnTo>
                <a:lnTo>
                  <a:pt x="690" y="120"/>
                </a:lnTo>
                <a:lnTo>
                  <a:pt x="660" y="60"/>
                </a:lnTo>
                <a:lnTo>
                  <a:pt x="675" y="30"/>
                </a:lnTo>
                <a:lnTo>
                  <a:pt x="690" y="15"/>
                </a:lnTo>
                <a:lnTo>
                  <a:pt x="735" y="0"/>
                </a:lnTo>
                <a:lnTo>
                  <a:pt x="795" y="15"/>
                </a:lnTo>
                <a:lnTo>
                  <a:pt x="885" y="45"/>
                </a:lnTo>
                <a:lnTo>
                  <a:pt x="870" y="315"/>
                </a:lnTo>
                <a:lnTo>
                  <a:pt x="855" y="555"/>
                </a:lnTo>
                <a:lnTo>
                  <a:pt x="840" y="675"/>
                </a:lnTo>
                <a:lnTo>
                  <a:pt x="810" y="810"/>
                </a:lnTo>
                <a:lnTo>
                  <a:pt x="705" y="1080"/>
                </a:lnTo>
                <a:lnTo>
                  <a:pt x="705" y="10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4" name="Freeform 40"/>
          <p:cNvSpPr/>
          <p:nvPr/>
        </p:nvSpPr>
        <p:spPr bwMode="auto">
          <a:xfrm>
            <a:off x="6248400" y="3228975"/>
            <a:ext cx="85725" cy="733425"/>
          </a:xfrm>
          <a:custGeom>
            <a:avLst/>
            <a:gdLst/>
            <a:ahLst/>
            <a:cxnLst>
              <a:cxn ang="0">
                <a:pos x="30" y="1080"/>
              </a:cxn>
              <a:cxn ang="0">
                <a:pos x="0" y="960"/>
              </a:cxn>
              <a:cxn ang="0">
                <a:pos x="0" y="840"/>
              </a:cxn>
              <a:cxn ang="0">
                <a:pos x="0" y="795"/>
              </a:cxn>
              <a:cxn ang="0">
                <a:pos x="0" y="735"/>
              </a:cxn>
              <a:cxn ang="0">
                <a:pos x="15" y="660"/>
              </a:cxn>
              <a:cxn ang="0">
                <a:pos x="15" y="570"/>
              </a:cxn>
              <a:cxn ang="0">
                <a:pos x="15" y="450"/>
              </a:cxn>
              <a:cxn ang="0">
                <a:pos x="15" y="315"/>
              </a:cxn>
              <a:cxn ang="0">
                <a:pos x="15" y="165"/>
              </a:cxn>
              <a:cxn ang="0">
                <a:pos x="15" y="0"/>
              </a:cxn>
              <a:cxn ang="0">
                <a:pos x="75" y="15"/>
              </a:cxn>
              <a:cxn ang="0">
                <a:pos x="135" y="45"/>
              </a:cxn>
              <a:cxn ang="0">
                <a:pos x="135" y="285"/>
              </a:cxn>
              <a:cxn ang="0">
                <a:pos x="135" y="495"/>
              </a:cxn>
              <a:cxn ang="0">
                <a:pos x="135" y="675"/>
              </a:cxn>
              <a:cxn ang="0">
                <a:pos x="135" y="825"/>
              </a:cxn>
              <a:cxn ang="0">
                <a:pos x="135" y="945"/>
              </a:cxn>
              <a:cxn ang="0">
                <a:pos x="135" y="1035"/>
              </a:cxn>
              <a:cxn ang="0">
                <a:pos x="135" y="1095"/>
              </a:cxn>
              <a:cxn ang="0">
                <a:pos x="120" y="1125"/>
              </a:cxn>
              <a:cxn ang="0">
                <a:pos x="120" y="1155"/>
              </a:cxn>
              <a:cxn ang="0">
                <a:pos x="90" y="1140"/>
              </a:cxn>
              <a:cxn ang="0">
                <a:pos x="60" y="1125"/>
              </a:cxn>
              <a:cxn ang="0">
                <a:pos x="30" y="1080"/>
              </a:cxn>
              <a:cxn ang="0">
                <a:pos x="30" y="1080"/>
              </a:cxn>
            </a:cxnLst>
            <a:rect l="0" t="0" r="r" b="b"/>
            <a:pathLst>
              <a:path w="135" h="1155">
                <a:moveTo>
                  <a:pt x="30" y="1080"/>
                </a:moveTo>
                <a:lnTo>
                  <a:pt x="0" y="960"/>
                </a:lnTo>
                <a:lnTo>
                  <a:pt x="0" y="840"/>
                </a:lnTo>
                <a:lnTo>
                  <a:pt x="0" y="795"/>
                </a:lnTo>
                <a:lnTo>
                  <a:pt x="0" y="735"/>
                </a:lnTo>
                <a:lnTo>
                  <a:pt x="15" y="660"/>
                </a:lnTo>
                <a:lnTo>
                  <a:pt x="15" y="570"/>
                </a:lnTo>
                <a:lnTo>
                  <a:pt x="15" y="450"/>
                </a:lnTo>
                <a:lnTo>
                  <a:pt x="15" y="315"/>
                </a:lnTo>
                <a:lnTo>
                  <a:pt x="15" y="165"/>
                </a:lnTo>
                <a:lnTo>
                  <a:pt x="15" y="0"/>
                </a:lnTo>
                <a:lnTo>
                  <a:pt x="75" y="15"/>
                </a:lnTo>
                <a:lnTo>
                  <a:pt x="135" y="45"/>
                </a:lnTo>
                <a:lnTo>
                  <a:pt x="135" y="285"/>
                </a:lnTo>
                <a:lnTo>
                  <a:pt x="135" y="495"/>
                </a:lnTo>
                <a:lnTo>
                  <a:pt x="135" y="675"/>
                </a:lnTo>
                <a:lnTo>
                  <a:pt x="135" y="825"/>
                </a:lnTo>
                <a:lnTo>
                  <a:pt x="135" y="945"/>
                </a:lnTo>
                <a:lnTo>
                  <a:pt x="135" y="1035"/>
                </a:lnTo>
                <a:lnTo>
                  <a:pt x="135" y="1095"/>
                </a:lnTo>
                <a:lnTo>
                  <a:pt x="120" y="1125"/>
                </a:lnTo>
                <a:lnTo>
                  <a:pt x="120" y="1155"/>
                </a:lnTo>
                <a:lnTo>
                  <a:pt x="90" y="1140"/>
                </a:lnTo>
                <a:lnTo>
                  <a:pt x="60" y="1125"/>
                </a:lnTo>
                <a:lnTo>
                  <a:pt x="30" y="1080"/>
                </a:lnTo>
                <a:lnTo>
                  <a:pt x="30" y="10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5" name="Freeform 41"/>
          <p:cNvSpPr/>
          <p:nvPr/>
        </p:nvSpPr>
        <p:spPr bwMode="auto">
          <a:xfrm>
            <a:off x="6296025" y="3124200"/>
            <a:ext cx="923925" cy="923925"/>
          </a:xfrm>
          <a:custGeom>
            <a:avLst/>
            <a:gdLst/>
            <a:ahLst/>
            <a:cxnLst>
              <a:cxn ang="0">
                <a:pos x="1380" y="120"/>
              </a:cxn>
              <a:cxn ang="0">
                <a:pos x="1440" y="180"/>
              </a:cxn>
              <a:cxn ang="0">
                <a:pos x="1440" y="225"/>
              </a:cxn>
              <a:cxn ang="0">
                <a:pos x="1395" y="270"/>
              </a:cxn>
              <a:cxn ang="0">
                <a:pos x="1380" y="390"/>
              </a:cxn>
              <a:cxn ang="0">
                <a:pos x="1365" y="705"/>
              </a:cxn>
              <a:cxn ang="0">
                <a:pos x="1335" y="1065"/>
              </a:cxn>
              <a:cxn ang="0">
                <a:pos x="1260" y="1275"/>
              </a:cxn>
              <a:cxn ang="0">
                <a:pos x="1185" y="1410"/>
              </a:cxn>
              <a:cxn ang="0">
                <a:pos x="1095" y="1455"/>
              </a:cxn>
              <a:cxn ang="0">
                <a:pos x="1065" y="1410"/>
              </a:cxn>
              <a:cxn ang="0">
                <a:pos x="1020" y="1260"/>
              </a:cxn>
              <a:cxn ang="0">
                <a:pos x="870" y="1110"/>
              </a:cxn>
              <a:cxn ang="0">
                <a:pos x="900" y="1065"/>
              </a:cxn>
              <a:cxn ang="0">
                <a:pos x="1080" y="1095"/>
              </a:cxn>
              <a:cxn ang="0">
                <a:pos x="1125" y="1065"/>
              </a:cxn>
              <a:cxn ang="0">
                <a:pos x="1170" y="930"/>
              </a:cxn>
              <a:cxn ang="0">
                <a:pos x="1170" y="795"/>
              </a:cxn>
              <a:cxn ang="0">
                <a:pos x="1185" y="525"/>
              </a:cxn>
              <a:cxn ang="0">
                <a:pos x="1185" y="285"/>
              </a:cxn>
              <a:cxn ang="0">
                <a:pos x="1170" y="180"/>
              </a:cxn>
              <a:cxn ang="0">
                <a:pos x="1065" y="180"/>
              </a:cxn>
              <a:cxn ang="0">
                <a:pos x="840" y="195"/>
              </a:cxn>
              <a:cxn ang="0">
                <a:pos x="495" y="240"/>
              </a:cxn>
              <a:cxn ang="0">
                <a:pos x="0" y="315"/>
              </a:cxn>
              <a:cxn ang="0">
                <a:pos x="45" y="180"/>
              </a:cxn>
              <a:cxn ang="0">
                <a:pos x="300" y="165"/>
              </a:cxn>
              <a:cxn ang="0">
                <a:pos x="735" y="105"/>
              </a:cxn>
              <a:cxn ang="0">
                <a:pos x="1005" y="45"/>
              </a:cxn>
              <a:cxn ang="0">
                <a:pos x="1110" y="0"/>
              </a:cxn>
              <a:cxn ang="0">
                <a:pos x="1215" y="15"/>
              </a:cxn>
              <a:cxn ang="0">
                <a:pos x="1320" y="90"/>
              </a:cxn>
            </a:cxnLst>
            <a:rect l="0" t="0" r="r" b="b"/>
            <a:pathLst>
              <a:path w="1455" h="1455">
                <a:moveTo>
                  <a:pt x="1320" y="90"/>
                </a:moveTo>
                <a:lnTo>
                  <a:pt x="1380" y="120"/>
                </a:lnTo>
                <a:lnTo>
                  <a:pt x="1410" y="150"/>
                </a:lnTo>
                <a:lnTo>
                  <a:pt x="1440" y="180"/>
                </a:lnTo>
                <a:lnTo>
                  <a:pt x="1455" y="195"/>
                </a:lnTo>
                <a:lnTo>
                  <a:pt x="1440" y="225"/>
                </a:lnTo>
                <a:lnTo>
                  <a:pt x="1410" y="255"/>
                </a:lnTo>
                <a:lnTo>
                  <a:pt x="1395" y="270"/>
                </a:lnTo>
                <a:lnTo>
                  <a:pt x="1380" y="315"/>
                </a:lnTo>
                <a:lnTo>
                  <a:pt x="1380" y="390"/>
                </a:lnTo>
                <a:lnTo>
                  <a:pt x="1365" y="495"/>
                </a:lnTo>
                <a:lnTo>
                  <a:pt x="1365" y="705"/>
                </a:lnTo>
                <a:lnTo>
                  <a:pt x="1350" y="900"/>
                </a:lnTo>
                <a:lnTo>
                  <a:pt x="1335" y="1065"/>
                </a:lnTo>
                <a:lnTo>
                  <a:pt x="1290" y="1215"/>
                </a:lnTo>
                <a:lnTo>
                  <a:pt x="1260" y="1275"/>
                </a:lnTo>
                <a:lnTo>
                  <a:pt x="1245" y="1335"/>
                </a:lnTo>
                <a:lnTo>
                  <a:pt x="1185" y="1410"/>
                </a:lnTo>
                <a:lnTo>
                  <a:pt x="1140" y="1440"/>
                </a:lnTo>
                <a:lnTo>
                  <a:pt x="1095" y="1455"/>
                </a:lnTo>
                <a:lnTo>
                  <a:pt x="1080" y="1440"/>
                </a:lnTo>
                <a:lnTo>
                  <a:pt x="1065" y="1410"/>
                </a:lnTo>
                <a:lnTo>
                  <a:pt x="1065" y="1365"/>
                </a:lnTo>
                <a:lnTo>
                  <a:pt x="1020" y="1260"/>
                </a:lnTo>
                <a:lnTo>
                  <a:pt x="945" y="1170"/>
                </a:lnTo>
                <a:lnTo>
                  <a:pt x="870" y="1110"/>
                </a:lnTo>
                <a:lnTo>
                  <a:pt x="870" y="1065"/>
                </a:lnTo>
                <a:lnTo>
                  <a:pt x="900" y="1065"/>
                </a:lnTo>
                <a:lnTo>
                  <a:pt x="990" y="1080"/>
                </a:lnTo>
                <a:lnTo>
                  <a:pt x="1080" y="1095"/>
                </a:lnTo>
                <a:lnTo>
                  <a:pt x="1110" y="1095"/>
                </a:lnTo>
                <a:lnTo>
                  <a:pt x="1125" y="1065"/>
                </a:lnTo>
                <a:lnTo>
                  <a:pt x="1140" y="1020"/>
                </a:lnTo>
                <a:lnTo>
                  <a:pt x="1170" y="930"/>
                </a:lnTo>
                <a:lnTo>
                  <a:pt x="1170" y="885"/>
                </a:lnTo>
                <a:lnTo>
                  <a:pt x="1170" y="795"/>
                </a:lnTo>
                <a:lnTo>
                  <a:pt x="1185" y="675"/>
                </a:lnTo>
                <a:lnTo>
                  <a:pt x="1185" y="525"/>
                </a:lnTo>
                <a:lnTo>
                  <a:pt x="1200" y="390"/>
                </a:lnTo>
                <a:lnTo>
                  <a:pt x="1185" y="285"/>
                </a:lnTo>
                <a:lnTo>
                  <a:pt x="1185" y="225"/>
                </a:lnTo>
                <a:lnTo>
                  <a:pt x="1170" y="180"/>
                </a:lnTo>
                <a:lnTo>
                  <a:pt x="1140" y="180"/>
                </a:lnTo>
                <a:lnTo>
                  <a:pt x="1065" y="180"/>
                </a:lnTo>
                <a:lnTo>
                  <a:pt x="975" y="180"/>
                </a:lnTo>
                <a:lnTo>
                  <a:pt x="840" y="195"/>
                </a:lnTo>
                <a:lnTo>
                  <a:pt x="675" y="210"/>
                </a:lnTo>
                <a:lnTo>
                  <a:pt x="495" y="240"/>
                </a:lnTo>
                <a:lnTo>
                  <a:pt x="255" y="270"/>
                </a:lnTo>
                <a:lnTo>
                  <a:pt x="0" y="315"/>
                </a:lnTo>
                <a:lnTo>
                  <a:pt x="0" y="165"/>
                </a:lnTo>
                <a:lnTo>
                  <a:pt x="45" y="180"/>
                </a:lnTo>
                <a:lnTo>
                  <a:pt x="150" y="180"/>
                </a:lnTo>
                <a:lnTo>
                  <a:pt x="300" y="165"/>
                </a:lnTo>
                <a:lnTo>
                  <a:pt x="525" y="135"/>
                </a:lnTo>
                <a:lnTo>
                  <a:pt x="735" y="105"/>
                </a:lnTo>
                <a:lnTo>
                  <a:pt x="900" y="75"/>
                </a:lnTo>
                <a:lnTo>
                  <a:pt x="1005" y="45"/>
                </a:lnTo>
                <a:lnTo>
                  <a:pt x="1065" y="15"/>
                </a:lnTo>
                <a:lnTo>
                  <a:pt x="1110" y="0"/>
                </a:lnTo>
                <a:lnTo>
                  <a:pt x="1155" y="0"/>
                </a:lnTo>
                <a:lnTo>
                  <a:pt x="1215" y="15"/>
                </a:lnTo>
                <a:lnTo>
                  <a:pt x="1260" y="45"/>
                </a:lnTo>
                <a:lnTo>
                  <a:pt x="1320" y="90"/>
                </a:lnTo>
                <a:lnTo>
                  <a:pt x="1320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7" name="Freeform 43"/>
          <p:cNvSpPr/>
          <p:nvPr/>
        </p:nvSpPr>
        <p:spPr bwMode="auto">
          <a:xfrm>
            <a:off x="6467475" y="3257550"/>
            <a:ext cx="95250" cy="561975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50" y="315"/>
              </a:cxn>
              <a:cxn ang="0">
                <a:pos x="135" y="600"/>
              </a:cxn>
              <a:cxn ang="0">
                <a:pos x="120" y="720"/>
              </a:cxn>
              <a:cxn ang="0">
                <a:pos x="105" y="810"/>
              </a:cxn>
              <a:cxn ang="0">
                <a:pos x="90" y="870"/>
              </a:cxn>
              <a:cxn ang="0">
                <a:pos x="60" y="885"/>
              </a:cxn>
              <a:cxn ang="0">
                <a:pos x="60" y="870"/>
              </a:cxn>
              <a:cxn ang="0">
                <a:pos x="45" y="840"/>
              </a:cxn>
              <a:cxn ang="0">
                <a:pos x="30" y="765"/>
              </a:cxn>
              <a:cxn ang="0">
                <a:pos x="30" y="675"/>
              </a:cxn>
              <a:cxn ang="0">
                <a:pos x="15" y="555"/>
              </a:cxn>
              <a:cxn ang="0">
                <a:pos x="15" y="390"/>
              </a:cxn>
              <a:cxn ang="0">
                <a:pos x="0" y="210"/>
              </a:cxn>
              <a:cxn ang="0">
                <a:pos x="0" y="0"/>
              </a:cxn>
              <a:cxn ang="0">
                <a:pos x="150" y="0"/>
              </a:cxn>
              <a:cxn ang="0">
                <a:pos x="150" y="0"/>
              </a:cxn>
            </a:cxnLst>
            <a:rect l="0" t="0" r="r" b="b"/>
            <a:pathLst>
              <a:path w="150" h="885">
                <a:moveTo>
                  <a:pt x="150" y="0"/>
                </a:moveTo>
                <a:lnTo>
                  <a:pt x="150" y="315"/>
                </a:lnTo>
                <a:lnTo>
                  <a:pt x="135" y="600"/>
                </a:lnTo>
                <a:lnTo>
                  <a:pt x="120" y="720"/>
                </a:lnTo>
                <a:lnTo>
                  <a:pt x="105" y="810"/>
                </a:lnTo>
                <a:lnTo>
                  <a:pt x="90" y="870"/>
                </a:lnTo>
                <a:lnTo>
                  <a:pt x="60" y="885"/>
                </a:lnTo>
                <a:lnTo>
                  <a:pt x="60" y="870"/>
                </a:lnTo>
                <a:lnTo>
                  <a:pt x="45" y="840"/>
                </a:lnTo>
                <a:lnTo>
                  <a:pt x="30" y="765"/>
                </a:lnTo>
                <a:lnTo>
                  <a:pt x="30" y="675"/>
                </a:lnTo>
                <a:lnTo>
                  <a:pt x="15" y="555"/>
                </a:lnTo>
                <a:lnTo>
                  <a:pt x="15" y="390"/>
                </a:lnTo>
                <a:lnTo>
                  <a:pt x="0" y="210"/>
                </a:lnTo>
                <a:lnTo>
                  <a:pt x="0" y="0"/>
                </a:lnTo>
                <a:lnTo>
                  <a:pt x="150" y="0"/>
                </a:lnTo>
                <a:lnTo>
                  <a:pt x="15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88" name="Freeform 44"/>
          <p:cNvSpPr/>
          <p:nvPr/>
        </p:nvSpPr>
        <p:spPr bwMode="auto">
          <a:xfrm>
            <a:off x="6724650" y="3209925"/>
            <a:ext cx="95250" cy="638175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50" y="120"/>
              </a:cxn>
              <a:cxn ang="0">
                <a:pos x="135" y="255"/>
              </a:cxn>
              <a:cxn ang="0">
                <a:pos x="120" y="420"/>
              </a:cxn>
              <a:cxn ang="0">
                <a:pos x="120" y="600"/>
              </a:cxn>
              <a:cxn ang="0">
                <a:pos x="105" y="780"/>
              </a:cxn>
              <a:cxn ang="0">
                <a:pos x="90" y="900"/>
              </a:cxn>
              <a:cxn ang="0">
                <a:pos x="60" y="975"/>
              </a:cxn>
              <a:cxn ang="0">
                <a:pos x="30" y="1005"/>
              </a:cxn>
              <a:cxn ang="0">
                <a:pos x="30" y="990"/>
              </a:cxn>
              <a:cxn ang="0">
                <a:pos x="15" y="930"/>
              </a:cxn>
              <a:cxn ang="0">
                <a:pos x="0" y="855"/>
              </a:cxn>
              <a:cxn ang="0">
                <a:pos x="0" y="750"/>
              </a:cxn>
              <a:cxn ang="0">
                <a:pos x="0" y="600"/>
              </a:cxn>
              <a:cxn ang="0">
                <a:pos x="0" y="435"/>
              </a:cxn>
              <a:cxn ang="0">
                <a:pos x="0" y="225"/>
              </a:cxn>
              <a:cxn ang="0">
                <a:pos x="15" y="0"/>
              </a:cxn>
              <a:cxn ang="0">
                <a:pos x="150" y="0"/>
              </a:cxn>
              <a:cxn ang="0">
                <a:pos x="150" y="0"/>
              </a:cxn>
            </a:cxnLst>
            <a:rect l="0" t="0" r="r" b="b"/>
            <a:pathLst>
              <a:path w="150" h="1005">
                <a:moveTo>
                  <a:pt x="150" y="0"/>
                </a:moveTo>
                <a:lnTo>
                  <a:pt x="150" y="120"/>
                </a:lnTo>
                <a:lnTo>
                  <a:pt x="135" y="255"/>
                </a:lnTo>
                <a:lnTo>
                  <a:pt x="120" y="420"/>
                </a:lnTo>
                <a:lnTo>
                  <a:pt x="120" y="600"/>
                </a:lnTo>
                <a:lnTo>
                  <a:pt x="105" y="780"/>
                </a:lnTo>
                <a:lnTo>
                  <a:pt x="90" y="900"/>
                </a:lnTo>
                <a:lnTo>
                  <a:pt x="60" y="975"/>
                </a:lnTo>
                <a:lnTo>
                  <a:pt x="30" y="1005"/>
                </a:lnTo>
                <a:lnTo>
                  <a:pt x="30" y="990"/>
                </a:lnTo>
                <a:lnTo>
                  <a:pt x="15" y="930"/>
                </a:lnTo>
                <a:lnTo>
                  <a:pt x="0" y="855"/>
                </a:lnTo>
                <a:lnTo>
                  <a:pt x="0" y="750"/>
                </a:lnTo>
                <a:lnTo>
                  <a:pt x="0" y="600"/>
                </a:lnTo>
                <a:lnTo>
                  <a:pt x="0" y="435"/>
                </a:lnTo>
                <a:lnTo>
                  <a:pt x="0" y="225"/>
                </a:lnTo>
                <a:lnTo>
                  <a:pt x="15" y="0"/>
                </a:lnTo>
                <a:lnTo>
                  <a:pt x="150" y="0"/>
                </a:lnTo>
                <a:lnTo>
                  <a:pt x="15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7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7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7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7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7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7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7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7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7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7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7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77" grpId="0" animBg="1"/>
      <p:bldP spid="21" grpId="0"/>
      <p:bldP spid="58" grpId="0"/>
      <p:bldP spid="2" grpId="0"/>
      <p:bldP spid="34" grpId="0"/>
      <p:bldP spid="35" grpId="0"/>
      <p:bldP spid="31" grpId="0"/>
      <p:bldP spid="32" grpId="0"/>
      <p:bldP spid="57378" grpId="0" animBg="1"/>
      <p:bldP spid="57379" grpId="0" animBg="1"/>
      <p:bldP spid="57380" grpId="0" animBg="1"/>
      <p:bldP spid="57382" grpId="0" animBg="1"/>
      <p:bldP spid="57383" grpId="0" animBg="1"/>
      <p:bldP spid="57386" grpId="0" animBg="1"/>
      <p:bldP spid="57381" grpId="0" animBg="1"/>
      <p:bldP spid="57384" grpId="0" animBg="1"/>
      <p:bldP spid="57385" grpId="0" animBg="1"/>
      <p:bldP spid="57387" grpId="0" animBg="1"/>
      <p:bldP spid="573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4"/>
          <p:cNvSpPr>
            <a:spLocks noChangeArrowheads="1"/>
          </p:cNvSpPr>
          <p:nvPr/>
        </p:nvSpPr>
        <p:spPr bwMode="auto">
          <a:xfrm>
            <a:off x="395289" y="679452"/>
            <a:ext cx="7775575" cy="7325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小毛虫经历了哪些变化呢？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9"/>
          <p:cNvGrpSpPr/>
          <p:nvPr/>
        </p:nvGrpSpPr>
        <p:grpSpPr bwMode="auto">
          <a:xfrm>
            <a:off x="467544" y="3162301"/>
            <a:ext cx="2770956" cy="2283884"/>
            <a:chOff x="324030" y="1923679"/>
            <a:chExt cx="2770911" cy="171220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923679"/>
              <a:ext cx="2411373" cy="17122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348" name="文本框 8"/>
            <p:cNvSpPr txBox="1">
              <a:spLocks noChangeArrowheads="1"/>
            </p:cNvSpPr>
            <p:nvPr/>
          </p:nvSpPr>
          <p:spPr bwMode="auto">
            <a:xfrm>
              <a:off x="324030" y="2015653"/>
              <a:ext cx="682650" cy="117675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小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毛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虫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13"/>
          <p:cNvGrpSpPr/>
          <p:nvPr/>
        </p:nvGrpSpPr>
        <p:grpSpPr bwMode="auto">
          <a:xfrm>
            <a:off x="3347863" y="2420888"/>
            <a:ext cx="2290762" cy="2641808"/>
            <a:chOff x="3146117" y="2574595"/>
            <a:chExt cx="2289642" cy="198237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46117" y="2844764"/>
              <a:ext cx="2289642" cy="17122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346" name="文本框 10"/>
            <p:cNvSpPr txBox="1">
              <a:spLocks noChangeArrowheads="1"/>
            </p:cNvSpPr>
            <p:nvPr/>
          </p:nvSpPr>
          <p:spPr bwMode="auto">
            <a:xfrm>
              <a:off x="4153737" y="2574595"/>
              <a:ext cx="1073071" cy="4388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茧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12"/>
          <p:cNvGrpSpPr/>
          <p:nvPr/>
        </p:nvGrpSpPr>
        <p:grpSpPr bwMode="auto">
          <a:xfrm>
            <a:off x="6012159" y="3213101"/>
            <a:ext cx="2447628" cy="2247900"/>
            <a:chOff x="5750899" y="1926756"/>
            <a:chExt cx="2449034" cy="168727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3669" y="1926756"/>
              <a:ext cx="2376264" cy="16872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344" name="文本框 11"/>
            <p:cNvSpPr txBox="1">
              <a:spLocks noChangeArrowheads="1"/>
            </p:cNvSpPr>
            <p:nvPr/>
          </p:nvSpPr>
          <p:spPr bwMode="auto">
            <a:xfrm>
              <a:off x="5750899" y="2196909"/>
              <a:ext cx="688980" cy="80856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蝴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蝶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空心弧 14"/>
          <p:cNvSpPr/>
          <p:nvPr/>
        </p:nvSpPr>
        <p:spPr>
          <a:xfrm>
            <a:off x="1584325" y="1917700"/>
            <a:ext cx="5740400" cy="2099733"/>
          </a:xfrm>
          <a:prstGeom prst="blockArc">
            <a:avLst>
              <a:gd name="adj1" fmla="val 10800000"/>
              <a:gd name="adj2" fmla="val 34154"/>
              <a:gd name="adj3" fmla="val 4742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20"/>
          <p:cNvGrpSpPr/>
          <p:nvPr/>
        </p:nvGrpSpPr>
        <p:grpSpPr bwMode="auto">
          <a:xfrm>
            <a:off x="160338" y="508000"/>
            <a:ext cx="2971800" cy="1007533"/>
            <a:chOff x="159788" y="346837"/>
            <a:chExt cx="2972051" cy="754663"/>
          </a:xfrm>
        </p:grpSpPr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48411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1200"/>
                </a:spcBef>
                <a:spcAft>
                  <a:spcPts val="0"/>
                </a:spcAft>
                <a:defRPr/>
              </a:pPr>
              <a:endParaRPr lang="zh-CN" altLang="en-US" sz="3600" b="1" u="sng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6" name="图片 24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矩形 4"/>
          <p:cNvSpPr>
            <a:spLocks noChangeArrowheads="1"/>
          </p:cNvSpPr>
          <p:nvPr/>
        </p:nvSpPr>
        <p:spPr bwMode="auto">
          <a:xfrm>
            <a:off x="175519" y="1628800"/>
            <a:ext cx="8968481" cy="13726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1-2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说说这是一只怎样的小毛虫？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20"/>
          <p:cNvGrpSpPr/>
          <p:nvPr/>
        </p:nvGrpSpPr>
        <p:grpSpPr bwMode="auto">
          <a:xfrm>
            <a:off x="160338" y="508000"/>
            <a:ext cx="2971800" cy="1007533"/>
            <a:chOff x="159788" y="346837"/>
            <a:chExt cx="2972051" cy="754663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48411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ts val="1200"/>
                </a:spcBef>
                <a:spcAft>
                  <a:spcPts val="0"/>
                </a:spcAft>
                <a:defRPr/>
              </a:pPr>
              <a:endParaRPr lang="zh-CN" altLang="en-US" sz="3600" b="1" u="sng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5367" name="图片 24"/>
            <p:cNvPicPr>
              <a:picLocks noChangeAspect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9144000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0" y="260648"/>
            <a:ext cx="9144000" cy="32932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一条小毛虫趴在一片叶子上，用新奇的目光打量着周围的一切：大大小小的昆虫又是唱，又是跳，跑的跑，飞的飞</a:t>
            </a:r>
            <a:r>
              <a:rPr kumimoji="1"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到处</a:t>
            </a:r>
            <a:r>
              <a:rPr kumimoji="1"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生机勃勃</a:t>
            </a: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。只有它，这个可怜的小毛虫，既不会唱，也不会跑，更不会飞。</a:t>
            </a:r>
            <a:endParaRPr kumimoji="1"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2"/>
          <p:cNvSpPr txBox="1">
            <a:spLocks noChangeArrowheads="1"/>
          </p:cNvSpPr>
          <p:nvPr/>
        </p:nvSpPr>
        <p:spPr bwMode="auto">
          <a:xfrm>
            <a:off x="4475164" y="3901017"/>
            <a:ext cx="53498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文本框 34"/>
          <p:cNvSpPr txBox="1">
            <a:spLocks noChangeArrowheads="1"/>
          </p:cNvSpPr>
          <p:nvPr/>
        </p:nvSpPr>
        <p:spPr bwMode="auto">
          <a:xfrm rot="-280097">
            <a:off x="8066088" y="2195012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文本框 36"/>
          <p:cNvSpPr txBox="1">
            <a:spLocks noChangeArrowheads="1"/>
          </p:cNvSpPr>
          <p:nvPr/>
        </p:nvSpPr>
        <p:spPr bwMode="auto">
          <a:xfrm rot="-5350866">
            <a:off x="5862417" y="17833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文本框 37"/>
          <p:cNvSpPr txBox="1">
            <a:spLocks noChangeArrowheads="1"/>
          </p:cNvSpPr>
          <p:nvPr/>
        </p:nvSpPr>
        <p:spPr bwMode="auto">
          <a:xfrm rot="-4150866">
            <a:off x="5230814" y="2308755"/>
            <a:ext cx="717549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文本框 45"/>
          <p:cNvSpPr txBox="1">
            <a:spLocks noChangeArrowheads="1"/>
          </p:cNvSpPr>
          <p:nvPr/>
        </p:nvSpPr>
        <p:spPr bwMode="auto">
          <a:xfrm rot="-5350866">
            <a:off x="6422804" y="18129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39" name="文本框 46"/>
          <p:cNvSpPr txBox="1">
            <a:spLocks noChangeArrowheads="1"/>
          </p:cNvSpPr>
          <p:nvPr/>
        </p:nvSpPr>
        <p:spPr bwMode="auto">
          <a:xfrm rot="-424911">
            <a:off x="7067551" y="21188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0" name="文本框 47"/>
          <p:cNvSpPr txBox="1">
            <a:spLocks noChangeArrowheads="1"/>
          </p:cNvSpPr>
          <p:nvPr/>
        </p:nvSpPr>
        <p:spPr bwMode="auto">
          <a:xfrm rot="-4150866">
            <a:off x="7554914" y="3341688"/>
            <a:ext cx="717549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1" name="文本框 16"/>
          <p:cNvSpPr txBox="1">
            <a:spLocks noChangeArrowheads="1"/>
          </p:cNvSpPr>
          <p:nvPr/>
        </p:nvSpPr>
        <p:spPr bwMode="auto">
          <a:xfrm rot="657351">
            <a:off x="8168260" y="1604463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2" name="文本框 50"/>
          <p:cNvSpPr txBox="1">
            <a:spLocks noChangeArrowheads="1"/>
          </p:cNvSpPr>
          <p:nvPr/>
        </p:nvSpPr>
        <p:spPr bwMode="auto">
          <a:xfrm rot="1480325">
            <a:off x="7391974" y="1687012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3" name="文本框 51"/>
          <p:cNvSpPr txBox="1">
            <a:spLocks noChangeArrowheads="1"/>
          </p:cNvSpPr>
          <p:nvPr/>
        </p:nvSpPr>
        <p:spPr bwMode="auto">
          <a:xfrm rot="-5350866">
            <a:off x="8367493" y="36481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4" name="文本框 32"/>
          <p:cNvSpPr txBox="1">
            <a:spLocks noChangeArrowheads="1"/>
          </p:cNvSpPr>
          <p:nvPr/>
        </p:nvSpPr>
        <p:spPr bwMode="auto">
          <a:xfrm>
            <a:off x="3262314" y="4747685"/>
            <a:ext cx="53498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5" name="文本框 34"/>
          <p:cNvSpPr txBox="1">
            <a:spLocks noChangeArrowheads="1"/>
          </p:cNvSpPr>
          <p:nvPr/>
        </p:nvSpPr>
        <p:spPr bwMode="auto">
          <a:xfrm rot="4149897">
            <a:off x="4462243" y="4692679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6" name="文本框 21"/>
          <p:cNvSpPr txBox="1">
            <a:spLocks noChangeArrowheads="1"/>
          </p:cNvSpPr>
          <p:nvPr/>
        </p:nvSpPr>
        <p:spPr bwMode="auto">
          <a:xfrm rot="-1380000">
            <a:off x="3898901" y="1754745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7" name="文本框 22"/>
          <p:cNvSpPr txBox="1">
            <a:spLocks noChangeArrowheads="1"/>
          </p:cNvSpPr>
          <p:nvPr/>
        </p:nvSpPr>
        <p:spPr bwMode="auto">
          <a:xfrm rot="-180000">
            <a:off x="4130676" y="27643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8" name="文本框 45"/>
          <p:cNvSpPr txBox="1">
            <a:spLocks noChangeArrowheads="1"/>
          </p:cNvSpPr>
          <p:nvPr/>
        </p:nvSpPr>
        <p:spPr bwMode="auto">
          <a:xfrm rot="-1380000">
            <a:off x="4459288" y="1784379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49" name="文本框 46"/>
          <p:cNvSpPr txBox="1">
            <a:spLocks noChangeArrowheads="1"/>
          </p:cNvSpPr>
          <p:nvPr/>
        </p:nvSpPr>
        <p:spPr bwMode="auto">
          <a:xfrm rot="-1380000">
            <a:off x="4829176" y="20701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0" name="文本框 47"/>
          <p:cNvSpPr txBox="1">
            <a:spLocks noChangeArrowheads="1"/>
          </p:cNvSpPr>
          <p:nvPr/>
        </p:nvSpPr>
        <p:spPr bwMode="auto">
          <a:xfrm rot="-180000">
            <a:off x="5064126" y="30056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1" name="文本框 49"/>
          <p:cNvSpPr txBox="1">
            <a:spLocks noChangeArrowheads="1"/>
          </p:cNvSpPr>
          <p:nvPr/>
        </p:nvSpPr>
        <p:spPr bwMode="auto">
          <a:xfrm rot="-5350866">
            <a:off x="6311679" y="28416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2" name="文本框 50"/>
          <p:cNvSpPr txBox="1">
            <a:spLocks noChangeArrowheads="1"/>
          </p:cNvSpPr>
          <p:nvPr/>
        </p:nvSpPr>
        <p:spPr bwMode="auto">
          <a:xfrm rot="-170103">
            <a:off x="5589589" y="348194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3" name="文本框 51"/>
          <p:cNvSpPr txBox="1">
            <a:spLocks noChangeArrowheads="1"/>
          </p:cNvSpPr>
          <p:nvPr/>
        </p:nvSpPr>
        <p:spPr bwMode="auto">
          <a:xfrm rot="-5350866">
            <a:off x="5846542" y="46069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4" name="文本框 32"/>
          <p:cNvSpPr txBox="1">
            <a:spLocks noChangeArrowheads="1"/>
          </p:cNvSpPr>
          <p:nvPr/>
        </p:nvSpPr>
        <p:spPr bwMode="auto">
          <a:xfrm rot="1209897">
            <a:off x="1137224" y="519433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5" name="文本框 34"/>
          <p:cNvSpPr txBox="1">
            <a:spLocks noChangeArrowheads="1"/>
          </p:cNvSpPr>
          <p:nvPr/>
        </p:nvSpPr>
        <p:spPr bwMode="auto">
          <a:xfrm rot="4149897">
            <a:off x="2141318" y="4635528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6" name="文本框 36"/>
          <p:cNvSpPr txBox="1">
            <a:spLocks noChangeArrowheads="1"/>
          </p:cNvSpPr>
          <p:nvPr/>
        </p:nvSpPr>
        <p:spPr bwMode="auto">
          <a:xfrm rot="-1380000">
            <a:off x="1603376" y="4324379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7" name="文本框 37"/>
          <p:cNvSpPr txBox="1">
            <a:spLocks noChangeArrowheads="1"/>
          </p:cNvSpPr>
          <p:nvPr/>
        </p:nvSpPr>
        <p:spPr bwMode="auto">
          <a:xfrm rot="1029897">
            <a:off x="2486599" y="3699963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8" name="文本框 33"/>
          <p:cNvSpPr txBox="1">
            <a:spLocks noChangeArrowheads="1"/>
          </p:cNvSpPr>
          <p:nvPr/>
        </p:nvSpPr>
        <p:spPr bwMode="auto">
          <a:xfrm rot="-1380000">
            <a:off x="3160713" y="42143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59" name="文本框 34"/>
          <p:cNvSpPr txBox="1">
            <a:spLocks noChangeArrowheads="1"/>
          </p:cNvSpPr>
          <p:nvPr/>
        </p:nvSpPr>
        <p:spPr bwMode="auto">
          <a:xfrm rot="-170103">
            <a:off x="787401" y="20680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0" name="文本框 35"/>
          <p:cNvSpPr txBox="1">
            <a:spLocks noChangeArrowheads="1"/>
          </p:cNvSpPr>
          <p:nvPr/>
        </p:nvSpPr>
        <p:spPr bwMode="auto">
          <a:xfrm rot="1029897">
            <a:off x="829249" y="4561446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1" name="文本框 49"/>
          <p:cNvSpPr txBox="1">
            <a:spLocks noChangeArrowheads="1"/>
          </p:cNvSpPr>
          <p:nvPr/>
        </p:nvSpPr>
        <p:spPr bwMode="auto">
          <a:xfrm rot="-170103">
            <a:off x="3009901" y="5143530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2" name="文本框 50"/>
          <p:cNvSpPr txBox="1">
            <a:spLocks noChangeArrowheads="1"/>
          </p:cNvSpPr>
          <p:nvPr/>
        </p:nvSpPr>
        <p:spPr bwMode="auto">
          <a:xfrm rot="-170103">
            <a:off x="4157664" y="4254530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3" name="文本框 51"/>
          <p:cNvSpPr txBox="1">
            <a:spLocks noChangeArrowheads="1"/>
          </p:cNvSpPr>
          <p:nvPr/>
        </p:nvSpPr>
        <p:spPr bwMode="auto">
          <a:xfrm rot="-170103">
            <a:off x="4324351" y="526629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4" name="文本框 39"/>
          <p:cNvSpPr txBox="1">
            <a:spLocks noChangeArrowheads="1"/>
          </p:cNvSpPr>
          <p:nvPr/>
        </p:nvSpPr>
        <p:spPr bwMode="auto">
          <a:xfrm rot="-5070842">
            <a:off x="220135" y="2731031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5" name="文本框 34"/>
          <p:cNvSpPr txBox="1">
            <a:spLocks noChangeArrowheads="1"/>
          </p:cNvSpPr>
          <p:nvPr/>
        </p:nvSpPr>
        <p:spPr bwMode="auto">
          <a:xfrm rot="4149897">
            <a:off x="1338043" y="2906212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6" name="文本框 36"/>
          <p:cNvSpPr txBox="1">
            <a:spLocks noChangeArrowheads="1"/>
          </p:cNvSpPr>
          <p:nvPr/>
        </p:nvSpPr>
        <p:spPr bwMode="auto">
          <a:xfrm rot="-170103">
            <a:off x="322264" y="1809779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7" name="文本框 37"/>
          <p:cNvSpPr txBox="1">
            <a:spLocks noChangeArrowheads="1"/>
          </p:cNvSpPr>
          <p:nvPr/>
        </p:nvSpPr>
        <p:spPr bwMode="auto">
          <a:xfrm rot="1029897">
            <a:off x="1338835" y="227333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8" name="文本框 45"/>
          <p:cNvSpPr txBox="1">
            <a:spLocks noChangeArrowheads="1"/>
          </p:cNvSpPr>
          <p:nvPr/>
        </p:nvSpPr>
        <p:spPr bwMode="auto">
          <a:xfrm rot="-1380000">
            <a:off x="2116138" y="15473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69" name="文本框 46"/>
          <p:cNvSpPr txBox="1">
            <a:spLocks noChangeArrowheads="1"/>
          </p:cNvSpPr>
          <p:nvPr/>
        </p:nvSpPr>
        <p:spPr bwMode="auto">
          <a:xfrm rot="-1380000">
            <a:off x="2686051" y="17737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0" name="文本框 47"/>
          <p:cNvSpPr txBox="1">
            <a:spLocks noChangeArrowheads="1"/>
          </p:cNvSpPr>
          <p:nvPr/>
        </p:nvSpPr>
        <p:spPr bwMode="auto">
          <a:xfrm rot="-180000">
            <a:off x="2416176" y="2531563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1" name="文本框 49"/>
          <p:cNvSpPr txBox="1">
            <a:spLocks noChangeArrowheads="1"/>
          </p:cNvSpPr>
          <p:nvPr/>
        </p:nvSpPr>
        <p:spPr bwMode="auto">
          <a:xfrm rot="-1380000">
            <a:off x="3275013" y="2070130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2" name="文本框 50"/>
          <p:cNvSpPr txBox="1">
            <a:spLocks noChangeArrowheads="1"/>
          </p:cNvSpPr>
          <p:nvPr/>
        </p:nvSpPr>
        <p:spPr bwMode="auto">
          <a:xfrm rot="-1380000">
            <a:off x="2847976" y="28448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3" name="文本框 51"/>
          <p:cNvSpPr txBox="1">
            <a:spLocks noChangeArrowheads="1"/>
          </p:cNvSpPr>
          <p:nvPr/>
        </p:nvSpPr>
        <p:spPr bwMode="auto">
          <a:xfrm rot="-1380000">
            <a:off x="3482976" y="3026863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4" name="文本框 32"/>
          <p:cNvSpPr txBox="1">
            <a:spLocks noChangeArrowheads="1"/>
          </p:cNvSpPr>
          <p:nvPr/>
        </p:nvSpPr>
        <p:spPr bwMode="auto">
          <a:xfrm rot="1209897">
            <a:off x="5115499" y="4745596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5" name="文本框 34"/>
          <p:cNvSpPr txBox="1">
            <a:spLocks noChangeArrowheads="1"/>
          </p:cNvSpPr>
          <p:nvPr/>
        </p:nvSpPr>
        <p:spPr bwMode="auto">
          <a:xfrm rot="-1030866">
            <a:off x="6313488" y="5213379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6" name="文本框 36"/>
          <p:cNvSpPr txBox="1">
            <a:spLocks noChangeArrowheads="1"/>
          </p:cNvSpPr>
          <p:nvPr/>
        </p:nvSpPr>
        <p:spPr bwMode="auto">
          <a:xfrm rot="368503">
            <a:off x="5774310" y="3839663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7" name="文本框 37"/>
          <p:cNvSpPr txBox="1">
            <a:spLocks noChangeArrowheads="1"/>
          </p:cNvSpPr>
          <p:nvPr/>
        </p:nvSpPr>
        <p:spPr bwMode="auto">
          <a:xfrm rot="829244">
            <a:off x="5285360" y="5325563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8" name="文本框 45"/>
          <p:cNvSpPr txBox="1">
            <a:spLocks noChangeArrowheads="1"/>
          </p:cNvSpPr>
          <p:nvPr/>
        </p:nvSpPr>
        <p:spPr bwMode="auto">
          <a:xfrm rot="-4502722">
            <a:off x="6678085" y="3342747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79" name="文本框 46"/>
          <p:cNvSpPr txBox="1">
            <a:spLocks noChangeArrowheads="1"/>
          </p:cNvSpPr>
          <p:nvPr/>
        </p:nvSpPr>
        <p:spPr bwMode="auto">
          <a:xfrm rot="2702238">
            <a:off x="7568979" y="41116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0" name="文本框 47"/>
          <p:cNvSpPr txBox="1">
            <a:spLocks noChangeArrowheads="1"/>
          </p:cNvSpPr>
          <p:nvPr/>
        </p:nvSpPr>
        <p:spPr bwMode="auto">
          <a:xfrm rot="-3456638">
            <a:off x="6646863" y="4550305"/>
            <a:ext cx="717551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1" name="文本框 56"/>
          <p:cNvSpPr txBox="1">
            <a:spLocks noChangeArrowheads="1"/>
          </p:cNvSpPr>
          <p:nvPr/>
        </p:nvSpPr>
        <p:spPr bwMode="auto">
          <a:xfrm rot="-3180423">
            <a:off x="8013172" y="4367213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2" name="文本框 57"/>
          <p:cNvSpPr txBox="1">
            <a:spLocks noChangeArrowheads="1"/>
          </p:cNvSpPr>
          <p:nvPr/>
        </p:nvSpPr>
        <p:spPr bwMode="auto">
          <a:xfrm rot="-3640556">
            <a:off x="7143222" y="4799013"/>
            <a:ext cx="715433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3" name="文本框 58"/>
          <p:cNvSpPr txBox="1">
            <a:spLocks noChangeArrowheads="1"/>
          </p:cNvSpPr>
          <p:nvPr/>
        </p:nvSpPr>
        <p:spPr bwMode="auto">
          <a:xfrm rot="1549510">
            <a:off x="8030149" y="3230063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4" name="文本框 32"/>
          <p:cNvSpPr txBox="1">
            <a:spLocks noChangeArrowheads="1"/>
          </p:cNvSpPr>
          <p:nvPr/>
        </p:nvSpPr>
        <p:spPr bwMode="auto">
          <a:xfrm rot="4190103">
            <a:off x="4289204" y="33708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5" name="文本框 34"/>
          <p:cNvSpPr txBox="1">
            <a:spLocks noChangeArrowheads="1"/>
          </p:cNvSpPr>
          <p:nvPr/>
        </p:nvSpPr>
        <p:spPr bwMode="auto">
          <a:xfrm rot="8340000">
            <a:off x="4919663" y="4199496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6" name="文本框 36"/>
          <p:cNvSpPr txBox="1">
            <a:spLocks noChangeArrowheads="1"/>
          </p:cNvSpPr>
          <p:nvPr/>
        </p:nvSpPr>
        <p:spPr bwMode="auto">
          <a:xfrm rot="-1160763">
            <a:off x="5772151" y="2355879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7" name="文本框 37"/>
          <p:cNvSpPr txBox="1">
            <a:spLocks noChangeArrowheads="1"/>
          </p:cNvSpPr>
          <p:nvPr/>
        </p:nvSpPr>
        <p:spPr bwMode="auto">
          <a:xfrm rot="39237">
            <a:off x="5649914" y="30586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8" name="文本框 45"/>
          <p:cNvSpPr txBox="1">
            <a:spLocks noChangeArrowheads="1"/>
          </p:cNvSpPr>
          <p:nvPr/>
        </p:nvSpPr>
        <p:spPr bwMode="auto">
          <a:xfrm rot="-1160763">
            <a:off x="6332538" y="23855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89" name="文本框 46"/>
          <p:cNvSpPr txBox="1">
            <a:spLocks noChangeArrowheads="1"/>
          </p:cNvSpPr>
          <p:nvPr/>
        </p:nvSpPr>
        <p:spPr bwMode="auto">
          <a:xfrm rot="-1160763">
            <a:off x="6702426" y="2671263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0" name="文本框 47"/>
          <p:cNvSpPr txBox="1">
            <a:spLocks noChangeArrowheads="1"/>
          </p:cNvSpPr>
          <p:nvPr/>
        </p:nvSpPr>
        <p:spPr bwMode="auto">
          <a:xfrm rot="39237">
            <a:off x="7185026" y="3304146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1" name="文本框 49"/>
          <p:cNvSpPr txBox="1">
            <a:spLocks noChangeArrowheads="1"/>
          </p:cNvSpPr>
          <p:nvPr/>
        </p:nvSpPr>
        <p:spPr bwMode="auto">
          <a:xfrm rot="-1160763">
            <a:off x="8020051" y="27770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2" name="文本框 50"/>
          <p:cNvSpPr txBox="1">
            <a:spLocks noChangeArrowheads="1"/>
          </p:cNvSpPr>
          <p:nvPr/>
        </p:nvSpPr>
        <p:spPr bwMode="auto">
          <a:xfrm rot="-1160763">
            <a:off x="7486651" y="25992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3" name="文本框 51"/>
          <p:cNvSpPr txBox="1">
            <a:spLocks noChangeArrowheads="1"/>
          </p:cNvSpPr>
          <p:nvPr/>
        </p:nvSpPr>
        <p:spPr bwMode="auto">
          <a:xfrm rot="-1160763">
            <a:off x="7962901" y="37465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4" name="文本框 32"/>
          <p:cNvSpPr txBox="1">
            <a:spLocks noChangeArrowheads="1"/>
          </p:cNvSpPr>
          <p:nvPr/>
        </p:nvSpPr>
        <p:spPr bwMode="auto">
          <a:xfrm rot="4190103">
            <a:off x="2766793" y="44820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5" name="文本框 34"/>
          <p:cNvSpPr txBox="1">
            <a:spLocks noChangeArrowheads="1"/>
          </p:cNvSpPr>
          <p:nvPr/>
        </p:nvSpPr>
        <p:spPr bwMode="auto">
          <a:xfrm rot="8340000">
            <a:off x="3921126" y="3769812"/>
            <a:ext cx="53181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6" name="文本框 36"/>
          <p:cNvSpPr txBox="1">
            <a:spLocks noChangeArrowheads="1"/>
          </p:cNvSpPr>
          <p:nvPr/>
        </p:nvSpPr>
        <p:spPr bwMode="auto">
          <a:xfrm rot="2810103">
            <a:off x="3814542" y="23421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7" name="文本框 37"/>
          <p:cNvSpPr txBox="1">
            <a:spLocks noChangeArrowheads="1"/>
          </p:cNvSpPr>
          <p:nvPr/>
        </p:nvSpPr>
        <p:spPr bwMode="auto">
          <a:xfrm rot="4010103">
            <a:off x="3814542" y="30660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8" name="文本框 45"/>
          <p:cNvSpPr txBox="1">
            <a:spLocks noChangeArrowheads="1"/>
          </p:cNvSpPr>
          <p:nvPr/>
        </p:nvSpPr>
        <p:spPr bwMode="auto">
          <a:xfrm rot="2810103">
            <a:off x="4374929" y="23717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499" name="文本框 46"/>
          <p:cNvSpPr txBox="1">
            <a:spLocks noChangeArrowheads="1"/>
          </p:cNvSpPr>
          <p:nvPr/>
        </p:nvSpPr>
        <p:spPr bwMode="auto">
          <a:xfrm rot="2810103">
            <a:off x="4744818" y="26575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0" name="文本框 47"/>
          <p:cNvSpPr txBox="1">
            <a:spLocks noChangeArrowheads="1"/>
          </p:cNvSpPr>
          <p:nvPr/>
        </p:nvSpPr>
        <p:spPr bwMode="auto">
          <a:xfrm rot="4010103">
            <a:off x="4744818" y="33814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1" name="文本框 49"/>
          <p:cNvSpPr txBox="1">
            <a:spLocks noChangeArrowheads="1"/>
          </p:cNvSpPr>
          <p:nvPr/>
        </p:nvSpPr>
        <p:spPr bwMode="auto">
          <a:xfrm rot="-1160763">
            <a:off x="6223001" y="3414212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2" name="文本框 50"/>
          <p:cNvSpPr txBox="1">
            <a:spLocks noChangeArrowheads="1"/>
          </p:cNvSpPr>
          <p:nvPr/>
        </p:nvSpPr>
        <p:spPr bwMode="auto">
          <a:xfrm rot="4020000">
            <a:off x="5219479" y="35359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3" name="文本框 51"/>
          <p:cNvSpPr txBox="1">
            <a:spLocks noChangeArrowheads="1"/>
          </p:cNvSpPr>
          <p:nvPr/>
        </p:nvSpPr>
        <p:spPr bwMode="auto">
          <a:xfrm rot="-1160763">
            <a:off x="5597526" y="43137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4" name="文本框 32"/>
          <p:cNvSpPr txBox="1">
            <a:spLocks noChangeArrowheads="1"/>
          </p:cNvSpPr>
          <p:nvPr/>
        </p:nvSpPr>
        <p:spPr bwMode="auto">
          <a:xfrm rot="5400000">
            <a:off x="1142780" y="43339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5" name="文本框 34"/>
          <p:cNvSpPr txBox="1">
            <a:spLocks noChangeArrowheads="1"/>
          </p:cNvSpPr>
          <p:nvPr/>
        </p:nvSpPr>
        <p:spPr bwMode="auto">
          <a:xfrm rot="8340000">
            <a:off x="1878013" y="4751946"/>
            <a:ext cx="53181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6" name="文本框 36"/>
          <p:cNvSpPr txBox="1">
            <a:spLocks noChangeArrowheads="1"/>
          </p:cNvSpPr>
          <p:nvPr/>
        </p:nvSpPr>
        <p:spPr bwMode="auto">
          <a:xfrm rot="2810103">
            <a:off x="1863504" y="3671387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7" name="文本框 37"/>
          <p:cNvSpPr txBox="1">
            <a:spLocks noChangeArrowheads="1"/>
          </p:cNvSpPr>
          <p:nvPr/>
        </p:nvSpPr>
        <p:spPr bwMode="auto">
          <a:xfrm rot="5220000">
            <a:off x="2298479" y="40481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8" name="文本框 45"/>
          <p:cNvSpPr txBox="1">
            <a:spLocks noChangeArrowheads="1"/>
          </p:cNvSpPr>
          <p:nvPr/>
        </p:nvSpPr>
        <p:spPr bwMode="auto">
          <a:xfrm rot="2810103">
            <a:off x="2811243" y="3690437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09" name="文本框 46"/>
          <p:cNvSpPr txBox="1">
            <a:spLocks noChangeArrowheads="1"/>
          </p:cNvSpPr>
          <p:nvPr/>
        </p:nvSpPr>
        <p:spPr bwMode="auto">
          <a:xfrm rot="4020000">
            <a:off x="701454" y="26469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0" name="文本框 47"/>
          <p:cNvSpPr txBox="1">
            <a:spLocks noChangeArrowheads="1"/>
          </p:cNvSpPr>
          <p:nvPr/>
        </p:nvSpPr>
        <p:spPr bwMode="auto">
          <a:xfrm rot="5220000">
            <a:off x="703042" y="38915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1" name="文本框 49"/>
          <p:cNvSpPr txBox="1">
            <a:spLocks noChangeArrowheads="1"/>
          </p:cNvSpPr>
          <p:nvPr/>
        </p:nvSpPr>
        <p:spPr bwMode="auto">
          <a:xfrm rot="4020000">
            <a:off x="2465168" y="50154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2" name="文本框 50"/>
          <p:cNvSpPr txBox="1">
            <a:spLocks noChangeArrowheads="1"/>
          </p:cNvSpPr>
          <p:nvPr/>
        </p:nvSpPr>
        <p:spPr bwMode="auto">
          <a:xfrm rot="4020000">
            <a:off x="3703417" y="45180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3" name="文本框 51"/>
          <p:cNvSpPr txBox="1">
            <a:spLocks noChangeArrowheads="1"/>
          </p:cNvSpPr>
          <p:nvPr/>
        </p:nvSpPr>
        <p:spPr bwMode="auto">
          <a:xfrm rot="4020000">
            <a:off x="4073305" y="48038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4" name="文本框 32"/>
          <p:cNvSpPr txBox="1">
            <a:spLocks noChangeArrowheads="1"/>
          </p:cNvSpPr>
          <p:nvPr/>
        </p:nvSpPr>
        <p:spPr bwMode="auto">
          <a:xfrm rot="-880739">
            <a:off x="514351" y="33761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5" name="文本框 34"/>
          <p:cNvSpPr txBox="1">
            <a:spLocks noChangeArrowheads="1"/>
          </p:cNvSpPr>
          <p:nvPr/>
        </p:nvSpPr>
        <p:spPr bwMode="auto">
          <a:xfrm rot="8340000">
            <a:off x="1250950" y="3471363"/>
            <a:ext cx="53181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6" name="文本框 36"/>
          <p:cNvSpPr txBox="1">
            <a:spLocks noChangeArrowheads="1"/>
          </p:cNvSpPr>
          <p:nvPr/>
        </p:nvSpPr>
        <p:spPr bwMode="auto">
          <a:xfrm rot="4020000">
            <a:off x="1671418" y="20436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7" name="文本框 37"/>
          <p:cNvSpPr txBox="1">
            <a:spLocks noChangeArrowheads="1"/>
          </p:cNvSpPr>
          <p:nvPr/>
        </p:nvSpPr>
        <p:spPr bwMode="auto">
          <a:xfrm rot="5220000">
            <a:off x="1671418" y="27675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8" name="文本框 45"/>
          <p:cNvSpPr txBox="1">
            <a:spLocks noChangeArrowheads="1"/>
          </p:cNvSpPr>
          <p:nvPr/>
        </p:nvSpPr>
        <p:spPr bwMode="auto">
          <a:xfrm rot="2810103">
            <a:off x="2231804" y="20733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19" name="文本框 46"/>
          <p:cNvSpPr txBox="1">
            <a:spLocks noChangeArrowheads="1"/>
          </p:cNvSpPr>
          <p:nvPr/>
        </p:nvSpPr>
        <p:spPr bwMode="auto">
          <a:xfrm rot="2810103">
            <a:off x="2601692" y="235905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0" name="文本框 47"/>
          <p:cNvSpPr txBox="1">
            <a:spLocks noChangeArrowheads="1"/>
          </p:cNvSpPr>
          <p:nvPr/>
        </p:nvSpPr>
        <p:spPr bwMode="auto">
          <a:xfrm rot="4010103">
            <a:off x="2330229" y="3112587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1" name="文本框 49"/>
          <p:cNvSpPr txBox="1">
            <a:spLocks noChangeArrowheads="1"/>
          </p:cNvSpPr>
          <p:nvPr/>
        </p:nvSpPr>
        <p:spPr bwMode="auto">
          <a:xfrm rot="2810103">
            <a:off x="3189068" y="2657504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2" name="文本框 50"/>
          <p:cNvSpPr txBox="1">
            <a:spLocks noChangeArrowheads="1"/>
          </p:cNvSpPr>
          <p:nvPr/>
        </p:nvSpPr>
        <p:spPr bwMode="auto">
          <a:xfrm rot="2810103">
            <a:off x="3076355" y="32374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3" name="文本框 51"/>
          <p:cNvSpPr txBox="1">
            <a:spLocks noChangeArrowheads="1"/>
          </p:cNvSpPr>
          <p:nvPr/>
        </p:nvSpPr>
        <p:spPr bwMode="auto">
          <a:xfrm rot="2810103">
            <a:off x="3446242" y="3523220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4" name="文本框 32"/>
          <p:cNvSpPr txBox="1">
            <a:spLocks noChangeArrowheads="1"/>
          </p:cNvSpPr>
          <p:nvPr/>
        </p:nvSpPr>
        <p:spPr bwMode="auto">
          <a:xfrm rot="5400000">
            <a:off x="4752755" y="49392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5" name="文本框 34"/>
          <p:cNvSpPr txBox="1">
            <a:spLocks noChangeArrowheads="1"/>
          </p:cNvSpPr>
          <p:nvPr/>
        </p:nvSpPr>
        <p:spPr bwMode="auto">
          <a:xfrm rot="3159237">
            <a:off x="5817968" y="5370012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6" name="文本框 36"/>
          <p:cNvSpPr txBox="1">
            <a:spLocks noChangeArrowheads="1"/>
          </p:cNvSpPr>
          <p:nvPr/>
        </p:nvSpPr>
        <p:spPr bwMode="auto">
          <a:xfrm rot="-1160763">
            <a:off x="6235701" y="3922212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7" name="文本框 37"/>
          <p:cNvSpPr txBox="1">
            <a:spLocks noChangeArrowheads="1"/>
          </p:cNvSpPr>
          <p:nvPr/>
        </p:nvSpPr>
        <p:spPr bwMode="auto">
          <a:xfrm rot="39237">
            <a:off x="6237289" y="4652463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8" name="文本框 45"/>
          <p:cNvSpPr txBox="1">
            <a:spLocks noChangeArrowheads="1"/>
          </p:cNvSpPr>
          <p:nvPr/>
        </p:nvSpPr>
        <p:spPr bwMode="auto">
          <a:xfrm rot="-1160763">
            <a:off x="6796088" y="3951846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29" name="文本框 46"/>
          <p:cNvSpPr txBox="1">
            <a:spLocks noChangeArrowheads="1"/>
          </p:cNvSpPr>
          <p:nvPr/>
        </p:nvSpPr>
        <p:spPr bwMode="auto">
          <a:xfrm rot="-1160763">
            <a:off x="7165976" y="423759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30" name="文本框 47"/>
          <p:cNvSpPr txBox="1">
            <a:spLocks noChangeArrowheads="1"/>
          </p:cNvSpPr>
          <p:nvPr/>
        </p:nvSpPr>
        <p:spPr bwMode="auto">
          <a:xfrm rot="39237">
            <a:off x="6854825" y="5001712"/>
            <a:ext cx="536575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31" name="文本框 49"/>
          <p:cNvSpPr txBox="1">
            <a:spLocks noChangeArrowheads="1"/>
          </p:cNvSpPr>
          <p:nvPr/>
        </p:nvSpPr>
        <p:spPr bwMode="auto">
          <a:xfrm rot="-1160763">
            <a:off x="7686676" y="4624946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32" name="文本框 50"/>
          <p:cNvSpPr txBox="1">
            <a:spLocks noChangeArrowheads="1"/>
          </p:cNvSpPr>
          <p:nvPr/>
        </p:nvSpPr>
        <p:spPr bwMode="auto">
          <a:xfrm rot="-1160763">
            <a:off x="7640638" y="5116012"/>
            <a:ext cx="538162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18533" name="文本框 51"/>
          <p:cNvSpPr txBox="1">
            <a:spLocks noChangeArrowheads="1"/>
          </p:cNvSpPr>
          <p:nvPr/>
        </p:nvSpPr>
        <p:spPr bwMode="auto">
          <a:xfrm rot="-1160763">
            <a:off x="6778626" y="1549430"/>
            <a:ext cx="538163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07504" y="692696"/>
            <a:ext cx="8892480" cy="20128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小毛虫费了九牛二虎之力，才挪动了一点点。当它</a:t>
            </a:r>
            <a:r>
              <a:rPr kumimoji="1"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笨拙</a:t>
            </a:r>
            <a:r>
              <a:rPr kumimoji="1"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地从一片叶子爬到另一片叶子上时，它觉得自己仿佛周游了整个世界。</a:t>
            </a:r>
            <a:endParaRPr kumimoji="1"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" name="文本框 49"/>
          <p:cNvSpPr txBox="1">
            <a:spLocks noChangeArrowheads="1"/>
          </p:cNvSpPr>
          <p:nvPr/>
        </p:nvSpPr>
        <p:spPr bwMode="auto">
          <a:xfrm rot="4020000">
            <a:off x="2617568" y="5167871"/>
            <a:ext cx="505267" cy="1692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500">
                <a:solidFill>
                  <a:srgbClr val="C8F6F3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>
              <a:solidFill>
                <a:srgbClr val="C8F6F3"/>
              </a:solidFill>
              <a:latin typeface="Arial" panose="020B0604020202020204" pitchFamily="34" charset="0"/>
            </a:endParaRPr>
          </a:p>
        </p:txBody>
      </p: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4"/>
          <p:cNvSpPr txBox="1"/>
          <p:nvPr/>
        </p:nvSpPr>
        <p:spPr>
          <a:xfrm>
            <a:off x="611188" y="1412875"/>
            <a:ext cx="7993062" cy="3930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词语搭配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】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新奇的目光    新奇的世界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新奇的玩意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新奇的主意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轻盈的翅膀    轻盈的舞步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温暖的茧屋    温暖的春风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温暖的双手    温暖的目光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  <p:sp>
        <p:nvSpPr>
          <p:cNvPr id="33794" name="文本框 14"/>
          <p:cNvSpPr txBox="1"/>
          <p:nvPr/>
        </p:nvSpPr>
        <p:spPr>
          <a:xfrm>
            <a:off x="611505" y="462280"/>
            <a:ext cx="25857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拓展阅读：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4"/>
          <p:cNvSpPr txBox="1"/>
          <p:nvPr/>
        </p:nvSpPr>
        <p:spPr>
          <a:xfrm>
            <a:off x="978535" y="767080"/>
            <a:ext cx="25857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拓展阅读：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  <p:sp>
        <p:nvSpPr>
          <p:cNvPr id="33795" name="文本框 14"/>
          <p:cNvSpPr txBox="1"/>
          <p:nvPr/>
        </p:nvSpPr>
        <p:spPr>
          <a:xfrm>
            <a:off x="1187450" y="2008188"/>
            <a:ext cx="7345363" cy="32905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六字成语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】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九牛二虎之力   五十步笑百步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过五关斩六将   百思不得其解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可望而不可及   化干戈为玉帛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牛头不对马嘴   万变不离其宗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/>
          <p:nvPr/>
        </p:nvSpPr>
        <p:spPr>
          <a:xfrm>
            <a:off x="728663" y="1838325"/>
            <a:ext cx="7848600" cy="32905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蝴蝶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：全世界大约有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14000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种。蝴蝶一般色彩鲜艳，翅膀和身体有各种花斑，头部有一对棍棒状或锤状触角。蝴蝶一生具有四个明显不同的发育阶段：卵期；幼虫期（毛毛虫）；蛹期；成虫期（蝴蝶）。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539750" y="1838325"/>
            <a:ext cx="8135938" cy="3246438"/>
          </a:xfrm>
          <a:prstGeom prst="roundRect">
            <a:avLst/>
          </a:prstGeom>
          <a:noFill/>
          <a:ln w="50800" cmpd="thinThick">
            <a:solidFill>
              <a:srgbClr val="6D50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-647569">
            <a:off x="339725" y="1274763"/>
            <a:ext cx="935038" cy="1036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文本框 14"/>
          <p:cNvSpPr txBox="1"/>
          <p:nvPr/>
        </p:nvSpPr>
        <p:spPr>
          <a:xfrm>
            <a:off x="539750" y="240030"/>
            <a:ext cx="25857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拓展阅读：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/>
          <p:nvPr/>
        </p:nvSpPr>
        <p:spPr>
          <a:xfrm>
            <a:off x="755576" y="1772816"/>
            <a:ext cx="7848600" cy="2651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破茧成蝶：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指肉虫或者毛虫通过痛苦的挣扎和不懈地努力，化为蝴蝶的过程。现在用来指重获新生，走出困境。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4" name="文本框 14"/>
          <p:cNvSpPr txBox="1"/>
          <p:nvPr/>
        </p:nvSpPr>
        <p:spPr>
          <a:xfrm>
            <a:off x="424180" y="364490"/>
            <a:ext cx="258572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rPr>
              <a:t>拓展阅读：</a:t>
            </a:r>
            <a:endParaRPr lang="zh-CN" altLang="en-US" sz="36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07504" y="692696"/>
            <a:ext cx="8892480" cy="2166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kumimoji="1"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kumimoji="1"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请选择下面的词语编写小故事，看谁用的词语多，注意格式和标点哦！</a:t>
            </a:r>
            <a:endParaRPr kumimoji="1"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kumimoji="1"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整天    纺布     消失      编织     抽丝     </a:t>
            </a:r>
            <a:endParaRPr kumimoji="1"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294795"/>
            <a:ext cx="9144000" cy="513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971550" y="1376363"/>
            <a:ext cx="7150100" cy="4519612"/>
            <a:chOff x="971201" y="1376690"/>
            <a:chExt cx="7150138" cy="4519594"/>
          </a:xfrm>
        </p:grpSpPr>
        <p:sp>
          <p:nvSpPr>
            <p:cNvPr id="7" name="任意多边形 6"/>
            <p:cNvSpPr/>
            <p:nvPr/>
          </p:nvSpPr>
          <p:spPr>
            <a:xfrm>
              <a:off x="971201" y="1376690"/>
              <a:ext cx="7150138" cy="4519594"/>
            </a:xfrm>
            <a:custGeom>
              <a:avLst/>
              <a:gdLst>
                <a:gd name="connsiteX0" fmla="*/ 0 w 7150138"/>
                <a:gd name="connsiteY0" fmla="*/ 451959 h 4519594"/>
                <a:gd name="connsiteX1" fmla="*/ 451959 w 7150138"/>
                <a:gd name="connsiteY1" fmla="*/ 0 h 4519594"/>
                <a:gd name="connsiteX2" fmla="*/ 6698179 w 7150138"/>
                <a:gd name="connsiteY2" fmla="*/ 0 h 4519594"/>
                <a:gd name="connsiteX3" fmla="*/ 7150138 w 7150138"/>
                <a:gd name="connsiteY3" fmla="*/ 451959 h 4519594"/>
                <a:gd name="connsiteX4" fmla="*/ 7150138 w 7150138"/>
                <a:gd name="connsiteY4" fmla="*/ 4067635 h 4519594"/>
                <a:gd name="connsiteX5" fmla="*/ 6698179 w 7150138"/>
                <a:gd name="connsiteY5" fmla="*/ 4519594 h 4519594"/>
                <a:gd name="connsiteX6" fmla="*/ 451959 w 7150138"/>
                <a:gd name="connsiteY6" fmla="*/ 4519594 h 4519594"/>
                <a:gd name="connsiteX7" fmla="*/ 0 w 7150138"/>
                <a:gd name="connsiteY7" fmla="*/ 4067635 h 4519594"/>
                <a:gd name="connsiteX8" fmla="*/ 0 w 7150138"/>
                <a:gd name="connsiteY8" fmla="*/ 451959 h 451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50138" h="4519594">
                  <a:moveTo>
                    <a:pt x="0" y="451959"/>
                  </a:moveTo>
                  <a:cubicBezTo>
                    <a:pt x="0" y="202349"/>
                    <a:pt x="202349" y="0"/>
                    <a:pt x="451959" y="0"/>
                  </a:cubicBezTo>
                  <a:lnTo>
                    <a:pt x="6698179" y="0"/>
                  </a:lnTo>
                  <a:cubicBezTo>
                    <a:pt x="6947789" y="0"/>
                    <a:pt x="7150138" y="202349"/>
                    <a:pt x="7150138" y="451959"/>
                  </a:cubicBezTo>
                  <a:lnTo>
                    <a:pt x="7150138" y="4067635"/>
                  </a:lnTo>
                  <a:cubicBezTo>
                    <a:pt x="7150138" y="4317245"/>
                    <a:pt x="6947789" y="4519594"/>
                    <a:pt x="6698179" y="4519594"/>
                  </a:cubicBezTo>
                  <a:lnTo>
                    <a:pt x="451959" y="4519594"/>
                  </a:lnTo>
                  <a:cubicBezTo>
                    <a:pt x="202349" y="4519594"/>
                    <a:pt x="0" y="4317245"/>
                    <a:pt x="0" y="4067635"/>
                  </a:cubicBezTo>
                  <a:lnTo>
                    <a:pt x="0" y="451959"/>
                  </a:lnTo>
                  <a:close/>
                </a:path>
              </a:pathLst>
            </a:custGeom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56032" tIns="256032" rIns="256032" bIns="3419748" spcCol="1270" anchor="ctr">
              <a:scene3d>
                <a:camera prst="isometricOffAxis1Right"/>
                <a:lightRig rig="threePt" dir="t"/>
              </a:scene3d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自读提示：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125190" y="2606997"/>
              <a:ext cx="6826286" cy="2979726"/>
            </a:xfrm>
            <a:custGeom>
              <a:avLst/>
              <a:gdLst>
                <a:gd name="connsiteX0" fmla="*/ 0 w 6826475"/>
                <a:gd name="connsiteY0" fmla="*/ 297922 h 2979224"/>
                <a:gd name="connsiteX1" fmla="*/ 297922 w 6826475"/>
                <a:gd name="connsiteY1" fmla="*/ 0 h 2979224"/>
                <a:gd name="connsiteX2" fmla="*/ 6528553 w 6826475"/>
                <a:gd name="connsiteY2" fmla="*/ 0 h 2979224"/>
                <a:gd name="connsiteX3" fmla="*/ 6826475 w 6826475"/>
                <a:gd name="connsiteY3" fmla="*/ 297922 h 2979224"/>
                <a:gd name="connsiteX4" fmla="*/ 6826475 w 6826475"/>
                <a:gd name="connsiteY4" fmla="*/ 2681302 h 2979224"/>
                <a:gd name="connsiteX5" fmla="*/ 6528553 w 6826475"/>
                <a:gd name="connsiteY5" fmla="*/ 2979224 h 2979224"/>
                <a:gd name="connsiteX6" fmla="*/ 297922 w 6826475"/>
                <a:gd name="connsiteY6" fmla="*/ 2979224 h 2979224"/>
                <a:gd name="connsiteX7" fmla="*/ 0 w 6826475"/>
                <a:gd name="connsiteY7" fmla="*/ 2681302 h 2979224"/>
                <a:gd name="connsiteX8" fmla="*/ 0 w 6826475"/>
                <a:gd name="connsiteY8" fmla="*/ 297922 h 297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26475" h="2979224">
                  <a:moveTo>
                    <a:pt x="0" y="297922"/>
                  </a:moveTo>
                  <a:cubicBezTo>
                    <a:pt x="0" y="133384"/>
                    <a:pt x="133384" y="0"/>
                    <a:pt x="297922" y="0"/>
                  </a:cubicBezTo>
                  <a:lnTo>
                    <a:pt x="6528553" y="0"/>
                  </a:lnTo>
                  <a:cubicBezTo>
                    <a:pt x="6693091" y="0"/>
                    <a:pt x="6826475" y="133384"/>
                    <a:pt x="6826475" y="297922"/>
                  </a:cubicBezTo>
                  <a:lnTo>
                    <a:pt x="6826475" y="2681302"/>
                  </a:lnTo>
                  <a:cubicBezTo>
                    <a:pt x="6826475" y="2845840"/>
                    <a:pt x="6693091" y="2979224"/>
                    <a:pt x="6528553" y="2979224"/>
                  </a:cubicBezTo>
                  <a:lnTo>
                    <a:pt x="297922" y="2979224"/>
                  </a:lnTo>
                  <a:cubicBezTo>
                    <a:pt x="133384" y="2979224"/>
                    <a:pt x="0" y="2845840"/>
                    <a:pt x="0" y="2681302"/>
                  </a:cubicBezTo>
                  <a:lnTo>
                    <a:pt x="0" y="297922"/>
                  </a:lnTo>
                  <a:close/>
                </a:path>
              </a:pathLst>
            </a:custGeom>
          </p:spPr>
          <p:style>
            <a:ln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5038" tIns="105038" rIns="105038" bIns="105038" spcCol="1270" anchor="ctr"/>
            <a:lstStyle/>
            <a:p>
              <a:pPr marL="268605" marR="0" lvl="0" indent="-268605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268605" marR="0" lvl="0" indent="-268605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268605" marR="0" lvl="0" indent="-268605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Times New Roman" panose="02020603050405020304" pitchFamily="18" charset="0"/>
                </a:rPr>
                <a:t>1.</a:t>
              </a:r>
              <a:r>
                <a:rPr kumimoji="0" 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Times New Roman" panose="02020603050405020304" pitchFamily="18" charset="0"/>
                </a:rPr>
                <a:t>请同学们自由朗读课文，努力读准字音、读通句子。</a:t>
              </a:r>
              <a:endPara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361950" marR="0" lvl="0" indent="-361950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Times New Roman" panose="02020603050405020304" pitchFamily="18" charset="0"/>
                </a:rPr>
                <a:t>2.</a:t>
              </a:r>
              <a:r>
                <a:rPr kumimoji="0" 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Times New Roman" panose="02020603050405020304" pitchFamily="18" charset="0"/>
                </a:rPr>
                <a:t>想一想：</a:t>
              </a: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effectLst/>
                  <a:uLnTx/>
                  <a:uFillTx/>
                  <a:latin typeface="+mj-ea"/>
                  <a:ea typeface="+mj-ea"/>
                  <a:cs typeface="Times New Roman" panose="02020603050405020304" pitchFamily="18" charset="0"/>
                </a:rPr>
                <a:t>课文主要写了什么？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361950" marR="0" lvl="0" indent="-361950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361950" marR="0" lvl="0" indent="-361950" algn="l" defTabSz="12446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09516" y="2318205"/>
            <a:ext cx="7146654" cy="19476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</a:rPr>
              <a:t>这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</a:rPr>
              <a:t>篇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课文主要写了一条可怜而又笨拙的小毛虫不悲观、不失望，尽心竭力地工作，最终脱胎换骨，羽化成为美丽的蝴蝶。</a:t>
            </a:r>
            <a:endParaRPr kumimoji="0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23556" name="Picture 4" descr="C:\Users\Administrator\Desktop\图\图2\图3\写字\老师图\timg  8 - 副本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62038" y="1393825"/>
            <a:ext cx="877887" cy="1190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Box 1"/>
          <p:cNvSpPr txBox="1"/>
          <p:nvPr/>
        </p:nvSpPr>
        <p:spPr>
          <a:xfrm>
            <a:off x="2130425" y="1663700"/>
            <a:ext cx="57943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说一说课文主要写了什么？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186" y="1745432"/>
            <a:ext cx="911581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467544" y="1124744"/>
            <a:ext cx="7775575" cy="45735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我们要</a:t>
            </a:r>
            <a:r>
              <a:rPr lang="zh-CN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尽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力做好每件事情。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尽头   穷尽    尽心尽力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尽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管今天天气不好，但是我们还是坚持体育锻炼。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尽量   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23728" y="5486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jìn</a:t>
            </a:r>
            <a:endParaRPr lang="zh-CN" altLang="en-US" sz="4000" dirty="0"/>
          </a:p>
        </p:txBody>
      </p:sp>
      <p:sp>
        <p:nvSpPr>
          <p:cNvPr id="4" name="矩形 3"/>
          <p:cNvSpPr/>
          <p:nvPr/>
        </p:nvSpPr>
        <p:spPr>
          <a:xfrm>
            <a:off x="899592" y="2780928"/>
            <a:ext cx="1052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jǐn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/>
          <p:cNvPicPr>
            <a:picLocks noChangeAspect="1"/>
          </p:cNvPicPr>
          <p:nvPr/>
        </p:nvPicPr>
        <p:blipFill>
          <a:blip r:embed="rId1" cstate="print"/>
          <a:srcRect b="220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框 64"/>
          <p:cNvSpPr txBox="1">
            <a:spLocks noChangeArrowheads="1"/>
          </p:cNvSpPr>
          <p:nvPr/>
        </p:nvSpPr>
        <p:spPr bwMode="auto">
          <a:xfrm>
            <a:off x="2267744" y="3401591"/>
            <a:ext cx="8112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昆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4"/>
          <p:cNvSpPr txBox="1">
            <a:spLocks noChangeArrowheads="1"/>
          </p:cNvSpPr>
          <p:nvPr/>
        </p:nvSpPr>
        <p:spPr bwMode="auto">
          <a:xfrm>
            <a:off x="1028368" y="99107"/>
            <a:ext cx="8112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怜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64"/>
          <p:cNvSpPr txBox="1">
            <a:spLocks noChangeArrowheads="1"/>
          </p:cNvSpPr>
          <p:nvPr/>
        </p:nvSpPr>
        <p:spPr bwMode="auto">
          <a:xfrm>
            <a:off x="248529" y="3302045"/>
            <a:ext cx="8112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挪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4"/>
          <p:cNvSpPr txBox="1">
            <a:spLocks noChangeArrowheads="1"/>
          </p:cNvSpPr>
          <p:nvPr/>
        </p:nvSpPr>
        <p:spPr bwMode="auto">
          <a:xfrm>
            <a:off x="2987824" y="629797"/>
            <a:ext cx="14401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仿佛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64"/>
          <p:cNvSpPr txBox="1">
            <a:spLocks noChangeArrowheads="1"/>
          </p:cNvSpPr>
          <p:nvPr/>
        </p:nvSpPr>
        <p:spPr bwMode="auto">
          <a:xfrm>
            <a:off x="6444208" y="932723"/>
            <a:ext cx="14401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64"/>
          <p:cNvSpPr txBox="1">
            <a:spLocks noChangeArrowheads="1"/>
          </p:cNvSpPr>
          <p:nvPr/>
        </p:nvSpPr>
        <p:spPr bwMode="auto">
          <a:xfrm>
            <a:off x="1092994" y="1849625"/>
            <a:ext cx="15841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任何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4"/>
          <p:cNvSpPr txBox="1">
            <a:spLocks noChangeArrowheads="1"/>
          </p:cNvSpPr>
          <p:nvPr/>
        </p:nvSpPr>
        <p:spPr bwMode="auto">
          <a:xfrm>
            <a:off x="3204715" y="2431829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4"/>
          <p:cNvSpPr txBox="1">
            <a:spLocks noChangeArrowheads="1"/>
          </p:cNvSpPr>
          <p:nvPr/>
        </p:nvSpPr>
        <p:spPr bwMode="auto">
          <a:xfrm>
            <a:off x="5175374" y="2408835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纺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64"/>
          <p:cNvSpPr txBox="1">
            <a:spLocks noChangeArrowheads="1"/>
          </p:cNvSpPr>
          <p:nvPr/>
        </p:nvSpPr>
        <p:spPr bwMode="auto">
          <a:xfrm>
            <a:off x="3959932" y="4360997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竭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64"/>
          <p:cNvSpPr txBox="1">
            <a:spLocks noChangeArrowheads="1"/>
          </p:cNvSpPr>
          <p:nvPr/>
        </p:nvSpPr>
        <p:spPr bwMode="auto">
          <a:xfrm>
            <a:off x="6182464" y="4101075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待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64"/>
          <p:cNvSpPr txBox="1">
            <a:spLocks noChangeArrowheads="1"/>
          </p:cNvSpPr>
          <p:nvPr/>
        </p:nvSpPr>
        <p:spPr bwMode="auto">
          <a:xfrm>
            <a:off x="7770634" y="2425590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挣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8100392" y="836713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愉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1264644" y="3404383"/>
            <a:ext cx="9361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4800" b="1" dirty="0">
                <a:ln w="9525" cmpd="sng">
                  <a:solidFill>
                    <a:schemeClr val="bg1"/>
                  </a:solidFill>
                </a:ln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绒</a:t>
            </a:r>
            <a:endParaRPr lang="zh-CN" altLang="en-US" sz="4800" b="1" dirty="0">
              <a:ln w="9525" cmpd="sng">
                <a:solidFill>
                  <a:schemeClr val="bg1"/>
                </a:solidFill>
              </a:ln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862332">
            <a:off x="6767514" y="452967"/>
            <a:ext cx="947737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1689" y="23285"/>
            <a:ext cx="731837" cy="97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1250" y="4745567"/>
            <a:ext cx="730250" cy="975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954495">
            <a:off x="2901950" y="1976967"/>
            <a:ext cx="947738" cy="112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544934">
            <a:off x="536575" y="2779185"/>
            <a:ext cx="730250" cy="97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954495">
            <a:off x="1427164" y="1327151"/>
            <a:ext cx="947737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" y="514350"/>
            <a:ext cx="731838" cy="97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04485"/>
            <a:ext cx="730250" cy="97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4279">
            <a:off x="6156325" y="3579284"/>
            <a:ext cx="946150" cy="1128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1413" y="2815167"/>
            <a:ext cx="730250" cy="97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954495">
            <a:off x="8358189" y="1598085"/>
            <a:ext cx="782637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954495">
            <a:off x="2570164" y="4176185"/>
            <a:ext cx="782637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0324">
            <a:off x="1179514" y="4226985"/>
            <a:ext cx="782637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2060848"/>
            <a:ext cx="91440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Box 27"/>
          <p:cNvSpPr txBox="1">
            <a:spLocks noChangeArrowheads="1"/>
          </p:cNvSpPr>
          <p:nvPr/>
        </p:nvSpPr>
        <p:spPr bwMode="auto">
          <a:xfrm>
            <a:off x="1009650" y="2546350"/>
            <a:ext cx="1336675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600" b="1" dirty="0" smtClean="0">
                <a:latin typeface="楷体_GB2312" panose="02010609030101010101" pitchFamily="49" charset="-122"/>
                <a:ea typeface="楷体_GB2312" panose="02010609030101010101" pitchFamily="49" charset="-122"/>
              </a:rPr>
              <a:t>整</a:t>
            </a:r>
            <a:endParaRPr lang="zh-CN" altLang="en-US" sz="96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14414" y="2027238"/>
            <a:ext cx="118743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zhěng</a:t>
            </a:r>
            <a:r>
              <a:rPr lang="en-US" altLang="zh-CN" sz="3200" b="1" dirty="0" smtClean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" name="Group 4"/>
          <p:cNvGrpSpPr/>
          <p:nvPr/>
        </p:nvGrpSpPr>
        <p:grpSpPr bwMode="auto"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5062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45063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45064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45065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>
                <a:latin typeface="Calibri" panose="020F05020202040A0204" pitchFamily="34" charset="0"/>
              </a:endParaRPr>
            </a:p>
          </p:txBody>
        </p:sp>
        <p:sp>
          <p:nvSpPr>
            <p:cNvPr id="45066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7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8" name="Line 11"/>
            <p:cNvSpPr>
              <a:spLocks noChangeShapeType="1"/>
            </p:cNvSpPr>
            <p:nvPr/>
          </p:nvSpPr>
          <p:spPr bwMode="auto">
            <a:xfrm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9" name="Line 12"/>
            <p:cNvSpPr>
              <a:spLocks noChangeShapeType="1"/>
            </p:cNvSpPr>
            <p:nvPr/>
          </p:nvSpPr>
          <p:spPr bwMode="auto">
            <a:xfrm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0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71" name="Line 14"/>
            <p:cNvSpPr>
              <a:spLocks noChangeShapeType="1"/>
            </p:cNvSpPr>
            <p:nvPr/>
          </p:nvSpPr>
          <p:spPr bwMode="auto">
            <a:xfrm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4619625" y="4786322"/>
            <a:ext cx="421640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kern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书写指导</a:t>
            </a:r>
            <a:r>
              <a:rPr lang="zh-CN" altLang="en-US" sz="2400" b="1" kern="1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kern="1400" dirty="0">
                <a:latin typeface="楷体" panose="02010609060101010101" pitchFamily="49" charset="-122"/>
                <a:ea typeface="楷体" panose="02010609060101010101" pitchFamily="49" charset="-122"/>
              </a:rPr>
              <a:t>上下两部分都要扁一些，上边要写紧凑，正字的下横要长。</a:t>
            </a:r>
            <a:endParaRPr lang="zh-CN" altLang="en-US" sz="2400" b="1" kern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部首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  <a:cs typeface="楷体" panose="02010609060101010101" pitchFamily="49" charset="-122"/>
              </a:rPr>
              <a:t>夂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57250" y="4381907"/>
            <a:ext cx="3030538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整个  完整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857250" y="4786322"/>
            <a:ext cx="364013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我差一点把整个苹果吞进去。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音序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Z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1">
            <a:spAutoFit/>
          </a:bodyPr>
          <a:lstStyle/>
          <a:p>
            <a:pPr algn="ctr" defTabSz="457200"/>
            <a:r>
              <a:rPr lang="zh-CN" altLang="en-US" sz="2000" b="1" dirty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结构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上下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5635625" y="2225675"/>
            <a:ext cx="31750" cy="15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5491163" y="2216150"/>
            <a:ext cx="31750" cy="152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45117" name="Rectangle 61"/>
          <p:cNvSpPr>
            <a:spLocks noChangeArrowheads="1"/>
          </p:cNvSpPr>
          <p:nvPr/>
        </p:nvSpPr>
        <p:spPr bwMode="auto">
          <a:xfrm>
            <a:off x="5651500" y="2162175"/>
            <a:ext cx="34925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45140" name="Rectangle 84"/>
          <p:cNvSpPr>
            <a:spLocks noChangeArrowheads="1"/>
          </p:cNvSpPr>
          <p:nvPr/>
        </p:nvSpPr>
        <p:spPr bwMode="auto">
          <a:xfrm>
            <a:off x="5481638" y="2162175"/>
            <a:ext cx="34925" cy="16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/>
          </a:p>
        </p:txBody>
      </p:sp>
      <p:sp>
        <p:nvSpPr>
          <p:cNvPr id="45144" name="Freeform 88"/>
          <p:cNvSpPr/>
          <p:nvPr/>
        </p:nvSpPr>
        <p:spPr bwMode="auto">
          <a:xfrm>
            <a:off x="5795963" y="2390775"/>
            <a:ext cx="571500" cy="171450"/>
          </a:xfrm>
          <a:custGeom>
            <a:avLst/>
            <a:gdLst/>
            <a:ahLst/>
            <a:cxnLst>
              <a:cxn ang="0">
                <a:pos x="0" y="210"/>
              </a:cxn>
              <a:cxn ang="0">
                <a:pos x="15" y="180"/>
              </a:cxn>
              <a:cxn ang="0">
                <a:pos x="45" y="165"/>
              </a:cxn>
              <a:cxn ang="0">
                <a:pos x="75" y="165"/>
              </a:cxn>
              <a:cxn ang="0">
                <a:pos x="150" y="150"/>
              </a:cxn>
              <a:cxn ang="0">
                <a:pos x="255" y="120"/>
              </a:cxn>
              <a:cxn ang="0">
                <a:pos x="420" y="75"/>
              </a:cxn>
              <a:cxn ang="0">
                <a:pos x="570" y="45"/>
              </a:cxn>
              <a:cxn ang="0">
                <a:pos x="690" y="15"/>
              </a:cxn>
              <a:cxn ang="0">
                <a:pos x="765" y="0"/>
              </a:cxn>
              <a:cxn ang="0">
                <a:pos x="795" y="0"/>
              </a:cxn>
              <a:cxn ang="0">
                <a:pos x="810" y="0"/>
              </a:cxn>
              <a:cxn ang="0">
                <a:pos x="855" y="15"/>
              </a:cxn>
              <a:cxn ang="0">
                <a:pos x="900" y="30"/>
              </a:cxn>
              <a:cxn ang="0">
                <a:pos x="900" y="60"/>
              </a:cxn>
              <a:cxn ang="0">
                <a:pos x="885" y="90"/>
              </a:cxn>
              <a:cxn ang="0">
                <a:pos x="825" y="120"/>
              </a:cxn>
              <a:cxn ang="0">
                <a:pos x="720" y="150"/>
              </a:cxn>
              <a:cxn ang="0">
                <a:pos x="570" y="195"/>
              </a:cxn>
              <a:cxn ang="0">
                <a:pos x="405" y="240"/>
              </a:cxn>
              <a:cxn ang="0">
                <a:pos x="285" y="255"/>
              </a:cxn>
              <a:cxn ang="0">
                <a:pos x="180" y="270"/>
              </a:cxn>
              <a:cxn ang="0">
                <a:pos x="120" y="270"/>
              </a:cxn>
              <a:cxn ang="0">
                <a:pos x="45" y="240"/>
              </a:cxn>
              <a:cxn ang="0">
                <a:pos x="0" y="210"/>
              </a:cxn>
              <a:cxn ang="0">
                <a:pos x="0" y="210"/>
              </a:cxn>
            </a:cxnLst>
            <a:rect l="0" t="0" r="r" b="b"/>
            <a:pathLst>
              <a:path w="900" h="270">
                <a:moveTo>
                  <a:pt x="0" y="210"/>
                </a:moveTo>
                <a:lnTo>
                  <a:pt x="15" y="180"/>
                </a:lnTo>
                <a:lnTo>
                  <a:pt x="45" y="165"/>
                </a:lnTo>
                <a:lnTo>
                  <a:pt x="75" y="165"/>
                </a:lnTo>
                <a:lnTo>
                  <a:pt x="150" y="150"/>
                </a:lnTo>
                <a:lnTo>
                  <a:pt x="255" y="120"/>
                </a:lnTo>
                <a:lnTo>
                  <a:pt x="420" y="75"/>
                </a:lnTo>
                <a:lnTo>
                  <a:pt x="570" y="45"/>
                </a:lnTo>
                <a:lnTo>
                  <a:pt x="690" y="15"/>
                </a:lnTo>
                <a:lnTo>
                  <a:pt x="765" y="0"/>
                </a:lnTo>
                <a:lnTo>
                  <a:pt x="795" y="0"/>
                </a:lnTo>
                <a:lnTo>
                  <a:pt x="810" y="0"/>
                </a:lnTo>
                <a:lnTo>
                  <a:pt x="855" y="15"/>
                </a:lnTo>
                <a:lnTo>
                  <a:pt x="900" y="30"/>
                </a:lnTo>
                <a:lnTo>
                  <a:pt x="900" y="60"/>
                </a:lnTo>
                <a:lnTo>
                  <a:pt x="885" y="90"/>
                </a:lnTo>
                <a:lnTo>
                  <a:pt x="825" y="120"/>
                </a:lnTo>
                <a:lnTo>
                  <a:pt x="720" y="150"/>
                </a:lnTo>
                <a:lnTo>
                  <a:pt x="570" y="195"/>
                </a:lnTo>
                <a:lnTo>
                  <a:pt x="405" y="240"/>
                </a:lnTo>
                <a:lnTo>
                  <a:pt x="285" y="255"/>
                </a:lnTo>
                <a:lnTo>
                  <a:pt x="180" y="270"/>
                </a:lnTo>
                <a:lnTo>
                  <a:pt x="120" y="270"/>
                </a:lnTo>
                <a:lnTo>
                  <a:pt x="45" y="240"/>
                </a:lnTo>
                <a:lnTo>
                  <a:pt x="0" y="210"/>
                </a:lnTo>
                <a:lnTo>
                  <a:pt x="0" y="21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6" name="Freeform 90"/>
          <p:cNvSpPr/>
          <p:nvPr/>
        </p:nvSpPr>
        <p:spPr bwMode="auto">
          <a:xfrm>
            <a:off x="5681663" y="2705100"/>
            <a:ext cx="190500" cy="323850"/>
          </a:xfrm>
          <a:custGeom>
            <a:avLst/>
            <a:gdLst/>
            <a:ahLst/>
            <a:cxnLst>
              <a:cxn ang="0">
                <a:pos x="30" y="105"/>
              </a:cxn>
              <a:cxn ang="0">
                <a:pos x="0" y="45"/>
              </a:cxn>
              <a:cxn ang="0">
                <a:pos x="15" y="15"/>
              </a:cxn>
              <a:cxn ang="0">
                <a:pos x="60" y="0"/>
              </a:cxn>
              <a:cxn ang="0">
                <a:pos x="165" y="30"/>
              </a:cxn>
              <a:cxn ang="0">
                <a:pos x="225" y="180"/>
              </a:cxn>
              <a:cxn ang="0">
                <a:pos x="255" y="300"/>
              </a:cxn>
              <a:cxn ang="0">
                <a:pos x="285" y="375"/>
              </a:cxn>
              <a:cxn ang="0">
                <a:pos x="300" y="420"/>
              </a:cxn>
              <a:cxn ang="0">
                <a:pos x="285" y="480"/>
              </a:cxn>
              <a:cxn ang="0">
                <a:pos x="255" y="510"/>
              </a:cxn>
              <a:cxn ang="0">
                <a:pos x="240" y="510"/>
              </a:cxn>
              <a:cxn ang="0">
                <a:pos x="210" y="480"/>
              </a:cxn>
              <a:cxn ang="0">
                <a:pos x="195" y="420"/>
              </a:cxn>
              <a:cxn ang="0">
                <a:pos x="165" y="345"/>
              </a:cxn>
              <a:cxn ang="0">
                <a:pos x="135" y="255"/>
              </a:cxn>
              <a:cxn ang="0">
                <a:pos x="105" y="195"/>
              </a:cxn>
              <a:cxn ang="0">
                <a:pos x="60" y="135"/>
              </a:cxn>
              <a:cxn ang="0">
                <a:pos x="30" y="105"/>
              </a:cxn>
              <a:cxn ang="0">
                <a:pos x="30" y="105"/>
              </a:cxn>
            </a:cxnLst>
            <a:rect l="0" t="0" r="r" b="b"/>
            <a:pathLst>
              <a:path w="300" h="510">
                <a:moveTo>
                  <a:pt x="30" y="105"/>
                </a:moveTo>
                <a:lnTo>
                  <a:pt x="0" y="45"/>
                </a:lnTo>
                <a:lnTo>
                  <a:pt x="15" y="15"/>
                </a:lnTo>
                <a:lnTo>
                  <a:pt x="60" y="0"/>
                </a:lnTo>
                <a:lnTo>
                  <a:pt x="165" y="30"/>
                </a:lnTo>
                <a:lnTo>
                  <a:pt x="225" y="180"/>
                </a:lnTo>
                <a:lnTo>
                  <a:pt x="255" y="300"/>
                </a:lnTo>
                <a:lnTo>
                  <a:pt x="285" y="375"/>
                </a:lnTo>
                <a:lnTo>
                  <a:pt x="300" y="420"/>
                </a:lnTo>
                <a:lnTo>
                  <a:pt x="285" y="480"/>
                </a:lnTo>
                <a:lnTo>
                  <a:pt x="255" y="510"/>
                </a:lnTo>
                <a:lnTo>
                  <a:pt x="240" y="510"/>
                </a:lnTo>
                <a:lnTo>
                  <a:pt x="210" y="480"/>
                </a:lnTo>
                <a:lnTo>
                  <a:pt x="195" y="420"/>
                </a:lnTo>
                <a:lnTo>
                  <a:pt x="165" y="345"/>
                </a:lnTo>
                <a:lnTo>
                  <a:pt x="135" y="255"/>
                </a:lnTo>
                <a:lnTo>
                  <a:pt x="105" y="195"/>
                </a:lnTo>
                <a:lnTo>
                  <a:pt x="60" y="135"/>
                </a:lnTo>
                <a:lnTo>
                  <a:pt x="30" y="105"/>
                </a:lnTo>
                <a:lnTo>
                  <a:pt x="30" y="1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7" name="Freeform 91"/>
          <p:cNvSpPr/>
          <p:nvPr/>
        </p:nvSpPr>
        <p:spPr bwMode="auto">
          <a:xfrm>
            <a:off x="5738813" y="2619375"/>
            <a:ext cx="723900" cy="266700"/>
          </a:xfrm>
          <a:custGeom>
            <a:avLst/>
            <a:gdLst/>
            <a:ahLst/>
            <a:cxnLst>
              <a:cxn ang="0">
                <a:pos x="840" y="30"/>
              </a:cxn>
              <a:cxn ang="0">
                <a:pos x="870" y="0"/>
              </a:cxn>
              <a:cxn ang="0">
                <a:pos x="915" y="0"/>
              </a:cxn>
              <a:cxn ang="0">
                <a:pos x="960" y="0"/>
              </a:cxn>
              <a:cxn ang="0">
                <a:pos x="1035" y="45"/>
              </a:cxn>
              <a:cxn ang="0">
                <a:pos x="1110" y="105"/>
              </a:cxn>
              <a:cxn ang="0">
                <a:pos x="1140" y="150"/>
              </a:cxn>
              <a:cxn ang="0">
                <a:pos x="1110" y="180"/>
              </a:cxn>
              <a:cxn ang="0">
                <a:pos x="1080" y="180"/>
              </a:cxn>
              <a:cxn ang="0">
                <a:pos x="1050" y="210"/>
              </a:cxn>
              <a:cxn ang="0">
                <a:pos x="1005" y="255"/>
              </a:cxn>
              <a:cxn ang="0">
                <a:pos x="960" y="330"/>
              </a:cxn>
              <a:cxn ang="0">
                <a:pos x="900" y="420"/>
              </a:cxn>
              <a:cxn ang="0">
                <a:pos x="810" y="420"/>
              </a:cxn>
              <a:cxn ang="0">
                <a:pos x="825" y="315"/>
              </a:cxn>
              <a:cxn ang="0">
                <a:pos x="840" y="240"/>
              </a:cxn>
              <a:cxn ang="0">
                <a:pos x="855" y="180"/>
              </a:cxn>
              <a:cxn ang="0">
                <a:pos x="840" y="150"/>
              </a:cxn>
              <a:cxn ang="0">
                <a:pos x="825" y="150"/>
              </a:cxn>
              <a:cxn ang="0">
                <a:pos x="780" y="150"/>
              </a:cxn>
              <a:cxn ang="0">
                <a:pos x="720" y="165"/>
              </a:cxn>
              <a:cxn ang="0">
                <a:pos x="615" y="180"/>
              </a:cxn>
              <a:cxn ang="0">
                <a:pos x="510" y="195"/>
              </a:cxn>
              <a:cxn ang="0">
                <a:pos x="360" y="210"/>
              </a:cxn>
              <a:cxn ang="0">
                <a:pos x="195" y="240"/>
              </a:cxn>
              <a:cxn ang="0">
                <a:pos x="0" y="270"/>
              </a:cxn>
              <a:cxn ang="0">
                <a:pos x="0" y="165"/>
              </a:cxn>
              <a:cxn ang="0">
                <a:pos x="195" y="150"/>
              </a:cxn>
              <a:cxn ang="0">
                <a:pos x="345" y="120"/>
              </a:cxn>
              <a:cxn ang="0">
                <a:pos x="480" y="90"/>
              </a:cxn>
              <a:cxn ang="0">
                <a:pos x="645" y="75"/>
              </a:cxn>
              <a:cxn ang="0">
                <a:pos x="720" y="60"/>
              </a:cxn>
              <a:cxn ang="0">
                <a:pos x="780" y="60"/>
              </a:cxn>
              <a:cxn ang="0">
                <a:pos x="810" y="45"/>
              </a:cxn>
              <a:cxn ang="0">
                <a:pos x="840" y="30"/>
              </a:cxn>
              <a:cxn ang="0">
                <a:pos x="840" y="30"/>
              </a:cxn>
            </a:cxnLst>
            <a:rect l="0" t="0" r="r" b="b"/>
            <a:pathLst>
              <a:path w="1140" h="420">
                <a:moveTo>
                  <a:pt x="840" y="30"/>
                </a:moveTo>
                <a:lnTo>
                  <a:pt x="870" y="0"/>
                </a:lnTo>
                <a:lnTo>
                  <a:pt x="915" y="0"/>
                </a:lnTo>
                <a:lnTo>
                  <a:pt x="960" y="0"/>
                </a:lnTo>
                <a:lnTo>
                  <a:pt x="1035" y="45"/>
                </a:lnTo>
                <a:lnTo>
                  <a:pt x="1110" y="105"/>
                </a:lnTo>
                <a:lnTo>
                  <a:pt x="1140" y="150"/>
                </a:lnTo>
                <a:lnTo>
                  <a:pt x="1110" y="180"/>
                </a:lnTo>
                <a:lnTo>
                  <a:pt x="1080" y="180"/>
                </a:lnTo>
                <a:lnTo>
                  <a:pt x="1050" y="210"/>
                </a:lnTo>
                <a:lnTo>
                  <a:pt x="1005" y="255"/>
                </a:lnTo>
                <a:lnTo>
                  <a:pt x="960" y="330"/>
                </a:lnTo>
                <a:lnTo>
                  <a:pt x="900" y="420"/>
                </a:lnTo>
                <a:lnTo>
                  <a:pt x="810" y="420"/>
                </a:lnTo>
                <a:lnTo>
                  <a:pt x="825" y="315"/>
                </a:lnTo>
                <a:lnTo>
                  <a:pt x="840" y="240"/>
                </a:lnTo>
                <a:lnTo>
                  <a:pt x="855" y="180"/>
                </a:lnTo>
                <a:lnTo>
                  <a:pt x="840" y="150"/>
                </a:lnTo>
                <a:lnTo>
                  <a:pt x="825" y="150"/>
                </a:lnTo>
                <a:lnTo>
                  <a:pt x="780" y="150"/>
                </a:lnTo>
                <a:lnTo>
                  <a:pt x="720" y="165"/>
                </a:lnTo>
                <a:lnTo>
                  <a:pt x="615" y="180"/>
                </a:lnTo>
                <a:lnTo>
                  <a:pt x="510" y="195"/>
                </a:lnTo>
                <a:lnTo>
                  <a:pt x="360" y="210"/>
                </a:lnTo>
                <a:lnTo>
                  <a:pt x="195" y="240"/>
                </a:lnTo>
                <a:lnTo>
                  <a:pt x="0" y="270"/>
                </a:lnTo>
                <a:lnTo>
                  <a:pt x="0" y="165"/>
                </a:lnTo>
                <a:lnTo>
                  <a:pt x="195" y="150"/>
                </a:lnTo>
                <a:lnTo>
                  <a:pt x="345" y="120"/>
                </a:lnTo>
                <a:lnTo>
                  <a:pt x="480" y="90"/>
                </a:lnTo>
                <a:lnTo>
                  <a:pt x="645" y="75"/>
                </a:lnTo>
                <a:lnTo>
                  <a:pt x="720" y="60"/>
                </a:lnTo>
                <a:lnTo>
                  <a:pt x="780" y="60"/>
                </a:lnTo>
                <a:lnTo>
                  <a:pt x="810" y="45"/>
                </a:lnTo>
                <a:lnTo>
                  <a:pt x="840" y="30"/>
                </a:lnTo>
                <a:lnTo>
                  <a:pt x="840" y="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0" name="Freeform 94"/>
          <p:cNvSpPr/>
          <p:nvPr/>
        </p:nvSpPr>
        <p:spPr bwMode="auto">
          <a:xfrm>
            <a:off x="6424613" y="2200275"/>
            <a:ext cx="381000" cy="676275"/>
          </a:xfrm>
          <a:custGeom>
            <a:avLst/>
            <a:gdLst/>
            <a:ahLst/>
            <a:cxnLst>
              <a:cxn ang="0">
                <a:pos x="0" y="1065"/>
              </a:cxn>
              <a:cxn ang="0">
                <a:pos x="0" y="1050"/>
              </a:cxn>
              <a:cxn ang="0">
                <a:pos x="15" y="1005"/>
              </a:cxn>
              <a:cxn ang="0">
                <a:pos x="45" y="945"/>
              </a:cxn>
              <a:cxn ang="0">
                <a:pos x="105" y="855"/>
              </a:cxn>
              <a:cxn ang="0">
                <a:pos x="210" y="690"/>
              </a:cxn>
              <a:cxn ang="0">
                <a:pos x="285" y="510"/>
              </a:cxn>
              <a:cxn ang="0">
                <a:pos x="330" y="360"/>
              </a:cxn>
              <a:cxn ang="0">
                <a:pos x="375" y="225"/>
              </a:cxn>
              <a:cxn ang="0">
                <a:pos x="390" y="135"/>
              </a:cxn>
              <a:cxn ang="0">
                <a:pos x="360" y="75"/>
              </a:cxn>
              <a:cxn ang="0">
                <a:pos x="345" y="30"/>
              </a:cxn>
              <a:cxn ang="0">
                <a:pos x="360" y="0"/>
              </a:cxn>
              <a:cxn ang="0">
                <a:pos x="405" y="0"/>
              </a:cxn>
              <a:cxn ang="0">
                <a:pos x="435" y="0"/>
              </a:cxn>
              <a:cxn ang="0">
                <a:pos x="495" y="30"/>
              </a:cxn>
              <a:cxn ang="0">
                <a:pos x="570" y="75"/>
              </a:cxn>
              <a:cxn ang="0">
                <a:pos x="600" y="135"/>
              </a:cxn>
              <a:cxn ang="0">
                <a:pos x="600" y="180"/>
              </a:cxn>
              <a:cxn ang="0">
                <a:pos x="585" y="240"/>
              </a:cxn>
              <a:cxn ang="0">
                <a:pos x="540" y="345"/>
              </a:cxn>
              <a:cxn ang="0">
                <a:pos x="480" y="465"/>
              </a:cxn>
              <a:cxn ang="0">
                <a:pos x="405" y="600"/>
              </a:cxn>
              <a:cxn ang="0">
                <a:pos x="330" y="720"/>
              </a:cxn>
              <a:cxn ang="0">
                <a:pos x="180" y="915"/>
              </a:cxn>
              <a:cxn ang="0">
                <a:pos x="105" y="990"/>
              </a:cxn>
              <a:cxn ang="0">
                <a:pos x="60" y="1035"/>
              </a:cxn>
              <a:cxn ang="0">
                <a:pos x="15" y="1065"/>
              </a:cxn>
              <a:cxn ang="0">
                <a:pos x="0" y="1065"/>
              </a:cxn>
              <a:cxn ang="0">
                <a:pos x="0" y="1065"/>
              </a:cxn>
            </a:cxnLst>
            <a:rect l="0" t="0" r="r" b="b"/>
            <a:pathLst>
              <a:path w="600" h="1065">
                <a:moveTo>
                  <a:pt x="0" y="1065"/>
                </a:moveTo>
                <a:lnTo>
                  <a:pt x="0" y="1050"/>
                </a:lnTo>
                <a:lnTo>
                  <a:pt x="15" y="1005"/>
                </a:lnTo>
                <a:lnTo>
                  <a:pt x="45" y="945"/>
                </a:lnTo>
                <a:lnTo>
                  <a:pt x="105" y="855"/>
                </a:lnTo>
                <a:lnTo>
                  <a:pt x="210" y="690"/>
                </a:lnTo>
                <a:lnTo>
                  <a:pt x="285" y="510"/>
                </a:lnTo>
                <a:lnTo>
                  <a:pt x="330" y="360"/>
                </a:lnTo>
                <a:lnTo>
                  <a:pt x="375" y="225"/>
                </a:lnTo>
                <a:lnTo>
                  <a:pt x="390" y="135"/>
                </a:lnTo>
                <a:lnTo>
                  <a:pt x="360" y="75"/>
                </a:lnTo>
                <a:lnTo>
                  <a:pt x="345" y="30"/>
                </a:lnTo>
                <a:lnTo>
                  <a:pt x="360" y="0"/>
                </a:lnTo>
                <a:lnTo>
                  <a:pt x="405" y="0"/>
                </a:lnTo>
                <a:lnTo>
                  <a:pt x="435" y="0"/>
                </a:lnTo>
                <a:lnTo>
                  <a:pt x="495" y="30"/>
                </a:lnTo>
                <a:lnTo>
                  <a:pt x="570" y="75"/>
                </a:lnTo>
                <a:lnTo>
                  <a:pt x="600" y="135"/>
                </a:lnTo>
                <a:lnTo>
                  <a:pt x="600" y="180"/>
                </a:lnTo>
                <a:lnTo>
                  <a:pt x="585" y="240"/>
                </a:lnTo>
                <a:lnTo>
                  <a:pt x="540" y="345"/>
                </a:lnTo>
                <a:lnTo>
                  <a:pt x="480" y="465"/>
                </a:lnTo>
                <a:lnTo>
                  <a:pt x="405" y="600"/>
                </a:lnTo>
                <a:lnTo>
                  <a:pt x="330" y="720"/>
                </a:lnTo>
                <a:lnTo>
                  <a:pt x="180" y="915"/>
                </a:lnTo>
                <a:lnTo>
                  <a:pt x="105" y="990"/>
                </a:lnTo>
                <a:lnTo>
                  <a:pt x="60" y="1035"/>
                </a:lnTo>
                <a:lnTo>
                  <a:pt x="15" y="1065"/>
                </a:lnTo>
                <a:lnTo>
                  <a:pt x="0" y="1065"/>
                </a:lnTo>
                <a:lnTo>
                  <a:pt x="0" y="10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1" name="Freeform 95"/>
          <p:cNvSpPr/>
          <p:nvPr/>
        </p:nvSpPr>
        <p:spPr bwMode="auto">
          <a:xfrm>
            <a:off x="6605588" y="2495550"/>
            <a:ext cx="523875" cy="161925"/>
          </a:xfrm>
          <a:custGeom>
            <a:avLst/>
            <a:gdLst/>
            <a:ahLst/>
            <a:cxnLst>
              <a:cxn ang="0">
                <a:pos x="375" y="75"/>
              </a:cxn>
              <a:cxn ang="0">
                <a:pos x="480" y="45"/>
              </a:cxn>
              <a:cxn ang="0">
                <a:pos x="555" y="15"/>
              </a:cxn>
              <a:cxn ang="0">
                <a:pos x="615" y="15"/>
              </a:cxn>
              <a:cxn ang="0">
                <a:pos x="675" y="0"/>
              </a:cxn>
              <a:cxn ang="0">
                <a:pos x="720" y="0"/>
              </a:cxn>
              <a:cxn ang="0">
                <a:pos x="780" y="15"/>
              </a:cxn>
              <a:cxn ang="0">
                <a:pos x="825" y="45"/>
              </a:cxn>
              <a:cxn ang="0">
                <a:pos x="825" y="75"/>
              </a:cxn>
              <a:cxn ang="0">
                <a:pos x="825" y="105"/>
              </a:cxn>
              <a:cxn ang="0">
                <a:pos x="780" y="120"/>
              </a:cxn>
              <a:cxn ang="0">
                <a:pos x="735" y="135"/>
              </a:cxn>
              <a:cxn ang="0">
                <a:pos x="675" y="150"/>
              </a:cxn>
              <a:cxn ang="0">
                <a:pos x="570" y="180"/>
              </a:cxn>
              <a:cxn ang="0">
                <a:pos x="450" y="210"/>
              </a:cxn>
              <a:cxn ang="0">
                <a:pos x="195" y="240"/>
              </a:cxn>
              <a:cxn ang="0">
                <a:pos x="0" y="255"/>
              </a:cxn>
              <a:cxn ang="0">
                <a:pos x="0" y="150"/>
              </a:cxn>
              <a:cxn ang="0">
                <a:pos x="180" y="120"/>
              </a:cxn>
              <a:cxn ang="0">
                <a:pos x="375" y="75"/>
              </a:cxn>
              <a:cxn ang="0">
                <a:pos x="375" y="75"/>
              </a:cxn>
            </a:cxnLst>
            <a:rect l="0" t="0" r="r" b="b"/>
            <a:pathLst>
              <a:path w="825" h="255">
                <a:moveTo>
                  <a:pt x="375" y="75"/>
                </a:moveTo>
                <a:lnTo>
                  <a:pt x="480" y="45"/>
                </a:lnTo>
                <a:lnTo>
                  <a:pt x="555" y="15"/>
                </a:lnTo>
                <a:lnTo>
                  <a:pt x="615" y="15"/>
                </a:lnTo>
                <a:lnTo>
                  <a:pt x="675" y="0"/>
                </a:lnTo>
                <a:lnTo>
                  <a:pt x="720" y="0"/>
                </a:lnTo>
                <a:lnTo>
                  <a:pt x="780" y="15"/>
                </a:lnTo>
                <a:lnTo>
                  <a:pt x="825" y="45"/>
                </a:lnTo>
                <a:lnTo>
                  <a:pt x="825" y="75"/>
                </a:lnTo>
                <a:lnTo>
                  <a:pt x="825" y="105"/>
                </a:lnTo>
                <a:lnTo>
                  <a:pt x="780" y="120"/>
                </a:lnTo>
                <a:lnTo>
                  <a:pt x="735" y="135"/>
                </a:lnTo>
                <a:lnTo>
                  <a:pt x="675" y="150"/>
                </a:lnTo>
                <a:lnTo>
                  <a:pt x="570" y="180"/>
                </a:lnTo>
                <a:lnTo>
                  <a:pt x="450" y="210"/>
                </a:lnTo>
                <a:lnTo>
                  <a:pt x="195" y="240"/>
                </a:lnTo>
                <a:lnTo>
                  <a:pt x="0" y="255"/>
                </a:lnTo>
                <a:lnTo>
                  <a:pt x="0" y="150"/>
                </a:lnTo>
                <a:lnTo>
                  <a:pt x="180" y="120"/>
                </a:lnTo>
                <a:lnTo>
                  <a:pt x="375" y="75"/>
                </a:lnTo>
                <a:lnTo>
                  <a:pt x="37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2" name="Freeform 96"/>
          <p:cNvSpPr/>
          <p:nvPr/>
        </p:nvSpPr>
        <p:spPr bwMode="auto">
          <a:xfrm>
            <a:off x="6415088" y="2619375"/>
            <a:ext cx="476250" cy="619125"/>
          </a:xfrm>
          <a:custGeom>
            <a:avLst/>
            <a:gdLst/>
            <a:ahLst/>
            <a:cxnLst>
              <a:cxn ang="0">
                <a:pos x="345" y="645"/>
              </a:cxn>
              <a:cxn ang="0">
                <a:pos x="465" y="495"/>
              </a:cxn>
              <a:cxn ang="0">
                <a:pos x="540" y="330"/>
              </a:cxn>
              <a:cxn ang="0">
                <a:pos x="585" y="150"/>
              </a:cxn>
              <a:cxn ang="0">
                <a:pos x="600" y="0"/>
              </a:cxn>
              <a:cxn ang="0">
                <a:pos x="675" y="60"/>
              </a:cxn>
              <a:cxn ang="0">
                <a:pos x="735" y="120"/>
              </a:cxn>
              <a:cxn ang="0">
                <a:pos x="750" y="180"/>
              </a:cxn>
              <a:cxn ang="0">
                <a:pos x="750" y="210"/>
              </a:cxn>
              <a:cxn ang="0">
                <a:pos x="735" y="255"/>
              </a:cxn>
              <a:cxn ang="0">
                <a:pos x="705" y="315"/>
              </a:cxn>
              <a:cxn ang="0">
                <a:pos x="660" y="405"/>
              </a:cxn>
              <a:cxn ang="0">
                <a:pos x="600" y="510"/>
              </a:cxn>
              <a:cxn ang="0">
                <a:pos x="525" y="645"/>
              </a:cxn>
              <a:cxn ang="0">
                <a:pos x="435" y="735"/>
              </a:cxn>
              <a:cxn ang="0">
                <a:pos x="345" y="825"/>
              </a:cxn>
              <a:cxn ang="0">
                <a:pos x="225" y="885"/>
              </a:cxn>
              <a:cxn ang="0">
                <a:pos x="135" y="930"/>
              </a:cxn>
              <a:cxn ang="0">
                <a:pos x="60" y="960"/>
              </a:cxn>
              <a:cxn ang="0">
                <a:pos x="15" y="975"/>
              </a:cxn>
              <a:cxn ang="0">
                <a:pos x="0" y="975"/>
              </a:cxn>
              <a:cxn ang="0">
                <a:pos x="0" y="960"/>
              </a:cxn>
              <a:cxn ang="0">
                <a:pos x="15" y="945"/>
              </a:cxn>
              <a:cxn ang="0">
                <a:pos x="45" y="915"/>
              </a:cxn>
              <a:cxn ang="0">
                <a:pos x="105" y="870"/>
              </a:cxn>
              <a:cxn ang="0">
                <a:pos x="225" y="780"/>
              </a:cxn>
              <a:cxn ang="0">
                <a:pos x="345" y="645"/>
              </a:cxn>
              <a:cxn ang="0">
                <a:pos x="345" y="645"/>
              </a:cxn>
            </a:cxnLst>
            <a:rect l="0" t="0" r="r" b="b"/>
            <a:pathLst>
              <a:path w="750" h="975">
                <a:moveTo>
                  <a:pt x="345" y="645"/>
                </a:moveTo>
                <a:lnTo>
                  <a:pt x="465" y="495"/>
                </a:lnTo>
                <a:lnTo>
                  <a:pt x="540" y="330"/>
                </a:lnTo>
                <a:lnTo>
                  <a:pt x="585" y="150"/>
                </a:lnTo>
                <a:lnTo>
                  <a:pt x="600" y="0"/>
                </a:lnTo>
                <a:lnTo>
                  <a:pt x="675" y="60"/>
                </a:lnTo>
                <a:lnTo>
                  <a:pt x="735" y="120"/>
                </a:lnTo>
                <a:lnTo>
                  <a:pt x="750" y="180"/>
                </a:lnTo>
                <a:lnTo>
                  <a:pt x="750" y="210"/>
                </a:lnTo>
                <a:lnTo>
                  <a:pt x="735" y="255"/>
                </a:lnTo>
                <a:lnTo>
                  <a:pt x="705" y="315"/>
                </a:lnTo>
                <a:lnTo>
                  <a:pt x="660" y="405"/>
                </a:lnTo>
                <a:lnTo>
                  <a:pt x="600" y="510"/>
                </a:lnTo>
                <a:lnTo>
                  <a:pt x="525" y="645"/>
                </a:lnTo>
                <a:lnTo>
                  <a:pt x="435" y="735"/>
                </a:lnTo>
                <a:lnTo>
                  <a:pt x="345" y="825"/>
                </a:lnTo>
                <a:lnTo>
                  <a:pt x="225" y="885"/>
                </a:lnTo>
                <a:lnTo>
                  <a:pt x="135" y="930"/>
                </a:lnTo>
                <a:lnTo>
                  <a:pt x="60" y="960"/>
                </a:lnTo>
                <a:lnTo>
                  <a:pt x="15" y="975"/>
                </a:lnTo>
                <a:lnTo>
                  <a:pt x="0" y="975"/>
                </a:lnTo>
                <a:lnTo>
                  <a:pt x="0" y="960"/>
                </a:lnTo>
                <a:lnTo>
                  <a:pt x="15" y="945"/>
                </a:lnTo>
                <a:lnTo>
                  <a:pt x="45" y="915"/>
                </a:lnTo>
                <a:lnTo>
                  <a:pt x="105" y="870"/>
                </a:lnTo>
                <a:lnTo>
                  <a:pt x="225" y="780"/>
                </a:lnTo>
                <a:lnTo>
                  <a:pt x="345" y="645"/>
                </a:lnTo>
                <a:lnTo>
                  <a:pt x="345" y="6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3" name="Freeform 97"/>
          <p:cNvSpPr/>
          <p:nvPr/>
        </p:nvSpPr>
        <p:spPr bwMode="auto">
          <a:xfrm>
            <a:off x="6500813" y="2743200"/>
            <a:ext cx="885825" cy="542925"/>
          </a:xfrm>
          <a:custGeom>
            <a:avLst/>
            <a:gdLst/>
            <a:ahLst/>
            <a:cxnLst>
              <a:cxn ang="0">
                <a:pos x="0" y="60"/>
              </a:cxn>
              <a:cxn ang="0">
                <a:pos x="45" y="0"/>
              </a:cxn>
              <a:cxn ang="0">
                <a:pos x="135" y="75"/>
              </a:cxn>
              <a:cxn ang="0">
                <a:pos x="240" y="150"/>
              </a:cxn>
              <a:cxn ang="0">
                <a:pos x="360" y="240"/>
              </a:cxn>
              <a:cxn ang="0">
                <a:pos x="510" y="345"/>
              </a:cxn>
              <a:cxn ang="0">
                <a:pos x="660" y="450"/>
              </a:cxn>
              <a:cxn ang="0">
                <a:pos x="810" y="540"/>
              </a:cxn>
              <a:cxn ang="0">
                <a:pos x="960" y="600"/>
              </a:cxn>
              <a:cxn ang="0">
                <a:pos x="1110" y="645"/>
              </a:cxn>
              <a:cxn ang="0">
                <a:pos x="1230" y="675"/>
              </a:cxn>
              <a:cxn ang="0">
                <a:pos x="1320" y="720"/>
              </a:cxn>
              <a:cxn ang="0">
                <a:pos x="1380" y="735"/>
              </a:cxn>
              <a:cxn ang="0">
                <a:pos x="1395" y="750"/>
              </a:cxn>
              <a:cxn ang="0">
                <a:pos x="1380" y="765"/>
              </a:cxn>
              <a:cxn ang="0">
                <a:pos x="1365" y="780"/>
              </a:cxn>
              <a:cxn ang="0">
                <a:pos x="1305" y="795"/>
              </a:cxn>
              <a:cxn ang="0">
                <a:pos x="1245" y="810"/>
              </a:cxn>
              <a:cxn ang="0">
                <a:pos x="1095" y="840"/>
              </a:cxn>
              <a:cxn ang="0">
                <a:pos x="975" y="840"/>
              </a:cxn>
              <a:cxn ang="0">
                <a:pos x="870" y="855"/>
              </a:cxn>
              <a:cxn ang="0">
                <a:pos x="825" y="840"/>
              </a:cxn>
              <a:cxn ang="0">
                <a:pos x="795" y="825"/>
              </a:cxn>
              <a:cxn ang="0">
                <a:pos x="750" y="795"/>
              </a:cxn>
              <a:cxn ang="0">
                <a:pos x="690" y="720"/>
              </a:cxn>
              <a:cxn ang="0">
                <a:pos x="600" y="645"/>
              </a:cxn>
              <a:cxn ang="0">
                <a:pos x="480" y="525"/>
              </a:cxn>
              <a:cxn ang="0">
                <a:pos x="345" y="405"/>
              </a:cxn>
              <a:cxn ang="0">
                <a:pos x="180" y="240"/>
              </a:cxn>
              <a:cxn ang="0">
                <a:pos x="0" y="60"/>
              </a:cxn>
              <a:cxn ang="0">
                <a:pos x="0" y="60"/>
              </a:cxn>
            </a:cxnLst>
            <a:rect l="0" t="0" r="r" b="b"/>
            <a:pathLst>
              <a:path w="1395" h="855">
                <a:moveTo>
                  <a:pt x="0" y="60"/>
                </a:moveTo>
                <a:lnTo>
                  <a:pt x="45" y="0"/>
                </a:lnTo>
                <a:lnTo>
                  <a:pt x="135" y="75"/>
                </a:lnTo>
                <a:lnTo>
                  <a:pt x="240" y="150"/>
                </a:lnTo>
                <a:lnTo>
                  <a:pt x="360" y="240"/>
                </a:lnTo>
                <a:lnTo>
                  <a:pt x="510" y="345"/>
                </a:lnTo>
                <a:lnTo>
                  <a:pt x="660" y="450"/>
                </a:lnTo>
                <a:lnTo>
                  <a:pt x="810" y="540"/>
                </a:lnTo>
                <a:lnTo>
                  <a:pt x="960" y="600"/>
                </a:lnTo>
                <a:lnTo>
                  <a:pt x="1110" y="645"/>
                </a:lnTo>
                <a:lnTo>
                  <a:pt x="1230" y="675"/>
                </a:lnTo>
                <a:lnTo>
                  <a:pt x="1320" y="720"/>
                </a:lnTo>
                <a:lnTo>
                  <a:pt x="1380" y="735"/>
                </a:lnTo>
                <a:lnTo>
                  <a:pt x="1395" y="750"/>
                </a:lnTo>
                <a:lnTo>
                  <a:pt x="1380" y="765"/>
                </a:lnTo>
                <a:lnTo>
                  <a:pt x="1365" y="780"/>
                </a:lnTo>
                <a:lnTo>
                  <a:pt x="1305" y="795"/>
                </a:lnTo>
                <a:lnTo>
                  <a:pt x="1245" y="810"/>
                </a:lnTo>
                <a:lnTo>
                  <a:pt x="1095" y="840"/>
                </a:lnTo>
                <a:lnTo>
                  <a:pt x="975" y="840"/>
                </a:lnTo>
                <a:lnTo>
                  <a:pt x="870" y="855"/>
                </a:lnTo>
                <a:lnTo>
                  <a:pt x="825" y="840"/>
                </a:lnTo>
                <a:lnTo>
                  <a:pt x="795" y="825"/>
                </a:lnTo>
                <a:lnTo>
                  <a:pt x="750" y="795"/>
                </a:lnTo>
                <a:lnTo>
                  <a:pt x="690" y="720"/>
                </a:lnTo>
                <a:lnTo>
                  <a:pt x="600" y="645"/>
                </a:lnTo>
                <a:lnTo>
                  <a:pt x="480" y="525"/>
                </a:lnTo>
                <a:lnTo>
                  <a:pt x="345" y="405"/>
                </a:lnTo>
                <a:lnTo>
                  <a:pt x="180" y="240"/>
                </a:lnTo>
                <a:lnTo>
                  <a:pt x="0" y="60"/>
                </a:lnTo>
                <a:lnTo>
                  <a:pt x="0" y="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4" name="Freeform 98"/>
          <p:cNvSpPr/>
          <p:nvPr/>
        </p:nvSpPr>
        <p:spPr bwMode="auto">
          <a:xfrm>
            <a:off x="6053138" y="3295650"/>
            <a:ext cx="695325" cy="152400"/>
          </a:xfrm>
          <a:custGeom>
            <a:avLst/>
            <a:gdLst/>
            <a:ahLst/>
            <a:cxnLst>
              <a:cxn ang="0">
                <a:pos x="0" y="150"/>
              </a:cxn>
              <a:cxn ang="0">
                <a:pos x="210" y="120"/>
              </a:cxn>
              <a:cxn ang="0">
                <a:pos x="375" y="90"/>
              </a:cxn>
              <a:cxn ang="0">
                <a:pos x="540" y="60"/>
              </a:cxn>
              <a:cxn ang="0">
                <a:pos x="660" y="45"/>
              </a:cxn>
              <a:cxn ang="0">
                <a:pos x="765" y="15"/>
              </a:cxn>
              <a:cxn ang="0">
                <a:pos x="855" y="15"/>
              </a:cxn>
              <a:cxn ang="0">
                <a:pos x="900" y="0"/>
              </a:cxn>
              <a:cxn ang="0">
                <a:pos x="945" y="0"/>
              </a:cxn>
              <a:cxn ang="0">
                <a:pos x="990" y="15"/>
              </a:cxn>
              <a:cxn ang="0">
                <a:pos x="1050" y="30"/>
              </a:cxn>
              <a:cxn ang="0">
                <a:pos x="1095" y="60"/>
              </a:cxn>
              <a:cxn ang="0">
                <a:pos x="1095" y="75"/>
              </a:cxn>
              <a:cxn ang="0">
                <a:pos x="1080" y="105"/>
              </a:cxn>
              <a:cxn ang="0">
                <a:pos x="990" y="120"/>
              </a:cxn>
              <a:cxn ang="0">
                <a:pos x="870" y="150"/>
              </a:cxn>
              <a:cxn ang="0">
                <a:pos x="675" y="180"/>
              </a:cxn>
              <a:cxn ang="0">
                <a:pos x="480" y="195"/>
              </a:cxn>
              <a:cxn ang="0">
                <a:pos x="330" y="225"/>
              </a:cxn>
              <a:cxn ang="0">
                <a:pos x="225" y="240"/>
              </a:cxn>
              <a:cxn ang="0">
                <a:pos x="165" y="240"/>
              </a:cxn>
              <a:cxn ang="0">
                <a:pos x="90" y="225"/>
              </a:cxn>
              <a:cxn ang="0">
                <a:pos x="45" y="195"/>
              </a:cxn>
              <a:cxn ang="0">
                <a:pos x="0" y="150"/>
              </a:cxn>
              <a:cxn ang="0">
                <a:pos x="0" y="150"/>
              </a:cxn>
            </a:cxnLst>
            <a:rect l="0" t="0" r="r" b="b"/>
            <a:pathLst>
              <a:path w="1095" h="240">
                <a:moveTo>
                  <a:pt x="0" y="150"/>
                </a:moveTo>
                <a:lnTo>
                  <a:pt x="210" y="120"/>
                </a:lnTo>
                <a:lnTo>
                  <a:pt x="375" y="90"/>
                </a:lnTo>
                <a:lnTo>
                  <a:pt x="540" y="60"/>
                </a:lnTo>
                <a:lnTo>
                  <a:pt x="660" y="45"/>
                </a:lnTo>
                <a:lnTo>
                  <a:pt x="765" y="15"/>
                </a:lnTo>
                <a:lnTo>
                  <a:pt x="855" y="15"/>
                </a:lnTo>
                <a:lnTo>
                  <a:pt x="900" y="0"/>
                </a:lnTo>
                <a:lnTo>
                  <a:pt x="945" y="0"/>
                </a:lnTo>
                <a:lnTo>
                  <a:pt x="990" y="15"/>
                </a:lnTo>
                <a:lnTo>
                  <a:pt x="1050" y="30"/>
                </a:lnTo>
                <a:lnTo>
                  <a:pt x="1095" y="60"/>
                </a:lnTo>
                <a:lnTo>
                  <a:pt x="1095" y="75"/>
                </a:lnTo>
                <a:lnTo>
                  <a:pt x="1080" y="105"/>
                </a:lnTo>
                <a:lnTo>
                  <a:pt x="990" y="120"/>
                </a:lnTo>
                <a:lnTo>
                  <a:pt x="870" y="150"/>
                </a:lnTo>
                <a:lnTo>
                  <a:pt x="675" y="180"/>
                </a:lnTo>
                <a:lnTo>
                  <a:pt x="480" y="195"/>
                </a:lnTo>
                <a:lnTo>
                  <a:pt x="330" y="225"/>
                </a:lnTo>
                <a:lnTo>
                  <a:pt x="225" y="240"/>
                </a:lnTo>
                <a:lnTo>
                  <a:pt x="165" y="240"/>
                </a:lnTo>
                <a:lnTo>
                  <a:pt x="90" y="225"/>
                </a:lnTo>
                <a:lnTo>
                  <a:pt x="45" y="195"/>
                </a:lnTo>
                <a:lnTo>
                  <a:pt x="0" y="150"/>
                </a:lnTo>
                <a:lnTo>
                  <a:pt x="0" y="1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5" name="Freeform 99"/>
          <p:cNvSpPr/>
          <p:nvPr/>
        </p:nvSpPr>
        <p:spPr bwMode="auto">
          <a:xfrm>
            <a:off x="6338888" y="3381375"/>
            <a:ext cx="114300" cy="581025"/>
          </a:xfrm>
          <a:custGeom>
            <a:avLst/>
            <a:gdLst/>
            <a:ahLst/>
            <a:cxnLst>
              <a:cxn ang="0">
                <a:pos x="180" y="0"/>
              </a:cxn>
              <a:cxn ang="0">
                <a:pos x="180" y="915"/>
              </a:cxn>
              <a:cxn ang="0">
                <a:pos x="45" y="915"/>
              </a:cxn>
              <a:cxn ang="0">
                <a:pos x="30" y="615"/>
              </a:cxn>
              <a:cxn ang="0">
                <a:pos x="30" y="360"/>
              </a:cxn>
              <a:cxn ang="0">
                <a:pos x="15" y="150"/>
              </a:cxn>
              <a:cxn ang="0">
                <a:pos x="0" y="0"/>
              </a:cxn>
              <a:cxn ang="0">
                <a:pos x="180" y="0"/>
              </a:cxn>
              <a:cxn ang="0">
                <a:pos x="180" y="0"/>
              </a:cxn>
            </a:cxnLst>
            <a:rect l="0" t="0" r="r" b="b"/>
            <a:pathLst>
              <a:path w="180" h="915">
                <a:moveTo>
                  <a:pt x="180" y="0"/>
                </a:moveTo>
                <a:lnTo>
                  <a:pt x="180" y="915"/>
                </a:lnTo>
                <a:lnTo>
                  <a:pt x="45" y="915"/>
                </a:lnTo>
                <a:lnTo>
                  <a:pt x="30" y="615"/>
                </a:lnTo>
                <a:lnTo>
                  <a:pt x="30" y="360"/>
                </a:lnTo>
                <a:lnTo>
                  <a:pt x="15" y="150"/>
                </a:lnTo>
                <a:lnTo>
                  <a:pt x="0" y="0"/>
                </a:lnTo>
                <a:lnTo>
                  <a:pt x="180" y="0"/>
                </a:lnTo>
                <a:lnTo>
                  <a:pt x="18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6" name="Freeform 100"/>
          <p:cNvSpPr/>
          <p:nvPr/>
        </p:nvSpPr>
        <p:spPr bwMode="auto">
          <a:xfrm>
            <a:off x="6415088" y="3581400"/>
            <a:ext cx="381000" cy="123825"/>
          </a:xfrm>
          <a:custGeom>
            <a:avLst/>
            <a:gdLst/>
            <a:ahLst/>
            <a:cxnLst>
              <a:cxn ang="0">
                <a:pos x="0" y="75"/>
              </a:cxn>
              <a:cxn ang="0">
                <a:pos x="105" y="60"/>
              </a:cxn>
              <a:cxn ang="0">
                <a:pos x="225" y="30"/>
              </a:cxn>
              <a:cxn ang="0">
                <a:pos x="360" y="15"/>
              </a:cxn>
              <a:cxn ang="0">
                <a:pos x="450" y="0"/>
              </a:cxn>
              <a:cxn ang="0">
                <a:pos x="540" y="0"/>
              </a:cxn>
              <a:cxn ang="0">
                <a:pos x="585" y="15"/>
              </a:cxn>
              <a:cxn ang="0">
                <a:pos x="585" y="45"/>
              </a:cxn>
              <a:cxn ang="0">
                <a:pos x="600" y="60"/>
              </a:cxn>
              <a:cxn ang="0">
                <a:pos x="570" y="90"/>
              </a:cxn>
              <a:cxn ang="0">
                <a:pos x="480" y="120"/>
              </a:cxn>
              <a:cxn ang="0">
                <a:pos x="405" y="150"/>
              </a:cxn>
              <a:cxn ang="0">
                <a:pos x="300" y="165"/>
              </a:cxn>
              <a:cxn ang="0">
                <a:pos x="150" y="180"/>
              </a:cxn>
              <a:cxn ang="0">
                <a:pos x="0" y="195"/>
              </a:cxn>
              <a:cxn ang="0">
                <a:pos x="0" y="75"/>
              </a:cxn>
              <a:cxn ang="0">
                <a:pos x="0" y="75"/>
              </a:cxn>
            </a:cxnLst>
            <a:rect l="0" t="0" r="r" b="b"/>
            <a:pathLst>
              <a:path w="600" h="195">
                <a:moveTo>
                  <a:pt x="0" y="75"/>
                </a:moveTo>
                <a:lnTo>
                  <a:pt x="105" y="60"/>
                </a:lnTo>
                <a:lnTo>
                  <a:pt x="225" y="30"/>
                </a:lnTo>
                <a:lnTo>
                  <a:pt x="360" y="15"/>
                </a:lnTo>
                <a:lnTo>
                  <a:pt x="450" y="0"/>
                </a:lnTo>
                <a:lnTo>
                  <a:pt x="540" y="0"/>
                </a:lnTo>
                <a:lnTo>
                  <a:pt x="585" y="15"/>
                </a:lnTo>
                <a:lnTo>
                  <a:pt x="585" y="45"/>
                </a:lnTo>
                <a:lnTo>
                  <a:pt x="600" y="60"/>
                </a:lnTo>
                <a:lnTo>
                  <a:pt x="570" y="90"/>
                </a:lnTo>
                <a:lnTo>
                  <a:pt x="480" y="120"/>
                </a:lnTo>
                <a:lnTo>
                  <a:pt x="405" y="150"/>
                </a:lnTo>
                <a:lnTo>
                  <a:pt x="300" y="165"/>
                </a:lnTo>
                <a:lnTo>
                  <a:pt x="150" y="180"/>
                </a:lnTo>
                <a:lnTo>
                  <a:pt x="0" y="195"/>
                </a:lnTo>
                <a:lnTo>
                  <a:pt x="0" y="75"/>
                </a:lnTo>
                <a:lnTo>
                  <a:pt x="0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7" name="Freeform 101"/>
          <p:cNvSpPr/>
          <p:nvPr/>
        </p:nvSpPr>
        <p:spPr bwMode="auto">
          <a:xfrm>
            <a:off x="5986463" y="3562350"/>
            <a:ext cx="152400" cy="438150"/>
          </a:xfrm>
          <a:custGeom>
            <a:avLst/>
            <a:gdLst/>
            <a:ahLst/>
            <a:cxnLst>
              <a:cxn ang="0">
                <a:pos x="210" y="690"/>
              </a:cxn>
              <a:cxn ang="0">
                <a:pos x="75" y="690"/>
              </a:cxn>
              <a:cxn ang="0">
                <a:pos x="75" y="555"/>
              </a:cxn>
              <a:cxn ang="0">
                <a:pos x="75" y="435"/>
              </a:cxn>
              <a:cxn ang="0">
                <a:pos x="75" y="330"/>
              </a:cxn>
              <a:cxn ang="0">
                <a:pos x="75" y="255"/>
              </a:cxn>
              <a:cxn ang="0">
                <a:pos x="45" y="165"/>
              </a:cxn>
              <a:cxn ang="0">
                <a:pos x="15" y="90"/>
              </a:cxn>
              <a:cxn ang="0">
                <a:pos x="0" y="45"/>
              </a:cxn>
              <a:cxn ang="0">
                <a:pos x="15" y="15"/>
              </a:cxn>
              <a:cxn ang="0">
                <a:pos x="60" y="0"/>
              </a:cxn>
              <a:cxn ang="0">
                <a:pos x="150" y="30"/>
              </a:cxn>
              <a:cxn ang="0">
                <a:pos x="210" y="75"/>
              </a:cxn>
              <a:cxn ang="0">
                <a:pos x="240" y="120"/>
              </a:cxn>
              <a:cxn ang="0">
                <a:pos x="240" y="165"/>
              </a:cxn>
              <a:cxn ang="0">
                <a:pos x="225" y="225"/>
              </a:cxn>
              <a:cxn ang="0">
                <a:pos x="225" y="270"/>
              </a:cxn>
              <a:cxn ang="0">
                <a:pos x="210" y="375"/>
              </a:cxn>
              <a:cxn ang="0">
                <a:pos x="210" y="510"/>
              </a:cxn>
              <a:cxn ang="0">
                <a:pos x="210" y="690"/>
              </a:cxn>
              <a:cxn ang="0">
                <a:pos x="210" y="690"/>
              </a:cxn>
            </a:cxnLst>
            <a:rect l="0" t="0" r="r" b="b"/>
            <a:pathLst>
              <a:path w="240" h="690">
                <a:moveTo>
                  <a:pt x="210" y="690"/>
                </a:moveTo>
                <a:lnTo>
                  <a:pt x="75" y="690"/>
                </a:lnTo>
                <a:lnTo>
                  <a:pt x="75" y="555"/>
                </a:lnTo>
                <a:lnTo>
                  <a:pt x="75" y="435"/>
                </a:lnTo>
                <a:lnTo>
                  <a:pt x="75" y="330"/>
                </a:lnTo>
                <a:lnTo>
                  <a:pt x="75" y="255"/>
                </a:lnTo>
                <a:lnTo>
                  <a:pt x="45" y="165"/>
                </a:lnTo>
                <a:lnTo>
                  <a:pt x="15" y="90"/>
                </a:lnTo>
                <a:lnTo>
                  <a:pt x="0" y="45"/>
                </a:lnTo>
                <a:lnTo>
                  <a:pt x="15" y="15"/>
                </a:lnTo>
                <a:lnTo>
                  <a:pt x="60" y="0"/>
                </a:lnTo>
                <a:lnTo>
                  <a:pt x="150" y="30"/>
                </a:lnTo>
                <a:lnTo>
                  <a:pt x="210" y="75"/>
                </a:lnTo>
                <a:lnTo>
                  <a:pt x="240" y="120"/>
                </a:lnTo>
                <a:lnTo>
                  <a:pt x="240" y="165"/>
                </a:lnTo>
                <a:lnTo>
                  <a:pt x="225" y="225"/>
                </a:lnTo>
                <a:lnTo>
                  <a:pt x="225" y="270"/>
                </a:lnTo>
                <a:lnTo>
                  <a:pt x="210" y="375"/>
                </a:lnTo>
                <a:lnTo>
                  <a:pt x="210" y="510"/>
                </a:lnTo>
                <a:lnTo>
                  <a:pt x="210" y="690"/>
                </a:lnTo>
                <a:lnTo>
                  <a:pt x="210" y="6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58" name="Freeform 102"/>
          <p:cNvSpPr/>
          <p:nvPr/>
        </p:nvSpPr>
        <p:spPr bwMode="auto">
          <a:xfrm>
            <a:off x="5634038" y="3886200"/>
            <a:ext cx="1485900" cy="200025"/>
          </a:xfrm>
          <a:custGeom>
            <a:avLst/>
            <a:gdLst/>
            <a:ahLst/>
            <a:cxnLst>
              <a:cxn ang="0">
                <a:pos x="2325" y="165"/>
              </a:cxn>
              <a:cxn ang="0">
                <a:pos x="2340" y="195"/>
              </a:cxn>
              <a:cxn ang="0">
                <a:pos x="2325" y="210"/>
              </a:cxn>
              <a:cxn ang="0">
                <a:pos x="2295" y="210"/>
              </a:cxn>
              <a:cxn ang="0">
                <a:pos x="2250" y="210"/>
              </a:cxn>
              <a:cxn ang="0">
                <a:pos x="2175" y="195"/>
              </a:cxn>
              <a:cxn ang="0">
                <a:pos x="2070" y="195"/>
              </a:cxn>
              <a:cxn ang="0">
                <a:pos x="1830" y="180"/>
              </a:cxn>
              <a:cxn ang="0">
                <a:pos x="1575" y="165"/>
              </a:cxn>
              <a:cxn ang="0">
                <a:pos x="1425" y="165"/>
              </a:cxn>
              <a:cxn ang="0">
                <a:pos x="1230" y="180"/>
              </a:cxn>
              <a:cxn ang="0">
                <a:pos x="1020" y="210"/>
              </a:cxn>
              <a:cxn ang="0">
                <a:pos x="780" y="240"/>
              </a:cxn>
              <a:cxn ang="0">
                <a:pos x="555" y="270"/>
              </a:cxn>
              <a:cxn ang="0">
                <a:pos x="375" y="300"/>
              </a:cxn>
              <a:cxn ang="0">
                <a:pos x="255" y="315"/>
              </a:cxn>
              <a:cxn ang="0">
                <a:pos x="225" y="315"/>
              </a:cxn>
              <a:cxn ang="0">
                <a:pos x="195" y="315"/>
              </a:cxn>
              <a:cxn ang="0">
                <a:pos x="135" y="300"/>
              </a:cxn>
              <a:cxn ang="0">
                <a:pos x="75" y="285"/>
              </a:cxn>
              <a:cxn ang="0">
                <a:pos x="15" y="255"/>
              </a:cxn>
              <a:cxn ang="0">
                <a:pos x="0" y="240"/>
              </a:cxn>
              <a:cxn ang="0">
                <a:pos x="30" y="210"/>
              </a:cxn>
              <a:cxn ang="0">
                <a:pos x="105" y="195"/>
              </a:cxn>
              <a:cxn ang="0">
                <a:pos x="135" y="180"/>
              </a:cxn>
              <a:cxn ang="0">
                <a:pos x="180" y="180"/>
              </a:cxn>
              <a:cxn ang="0">
                <a:pos x="255" y="165"/>
              </a:cxn>
              <a:cxn ang="0">
                <a:pos x="360" y="150"/>
              </a:cxn>
              <a:cxn ang="0">
                <a:pos x="480" y="135"/>
              </a:cxn>
              <a:cxn ang="0">
                <a:pos x="615" y="120"/>
              </a:cxn>
              <a:cxn ang="0">
                <a:pos x="765" y="105"/>
              </a:cxn>
              <a:cxn ang="0">
                <a:pos x="930" y="90"/>
              </a:cxn>
              <a:cxn ang="0">
                <a:pos x="1110" y="60"/>
              </a:cxn>
              <a:cxn ang="0">
                <a:pos x="1275" y="45"/>
              </a:cxn>
              <a:cxn ang="0">
                <a:pos x="1545" y="15"/>
              </a:cxn>
              <a:cxn ang="0">
                <a:pos x="1770" y="0"/>
              </a:cxn>
              <a:cxn ang="0">
                <a:pos x="1935" y="0"/>
              </a:cxn>
              <a:cxn ang="0">
                <a:pos x="2055" y="0"/>
              </a:cxn>
              <a:cxn ang="0">
                <a:pos x="2145" y="15"/>
              </a:cxn>
              <a:cxn ang="0">
                <a:pos x="2220" y="30"/>
              </a:cxn>
              <a:cxn ang="0">
                <a:pos x="2265" y="60"/>
              </a:cxn>
              <a:cxn ang="0">
                <a:pos x="2310" y="120"/>
              </a:cxn>
              <a:cxn ang="0">
                <a:pos x="2325" y="165"/>
              </a:cxn>
              <a:cxn ang="0">
                <a:pos x="2325" y="165"/>
              </a:cxn>
            </a:cxnLst>
            <a:rect l="0" t="0" r="r" b="b"/>
            <a:pathLst>
              <a:path w="2340" h="315">
                <a:moveTo>
                  <a:pt x="2325" y="165"/>
                </a:moveTo>
                <a:lnTo>
                  <a:pt x="2340" y="195"/>
                </a:lnTo>
                <a:lnTo>
                  <a:pt x="2325" y="210"/>
                </a:lnTo>
                <a:lnTo>
                  <a:pt x="2295" y="210"/>
                </a:lnTo>
                <a:lnTo>
                  <a:pt x="2250" y="210"/>
                </a:lnTo>
                <a:lnTo>
                  <a:pt x="2175" y="195"/>
                </a:lnTo>
                <a:lnTo>
                  <a:pt x="2070" y="195"/>
                </a:lnTo>
                <a:lnTo>
                  <a:pt x="1830" y="180"/>
                </a:lnTo>
                <a:lnTo>
                  <a:pt x="1575" y="165"/>
                </a:lnTo>
                <a:lnTo>
                  <a:pt x="1425" y="165"/>
                </a:lnTo>
                <a:lnTo>
                  <a:pt x="1230" y="180"/>
                </a:lnTo>
                <a:lnTo>
                  <a:pt x="1020" y="210"/>
                </a:lnTo>
                <a:lnTo>
                  <a:pt x="780" y="240"/>
                </a:lnTo>
                <a:lnTo>
                  <a:pt x="555" y="270"/>
                </a:lnTo>
                <a:lnTo>
                  <a:pt x="375" y="300"/>
                </a:lnTo>
                <a:lnTo>
                  <a:pt x="255" y="315"/>
                </a:lnTo>
                <a:lnTo>
                  <a:pt x="225" y="315"/>
                </a:lnTo>
                <a:lnTo>
                  <a:pt x="195" y="315"/>
                </a:lnTo>
                <a:lnTo>
                  <a:pt x="135" y="300"/>
                </a:lnTo>
                <a:lnTo>
                  <a:pt x="75" y="285"/>
                </a:lnTo>
                <a:lnTo>
                  <a:pt x="15" y="255"/>
                </a:lnTo>
                <a:lnTo>
                  <a:pt x="0" y="240"/>
                </a:lnTo>
                <a:lnTo>
                  <a:pt x="30" y="210"/>
                </a:lnTo>
                <a:lnTo>
                  <a:pt x="105" y="195"/>
                </a:lnTo>
                <a:lnTo>
                  <a:pt x="135" y="180"/>
                </a:lnTo>
                <a:lnTo>
                  <a:pt x="180" y="180"/>
                </a:lnTo>
                <a:lnTo>
                  <a:pt x="255" y="165"/>
                </a:lnTo>
                <a:lnTo>
                  <a:pt x="360" y="150"/>
                </a:lnTo>
                <a:lnTo>
                  <a:pt x="480" y="135"/>
                </a:lnTo>
                <a:lnTo>
                  <a:pt x="615" y="120"/>
                </a:lnTo>
                <a:lnTo>
                  <a:pt x="765" y="105"/>
                </a:lnTo>
                <a:lnTo>
                  <a:pt x="930" y="90"/>
                </a:lnTo>
                <a:lnTo>
                  <a:pt x="1110" y="60"/>
                </a:lnTo>
                <a:lnTo>
                  <a:pt x="1275" y="45"/>
                </a:lnTo>
                <a:lnTo>
                  <a:pt x="1545" y="15"/>
                </a:lnTo>
                <a:lnTo>
                  <a:pt x="1770" y="0"/>
                </a:lnTo>
                <a:lnTo>
                  <a:pt x="1935" y="0"/>
                </a:lnTo>
                <a:lnTo>
                  <a:pt x="2055" y="0"/>
                </a:lnTo>
                <a:lnTo>
                  <a:pt x="2145" y="15"/>
                </a:lnTo>
                <a:lnTo>
                  <a:pt x="2220" y="30"/>
                </a:lnTo>
                <a:lnTo>
                  <a:pt x="2265" y="60"/>
                </a:lnTo>
                <a:lnTo>
                  <a:pt x="2310" y="120"/>
                </a:lnTo>
                <a:lnTo>
                  <a:pt x="2325" y="165"/>
                </a:lnTo>
                <a:lnTo>
                  <a:pt x="2325" y="1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3" name="Freeform 87"/>
          <p:cNvSpPr/>
          <p:nvPr/>
        </p:nvSpPr>
        <p:spPr bwMode="auto">
          <a:xfrm>
            <a:off x="5824538" y="2857500"/>
            <a:ext cx="533400" cy="142875"/>
          </a:xfrm>
          <a:custGeom>
            <a:avLst/>
            <a:gdLst/>
            <a:ahLst/>
            <a:cxnLst>
              <a:cxn ang="0">
                <a:pos x="0" y="135"/>
              </a:cxn>
              <a:cxn ang="0">
                <a:pos x="60" y="120"/>
              </a:cxn>
              <a:cxn ang="0">
                <a:pos x="135" y="105"/>
              </a:cxn>
              <a:cxn ang="0">
                <a:pos x="240" y="90"/>
              </a:cxn>
              <a:cxn ang="0">
                <a:pos x="375" y="60"/>
              </a:cxn>
              <a:cxn ang="0">
                <a:pos x="495" y="30"/>
              </a:cxn>
              <a:cxn ang="0">
                <a:pos x="600" y="15"/>
              </a:cxn>
              <a:cxn ang="0">
                <a:pos x="675" y="0"/>
              </a:cxn>
              <a:cxn ang="0">
                <a:pos x="720" y="0"/>
              </a:cxn>
              <a:cxn ang="0">
                <a:pos x="780" y="0"/>
              </a:cxn>
              <a:cxn ang="0">
                <a:pos x="810" y="15"/>
              </a:cxn>
              <a:cxn ang="0">
                <a:pos x="825" y="60"/>
              </a:cxn>
              <a:cxn ang="0">
                <a:pos x="840" y="75"/>
              </a:cxn>
              <a:cxn ang="0">
                <a:pos x="825" y="90"/>
              </a:cxn>
              <a:cxn ang="0">
                <a:pos x="780" y="105"/>
              </a:cxn>
              <a:cxn ang="0">
                <a:pos x="720" y="120"/>
              </a:cxn>
              <a:cxn ang="0">
                <a:pos x="645" y="120"/>
              </a:cxn>
              <a:cxn ang="0">
                <a:pos x="555" y="150"/>
              </a:cxn>
              <a:cxn ang="0">
                <a:pos x="420" y="165"/>
              </a:cxn>
              <a:cxn ang="0">
                <a:pos x="285" y="195"/>
              </a:cxn>
              <a:cxn ang="0">
                <a:pos x="180" y="210"/>
              </a:cxn>
              <a:cxn ang="0">
                <a:pos x="90" y="225"/>
              </a:cxn>
              <a:cxn ang="0">
                <a:pos x="15" y="225"/>
              </a:cxn>
              <a:cxn ang="0">
                <a:pos x="0" y="135"/>
              </a:cxn>
              <a:cxn ang="0">
                <a:pos x="0" y="135"/>
              </a:cxn>
            </a:cxnLst>
            <a:rect l="0" t="0" r="r" b="b"/>
            <a:pathLst>
              <a:path w="840" h="225">
                <a:moveTo>
                  <a:pt x="0" y="135"/>
                </a:moveTo>
                <a:lnTo>
                  <a:pt x="60" y="120"/>
                </a:lnTo>
                <a:lnTo>
                  <a:pt x="135" y="105"/>
                </a:lnTo>
                <a:lnTo>
                  <a:pt x="240" y="90"/>
                </a:lnTo>
                <a:lnTo>
                  <a:pt x="375" y="60"/>
                </a:lnTo>
                <a:lnTo>
                  <a:pt x="495" y="30"/>
                </a:lnTo>
                <a:lnTo>
                  <a:pt x="600" y="15"/>
                </a:lnTo>
                <a:lnTo>
                  <a:pt x="675" y="0"/>
                </a:lnTo>
                <a:lnTo>
                  <a:pt x="720" y="0"/>
                </a:lnTo>
                <a:lnTo>
                  <a:pt x="780" y="0"/>
                </a:lnTo>
                <a:lnTo>
                  <a:pt x="810" y="15"/>
                </a:lnTo>
                <a:lnTo>
                  <a:pt x="825" y="60"/>
                </a:lnTo>
                <a:lnTo>
                  <a:pt x="840" y="75"/>
                </a:lnTo>
                <a:lnTo>
                  <a:pt x="825" y="90"/>
                </a:lnTo>
                <a:lnTo>
                  <a:pt x="780" y="105"/>
                </a:lnTo>
                <a:lnTo>
                  <a:pt x="720" y="120"/>
                </a:lnTo>
                <a:lnTo>
                  <a:pt x="645" y="120"/>
                </a:lnTo>
                <a:lnTo>
                  <a:pt x="555" y="150"/>
                </a:lnTo>
                <a:lnTo>
                  <a:pt x="420" y="165"/>
                </a:lnTo>
                <a:lnTo>
                  <a:pt x="285" y="195"/>
                </a:lnTo>
                <a:lnTo>
                  <a:pt x="180" y="210"/>
                </a:lnTo>
                <a:lnTo>
                  <a:pt x="90" y="225"/>
                </a:lnTo>
                <a:lnTo>
                  <a:pt x="15" y="225"/>
                </a:lnTo>
                <a:lnTo>
                  <a:pt x="0" y="135"/>
                </a:lnTo>
                <a:lnTo>
                  <a:pt x="0" y="1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5" name="Freeform 89"/>
          <p:cNvSpPr/>
          <p:nvPr/>
        </p:nvSpPr>
        <p:spPr bwMode="auto">
          <a:xfrm>
            <a:off x="5986463" y="2162175"/>
            <a:ext cx="161925" cy="1171575"/>
          </a:xfrm>
          <a:custGeom>
            <a:avLst/>
            <a:gdLst/>
            <a:ahLst/>
            <a:cxnLst>
              <a:cxn ang="0">
                <a:pos x="15" y="75"/>
              </a:cxn>
              <a:cxn ang="0">
                <a:pos x="0" y="45"/>
              </a:cxn>
              <a:cxn ang="0">
                <a:pos x="0" y="15"/>
              </a:cxn>
              <a:cxn ang="0">
                <a:pos x="15" y="0"/>
              </a:cxn>
              <a:cxn ang="0">
                <a:pos x="60" y="0"/>
              </a:cxn>
              <a:cxn ang="0">
                <a:pos x="120" y="0"/>
              </a:cxn>
              <a:cxn ang="0">
                <a:pos x="180" y="15"/>
              </a:cxn>
              <a:cxn ang="0">
                <a:pos x="225" y="60"/>
              </a:cxn>
              <a:cxn ang="0">
                <a:pos x="255" y="90"/>
              </a:cxn>
              <a:cxn ang="0">
                <a:pos x="255" y="120"/>
              </a:cxn>
              <a:cxn ang="0">
                <a:pos x="225" y="150"/>
              </a:cxn>
              <a:cxn ang="0">
                <a:pos x="225" y="180"/>
              </a:cxn>
              <a:cxn ang="0">
                <a:pos x="225" y="225"/>
              </a:cxn>
              <a:cxn ang="0">
                <a:pos x="225" y="285"/>
              </a:cxn>
              <a:cxn ang="0">
                <a:pos x="210" y="375"/>
              </a:cxn>
              <a:cxn ang="0">
                <a:pos x="210" y="495"/>
              </a:cxn>
              <a:cxn ang="0">
                <a:pos x="210" y="630"/>
              </a:cxn>
              <a:cxn ang="0">
                <a:pos x="210" y="780"/>
              </a:cxn>
              <a:cxn ang="0">
                <a:pos x="210" y="975"/>
              </a:cxn>
              <a:cxn ang="0">
                <a:pos x="210" y="1155"/>
              </a:cxn>
              <a:cxn ang="0">
                <a:pos x="210" y="1320"/>
              </a:cxn>
              <a:cxn ang="0">
                <a:pos x="195" y="1455"/>
              </a:cxn>
              <a:cxn ang="0">
                <a:pos x="195" y="1575"/>
              </a:cxn>
              <a:cxn ang="0">
                <a:pos x="195" y="1665"/>
              </a:cxn>
              <a:cxn ang="0">
                <a:pos x="195" y="1740"/>
              </a:cxn>
              <a:cxn ang="0">
                <a:pos x="180" y="1785"/>
              </a:cxn>
              <a:cxn ang="0">
                <a:pos x="180" y="1815"/>
              </a:cxn>
              <a:cxn ang="0">
                <a:pos x="165" y="1830"/>
              </a:cxn>
              <a:cxn ang="0">
                <a:pos x="150" y="1845"/>
              </a:cxn>
              <a:cxn ang="0">
                <a:pos x="120" y="1845"/>
              </a:cxn>
              <a:cxn ang="0">
                <a:pos x="105" y="1830"/>
              </a:cxn>
              <a:cxn ang="0">
                <a:pos x="60" y="1770"/>
              </a:cxn>
              <a:cxn ang="0">
                <a:pos x="60" y="1740"/>
              </a:cxn>
              <a:cxn ang="0">
                <a:pos x="60" y="1725"/>
              </a:cxn>
              <a:cxn ang="0">
                <a:pos x="60" y="1680"/>
              </a:cxn>
              <a:cxn ang="0">
                <a:pos x="75" y="1620"/>
              </a:cxn>
              <a:cxn ang="0">
                <a:pos x="75" y="1515"/>
              </a:cxn>
              <a:cxn ang="0">
                <a:pos x="90" y="1395"/>
              </a:cxn>
              <a:cxn ang="0">
                <a:pos x="90" y="1230"/>
              </a:cxn>
              <a:cxn ang="0">
                <a:pos x="105" y="1035"/>
              </a:cxn>
              <a:cxn ang="0">
                <a:pos x="90" y="780"/>
              </a:cxn>
              <a:cxn ang="0">
                <a:pos x="90" y="660"/>
              </a:cxn>
              <a:cxn ang="0">
                <a:pos x="90" y="540"/>
              </a:cxn>
              <a:cxn ang="0">
                <a:pos x="75" y="360"/>
              </a:cxn>
              <a:cxn ang="0">
                <a:pos x="75" y="240"/>
              </a:cxn>
              <a:cxn ang="0">
                <a:pos x="75" y="165"/>
              </a:cxn>
              <a:cxn ang="0">
                <a:pos x="45" y="105"/>
              </a:cxn>
              <a:cxn ang="0">
                <a:pos x="15" y="75"/>
              </a:cxn>
              <a:cxn ang="0">
                <a:pos x="15" y="75"/>
              </a:cxn>
            </a:cxnLst>
            <a:rect l="0" t="0" r="r" b="b"/>
            <a:pathLst>
              <a:path w="255" h="1845">
                <a:moveTo>
                  <a:pt x="15" y="75"/>
                </a:moveTo>
                <a:lnTo>
                  <a:pt x="0" y="45"/>
                </a:lnTo>
                <a:lnTo>
                  <a:pt x="0" y="15"/>
                </a:lnTo>
                <a:lnTo>
                  <a:pt x="15" y="0"/>
                </a:lnTo>
                <a:lnTo>
                  <a:pt x="60" y="0"/>
                </a:lnTo>
                <a:lnTo>
                  <a:pt x="120" y="0"/>
                </a:lnTo>
                <a:lnTo>
                  <a:pt x="180" y="15"/>
                </a:lnTo>
                <a:lnTo>
                  <a:pt x="225" y="60"/>
                </a:lnTo>
                <a:lnTo>
                  <a:pt x="255" y="90"/>
                </a:lnTo>
                <a:lnTo>
                  <a:pt x="255" y="120"/>
                </a:lnTo>
                <a:lnTo>
                  <a:pt x="225" y="150"/>
                </a:lnTo>
                <a:lnTo>
                  <a:pt x="225" y="180"/>
                </a:lnTo>
                <a:lnTo>
                  <a:pt x="225" y="225"/>
                </a:lnTo>
                <a:lnTo>
                  <a:pt x="225" y="285"/>
                </a:lnTo>
                <a:lnTo>
                  <a:pt x="210" y="375"/>
                </a:lnTo>
                <a:lnTo>
                  <a:pt x="210" y="495"/>
                </a:lnTo>
                <a:lnTo>
                  <a:pt x="210" y="630"/>
                </a:lnTo>
                <a:lnTo>
                  <a:pt x="210" y="780"/>
                </a:lnTo>
                <a:lnTo>
                  <a:pt x="210" y="975"/>
                </a:lnTo>
                <a:lnTo>
                  <a:pt x="210" y="1155"/>
                </a:lnTo>
                <a:lnTo>
                  <a:pt x="210" y="1320"/>
                </a:lnTo>
                <a:lnTo>
                  <a:pt x="195" y="1455"/>
                </a:lnTo>
                <a:lnTo>
                  <a:pt x="195" y="1575"/>
                </a:lnTo>
                <a:lnTo>
                  <a:pt x="195" y="1665"/>
                </a:lnTo>
                <a:lnTo>
                  <a:pt x="195" y="1740"/>
                </a:lnTo>
                <a:lnTo>
                  <a:pt x="180" y="1785"/>
                </a:lnTo>
                <a:lnTo>
                  <a:pt x="180" y="1815"/>
                </a:lnTo>
                <a:lnTo>
                  <a:pt x="165" y="1830"/>
                </a:lnTo>
                <a:lnTo>
                  <a:pt x="150" y="1845"/>
                </a:lnTo>
                <a:lnTo>
                  <a:pt x="120" y="1845"/>
                </a:lnTo>
                <a:lnTo>
                  <a:pt x="105" y="1830"/>
                </a:lnTo>
                <a:lnTo>
                  <a:pt x="60" y="1770"/>
                </a:lnTo>
                <a:lnTo>
                  <a:pt x="60" y="1740"/>
                </a:lnTo>
                <a:lnTo>
                  <a:pt x="60" y="1725"/>
                </a:lnTo>
                <a:lnTo>
                  <a:pt x="60" y="1680"/>
                </a:lnTo>
                <a:lnTo>
                  <a:pt x="75" y="1620"/>
                </a:lnTo>
                <a:lnTo>
                  <a:pt x="75" y="1515"/>
                </a:lnTo>
                <a:lnTo>
                  <a:pt x="90" y="1395"/>
                </a:lnTo>
                <a:lnTo>
                  <a:pt x="90" y="1230"/>
                </a:lnTo>
                <a:lnTo>
                  <a:pt x="105" y="1035"/>
                </a:lnTo>
                <a:lnTo>
                  <a:pt x="90" y="780"/>
                </a:lnTo>
                <a:lnTo>
                  <a:pt x="90" y="660"/>
                </a:lnTo>
                <a:lnTo>
                  <a:pt x="90" y="540"/>
                </a:lnTo>
                <a:lnTo>
                  <a:pt x="75" y="360"/>
                </a:lnTo>
                <a:lnTo>
                  <a:pt x="75" y="240"/>
                </a:lnTo>
                <a:lnTo>
                  <a:pt x="75" y="165"/>
                </a:lnTo>
                <a:lnTo>
                  <a:pt x="45" y="105"/>
                </a:lnTo>
                <a:lnTo>
                  <a:pt x="15" y="75"/>
                </a:lnTo>
                <a:lnTo>
                  <a:pt x="1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8" name="Freeform 92"/>
          <p:cNvSpPr/>
          <p:nvPr/>
        </p:nvSpPr>
        <p:spPr bwMode="auto">
          <a:xfrm>
            <a:off x="5500688" y="2933700"/>
            <a:ext cx="581025" cy="504825"/>
          </a:xfrm>
          <a:custGeom>
            <a:avLst/>
            <a:gdLst/>
            <a:ahLst/>
            <a:cxnLst>
              <a:cxn ang="0">
                <a:pos x="915" y="0"/>
              </a:cxn>
              <a:cxn ang="0">
                <a:pos x="915" y="180"/>
              </a:cxn>
              <a:cxn ang="0">
                <a:pos x="690" y="390"/>
              </a:cxn>
              <a:cxn ang="0">
                <a:pos x="495" y="540"/>
              </a:cxn>
              <a:cxn ang="0">
                <a:pos x="345" y="645"/>
              </a:cxn>
              <a:cxn ang="0">
                <a:pos x="225" y="720"/>
              </a:cxn>
              <a:cxn ang="0">
                <a:pos x="135" y="765"/>
              </a:cxn>
              <a:cxn ang="0">
                <a:pos x="60" y="795"/>
              </a:cxn>
              <a:cxn ang="0">
                <a:pos x="15" y="795"/>
              </a:cxn>
              <a:cxn ang="0">
                <a:pos x="0" y="795"/>
              </a:cxn>
              <a:cxn ang="0">
                <a:pos x="0" y="780"/>
              </a:cxn>
              <a:cxn ang="0">
                <a:pos x="30" y="750"/>
              </a:cxn>
              <a:cxn ang="0">
                <a:pos x="75" y="705"/>
              </a:cxn>
              <a:cxn ang="0">
                <a:pos x="165" y="645"/>
              </a:cxn>
              <a:cxn ang="0">
                <a:pos x="270" y="570"/>
              </a:cxn>
              <a:cxn ang="0">
                <a:pos x="435" y="435"/>
              </a:cxn>
              <a:cxn ang="0">
                <a:pos x="645" y="240"/>
              </a:cxn>
              <a:cxn ang="0">
                <a:pos x="915" y="0"/>
              </a:cxn>
              <a:cxn ang="0">
                <a:pos x="915" y="0"/>
              </a:cxn>
            </a:cxnLst>
            <a:rect l="0" t="0" r="r" b="b"/>
            <a:pathLst>
              <a:path w="915" h="795">
                <a:moveTo>
                  <a:pt x="915" y="0"/>
                </a:moveTo>
                <a:lnTo>
                  <a:pt x="915" y="180"/>
                </a:lnTo>
                <a:lnTo>
                  <a:pt x="690" y="390"/>
                </a:lnTo>
                <a:lnTo>
                  <a:pt x="495" y="540"/>
                </a:lnTo>
                <a:lnTo>
                  <a:pt x="345" y="645"/>
                </a:lnTo>
                <a:lnTo>
                  <a:pt x="225" y="720"/>
                </a:lnTo>
                <a:lnTo>
                  <a:pt x="135" y="765"/>
                </a:lnTo>
                <a:lnTo>
                  <a:pt x="60" y="795"/>
                </a:lnTo>
                <a:lnTo>
                  <a:pt x="15" y="795"/>
                </a:lnTo>
                <a:lnTo>
                  <a:pt x="0" y="795"/>
                </a:lnTo>
                <a:lnTo>
                  <a:pt x="0" y="780"/>
                </a:lnTo>
                <a:lnTo>
                  <a:pt x="30" y="750"/>
                </a:lnTo>
                <a:lnTo>
                  <a:pt x="75" y="705"/>
                </a:lnTo>
                <a:lnTo>
                  <a:pt x="165" y="645"/>
                </a:lnTo>
                <a:lnTo>
                  <a:pt x="270" y="570"/>
                </a:lnTo>
                <a:lnTo>
                  <a:pt x="435" y="435"/>
                </a:lnTo>
                <a:lnTo>
                  <a:pt x="645" y="240"/>
                </a:lnTo>
                <a:lnTo>
                  <a:pt x="915" y="0"/>
                </a:lnTo>
                <a:lnTo>
                  <a:pt x="915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49" name="Freeform 93"/>
          <p:cNvSpPr/>
          <p:nvPr/>
        </p:nvSpPr>
        <p:spPr bwMode="auto">
          <a:xfrm>
            <a:off x="6091238" y="3038475"/>
            <a:ext cx="257175" cy="161925"/>
          </a:xfrm>
          <a:custGeom>
            <a:avLst/>
            <a:gdLst/>
            <a:ahLst/>
            <a:cxnLst>
              <a:cxn ang="0">
                <a:pos x="210" y="15"/>
              </a:cxn>
              <a:cxn ang="0">
                <a:pos x="300" y="45"/>
              </a:cxn>
              <a:cxn ang="0">
                <a:pos x="360" y="90"/>
              </a:cxn>
              <a:cxn ang="0">
                <a:pos x="390" y="150"/>
              </a:cxn>
              <a:cxn ang="0">
                <a:pos x="405" y="210"/>
              </a:cxn>
              <a:cxn ang="0">
                <a:pos x="390" y="240"/>
              </a:cxn>
              <a:cxn ang="0">
                <a:pos x="360" y="255"/>
              </a:cxn>
              <a:cxn ang="0">
                <a:pos x="315" y="240"/>
              </a:cxn>
              <a:cxn ang="0">
                <a:pos x="240" y="195"/>
              </a:cxn>
              <a:cxn ang="0">
                <a:pos x="135" y="120"/>
              </a:cxn>
              <a:cxn ang="0">
                <a:pos x="0" y="0"/>
              </a:cxn>
              <a:cxn ang="0">
                <a:pos x="120" y="0"/>
              </a:cxn>
              <a:cxn ang="0">
                <a:pos x="210" y="15"/>
              </a:cxn>
              <a:cxn ang="0">
                <a:pos x="210" y="15"/>
              </a:cxn>
            </a:cxnLst>
            <a:rect l="0" t="0" r="r" b="b"/>
            <a:pathLst>
              <a:path w="405" h="255">
                <a:moveTo>
                  <a:pt x="210" y="15"/>
                </a:moveTo>
                <a:lnTo>
                  <a:pt x="300" y="45"/>
                </a:lnTo>
                <a:lnTo>
                  <a:pt x="360" y="90"/>
                </a:lnTo>
                <a:lnTo>
                  <a:pt x="390" y="150"/>
                </a:lnTo>
                <a:lnTo>
                  <a:pt x="405" y="210"/>
                </a:lnTo>
                <a:lnTo>
                  <a:pt x="390" y="240"/>
                </a:lnTo>
                <a:lnTo>
                  <a:pt x="360" y="255"/>
                </a:lnTo>
                <a:lnTo>
                  <a:pt x="315" y="240"/>
                </a:lnTo>
                <a:lnTo>
                  <a:pt x="240" y="195"/>
                </a:lnTo>
                <a:lnTo>
                  <a:pt x="135" y="120"/>
                </a:lnTo>
                <a:lnTo>
                  <a:pt x="0" y="0"/>
                </a:lnTo>
                <a:lnTo>
                  <a:pt x="120" y="0"/>
                </a:lnTo>
                <a:lnTo>
                  <a:pt x="210" y="15"/>
                </a:lnTo>
                <a:lnTo>
                  <a:pt x="210" y="1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prstDash val="solid"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2"/>
          <p:cNvGrpSpPr/>
          <p:nvPr/>
        </p:nvGrpSpPr>
        <p:grpSpPr>
          <a:xfrm>
            <a:off x="730250" y="1200150"/>
            <a:ext cx="2905125" cy="666750"/>
            <a:chOff x="730521" y="1200116"/>
            <a:chExt cx="2904854" cy="666750"/>
          </a:xfrm>
        </p:grpSpPr>
        <p:sp>
          <p:nvSpPr>
            <p:cNvPr id="43" name="圆角矩形 42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4" name="图片 9" descr="book.gif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" name="文本框 16"/>
            <p:cNvSpPr txBox="1"/>
            <p:nvPr/>
          </p:nvSpPr>
          <p:spPr>
            <a:xfrm>
              <a:off x="1805798" y="1357279"/>
              <a:ext cx="1752600" cy="4619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Adobe 黑体 Std R" pitchFamily="34" charset="-122"/>
                  <a:ea typeface="Adobe 黑体 Std R" pitchFamily="34" charset="-122"/>
                </a:rPr>
                <a:t>我会写</a:t>
              </a:r>
              <a:endParaRPr lang="zh-CN" altLang="en-US" sz="2400" b="1" dirty="0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pic>
        <p:nvPicPr>
          <p:cNvPr id="46" name="Picture 2" descr="C:\Users\Administrator\Desktop\新归类\2017秋原稿\张存霞老师课件\课件模板（老师修改）\小学语文课件模板（老师修改）4.20\可改图标\学习字词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249238"/>
            <a:ext cx="2641600" cy="69373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4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8" grpId="0"/>
      <p:bldP spid="2" grpId="0"/>
      <p:bldP spid="34" grpId="0"/>
      <p:bldP spid="35" grpId="0"/>
      <p:bldP spid="31" grpId="0"/>
      <p:bldP spid="32" grpId="0"/>
      <p:bldP spid="45144" grpId="0" animBg="1"/>
      <p:bldP spid="45146" grpId="0" animBg="1"/>
      <p:bldP spid="45147" grpId="0" animBg="1"/>
      <p:bldP spid="45150" grpId="0" animBg="1"/>
      <p:bldP spid="45151" grpId="0" animBg="1"/>
      <p:bldP spid="45152" grpId="0" animBg="1"/>
      <p:bldP spid="45153" grpId="0" animBg="1"/>
      <p:bldP spid="45154" grpId="0" animBg="1"/>
      <p:bldP spid="45155" grpId="0" animBg="1"/>
      <p:bldP spid="45156" grpId="0" animBg="1"/>
      <p:bldP spid="45157" grpId="0" animBg="1"/>
      <p:bldP spid="45158" grpId="0" animBg="1"/>
      <p:bldP spid="45143" grpId="0" animBg="1"/>
      <p:bldP spid="45145" grpId="0" animBg="1"/>
      <p:bldP spid="45148" grpId="0" animBg="1"/>
      <p:bldP spid="4514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1435</Words>
  <Application>WPS 演示</Application>
  <PresentationFormat>全屏显示(4:3)</PresentationFormat>
  <Paragraphs>347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Times New Roman</vt:lpstr>
      <vt:lpstr>黑体</vt:lpstr>
      <vt:lpstr>方正姚体</vt:lpstr>
      <vt:lpstr>Calibri</vt:lpstr>
      <vt:lpstr>楷体</vt:lpstr>
      <vt:lpstr>楷体_GB2312</vt:lpstr>
      <vt:lpstr>仿宋</vt:lpstr>
      <vt:lpstr>Adobe 黑体 Std R</vt:lpstr>
      <vt:lpstr>等线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爽哥哥</cp:lastModifiedBy>
  <cp:revision>3</cp:revision>
  <dcterms:created xsi:type="dcterms:W3CDTF">2018-05-02T15:32:00Z</dcterms:created>
  <dcterms:modified xsi:type="dcterms:W3CDTF">2018-05-09T11:07:58Z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