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notesMasterIdLst>
    <p:notesMasterId r:id="rId10"/>
  </p:notesMasterIdLst>
  <p:sldIdLst>
    <p:sldId id="256" r:id="rId4"/>
    <p:sldId id="375" r:id="rId5"/>
    <p:sldId id="355" r:id="rId6"/>
    <p:sldId id="377" r:id="rId7"/>
    <p:sldId id="376" r:id="rId8"/>
    <p:sldId id="353" r:id="rId9"/>
    <p:sldId id="366" r:id="rId11"/>
    <p:sldId id="322" r:id="rId12"/>
    <p:sldId id="336" r:id="rId13"/>
    <p:sldId id="323" r:id="rId14"/>
    <p:sldId id="259" r:id="rId15"/>
    <p:sldId id="373" r:id="rId16"/>
    <p:sldId id="374" r:id="rId17"/>
    <p:sldId id="324" r:id="rId18"/>
    <p:sldId id="339" r:id="rId19"/>
    <p:sldId id="283" r:id="rId20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DAEEBF"/>
    <a:srgbClr val="99FF99"/>
    <a:srgbClr val="99FF66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4"/>
    <p:restoredTop sz="94660"/>
  </p:normalViewPr>
  <p:slideViewPr>
    <p:cSldViewPr showGuides="1">
      <p:cViewPr varScale="1">
        <p:scale>
          <a:sx n="99" d="100"/>
          <a:sy n="99" d="100"/>
        </p:scale>
        <p:origin x="-90" y="-408"/>
      </p:cViewPr>
      <p:guideLst>
        <p:guide orient="horz" pos="1638"/>
        <p:guide pos="2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7793994-D825-44F5-A36D-B899C7359DF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microsoft.com/office/2007/relationships/media" Target="file:///H:\&#31532;11&#35838;%20&#25105;&#26159;&#19968;&#21482;&#23567;&#34411;&#23376;%20&#26391;&#35835;&#38899;&#39057;.mp3" TargetMode="External"/><Relationship Id="rId1" Type="http://schemas.openxmlformats.org/officeDocument/2006/relationships/audio" Target="file:///H:\&#31532;11&#35838;%20&#25105;&#26159;&#19968;&#21482;&#23567;&#34411;&#23376;%20&#26391;&#35835;&#38899;&#39057;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15.GIF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.xml"/><Relationship Id="rId10" Type="http://schemas.openxmlformats.org/officeDocument/2006/relationships/audio" Target="../media/audio2.wav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microsoft.com/office/2007/relationships/media" Target="file:///E:\&#26472;&#28865;%20-%20&#34411;&#20799;&#39134;%20-%20&#21103;&#26412;%20-%20&#38083;&#22768;.mp3" TargetMode="External"/><Relationship Id="rId2" Type="http://schemas.openxmlformats.org/officeDocument/2006/relationships/audio" Target="file:///E:\&#26472;&#28865;%20-%20&#34411;&#20799;&#39134;%20-%20&#21103;&#26412;%20-%20&#38083;&#22768;.mp3" TargetMode="Externa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副标题 2"/>
          <p:cNvSpPr txBox="1"/>
          <p:nvPr/>
        </p:nvSpPr>
        <p:spPr>
          <a:xfrm>
            <a:off x="4067175" y="1971675"/>
            <a:ext cx="38163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年级语文下册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5" name="标题 1"/>
          <p:cNvSpPr txBox="1"/>
          <p:nvPr/>
        </p:nvSpPr>
        <p:spPr>
          <a:xfrm>
            <a:off x="3276600" y="1001713"/>
            <a:ext cx="5292725" cy="7778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 </a:t>
            </a:r>
            <a:r>
              <a:rPr lang="zh-CN" altLang="en-US" sz="4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我是一只小虫子</a:t>
            </a:r>
            <a:endParaRPr lang="zh-CN" altLang="en-US" sz="4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276600" y="1909763"/>
            <a:ext cx="5292725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796136" y="3147814"/>
            <a:ext cx="23042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</a:rPr>
              <a:t>实验小学</a:t>
            </a:r>
            <a:endParaRPr lang="en-US" altLang="zh-CN" sz="3200" b="1" dirty="0" smtClean="0">
              <a:solidFill>
                <a:srgbClr val="0000FF"/>
              </a:solidFill>
            </a:endParaRPr>
          </a:p>
          <a:p>
            <a:endParaRPr lang="en-US" altLang="zh-CN" sz="3200" b="1" dirty="0" smtClean="0">
              <a:solidFill>
                <a:srgbClr val="0000FF"/>
              </a:solidFill>
            </a:endParaRPr>
          </a:p>
          <a:p>
            <a:r>
              <a:rPr lang="en-US" altLang="zh-CN" sz="3200" b="1" dirty="0" smtClean="0">
                <a:solidFill>
                  <a:srgbClr val="0000FF"/>
                </a:solidFill>
              </a:rPr>
              <a:t>    </a:t>
            </a:r>
            <a:r>
              <a:rPr lang="zh-CN" altLang="en-US" sz="3200" b="1" dirty="0" smtClean="0">
                <a:solidFill>
                  <a:srgbClr val="0000FF"/>
                </a:solidFill>
              </a:rPr>
              <a:t>武  玲</a:t>
            </a:r>
            <a:endParaRPr lang="en-US" altLang="zh-CN" sz="3200" b="1" dirty="0" smtClean="0">
              <a:solidFill>
                <a:srgbClr val="0000FF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37" name="文本框 37"/>
          <p:cNvSpPr txBox="1"/>
          <p:nvPr/>
        </p:nvSpPr>
        <p:spPr>
          <a:xfrm rot="-4150866">
            <a:off x="5319713" y="17097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38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39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0" name="文本框 47"/>
          <p:cNvSpPr txBox="1"/>
          <p:nvPr/>
        </p:nvSpPr>
        <p:spPr>
          <a:xfrm rot="-4150866">
            <a:off x="7643813" y="24844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1" name="文本框 13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2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3" name="文本框 51"/>
          <p:cNvSpPr txBox="1"/>
          <p:nvPr/>
        </p:nvSpPr>
        <p:spPr>
          <a:xfrm rot="-5350866">
            <a:off x="8366125" y="2714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4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5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6" name="文本框 18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7" name="文本框 19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8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49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0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1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2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3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4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5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6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7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8" name="文本框 45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59" name="文本框 46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0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1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2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3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4" name="文本框 32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5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6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7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8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69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0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1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2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3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4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5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6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7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8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79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0" name="文本框 47"/>
          <p:cNvSpPr txBox="1"/>
          <p:nvPr/>
        </p:nvSpPr>
        <p:spPr>
          <a:xfrm rot="-3456638">
            <a:off x="6735763" y="339090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1" name="文本框 49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2" name="文本框 50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3" name="文本框 51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4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5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6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7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8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89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0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1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2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3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4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5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6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7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8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99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0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1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2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3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4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5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6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7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8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09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0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1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2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3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4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5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6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7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8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19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0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1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2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3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4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5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6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7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8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29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30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31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32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533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7415" y="1005119"/>
            <a:ext cx="7257069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1" hangingPunct="1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0000FF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    </a:t>
            </a:r>
            <a:endParaRPr lang="zh-CN" altLang="en-US" sz="2800" b="1" dirty="0"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91945" y="911225"/>
            <a:ext cx="6857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有很多小伙伴，每一个都特别有意思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8695" y="1512248"/>
            <a:ext cx="73583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走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外面一定要小心，别被屎壳郎撞伤，因为他们搬运食物的时候，从来不看路。螳螂很贪吃，总想把我吃掉，但真幸运，他不会像我一样跳。有些虫子脾气不太好，比如天牛，每次我说“天牛大婶，早上好”，她总想顶我一下。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/>
          </p:cNvPicPr>
          <p:nvPr/>
        </p:nvPicPr>
        <p:blipFill>
          <a:blip r:embed="rId1" cstate="print"/>
          <a:srcRect r="957"/>
          <a:stretch>
            <a:fillRect/>
          </a:stretch>
        </p:blipFill>
        <p:spPr>
          <a:xfrm>
            <a:off x="-18415" y="0"/>
            <a:ext cx="9180513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矩形 5"/>
          <p:cNvSpPr/>
          <p:nvPr/>
        </p:nvSpPr>
        <p:spPr>
          <a:xfrm>
            <a:off x="608965" y="422910"/>
            <a:ext cx="4356735" cy="12741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屎壳郎搬运食物，从来不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看路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矩形 4"/>
          <p:cNvSpPr/>
          <p:nvPr/>
        </p:nvSpPr>
        <p:spPr>
          <a:xfrm>
            <a:off x="323850" y="700088"/>
            <a:ext cx="2251075" cy="604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螳螂贪吃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6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-6985"/>
            <a:ext cx="9144000" cy="5157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矩形 4"/>
          <p:cNvSpPr/>
          <p:nvPr/>
        </p:nvSpPr>
        <p:spPr>
          <a:xfrm>
            <a:off x="333693" y="305118"/>
            <a:ext cx="3457575" cy="604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天牛脾气不太好</a:t>
            </a:r>
            <a:endParaRPr lang="zh-CN" altLang="en-US" sz="32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7" name="文本框 37"/>
          <p:cNvSpPr txBox="1"/>
          <p:nvPr/>
        </p:nvSpPr>
        <p:spPr>
          <a:xfrm rot="-4150866">
            <a:off x="5319713" y="17097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9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0" name="文本框 47"/>
          <p:cNvSpPr txBox="1"/>
          <p:nvPr/>
        </p:nvSpPr>
        <p:spPr>
          <a:xfrm rot="-4150866">
            <a:off x="7643813" y="24844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1" name="文本框 17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2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3" name="文本框 51"/>
          <p:cNvSpPr txBox="1"/>
          <p:nvPr/>
        </p:nvSpPr>
        <p:spPr>
          <a:xfrm rot="-5350866">
            <a:off x="8366125" y="2714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4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5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6" name="文本框 22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7" name="文本框 23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8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9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0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1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2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3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4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5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6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7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8" name="文本框 45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9" name="文本框 46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0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1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2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3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4" name="文本框 32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5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6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7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8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9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0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1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2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3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4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5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6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7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8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9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0" name="文本框 47"/>
          <p:cNvSpPr txBox="1"/>
          <p:nvPr/>
        </p:nvSpPr>
        <p:spPr>
          <a:xfrm rot="-3456638">
            <a:off x="6735763" y="339090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1" name="文本框 49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2" name="文本框 50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3" name="文本框 51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4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5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6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7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8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9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0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1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2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3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4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5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6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7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8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9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0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1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2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3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4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5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6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7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8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9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0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1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2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3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4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5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6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7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8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9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0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1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2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3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4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5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6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7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8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9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0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1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2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3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03275" y="842963"/>
            <a:ext cx="7945438" cy="1865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我喜欢当一只小虫子。当我很快乐的时候，会使劲叫哇叫，所以，如果你在夜晚听见草地里的歌声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你就一定能找到我！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19250" y="842963"/>
            <a:ext cx="4752975" cy="604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我喜欢当一只小虫子。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4.duitang.com/uploads/item/201411/18/20141118175323_uF3Vd.jpe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91318" y="326829"/>
            <a:ext cx="1160463" cy="1160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矩形 1"/>
          <p:cNvSpPr/>
          <p:nvPr/>
        </p:nvSpPr>
        <p:spPr>
          <a:xfrm>
            <a:off x="971549" y="1512558"/>
            <a:ext cx="7416800" cy="923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你在生活中有哪些快乐？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40250" y="549658"/>
            <a:ext cx="226215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 w="0"/>
                <a:solidFill>
                  <a:srgbClr val="0000FF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说一说</a:t>
            </a:r>
            <a:endParaRPr kumimoji="0" lang="zh-CN" altLang="en-US" sz="5400" b="0" i="0" u="none" strike="noStrike" kern="1200" cap="none" spc="0" normalizeH="0" baseline="0" noProof="0" dirty="0">
              <a:ln w="0"/>
              <a:solidFill>
                <a:srgbClr val="0000FF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912" y="1995686"/>
            <a:ext cx="201217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谢谢</a:t>
            </a:r>
            <a:endParaRPr lang="zh-CN" alt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第11课 我是一只小虫子 朗读音频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7524328" y="4443958"/>
            <a:ext cx="461640" cy="461640"/>
          </a:xfrm>
          <a:prstGeom prst="rect">
            <a:avLst/>
          </a:prstGeom>
        </p:spPr>
      </p:pic>
      <p:pic>
        <p:nvPicPr>
          <p:cNvPr id="2" name="图片 1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935" y="640715"/>
            <a:ext cx="5753735" cy="3690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099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0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1" name="文本框 37"/>
          <p:cNvSpPr txBox="1"/>
          <p:nvPr/>
        </p:nvSpPr>
        <p:spPr>
          <a:xfrm rot="-4150866">
            <a:off x="5319713" y="17097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2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3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4" name="文本框 47"/>
          <p:cNvSpPr txBox="1"/>
          <p:nvPr/>
        </p:nvSpPr>
        <p:spPr>
          <a:xfrm rot="-4150866">
            <a:off x="7643813" y="24844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5" name="文本框 68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6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7" name="文本框 51"/>
          <p:cNvSpPr txBox="1"/>
          <p:nvPr/>
        </p:nvSpPr>
        <p:spPr>
          <a:xfrm rot="-5350866">
            <a:off x="8366125" y="2714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8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09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0" name="文本框 73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1" name="文本框 74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2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3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4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5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6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7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8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19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0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1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2" name="文本框 45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3" name="文本框 46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4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5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6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7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8" name="文本框 32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29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0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1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2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3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4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5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6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7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8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39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0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1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2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3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4" name="文本框 47"/>
          <p:cNvSpPr txBox="1"/>
          <p:nvPr/>
        </p:nvSpPr>
        <p:spPr>
          <a:xfrm rot="-3456638">
            <a:off x="6735763" y="339090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5" name="文本框 49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6" name="文本框 50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7" name="文本框 51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8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49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0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1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2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3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4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5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6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7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8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59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0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1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2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3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4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5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6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7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8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69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0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1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2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3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4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5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6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7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8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79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0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1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2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3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4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5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6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7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8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89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90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91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92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93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94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95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96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97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4198" name="组合 1"/>
          <p:cNvGrpSpPr/>
          <p:nvPr/>
        </p:nvGrpSpPr>
        <p:grpSpPr>
          <a:xfrm>
            <a:off x="3109913" y="100013"/>
            <a:ext cx="2744787" cy="917575"/>
            <a:chOff x="2674335" y="87846"/>
            <a:chExt cx="2745018" cy="919608"/>
          </a:xfrm>
        </p:grpSpPr>
        <p:sp>
          <p:nvSpPr>
            <p:cNvPr id="6" name="矩形 5"/>
            <p:cNvSpPr/>
            <p:nvPr/>
          </p:nvSpPr>
          <p:spPr>
            <a:xfrm>
              <a:off x="3378285" y="175491"/>
              <a:ext cx="2041068" cy="83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 w="12700">
                    <a:solidFill>
                      <a:schemeClr val="accent5"/>
                    </a:solidFill>
                    <a:prstDash val="solid"/>
                  </a:ln>
                  <a:pattFill prst="ltDnDiag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bg1"/>
                    </a:bgClr>
                  </a:patt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我会读</a:t>
              </a:r>
              <a:endParaRPr kumimoji="0" lang="zh-CN" altLang="en-US" sz="4800" b="1" i="0" u="none" strike="noStrike" kern="1200" cap="none" spc="0" normalizeH="0" baseline="0" noProof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4244" name="图片 1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674335" y="87846"/>
              <a:ext cx="918762" cy="84172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99" name="矩形 36"/>
          <p:cNvSpPr/>
          <p:nvPr/>
        </p:nvSpPr>
        <p:spPr>
          <a:xfrm>
            <a:off x="3469419" y="2005602"/>
            <a:ext cx="100965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免费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05" name="矩形 20"/>
          <p:cNvSpPr/>
          <p:nvPr/>
        </p:nvSpPr>
        <p:spPr>
          <a:xfrm>
            <a:off x="5818960" y="2090737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列车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06" name="矩形 3"/>
          <p:cNvSpPr/>
          <p:nvPr/>
        </p:nvSpPr>
        <p:spPr>
          <a:xfrm>
            <a:off x="1368424" y="3248025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撞伤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07" name="矩形 22"/>
          <p:cNvSpPr/>
          <p:nvPr/>
        </p:nvSpPr>
        <p:spPr>
          <a:xfrm>
            <a:off x="3464796" y="3249602"/>
            <a:ext cx="10096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贪吃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54"/>
          <p:cNvSpPr txBox="1"/>
          <p:nvPr/>
        </p:nvSpPr>
        <p:spPr>
          <a:xfrm>
            <a:off x="3095892" y="1468988"/>
            <a:ext cx="1852613" cy="541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miǎn fèi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5569660" y="1627730"/>
            <a:ext cx="1166813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liè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1063490" y="2672064"/>
            <a:ext cx="1552575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zhu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ea typeface="Arial" panose="020B0604020202020204" pitchFamily="34" charset="0"/>
              </a:rPr>
              <a:t>à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nɡ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29" name="TextBox 50"/>
          <p:cNvSpPr txBox="1"/>
          <p:nvPr/>
        </p:nvSpPr>
        <p:spPr>
          <a:xfrm>
            <a:off x="3318404" y="2713037"/>
            <a:ext cx="8763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0" dirty="0" err="1">
                <a:solidFill>
                  <a:srgbClr val="0000FF"/>
                </a:solidFill>
                <a:latin typeface="+mn-ea"/>
                <a:ea typeface="+mn-ea"/>
                <a:cs typeface="+mn-cs"/>
              </a:rPr>
              <a:t>tān</a:t>
            </a:r>
            <a:endParaRPr kumimoji="0" lang="zh-CN" altLang="en-US" sz="2800" b="1" kern="1200" cap="none" spc="0" normalizeH="0" baseline="0" noProof="0" dirty="0">
              <a:solidFill>
                <a:srgbClr val="0000FF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4217" name="矩形 22"/>
          <p:cNvSpPr/>
          <p:nvPr/>
        </p:nvSpPr>
        <p:spPr>
          <a:xfrm>
            <a:off x="5825369" y="3164743"/>
            <a:ext cx="10096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幸运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18" name="矩形 22"/>
          <p:cNvSpPr/>
          <p:nvPr/>
        </p:nvSpPr>
        <p:spPr>
          <a:xfrm>
            <a:off x="1444668" y="4306888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脾气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50"/>
          <p:cNvSpPr txBox="1"/>
          <p:nvPr/>
        </p:nvSpPr>
        <p:spPr>
          <a:xfrm>
            <a:off x="1244514" y="3865513"/>
            <a:ext cx="1181100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pí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4220" name="矩形 22"/>
          <p:cNvSpPr/>
          <p:nvPr/>
        </p:nvSpPr>
        <p:spPr>
          <a:xfrm>
            <a:off x="3542800" y="4318183"/>
            <a:ext cx="100806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大婶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50"/>
          <p:cNvSpPr txBox="1"/>
          <p:nvPr/>
        </p:nvSpPr>
        <p:spPr>
          <a:xfrm>
            <a:off x="3722054" y="3862568"/>
            <a:ext cx="1128713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shěn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4222" name="矩形 22"/>
          <p:cNvSpPr/>
          <p:nvPr/>
        </p:nvSpPr>
        <p:spPr>
          <a:xfrm>
            <a:off x="5851554" y="4341431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使劲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225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3" y="47625"/>
            <a:ext cx="2736850" cy="987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27" name="矩形 5"/>
          <p:cNvSpPr/>
          <p:nvPr/>
        </p:nvSpPr>
        <p:spPr>
          <a:xfrm>
            <a:off x="1368424" y="1955649"/>
            <a:ext cx="1008063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醒来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50"/>
          <p:cNvSpPr txBox="1"/>
          <p:nvPr/>
        </p:nvSpPr>
        <p:spPr>
          <a:xfrm>
            <a:off x="1089457" y="1357061"/>
            <a:ext cx="1260475" cy="541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xǐnɡ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48" name="矩形 36"/>
          <p:cNvSpPr/>
          <p:nvPr/>
        </p:nvSpPr>
        <p:spPr>
          <a:xfrm>
            <a:off x="3481963" y="1993267"/>
            <a:ext cx="10096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免费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矩形 20"/>
          <p:cNvSpPr/>
          <p:nvPr/>
        </p:nvSpPr>
        <p:spPr>
          <a:xfrm>
            <a:off x="5822775" y="2083500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矩形 3"/>
          <p:cNvSpPr/>
          <p:nvPr/>
        </p:nvSpPr>
        <p:spPr>
          <a:xfrm>
            <a:off x="1358012" y="3256344"/>
            <a:ext cx="100806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撞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伤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22"/>
          <p:cNvSpPr/>
          <p:nvPr/>
        </p:nvSpPr>
        <p:spPr>
          <a:xfrm>
            <a:off x="3473737" y="3241675"/>
            <a:ext cx="10096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矩形 22"/>
          <p:cNvSpPr/>
          <p:nvPr/>
        </p:nvSpPr>
        <p:spPr>
          <a:xfrm>
            <a:off x="1450034" y="4318183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脾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矩形 22"/>
          <p:cNvSpPr/>
          <p:nvPr/>
        </p:nvSpPr>
        <p:spPr>
          <a:xfrm>
            <a:off x="3552764" y="4324350"/>
            <a:ext cx="100806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婶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矩形 5"/>
          <p:cNvSpPr/>
          <p:nvPr/>
        </p:nvSpPr>
        <p:spPr>
          <a:xfrm>
            <a:off x="1367517" y="1955649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醒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矩形: 圆角 60"/>
          <p:cNvSpPr/>
          <p:nvPr/>
        </p:nvSpPr>
        <p:spPr>
          <a:xfrm>
            <a:off x="755650" y="1058863"/>
            <a:ext cx="7559675" cy="3832225"/>
          </a:xfrm>
          <a:prstGeom prst="roundRect">
            <a:avLst/>
          </a:prstGeom>
          <a:noFill/>
          <a:ln cap="rnd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7" grpId="0"/>
      <p:bldP spid="27" grpId="1"/>
      <p:bldP spid="28" grpId="0"/>
      <p:bldP spid="28" grpId="1"/>
      <p:bldP spid="29" grpId="0"/>
      <p:bldP spid="29" grpId="1"/>
      <p:bldP spid="33" grpId="0"/>
      <p:bldP spid="33" grpId="1"/>
      <p:bldP spid="35" grpId="0"/>
      <p:bldP spid="35" grpId="1"/>
      <p:bldP spid="47" grpId="0"/>
      <p:bldP spid="47" grpId="1"/>
      <p:bldP spid="48" grpId="0"/>
      <p:bldP spid="54" grpId="0"/>
      <p:bldP spid="55" grpId="0"/>
      <p:bldP spid="56" grpId="0"/>
      <p:bldP spid="57" grpId="0"/>
      <p:bldP spid="58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1068665" y="1743440"/>
            <a:ext cx="10096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屁股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05245" y="181736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泡尿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3012787" y="1212408"/>
            <a:ext cx="1831975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 err="1" smtClean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 pāo ni</a:t>
            </a:r>
            <a:r>
              <a:rPr lang="en-US" altLang="zh-CN" sz="2800" b="1" dirty="0" err="1" smtClean="0">
                <a:solidFill>
                  <a:srgbClr val="0000FF"/>
                </a:solidFill>
                <a:latin typeface="宋体" panose="02010600030101010101" pitchFamily="2" charset="-122"/>
                <a:ea typeface="Arial" panose="020B0604020202020204" pitchFamily="34" charset="0"/>
              </a:rPr>
              <a:t>à</a:t>
            </a:r>
            <a:r>
              <a:rPr lang="en-US" altLang="zh-CN" sz="2800" b="1" dirty="0" err="1" smtClean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o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6" name="矩形 20"/>
          <p:cNvSpPr/>
          <p:nvPr/>
        </p:nvSpPr>
        <p:spPr>
          <a:xfrm>
            <a:off x="5652120" y="1817366"/>
            <a:ext cx="15525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屎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壳郎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5430342" y="1299309"/>
            <a:ext cx="1052513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shǐ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pic>
        <p:nvPicPr>
          <p:cNvPr id="8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3793" y="284957"/>
            <a:ext cx="2736850" cy="987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3275856" y="2401566"/>
            <a:ext cx="1659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err="1" smtClean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p</a:t>
            </a:r>
            <a:r>
              <a:rPr lang="en-US" altLang="zh-CN" sz="3200" b="1" dirty="0" err="1" smtClean="0">
                <a:solidFill>
                  <a:srgbClr val="0000FF"/>
                </a:solidFill>
                <a:latin typeface="宋体" panose="02010600030101010101" pitchFamily="2" charset="-122"/>
                <a:ea typeface="Arial" panose="020B0604020202020204" pitchFamily="34" charset="0"/>
              </a:rPr>
              <a:t>à</a:t>
            </a:r>
            <a:r>
              <a:rPr lang="en-US" altLang="zh-CN" sz="3200" dirty="0" err="1">
                <a:solidFill>
                  <a:srgbClr val="0000FF"/>
                </a:solidFill>
              </a:rPr>
              <a:t>o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0653" y="2401566"/>
            <a:ext cx="585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hangingPunct="1"/>
            <a:r>
              <a:rPr lang="en-US" altLang="zh-CN" sz="2800" b="1" dirty="0" err="1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ɡǔ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908104" y="1209369"/>
            <a:ext cx="1247775" cy="522288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eaLnBrk="1" hangingPunct="1"/>
            <a:r>
              <a:rPr lang="en-US" altLang="zh-CN" sz="28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pì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b="1" dirty="0" err="1" smtClean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ɡu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build="allAtOnce"/>
      <p:bldP spid="7" grpId="0" bldLvl="0" build="allAtOnce"/>
      <p:bldP spid="10" grpId="0" bldLvl="0" build="allAtOnce"/>
      <p:bldP spid="12" grpId="0" bldLvl="0" build="allAtOnce"/>
      <p:bldP spid="9" grpId="2" bldLvl="0" build="allAtOnce"/>
      <p:bldP spid="5" grpId="0" bldLvl="0" build="allAtOnce"/>
      <p:bldP spid="7" grpId="2" bldLvl="0" build="allAtOnce"/>
      <p:bldP spid="10" grpId="2" bldLvl="0" build="allAtOnce"/>
      <p:bldP spid="12" grpId="2" bldLvl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/>
          <p:nvPr/>
        </p:nvSpPr>
        <p:spPr>
          <a:xfrm>
            <a:off x="3923928" y="2202325"/>
            <a:ext cx="14208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毛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茸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茸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50"/>
          <p:cNvSpPr txBox="1"/>
          <p:nvPr/>
        </p:nvSpPr>
        <p:spPr>
          <a:xfrm>
            <a:off x="4004096" y="1682837"/>
            <a:ext cx="1260475" cy="541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rónɡ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8090" y="365187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摇摇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3"/>
          <p:cNvSpPr txBox="1"/>
          <p:nvPr/>
        </p:nvSpPr>
        <p:spPr>
          <a:xfrm>
            <a:off x="1472218" y="3120396"/>
            <a:ext cx="1504950" cy="541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hu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ea typeface="Arial" panose="020B0604020202020204" pitchFamily="34" charset="0"/>
              </a:rPr>
              <a:t>à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nɡ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6" name="矩形 34"/>
          <p:cNvSpPr/>
          <p:nvPr/>
        </p:nvSpPr>
        <p:spPr>
          <a:xfrm>
            <a:off x="930345" y="2193290"/>
            <a:ext cx="18319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昏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头昏脑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52"/>
          <p:cNvSpPr txBox="1"/>
          <p:nvPr/>
        </p:nvSpPr>
        <p:spPr>
          <a:xfrm>
            <a:off x="930345" y="1635646"/>
            <a:ext cx="860425" cy="541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hūn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pic>
        <p:nvPicPr>
          <p:cNvPr id="8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3793" y="284957"/>
            <a:ext cx="2736850" cy="987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34"/>
          <p:cNvSpPr/>
          <p:nvPr/>
        </p:nvSpPr>
        <p:spPr>
          <a:xfrm>
            <a:off x="4067944" y="3661504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干净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build="allAtOnce"/>
      <p:bldP spid="3" grpId="0" bldLvl="0" build="allAtOnce"/>
      <p:bldP spid="5" grpId="0" bldLvl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812088" y="3119438"/>
            <a:ext cx="1331912" cy="1700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16385"/>
          <p:cNvPicPr>
            <a:picLocks noChangeAspect="1"/>
          </p:cNvPicPr>
          <p:nvPr/>
        </p:nvPicPr>
        <p:blipFill>
          <a:blip r:embed="rId2" cstate="print"/>
          <a:srcRect b="11938"/>
          <a:stretch>
            <a:fillRect/>
          </a:stretch>
        </p:blipFill>
        <p:spPr>
          <a:xfrm>
            <a:off x="1009650" y="706438"/>
            <a:ext cx="7185025" cy="4187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矩形 16389"/>
          <p:cNvSpPr>
            <a:spLocks noTextEdit="1"/>
          </p:cNvSpPr>
          <p:nvPr/>
        </p:nvSpPr>
        <p:spPr>
          <a:xfrm>
            <a:off x="3830638" y="114300"/>
            <a:ext cx="14986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7500" lnSpcReduction="20000"/>
          </a:bodyPr>
          <a:lstStyle/>
          <a:p>
            <a:pPr algn="ctr"/>
            <a:r>
              <a:rPr lang="zh-CN" altLang="en-US" sz="4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走迷宫</a:t>
            </a:r>
            <a:endParaRPr lang="zh-CN" altLang="en-US" sz="4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6575" y="711200"/>
            <a:ext cx="762000" cy="646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kern="1200" cap="none" spc="0" normalizeH="0" baseline="0" noProof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屁</a:t>
            </a:r>
            <a:endParaRPr kumimoji="0" lang="zh-CN" altLang="en-US" sz="3600" b="1" kern="1200" cap="none" spc="0" normalizeH="0" baseline="0" noProof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16088" y="1587500"/>
            <a:ext cx="8382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股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16250" y="1689100"/>
            <a:ext cx="8382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昏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92600" y="1717675"/>
            <a:ext cx="7620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泡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16463" y="869950"/>
            <a:ext cx="9144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尿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73763" y="1343025"/>
            <a:ext cx="8382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茸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40400" y="2309813"/>
            <a:ext cx="8382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醒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13238" y="2584450"/>
            <a:ext cx="609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晃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74950" y="2601913"/>
            <a:ext cx="53340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免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850900" y="71438"/>
            <a:ext cx="1108075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起点</a:t>
            </a:r>
            <a:endParaRPr kumimoji="0" lang="zh-CN" altLang="en-US" sz="3600" b="1" kern="1200" cap="none" spc="0" normalizeH="0" baseline="0" noProof="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5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0363" y="222250"/>
            <a:ext cx="574675" cy="67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14463" y="649288"/>
            <a:ext cx="574675" cy="67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00163" y="1516063"/>
            <a:ext cx="576262" cy="674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17788" y="1679575"/>
            <a:ext cx="576262" cy="67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9375" y="1660525"/>
            <a:ext cx="576263" cy="67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92600" y="822325"/>
            <a:ext cx="576263" cy="67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8475" y="1285875"/>
            <a:ext cx="576263" cy="67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2888" y="2268538"/>
            <a:ext cx="574675" cy="67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文本框 16397"/>
          <p:cNvSpPr txBox="1"/>
          <p:nvPr/>
        </p:nvSpPr>
        <p:spPr>
          <a:xfrm>
            <a:off x="1779588" y="2914650"/>
            <a:ext cx="609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费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6397"/>
          <p:cNvSpPr txBox="1"/>
          <p:nvPr/>
        </p:nvSpPr>
        <p:spPr>
          <a:xfrm>
            <a:off x="1863725" y="3798888"/>
            <a:ext cx="6096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9375" y="2474913"/>
            <a:ext cx="576263" cy="674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92363" y="2517775"/>
            <a:ext cx="576262" cy="67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Picture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30338" y="2903538"/>
            <a:ext cx="523875" cy="614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TextBox 33"/>
          <p:cNvSpPr txBox="1"/>
          <p:nvPr/>
        </p:nvSpPr>
        <p:spPr>
          <a:xfrm>
            <a:off x="6580188" y="4481513"/>
            <a:ext cx="11080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终点</a:t>
            </a:r>
            <a:endParaRPr kumimoji="0" lang="zh-CN" altLang="en-US" sz="3600" b="1" kern="1200" cap="none" spc="0" normalizeH="0" baseline="0" noProof="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9" name="文本框 16397"/>
          <p:cNvSpPr txBox="1"/>
          <p:nvPr/>
        </p:nvSpPr>
        <p:spPr>
          <a:xfrm>
            <a:off x="7100888" y="3797300"/>
            <a:ext cx="609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婶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53225" y="3829050"/>
            <a:ext cx="522288" cy="611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30350" y="3781425"/>
            <a:ext cx="522288" cy="611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Picture 4" descr="http://p3.so.qhmsg.com/t010fc2767e0603ce8d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8075" y="4127500"/>
            <a:ext cx="952500" cy="952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" name="组合 32"/>
          <p:cNvGrpSpPr/>
          <p:nvPr/>
        </p:nvGrpSpPr>
        <p:grpSpPr>
          <a:xfrm>
            <a:off x="7767638" y="3368675"/>
            <a:ext cx="1422400" cy="768350"/>
            <a:chOff x="7767088" y="3369003"/>
            <a:chExt cx="1422184" cy="767666"/>
          </a:xfrm>
        </p:grpSpPr>
        <p:sp>
          <p:nvSpPr>
            <p:cNvPr id="34" name="椭圆形标注 2"/>
            <p:cNvSpPr/>
            <p:nvPr/>
          </p:nvSpPr>
          <p:spPr>
            <a:xfrm>
              <a:off x="7813118" y="3369003"/>
              <a:ext cx="1150763" cy="767666"/>
            </a:xfrm>
            <a:prstGeom prst="wedgeEllipseCallout">
              <a:avLst>
                <a:gd name="adj1" fmla="val -43408"/>
                <a:gd name="adj2" fmla="val 75735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63" name="TextBox 3"/>
            <p:cNvSpPr txBox="1"/>
            <p:nvPr/>
          </p:nvSpPr>
          <p:spPr>
            <a:xfrm>
              <a:off x="7767088" y="3522003"/>
              <a:ext cx="142218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你真棒！</a:t>
              </a:r>
              <a:endPara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6" name="文本框 16397"/>
          <p:cNvSpPr txBox="1"/>
          <p:nvPr/>
        </p:nvSpPr>
        <p:spPr>
          <a:xfrm>
            <a:off x="3238500" y="3887788"/>
            <a:ext cx="6096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屎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7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05125" y="3868738"/>
            <a:ext cx="522288" cy="61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" name="文本框 16397"/>
          <p:cNvSpPr txBox="1"/>
          <p:nvPr/>
        </p:nvSpPr>
        <p:spPr>
          <a:xfrm>
            <a:off x="3941763" y="3268663"/>
            <a:ext cx="6096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撞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9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08388" y="3251200"/>
            <a:ext cx="522287" cy="611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文本框 16397"/>
          <p:cNvSpPr txBox="1"/>
          <p:nvPr/>
        </p:nvSpPr>
        <p:spPr>
          <a:xfrm>
            <a:off x="5251450" y="3241675"/>
            <a:ext cx="609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贪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18075" y="3222625"/>
            <a:ext cx="522288" cy="611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" name="文本框 16397"/>
          <p:cNvSpPr txBox="1"/>
          <p:nvPr/>
        </p:nvSpPr>
        <p:spPr>
          <a:xfrm>
            <a:off x="6429375" y="3168650"/>
            <a:ext cx="609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脾</a:t>
            </a:r>
            <a:endParaRPr lang="en-US" altLang="en-US" sz="36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3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0" y="3151188"/>
            <a:ext cx="522288" cy="611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00"/>
                            </p:stCondLst>
                            <p:childTnLst>
                              <p:par>
                                <p:cTn id="1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0"/>
                            </p:stCondLst>
                            <p:childTnLst>
                              <p:par>
                                <p:cTn id="20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3" grpId="0"/>
      <p:bldP spid="24" grpId="0"/>
      <p:bldP spid="29" grpId="0"/>
      <p:bldP spid="36" grpId="0"/>
      <p:bldP spid="38" grpId="0"/>
      <p:bldP spid="40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63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65" name="文本框 37"/>
          <p:cNvSpPr txBox="1"/>
          <p:nvPr/>
        </p:nvSpPr>
        <p:spPr>
          <a:xfrm rot="-4150866">
            <a:off x="5319713" y="17097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66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67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68" name="文本框 47"/>
          <p:cNvSpPr txBox="1"/>
          <p:nvPr/>
        </p:nvSpPr>
        <p:spPr>
          <a:xfrm rot="-4150866">
            <a:off x="7643813" y="24844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69" name="文本框 21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0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1" name="文本框 51"/>
          <p:cNvSpPr txBox="1"/>
          <p:nvPr/>
        </p:nvSpPr>
        <p:spPr>
          <a:xfrm rot="-5350866">
            <a:off x="8366125" y="2714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2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3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4" name="文本框 26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5" name="文本框 27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6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7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8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79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0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1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2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3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4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5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6" name="文本框 45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7" name="文本框 46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8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89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0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1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2" name="文本框 32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3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4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5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6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7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8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99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0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1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2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3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4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5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6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7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8" name="文本框 47"/>
          <p:cNvSpPr txBox="1"/>
          <p:nvPr/>
        </p:nvSpPr>
        <p:spPr>
          <a:xfrm rot="-3456638">
            <a:off x="6735763" y="339090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09" name="文本框 49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0" name="文本框 50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1" name="文本框 51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2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3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4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5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6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7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8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19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0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1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2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3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4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5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6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7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8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29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0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1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2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3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4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5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6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7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8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39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0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1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2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3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4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5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6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7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8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49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0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1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2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3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4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5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6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7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8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59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60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61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462" name="矩形 8"/>
          <p:cNvSpPr/>
          <p:nvPr/>
        </p:nvSpPr>
        <p:spPr>
          <a:xfrm>
            <a:off x="501333" y="1798461"/>
            <a:ext cx="8064500" cy="224676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我们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蹦蹦跳跳的时候，一定要看准地方，不然屁股会被苍耳刺痛的。一不留神，我们会蹦进很深很深的水里，被淹得昏头昏脑。其实，那深水只是小狗撒的一泡尿。孩子们都觉得毛茸茸的小鸟很可爱，但我们小虫子没有谁会喜欢小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7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2253" y="53950"/>
            <a:ext cx="2000828" cy="987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41020" y="839470"/>
            <a:ext cx="803021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当一只小虫子好不好？我的伙伴们都说：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当一只小虫子，一点儿都不好。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9525"/>
            <a:ext cx="9144000" cy="3298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矩形 1"/>
          <p:cNvSpPr/>
          <p:nvPr/>
        </p:nvSpPr>
        <p:spPr>
          <a:xfrm>
            <a:off x="2365712" y="1614715"/>
            <a:ext cx="6569075" cy="23971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早上醒来，我在摇摇晃晃的草叶上伸懒腰，用一颗露珠把脸洗干净，把细长的触须擦得亮亮的。如果能小心地跳到狗的身上，我们就可以到很远的地方去旅行。这可是免费的特快列车呀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437812" y="2160605"/>
            <a:ext cx="2951931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007206" y="1877764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774755" y="2698232"/>
            <a:ext cx="5781405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012533" y="2784475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417556" y="3099209"/>
            <a:ext cx="267472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481897" y="3579862"/>
            <a:ext cx="316835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774755" y="975673"/>
            <a:ext cx="5614988" cy="6832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不过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，我觉得当一只小虫子还真不错。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699542"/>
            <a:ext cx="22322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</a:rPr>
              <a:t>黑黑的天空低垂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亮亮的繁星相随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虫儿飞虫儿飞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你在思念谁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天上的星星流泪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地上的玫瑰枯萎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冷风吹冷风吹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只要有你陪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虫儿飞花儿睡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一双又一对才美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不怕天黑只怕心碎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不管累不累</a:t>
            </a:r>
            <a:endParaRPr lang="zh-CN" altLang="en-US" b="1" dirty="0" smtClean="0">
              <a:solidFill>
                <a:srgbClr val="0000FF"/>
              </a:solidFill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</a:rPr>
              <a:t>也不管东南西北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pic>
        <p:nvPicPr>
          <p:cNvPr id="3" name="杨烁 - 虫儿飞 - 副本 - 铃声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73700" y="2616200"/>
            <a:ext cx="767080" cy="721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727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2753</Words>
  <Application>WPS 演示</Application>
  <PresentationFormat>全屏显示(16:9)</PresentationFormat>
  <Paragraphs>976</Paragraphs>
  <Slides>16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黑体</vt:lpstr>
      <vt:lpstr>楷体</vt:lpstr>
      <vt:lpstr>DFKai-SB</vt:lpstr>
      <vt:lpstr>微软雅黑</vt:lpstr>
      <vt:lpstr>Arial Unicode MS</vt:lpstr>
      <vt:lpstr>MingLiU-ExtB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</dc:title>
  <dc:creator>ppt</dc:creator>
  <cp:keywords>添加标记</cp:keywords>
  <dc:description>添加备注</dc:description>
  <dc:subject>1</dc:subject>
  <cp:lastModifiedBy>asus</cp:lastModifiedBy>
  <cp:revision>710</cp:revision>
  <dcterms:created xsi:type="dcterms:W3CDTF">2016-09-28T07:42:00Z</dcterms:created>
  <dcterms:modified xsi:type="dcterms:W3CDTF">2018-04-11T14:35:51Z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KSOProductBuildVer">
    <vt:lpwstr>2052-10.1.0.7224</vt:lpwstr>
  </property>
</Properties>
</file>