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75" r:id="rId5"/>
  </p:sldMasterIdLst>
  <p:notesMasterIdLst>
    <p:notesMasterId r:id="rId9"/>
  </p:notesMasterIdLst>
  <p:sldIdLst>
    <p:sldId id="256" r:id="rId6"/>
    <p:sldId id="260" r:id="rId7"/>
    <p:sldId id="312" r:id="rId8"/>
    <p:sldId id="258" r:id="rId10"/>
    <p:sldId id="313" r:id="rId11"/>
    <p:sldId id="261" r:id="rId12"/>
    <p:sldId id="263" r:id="rId13"/>
    <p:sldId id="289" r:id="rId14"/>
    <p:sldId id="277" r:id="rId15"/>
    <p:sldId id="278" r:id="rId16"/>
    <p:sldId id="262" r:id="rId17"/>
    <p:sldId id="279" r:id="rId18"/>
    <p:sldId id="265" r:id="rId19"/>
    <p:sldId id="292" r:id="rId20"/>
    <p:sldId id="293" r:id="rId21"/>
    <p:sldId id="294" r:id="rId22"/>
    <p:sldId id="267" r:id="rId23"/>
    <p:sldId id="268" r:id="rId24"/>
    <p:sldId id="269" r:id="rId25"/>
    <p:sldId id="311" r:id="rId26"/>
    <p:sldId id="290" r:id="rId27"/>
    <p:sldId id="291" r:id="rId28"/>
    <p:sldId id="309" r:id="rId29"/>
    <p:sldId id="310" r:id="rId30"/>
    <p:sldId id="303" r:id="rId31"/>
    <p:sldId id="304" r:id="rId32"/>
    <p:sldId id="305" r:id="rId33"/>
    <p:sldId id="306" r:id="rId34"/>
    <p:sldId id="307" r:id="rId35"/>
    <p:sldId id="308" r:id="rId36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1D1D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-102" y="-294"/>
      </p:cViewPr>
      <p:guideLst>
        <p:guide orient="horz" pos="2153"/>
        <p:guide pos="38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0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994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94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40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40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4400" y="3207331"/>
            <a:ext cx="10363200" cy="1208063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ctr"/>
          <a:lstStyle>
            <a:lvl1pPr lvl="0" algn="ctr">
              <a:defRPr sz="4120"/>
            </a:lvl1pPr>
          </a:lstStyle>
          <a:p>
            <a:pPr lvl="0" fontAlgn="base"/>
            <a:r>
              <a:rPr lang="zh-CN" altLang="en-US" sz="412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28800" y="4616465"/>
            <a:ext cx="8534400" cy="1021704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3090"/>
            </a:lvl1pPr>
            <a:lvl2pPr marL="470535" lvl="1" indent="0" algn="ctr">
              <a:buNone/>
              <a:defRPr sz="2060"/>
            </a:lvl2pPr>
            <a:lvl3pPr marL="941705" lvl="2" indent="0" algn="ctr">
              <a:buNone/>
              <a:defRPr sz="2060"/>
            </a:lvl3pPr>
            <a:lvl4pPr marL="1412240" lvl="3" indent="0" algn="ctr">
              <a:buNone/>
              <a:defRPr sz="2060"/>
            </a:lvl4pPr>
            <a:lvl5pPr marL="1883410" lvl="4" indent="0" algn="ctr">
              <a:buNone/>
              <a:defRPr sz="2060"/>
            </a:lvl5pPr>
          </a:lstStyle>
          <a:p>
            <a:pPr lvl="0" fontAlgn="base"/>
            <a:r>
              <a:rPr lang="zh-CN" altLang="en-US" sz="3090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397"/>
            <a:ext cx="10972800" cy="452655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4"/>
            <a:ext cx="2743200" cy="585231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4"/>
            <a:ext cx="8070573" cy="585231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635"/>
            </a:lvl1pPr>
          </a:lstStyle>
          <a:p>
            <a:pPr fontAlgn="base"/>
            <a:r>
              <a:rPr lang="zh-CN" altLang="en-US" sz="463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55"/>
            </a:lvl1pPr>
            <a:lvl2pPr marL="353060" indent="0" algn="ctr">
              <a:buNone/>
              <a:defRPr sz="1545"/>
            </a:lvl2pPr>
            <a:lvl3pPr marL="706120" indent="0" algn="ctr">
              <a:buNone/>
              <a:defRPr sz="1390"/>
            </a:lvl3pPr>
            <a:lvl4pPr marL="1059180" indent="0" algn="ctr">
              <a:buNone/>
              <a:defRPr sz="1235"/>
            </a:lvl4pPr>
            <a:lvl5pPr marL="1412240" indent="0" algn="ctr">
              <a:buNone/>
              <a:defRPr sz="1235"/>
            </a:lvl5pPr>
            <a:lvl6pPr marL="1765300" indent="0" algn="ctr">
              <a:buNone/>
              <a:defRPr sz="1235"/>
            </a:lvl6pPr>
            <a:lvl7pPr marL="2118360" indent="0" algn="ctr">
              <a:buNone/>
              <a:defRPr sz="1235"/>
            </a:lvl7pPr>
            <a:lvl8pPr marL="2471420" indent="0" algn="ctr">
              <a:buNone/>
              <a:defRPr sz="1235"/>
            </a:lvl8pPr>
            <a:lvl9pPr marL="2825115" indent="0" algn="ctr">
              <a:buNone/>
              <a:defRPr sz="1235"/>
            </a:lvl9pPr>
          </a:lstStyle>
          <a:p>
            <a:pPr fontAlgn="base"/>
            <a:r>
              <a:rPr lang="zh-CN" altLang="en-US" sz="1855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635"/>
            </a:lvl1pPr>
          </a:lstStyle>
          <a:p>
            <a:pPr fontAlgn="base"/>
            <a:r>
              <a:rPr lang="zh-CN" altLang="en-US" sz="463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55">
                <a:solidFill>
                  <a:schemeClr val="tx1">
                    <a:tint val="75000"/>
                  </a:schemeClr>
                </a:solidFill>
              </a:defRPr>
            </a:lvl1pPr>
            <a:lvl2pPr marL="353060" indent="0">
              <a:buNone/>
              <a:defRPr sz="1545">
                <a:solidFill>
                  <a:schemeClr val="tx1">
                    <a:tint val="75000"/>
                  </a:schemeClr>
                </a:solidFill>
              </a:defRPr>
            </a:lvl2pPr>
            <a:lvl3pPr marL="706120" indent="0">
              <a:buNone/>
              <a:defRPr sz="1390">
                <a:solidFill>
                  <a:schemeClr val="tx1">
                    <a:tint val="75000"/>
                  </a:schemeClr>
                </a:solidFill>
              </a:defRPr>
            </a:lvl3pPr>
            <a:lvl4pPr marL="105918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4pPr>
            <a:lvl5pPr marL="141224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5pPr>
            <a:lvl6pPr marL="17653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6pPr>
            <a:lvl7pPr marL="211836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7pPr>
            <a:lvl8pPr marL="247142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8pPr>
            <a:lvl9pPr marL="2825115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85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397"/>
            <a:ext cx="5376672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397"/>
            <a:ext cx="5376672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/>
          <a:lstStyle>
            <a:lvl1pPr marL="0" indent="0">
              <a:buNone/>
              <a:defRPr sz="2160"/>
            </a:lvl1pPr>
            <a:lvl2pPr marL="353060" indent="0">
              <a:buNone/>
              <a:defRPr sz="1855"/>
            </a:lvl2pPr>
            <a:lvl3pPr marL="706120" indent="0">
              <a:buNone/>
              <a:defRPr sz="1545"/>
            </a:lvl3pPr>
            <a:lvl4pPr marL="1059180" indent="0">
              <a:buNone/>
              <a:defRPr sz="1390"/>
            </a:lvl4pPr>
            <a:lvl5pPr marL="1412240" indent="0">
              <a:buNone/>
              <a:defRPr sz="1390"/>
            </a:lvl5pPr>
            <a:lvl6pPr marL="1765300" indent="0">
              <a:buNone/>
              <a:defRPr sz="1390"/>
            </a:lvl6pPr>
            <a:lvl7pPr marL="2118360" indent="0">
              <a:buNone/>
              <a:defRPr sz="1390"/>
            </a:lvl7pPr>
            <a:lvl8pPr marL="2471420" indent="0">
              <a:buNone/>
              <a:defRPr sz="1390"/>
            </a:lvl8pPr>
            <a:lvl9pPr marL="2825115" indent="0">
              <a:buNone/>
              <a:defRPr sz="1390"/>
            </a:lvl9pPr>
          </a:lstStyle>
          <a:p>
            <a:pPr lvl="0" fontAlgn="base"/>
            <a:r>
              <a:rPr lang="zh-CN" altLang="en-US" sz="216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60"/>
            </a:lvl1pPr>
            <a:lvl2pPr marL="353060" indent="0">
              <a:buNone/>
              <a:defRPr sz="1855"/>
            </a:lvl2pPr>
            <a:lvl3pPr marL="706120" indent="0">
              <a:buNone/>
              <a:defRPr sz="1545"/>
            </a:lvl3pPr>
            <a:lvl4pPr marL="1059180" indent="0">
              <a:buNone/>
              <a:defRPr sz="1390"/>
            </a:lvl4pPr>
            <a:lvl5pPr marL="1412240" indent="0">
              <a:buNone/>
              <a:defRPr sz="1390"/>
            </a:lvl5pPr>
            <a:lvl6pPr marL="1765300" indent="0">
              <a:buNone/>
              <a:defRPr sz="1390"/>
            </a:lvl6pPr>
            <a:lvl7pPr marL="2118360" indent="0">
              <a:buNone/>
              <a:defRPr sz="1390"/>
            </a:lvl7pPr>
            <a:lvl8pPr marL="2471420" indent="0">
              <a:buNone/>
              <a:defRPr sz="1390"/>
            </a:lvl8pPr>
            <a:lvl9pPr marL="2825115" indent="0">
              <a:buNone/>
              <a:defRPr sz="1390"/>
            </a:lvl9pPr>
          </a:lstStyle>
          <a:p>
            <a:pPr lvl="0" fontAlgn="base"/>
            <a:r>
              <a:rPr lang="zh-CN" altLang="en-US" sz="216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70"/>
            </a:lvl1pPr>
          </a:lstStyle>
          <a:p>
            <a:pPr fontAlgn="base"/>
            <a:r>
              <a:rPr lang="zh-CN" altLang="en-US" sz="24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70"/>
            </a:lvl1pPr>
            <a:lvl2pPr>
              <a:defRPr sz="2160"/>
            </a:lvl2pPr>
            <a:lvl3pPr>
              <a:defRPr sz="1855"/>
            </a:lvl3pPr>
            <a:lvl4pPr>
              <a:defRPr sz="1545"/>
            </a:lvl4pPr>
            <a:lvl5pPr>
              <a:defRPr sz="1545"/>
            </a:lvl5pPr>
            <a:lvl6pPr>
              <a:defRPr sz="1545"/>
            </a:lvl6pPr>
            <a:lvl7pPr>
              <a:defRPr sz="1545"/>
            </a:lvl7pPr>
            <a:lvl8pPr>
              <a:defRPr sz="1545"/>
            </a:lvl8pPr>
            <a:lvl9pPr>
              <a:defRPr sz="1545"/>
            </a:lvl9pPr>
          </a:lstStyle>
          <a:p>
            <a:pPr lvl="0" fontAlgn="base"/>
            <a:r>
              <a:rPr lang="zh-CN" altLang="en-US" sz="24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160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855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54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54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35"/>
            </a:lvl1pPr>
            <a:lvl2pPr marL="353060" indent="0">
              <a:buNone/>
              <a:defRPr sz="1080"/>
            </a:lvl2pPr>
            <a:lvl3pPr marL="706120" indent="0">
              <a:buNone/>
              <a:defRPr sz="925"/>
            </a:lvl3pPr>
            <a:lvl4pPr marL="1059180" indent="0">
              <a:buNone/>
              <a:defRPr sz="770"/>
            </a:lvl4pPr>
            <a:lvl5pPr marL="1412240" indent="0">
              <a:buNone/>
              <a:defRPr sz="770"/>
            </a:lvl5pPr>
            <a:lvl6pPr marL="1765300" indent="0">
              <a:buNone/>
              <a:defRPr sz="770"/>
            </a:lvl6pPr>
            <a:lvl7pPr marL="2118360" indent="0">
              <a:buNone/>
              <a:defRPr sz="770"/>
            </a:lvl7pPr>
            <a:lvl8pPr marL="2471420" indent="0">
              <a:buNone/>
              <a:defRPr sz="770"/>
            </a:lvl8pPr>
            <a:lvl9pPr marL="2825115" indent="0">
              <a:buNone/>
              <a:defRPr sz="770"/>
            </a:lvl9pPr>
          </a:lstStyle>
          <a:p>
            <a:pPr lvl="0" fontAlgn="base"/>
            <a:r>
              <a:rPr lang="zh-CN" altLang="en-US" sz="123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397"/>
            <a:ext cx="10972800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70"/>
            </a:lvl1pPr>
          </a:lstStyle>
          <a:p>
            <a:pPr fontAlgn="base"/>
            <a:r>
              <a:rPr lang="zh-CN" altLang="en-US" sz="24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70"/>
            </a:lvl1pPr>
            <a:lvl2pPr marL="353060" indent="0">
              <a:buNone/>
              <a:defRPr sz="2160"/>
            </a:lvl2pPr>
            <a:lvl3pPr marL="706120" indent="0">
              <a:buNone/>
              <a:defRPr sz="1855"/>
            </a:lvl3pPr>
            <a:lvl4pPr marL="1059180" indent="0">
              <a:buNone/>
              <a:defRPr sz="1545"/>
            </a:lvl4pPr>
            <a:lvl5pPr marL="1412240" indent="0">
              <a:buNone/>
              <a:defRPr sz="1545"/>
            </a:lvl5pPr>
            <a:lvl6pPr marL="1765300" indent="0">
              <a:buNone/>
              <a:defRPr sz="1545"/>
            </a:lvl6pPr>
            <a:lvl7pPr marL="2118360" indent="0">
              <a:buNone/>
              <a:defRPr sz="1545"/>
            </a:lvl7pPr>
            <a:lvl8pPr marL="2471420" indent="0">
              <a:buNone/>
              <a:defRPr sz="1545"/>
            </a:lvl8pPr>
            <a:lvl9pPr marL="2825115" indent="0">
              <a:buNone/>
              <a:defRPr sz="1545"/>
            </a:lvl9pPr>
          </a:lstStyle>
          <a:p>
            <a:pPr marL="0" marR="0" lvl="0" indent="0" algn="l" defTabSz="94107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7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45"/>
            </a:lvl1pPr>
            <a:lvl2pPr marL="353060" indent="0">
              <a:buNone/>
              <a:defRPr sz="1390"/>
            </a:lvl2pPr>
            <a:lvl3pPr marL="706120" indent="0">
              <a:buNone/>
              <a:defRPr sz="1235"/>
            </a:lvl3pPr>
            <a:lvl4pPr marL="1059180" indent="0">
              <a:buNone/>
              <a:defRPr sz="1080"/>
            </a:lvl4pPr>
            <a:lvl5pPr marL="1412240" indent="0">
              <a:buNone/>
              <a:defRPr sz="1080"/>
            </a:lvl5pPr>
            <a:lvl6pPr marL="1765300" indent="0">
              <a:buNone/>
              <a:defRPr sz="1080"/>
            </a:lvl6pPr>
            <a:lvl7pPr marL="2118360" indent="0">
              <a:buNone/>
              <a:defRPr sz="1080"/>
            </a:lvl7pPr>
            <a:lvl8pPr marL="2471420" indent="0">
              <a:buNone/>
              <a:defRPr sz="1080"/>
            </a:lvl8pPr>
            <a:lvl9pPr marL="2825115" indent="0">
              <a:buNone/>
              <a:defRPr sz="1080"/>
            </a:lvl9pPr>
          </a:lstStyle>
          <a:p>
            <a:pPr lvl="0" fontAlgn="base"/>
            <a:r>
              <a:rPr lang="zh-CN" altLang="en-US" sz="154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4"/>
            <a:ext cx="2743200" cy="585231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4"/>
            <a:ext cx="8070573" cy="585231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9A0DB2DC-4C9A-4742-B13C-FB6460FD3503}" type="slidenum">
              <a:rPr lang="zh-CN" altLang="en-US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z="586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z="426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373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266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266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4400" y="3207331"/>
            <a:ext cx="10363200" cy="1208063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ctr"/>
          <a:lstStyle>
            <a:lvl1pPr lvl="0" algn="ctr">
              <a:defRPr sz="4120"/>
            </a:lvl1pPr>
          </a:lstStyle>
          <a:p>
            <a:pPr lvl="0" fontAlgn="base"/>
            <a:r>
              <a:rPr lang="zh-CN" altLang="en-US" sz="412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28800" y="4616465"/>
            <a:ext cx="8534400" cy="1021704"/>
          </a:xfrm>
          <a:prstGeom prst="rect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3090"/>
            </a:lvl1pPr>
            <a:lvl2pPr marL="470535" lvl="1" indent="0" algn="ctr">
              <a:buNone/>
              <a:defRPr sz="2060"/>
            </a:lvl2pPr>
            <a:lvl3pPr marL="941705" lvl="2" indent="0" algn="ctr">
              <a:buNone/>
              <a:defRPr sz="2060"/>
            </a:lvl3pPr>
            <a:lvl4pPr marL="1412240" lvl="3" indent="0" algn="ctr">
              <a:buNone/>
              <a:defRPr sz="2060"/>
            </a:lvl4pPr>
            <a:lvl5pPr marL="1883410" lvl="4" indent="0" algn="ctr">
              <a:buNone/>
              <a:defRPr sz="2060"/>
            </a:lvl5pPr>
          </a:lstStyle>
          <a:p>
            <a:pPr lvl="0" fontAlgn="base"/>
            <a:r>
              <a:rPr lang="zh-CN" altLang="en-US" sz="3090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hf sldNum="0"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397"/>
            <a:ext cx="10972800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635"/>
            </a:lvl1pPr>
          </a:lstStyle>
          <a:p>
            <a:pPr fontAlgn="base"/>
            <a:r>
              <a:rPr lang="zh-CN" altLang="en-US" sz="463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55">
                <a:solidFill>
                  <a:schemeClr val="tx1">
                    <a:tint val="75000"/>
                  </a:schemeClr>
                </a:solidFill>
              </a:defRPr>
            </a:lvl1pPr>
            <a:lvl2pPr marL="353060" indent="0">
              <a:buNone/>
              <a:defRPr sz="1545">
                <a:solidFill>
                  <a:schemeClr val="tx1">
                    <a:tint val="75000"/>
                  </a:schemeClr>
                </a:solidFill>
              </a:defRPr>
            </a:lvl2pPr>
            <a:lvl3pPr marL="706120" indent="0">
              <a:buNone/>
              <a:defRPr sz="1390">
                <a:solidFill>
                  <a:schemeClr val="tx1">
                    <a:tint val="75000"/>
                  </a:schemeClr>
                </a:solidFill>
              </a:defRPr>
            </a:lvl3pPr>
            <a:lvl4pPr marL="105918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4pPr>
            <a:lvl5pPr marL="141224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5pPr>
            <a:lvl6pPr marL="17653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6pPr>
            <a:lvl7pPr marL="211836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7pPr>
            <a:lvl8pPr marL="247142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8pPr>
            <a:lvl9pPr marL="2825115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85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397"/>
            <a:ext cx="5376672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397"/>
            <a:ext cx="5376672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60"/>
            </a:lvl1pPr>
            <a:lvl2pPr marL="353060" indent="0">
              <a:buNone/>
              <a:defRPr sz="1855"/>
            </a:lvl2pPr>
            <a:lvl3pPr marL="706120" indent="0">
              <a:buNone/>
              <a:defRPr sz="1545"/>
            </a:lvl3pPr>
            <a:lvl4pPr marL="1059180" indent="0">
              <a:buNone/>
              <a:defRPr sz="1390"/>
            </a:lvl4pPr>
            <a:lvl5pPr marL="1412240" indent="0">
              <a:buNone/>
              <a:defRPr sz="1390"/>
            </a:lvl5pPr>
            <a:lvl6pPr marL="1765300" indent="0">
              <a:buNone/>
              <a:defRPr sz="1390"/>
            </a:lvl6pPr>
            <a:lvl7pPr marL="2118360" indent="0">
              <a:buNone/>
              <a:defRPr sz="1390"/>
            </a:lvl7pPr>
            <a:lvl8pPr marL="2471420" indent="0">
              <a:buNone/>
              <a:defRPr sz="1390"/>
            </a:lvl8pPr>
            <a:lvl9pPr marL="2825115" indent="0">
              <a:buNone/>
              <a:defRPr sz="1390"/>
            </a:lvl9pPr>
          </a:lstStyle>
          <a:p>
            <a:pPr lvl="0" fontAlgn="base"/>
            <a:r>
              <a:rPr lang="zh-CN" altLang="en-US" sz="216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60"/>
            </a:lvl1pPr>
            <a:lvl2pPr marL="353060" indent="0">
              <a:buNone/>
              <a:defRPr sz="1855"/>
            </a:lvl2pPr>
            <a:lvl3pPr marL="706120" indent="0">
              <a:buNone/>
              <a:defRPr sz="1545"/>
            </a:lvl3pPr>
            <a:lvl4pPr marL="1059180" indent="0">
              <a:buNone/>
              <a:defRPr sz="1390"/>
            </a:lvl4pPr>
            <a:lvl5pPr marL="1412240" indent="0">
              <a:buNone/>
              <a:defRPr sz="1390"/>
            </a:lvl5pPr>
            <a:lvl6pPr marL="1765300" indent="0">
              <a:buNone/>
              <a:defRPr sz="1390"/>
            </a:lvl6pPr>
            <a:lvl7pPr marL="2118360" indent="0">
              <a:buNone/>
              <a:defRPr sz="1390"/>
            </a:lvl7pPr>
            <a:lvl8pPr marL="2471420" indent="0">
              <a:buNone/>
              <a:defRPr sz="1390"/>
            </a:lvl8pPr>
            <a:lvl9pPr marL="2825115" indent="0">
              <a:buNone/>
              <a:defRPr sz="1390"/>
            </a:lvl9pPr>
          </a:lstStyle>
          <a:p>
            <a:pPr lvl="0" fontAlgn="base"/>
            <a:r>
              <a:rPr lang="zh-CN" altLang="en-US" sz="216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635"/>
            </a:lvl1pPr>
          </a:lstStyle>
          <a:p>
            <a:pPr fontAlgn="base"/>
            <a:r>
              <a:rPr lang="zh-CN" altLang="en-US" sz="463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55">
                <a:solidFill>
                  <a:schemeClr val="tx1">
                    <a:tint val="75000"/>
                  </a:schemeClr>
                </a:solidFill>
              </a:defRPr>
            </a:lvl1pPr>
            <a:lvl2pPr marL="353060" indent="0">
              <a:buNone/>
              <a:defRPr sz="1545">
                <a:solidFill>
                  <a:schemeClr val="tx1">
                    <a:tint val="75000"/>
                  </a:schemeClr>
                </a:solidFill>
              </a:defRPr>
            </a:lvl2pPr>
            <a:lvl3pPr marL="706120" indent="0">
              <a:buNone/>
              <a:defRPr sz="1390">
                <a:solidFill>
                  <a:schemeClr val="tx1">
                    <a:tint val="75000"/>
                  </a:schemeClr>
                </a:solidFill>
              </a:defRPr>
            </a:lvl3pPr>
            <a:lvl4pPr marL="105918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4pPr>
            <a:lvl5pPr marL="141224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5pPr>
            <a:lvl6pPr marL="17653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6pPr>
            <a:lvl7pPr marL="211836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7pPr>
            <a:lvl8pPr marL="247142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8pPr>
            <a:lvl9pPr marL="2825115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85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70"/>
            </a:lvl1pPr>
          </a:lstStyle>
          <a:p>
            <a:pPr fontAlgn="base"/>
            <a:r>
              <a:rPr lang="zh-CN" altLang="en-US" sz="24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70"/>
            </a:lvl1pPr>
            <a:lvl2pPr>
              <a:defRPr sz="2160"/>
            </a:lvl2pPr>
            <a:lvl3pPr>
              <a:defRPr sz="1855"/>
            </a:lvl3pPr>
            <a:lvl4pPr>
              <a:defRPr sz="1545"/>
            </a:lvl4pPr>
            <a:lvl5pPr>
              <a:defRPr sz="1545"/>
            </a:lvl5pPr>
            <a:lvl6pPr>
              <a:defRPr sz="1545"/>
            </a:lvl6pPr>
            <a:lvl7pPr>
              <a:defRPr sz="1545"/>
            </a:lvl7pPr>
            <a:lvl8pPr>
              <a:defRPr sz="1545"/>
            </a:lvl8pPr>
            <a:lvl9pPr>
              <a:defRPr sz="1545"/>
            </a:lvl9pPr>
          </a:lstStyle>
          <a:p>
            <a:pPr lvl="0" fontAlgn="base"/>
            <a:r>
              <a:rPr lang="zh-CN" altLang="en-US" sz="24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160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855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54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54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35"/>
            </a:lvl1pPr>
            <a:lvl2pPr marL="353060" indent="0">
              <a:buNone/>
              <a:defRPr sz="1080"/>
            </a:lvl2pPr>
            <a:lvl3pPr marL="706120" indent="0">
              <a:buNone/>
              <a:defRPr sz="925"/>
            </a:lvl3pPr>
            <a:lvl4pPr marL="1059180" indent="0">
              <a:buNone/>
              <a:defRPr sz="770"/>
            </a:lvl4pPr>
            <a:lvl5pPr marL="1412240" indent="0">
              <a:buNone/>
              <a:defRPr sz="770"/>
            </a:lvl5pPr>
            <a:lvl6pPr marL="1765300" indent="0">
              <a:buNone/>
              <a:defRPr sz="770"/>
            </a:lvl6pPr>
            <a:lvl7pPr marL="2118360" indent="0">
              <a:buNone/>
              <a:defRPr sz="770"/>
            </a:lvl7pPr>
            <a:lvl8pPr marL="2471420" indent="0">
              <a:buNone/>
              <a:defRPr sz="770"/>
            </a:lvl8pPr>
            <a:lvl9pPr marL="2825115" indent="0">
              <a:buNone/>
              <a:defRPr sz="770"/>
            </a:lvl9pPr>
          </a:lstStyle>
          <a:p>
            <a:pPr lvl="0" fontAlgn="base"/>
            <a:r>
              <a:rPr lang="zh-CN" altLang="en-US" sz="123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70"/>
            </a:lvl1pPr>
          </a:lstStyle>
          <a:p>
            <a:pPr fontAlgn="base"/>
            <a:r>
              <a:rPr lang="zh-CN" altLang="en-US" sz="24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70"/>
            </a:lvl1pPr>
            <a:lvl2pPr marL="353060" indent="0">
              <a:buNone/>
              <a:defRPr sz="2160"/>
            </a:lvl2pPr>
            <a:lvl3pPr marL="706120" indent="0">
              <a:buNone/>
              <a:defRPr sz="1855"/>
            </a:lvl3pPr>
            <a:lvl4pPr marL="1059180" indent="0">
              <a:buNone/>
              <a:defRPr sz="1545"/>
            </a:lvl4pPr>
            <a:lvl5pPr marL="1412240" indent="0">
              <a:buNone/>
              <a:defRPr sz="1545"/>
            </a:lvl5pPr>
            <a:lvl6pPr marL="1765300" indent="0">
              <a:buNone/>
              <a:defRPr sz="1545"/>
            </a:lvl6pPr>
            <a:lvl7pPr marL="2118360" indent="0">
              <a:buNone/>
              <a:defRPr sz="1545"/>
            </a:lvl7pPr>
            <a:lvl8pPr marL="2471420" indent="0">
              <a:buNone/>
              <a:defRPr sz="1545"/>
            </a:lvl8pPr>
            <a:lvl9pPr marL="2825115" indent="0">
              <a:buNone/>
              <a:defRPr sz="1545"/>
            </a:lvl9pPr>
          </a:lstStyle>
          <a:p>
            <a:pPr marL="0" marR="0" lvl="0" indent="0" algn="l" defTabSz="94107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7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45"/>
            </a:lvl1pPr>
            <a:lvl2pPr marL="353060" indent="0">
              <a:buNone/>
              <a:defRPr sz="1390"/>
            </a:lvl2pPr>
            <a:lvl3pPr marL="706120" indent="0">
              <a:buNone/>
              <a:defRPr sz="1235"/>
            </a:lvl3pPr>
            <a:lvl4pPr marL="1059180" indent="0">
              <a:buNone/>
              <a:defRPr sz="1080"/>
            </a:lvl4pPr>
            <a:lvl5pPr marL="1412240" indent="0">
              <a:buNone/>
              <a:defRPr sz="1080"/>
            </a:lvl5pPr>
            <a:lvl6pPr marL="1765300" indent="0">
              <a:buNone/>
              <a:defRPr sz="1080"/>
            </a:lvl6pPr>
            <a:lvl7pPr marL="2118360" indent="0">
              <a:buNone/>
              <a:defRPr sz="1080"/>
            </a:lvl7pPr>
            <a:lvl8pPr marL="2471420" indent="0">
              <a:buNone/>
              <a:defRPr sz="1080"/>
            </a:lvl8pPr>
            <a:lvl9pPr marL="2825115" indent="0">
              <a:buNone/>
              <a:defRPr sz="1080"/>
            </a:lvl9pPr>
          </a:lstStyle>
          <a:p>
            <a:pPr lvl="0" fontAlgn="base"/>
            <a:r>
              <a:rPr lang="zh-CN" altLang="en-US" sz="154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397"/>
            <a:ext cx="10972800" cy="452655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4"/>
            <a:ext cx="2743200" cy="585231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4"/>
            <a:ext cx="8070573" cy="585231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397"/>
            <a:ext cx="5376672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397"/>
            <a:ext cx="5376672" cy="452655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60"/>
            </a:lvl1pPr>
            <a:lvl2pPr marL="353060" indent="0">
              <a:buNone/>
              <a:defRPr sz="1855"/>
            </a:lvl2pPr>
            <a:lvl3pPr marL="706120" indent="0">
              <a:buNone/>
              <a:defRPr sz="1545"/>
            </a:lvl3pPr>
            <a:lvl4pPr marL="1059180" indent="0">
              <a:buNone/>
              <a:defRPr sz="1390"/>
            </a:lvl4pPr>
            <a:lvl5pPr marL="1412240" indent="0">
              <a:buNone/>
              <a:defRPr sz="1390"/>
            </a:lvl5pPr>
            <a:lvl6pPr marL="1765300" indent="0">
              <a:buNone/>
              <a:defRPr sz="1390"/>
            </a:lvl6pPr>
            <a:lvl7pPr marL="2118360" indent="0">
              <a:buNone/>
              <a:defRPr sz="1390"/>
            </a:lvl7pPr>
            <a:lvl8pPr marL="2471420" indent="0">
              <a:buNone/>
              <a:defRPr sz="1390"/>
            </a:lvl8pPr>
            <a:lvl9pPr marL="2825115" indent="0">
              <a:buNone/>
              <a:defRPr sz="1390"/>
            </a:lvl9pPr>
          </a:lstStyle>
          <a:p>
            <a:pPr lvl="0" fontAlgn="base"/>
            <a:r>
              <a:rPr lang="zh-CN" altLang="en-US" sz="216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60"/>
            </a:lvl1pPr>
            <a:lvl2pPr marL="353060" indent="0">
              <a:buNone/>
              <a:defRPr sz="1855"/>
            </a:lvl2pPr>
            <a:lvl3pPr marL="706120" indent="0">
              <a:buNone/>
              <a:defRPr sz="1545"/>
            </a:lvl3pPr>
            <a:lvl4pPr marL="1059180" indent="0">
              <a:buNone/>
              <a:defRPr sz="1390"/>
            </a:lvl4pPr>
            <a:lvl5pPr marL="1412240" indent="0">
              <a:buNone/>
              <a:defRPr sz="1390"/>
            </a:lvl5pPr>
            <a:lvl6pPr marL="1765300" indent="0">
              <a:buNone/>
              <a:defRPr sz="1390"/>
            </a:lvl6pPr>
            <a:lvl7pPr marL="2118360" indent="0">
              <a:buNone/>
              <a:defRPr sz="1390"/>
            </a:lvl7pPr>
            <a:lvl8pPr marL="2471420" indent="0">
              <a:buNone/>
              <a:defRPr sz="1390"/>
            </a:lvl8pPr>
            <a:lvl9pPr marL="2825115" indent="0">
              <a:buNone/>
              <a:defRPr sz="1390"/>
            </a:lvl9pPr>
          </a:lstStyle>
          <a:p>
            <a:pPr lvl="0" fontAlgn="base"/>
            <a:r>
              <a:rPr lang="zh-CN" altLang="en-US" sz="216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4"/>
            <a:ext cx="10972800" cy="1142674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70"/>
            </a:lvl1pPr>
          </a:lstStyle>
          <a:p>
            <a:pPr fontAlgn="base"/>
            <a:r>
              <a:rPr lang="zh-CN" altLang="en-US" sz="24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70"/>
            </a:lvl1pPr>
            <a:lvl2pPr>
              <a:defRPr sz="2160"/>
            </a:lvl2pPr>
            <a:lvl3pPr>
              <a:defRPr sz="1855"/>
            </a:lvl3pPr>
            <a:lvl4pPr>
              <a:defRPr sz="1545"/>
            </a:lvl4pPr>
            <a:lvl5pPr>
              <a:defRPr sz="1545"/>
            </a:lvl5pPr>
            <a:lvl6pPr>
              <a:defRPr sz="1545"/>
            </a:lvl6pPr>
            <a:lvl7pPr>
              <a:defRPr sz="1545"/>
            </a:lvl7pPr>
            <a:lvl8pPr>
              <a:defRPr sz="1545"/>
            </a:lvl8pPr>
            <a:lvl9pPr>
              <a:defRPr sz="1545"/>
            </a:lvl9pPr>
          </a:lstStyle>
          <a:p>
            <a:pPr lvl="0" fontAlgn="base"/>
            <a:r>
              <a:rPr lang="zh-CN" altLang="en-US" sz="24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160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855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54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54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35"/>
            </a:lvl1pPr>
            <a:lvl2pPr marL="353060" indent="0">
              <a:buNone/>
              <a:defRPr sz="1080"/>
            </a:lvl2pPr>
            <a:lvl3pPr marL="706120" indent="0">
              <a:buNone/>
              <a:defRPr sz="925"/>
            </a:lvl3pPr>
            <a:lvl4pPr marL="1059180" indent="0">
              <a:buNone/>
              <a:defRPr sz="770"/>
            </a:lvl4pPr>
            <a:lvl5pPr marL="1412240" indent="0">
              <a:buNone/>
              <a:defRPr sz="770"/>
            </a:lvl5pPr>
            <a:lvl6pPr marL="1765300" indent="0">
              <a:buNone/>
              <a:defRPr sz="770"/>
            </a:lvl6pPr>
            <a:lvl7pPr marL="2118360" indent="0">
              <a:buNone/>
              <a:defRPr sz="770"/>
            </a:lvl7pPr>
            <a:lvl8pPr marL="2471420" indent="0">
              <a:buNone/>
              <a:defRPr sz="770"/>
            </a:lvl8pPr>
            <a:lvl9pPr marL="2825115" indent="0">
              <a:buNone/>
              <a:defRPr sz="770"/>
            </a:lvl9pPr>
          </a:lstStyle>
          <a:p>
            <a:pPr lvl="0" fontAlgn="base"/>
            <a:r>
              <a:rPr lang="zh-CN" altLang="en-US" sz="123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70"/>
            </a:lvl1pPr>
          </a:lstStyle>
          <a:p>
            <a:pPr fontAlgn="base"/>
            <a:r>
              <a:rPr lang="zh-CN" altLang="en-US" sz="24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70"/>
            </a:lvl1pPr>
            <a:lvl2pPr marL="353060" indent="0">
              <a:buNone/>
              <a:defRPr sz="2160"/>
            </a:lvl2pPr>
            <a:lvl3pPr marL="706120" indent="0">
              <a:buNone/>
              <a:defRPr sz="1855"/>
            </a:lvl3pPr>
            <a:lvl4pPr marL="1059180" indent="0">
              <a:buNone/>
              <a:defRPr sz="1545"/>
            </a:lvl4pPr>
            <a:lvl5pPr marL="1412240" indent="0">
              <a:buNone/>
              <a:defRPr sz="1545"/>
            </a:lvl5pPr>
            <a:lvl6pPr marL="1765300" indent="0">
              <a:buNone/>
              <a:defRPr sz="1545"/>
            </a:lvl6pPr>
            <a:lvl7pPr marL="2118360" indent="0">
              <a:buNone/>
              <a:defRPr sz="1545"/>
            </a:lvl7pPr>
            <a:lvl8pPr marL="2471420" indent="0">
              <a:buNone/>
              <a:defRPr sz="1545"/>
            </a:lvl8pPr>
            <a:lvl9pPr marL="2825115" indent="0">
              <a:buNone/>
              <a:defRPr sz="1545"/>
            </a:lvl9pPr>
          </a:lstStyle>
          <a:p>
            <a:pPr marL="0" marR="0" lvl="0" indent="0" algn="l" defTabSz="94107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7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45"/>
            </a:lvl1pPr>
            <a:lvl2pPr marL="353060" indent="0">
              <a:buNone/>
              <a:defRPr sz="1390"/>
            </a:lvl2pPr>
            <a:lvl3pPr marL="706120" indent="0">
              <a:buNone/>
              <a:defRPr sz="1235"/>
            </a:lvl3pPr>
            <a:lvl4pPr marL="1059180" indent="0">
              <a:buNone/>
              <a:defRPr sz="1080"/>
            </a:lvl4pPr>
            <a:lvl5pPr marL="1412240" indent="0">
              <a:buNone/>
              <a:defRPr sz="1080"/>
            </a:lvl5pPr>
            <a:lvl6pPr marL="1765300" indent="0">
              <a:buNone/>
              <a:defRPr sz="1080"/>
            </a:lvl6pPr>
            <a:lvl7pPr marL="2118360" indent="0">
              <a:buNone/>
              <a:defRPr sz="1080"/>
            </a:lvl7pPr>
            <a:lvl8pPr marL="2471420" indent="0">
              <a:buNone/>
              <a:defRPr sz="1080"/>
            </a:lvl8pPr>
            <a:lvl9pPr marL="2825115" indent="0">
              <a:buNone/>
              <a:defRPr sz="1080"/>
            </a:lvl9pPr>
          </a:lstStyle>
          <a:p>
            <a:pPr lvl="0" fontAlgn="base"/>
            <a:r>
              <a:rPr lang="zh-CN" altLang="en-US" sz="154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429625" y="6126163"/>
            <a:ext cx="2844800" cy="477838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2" descr="图片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525" y="-17462"/>
            <a:ext cx="12225338" cy="69103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4107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52425" indent="-352425" algn="l" defTabSz="941070" rtl="0" eaLnBrk="0" fontAlgn="base" hangingPunct="0">
        <a:spcBef>
          <a:spcPts val="1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65175" lvl="1" indent="-294005" algn="l" defTabSz="941070" rtl="0" eaLnBrk="0" fontAlgn="base" hangingPunct="0">
        <a:spcBef>
          <a:spcPts val="1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lvl="2" indent="-234950" algn="l" defTabSz="941070" rtl="0" eaLnBrk="0" fontAlgn="base" hangingPunct="0">
        <a:spcBef>
          <a:spcPts val="1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47825" lvl="3" indent="-234950" algn="l" defTabSz="941070" rtl="0" eaLnBrk="0" fontAlgn="base" hangingPunct="0">
        <a:spcBef>
          <a:spcPts val="1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17725" lvl="4" indent="-234950" algn="l" defTabSz="941070" rtl="0" eaLnBrk="0" fontAlgn="base" hangingPunct="0">
        <a:spcBef>
          <a:spcPts val="1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89530" lvl="5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60065" lvl="6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531235" lvl="7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001770" lvl="8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5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70535" lvl="1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41705" lvl="2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412240" lvl="3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83410" lvl="4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353945" lvl="5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825115" lvl="6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95650" lvl="7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766185" lvl="8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307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3074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4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4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4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4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pic>
        <p:nvPicPr>
          <p:cNvPr id="2055" name="图片 2" descr="图片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525" y="-17462"/>
            <a:ext cx="12225338" cy="69103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41070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41070" rtl="0" eaLnBrk="0" fontAlgn="base" hangingPunct="0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941070" rtl="0" eaLnBrk="0" fontAlgn="base" hangingPunct="0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941070" rtl="0" eaLnBrk="0" fontAlgn="base" hangingPunct="0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941070" rtl="0" eaLnBrk="0" fontAlgn="base" hangingPunct="0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941070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941070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941070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941070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52425" indent="-352425" algn="l" defTabSz="941070" rtl="0" eaLnBrk="0" fontAlgn="base" hangingPunct="0">
        <a:spcBef>
          <a:spcPts val="1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65175" lvl="1" indent="-294005" algn="l" defTabSz="941070" rtl="0" eaLnBrk="0" fontAlgn="base" hangingPunct="0">
        <a:spcBef>
          <a:spcPts val="1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lvl="2" indent="-234950" algn="l" defTabSz="941070" rtl="0" eaLnBrk="0" fontAlgn="base" hangingPunct="0">
        <a:spcBef>
          <a:spcPts val="1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47825" lvl="3" indent="-234950" algn="l" defTabSz="941070" rtl="0" eaLnBrk="0" fontAlgn="base" hangingPunct="0">
        <a:spcBef>
          <a:spcPts val="1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17725" lvl="4" indent="-234950" algn="l" defTabSz="941070" rtl="0" eaLnBrk="0" fontAlgn="base" hangingPunct="0">
        <a:spcBef>
          <a:spcPts val="1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9530" lvl="5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20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60065" lvl="6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20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531235" lvl="7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20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001770" lvl="8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20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5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70535" lvl="1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41705" lvl="2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412240" lvl="3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83410" lvl="4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353945" lvl="5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825115" lvl="6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95650" lvl="7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766185" lvl="8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t="-10000" b="-30000"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2" descr="图片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525" y="-17462"/>
            <a:ext cx="12225338" cy="69103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lvl1pPr algn="l" defTabSz="94107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94107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941070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52425" indent="-352425" algn="l" defTabSz="941070" rtl="0" eaLnBrk="0" fontAlgn="base" hangingPunct="0">
        <a:spcBef>
          <a:spcPts val="1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65175" lvl="1" indent="-294005" algn="l" defTabSz="941070" rtl="0" eaLnBrk="0" fontAlgn="base" hangingPunct="0">
        <a:spcBef>
          <a:spcPts val="1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lvl="2" indent="-234950" algn="l" defTabSz="941070" rtl="0" eaLnBrk="0" fontAlgn="base" hangingPunct="0">
        <a:spcBef>
          <a:spcPts val="1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47825" lvl="3" indent="-234950" algn="l" defTabSz="941070" rtl="0" eaLnBrk="0" fontAlgn="base" hangingPunct="0">
        <a:spcBef>
          <a:spcPts val="1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17725" lvl="4" indent="-234950" algn="l" defTabSz="941070" rtl="0" eaLnBrk="0" fontAlgn="base" hangingPunct="0">
        <a:spcBef>
          <a:spcPts val="1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89530" lvl="5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60065" lvl="6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531235" lvl="7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001770" lvl="8" indent="-235585" algn="l" defTabSz="941705" eaLnBrk="1" fontAlgn="base" latinLnBrk="0" hangingPunct="1">
        <a:lnSpc>
          <a:spcPct val="100000"/>
        </a:lnSpc>
        <a:spcBef>
          <a:spcPts val="100"/>
        </a:spcBef>
        <a:spcAft>
          <a:spcPct val="0"/>
        </a:spcAft>
        <a:buChar char="»"/>
        <a:defRPr sz="16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5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70535" lvl="1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41705" lvl="2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412240" lvl="3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83410" lvl="4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353945" lvl="5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825115" lvl="6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95650" lvl="7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766185" lvl="8" indent="0" algn="l" defTabSz="94170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hyperlink" Target="http://www.kjzhan.com/mp3/2x/104898.htm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13.GIF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23.xml"/><Relationship Id="rId10" Type="http://schemas.openxmlformats.org/officeDocument/2006/relationships/audio" Target="../media/audio2.wav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1" name="标题 5121"/>
          <p:cNvSpPr>
            <a:spLocks noGrp="1"/>
          </p:cNvSpPr>
          <p:nvPr>
            <p:ph type="ctrTitle"/>
          </p:nvPr>
        </p:nvSpPr>
        <p:spPr>
          <a:xfrm>
            <a:off x="2073275" y="1989138"/>
            <a:ext cx="7772400" cy="1173162"/>
          </a:xfrm>
          <a:solidFill>
            <a:schemeClr val="bg1">
              <a:alpha val="39999"/>
            </a:schemeClr>
          </a:solidFill>
          <a:ln/>
        </p:spPr>
        <p:txBody>
          <a:bodyPr anchor="ctr"/>
          <a:p>
            <a:pPr defTabSz="914400" eaLnBrk="1" hangingPunct="1"/>
            <a:r>
              <a:rPr lang="en-US" altLang="zh-CN" sz="6600" kern="1200">
                <a:latin typeface="楷体_GB2312"/>
                <a:ea typeface="楷体_GB2312"/>
                <a:cs typeface="+mj-cs"/>
              </a:rPr>
              <a:t>11  </a:t>
            </a:r>
            <a:r>
              <a:rPr lang="zh-CN" altLang="en-US" sz="6600" kern="1200" dirty="0">
                <a:latin typeface="楷体_GB2312"/>
                <a:ea typeface="楷体_GB2312"/>
                <a:cs typeface="+mj-cs"/>
              </a:rPr>
              <a:t>我是一只小虫子</a:t>
            </a:r>
            <a:endParaRPr lang="zh-CN" altLang="en-US" sz="6600" kern="1200" dirty="0">
              <a:latin typeface="楷体_GB2312"/>
              <a:ea typeface="楷体_GB2312"/>
              <a:cs typeface="+mj-cs"/>
            </a:endParaRPr>
          </a:p>
        </p:txBody>
      </p:sp>
      <p:pic>
        <p:nvPicPr>
          <p:cNvPr id="40962" name="图片 2" descr="2.pn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650" y="3162300"/>
            <a:ext cx="86360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14" descr="https://timgsa.baidu.com/timg?image&amp;quality=80&amp;size=b9999_10000&amp;sec=1513071354111&amp;di=01d8ba8f2323817c9e579792332ffa92&amp;imgtype=0&amp;src=http%3A%2F%2Fimg10.360buyimg.com%2Fn1%2Fs900x900_g2%2FM03%2F07%2F01%2FrBEGElAp8wYIAAAAAADKbyIMijQAABYSAMU6l8AAMqH415.jpg"/>
          <p:cNvPicPr>
            <a:picLocks noChangeAspect="1" noChangeArrowheads="1"/>
          </p:cNvPicPr>
          <p:nvPr/>
        </p:nvPicPr>
        <p:blipFill rotWithShape="1">
          <a:blip r:embed="rId3" cstate="print"/>
          <a:srcRect l="11641" r="9445"/>
          <a:stretch>
            <a:fillRect/>
          </a:stretch>
        </p:blipFill>
        <p:spPr bwMode="auto">
          <a:xfrm rot="21214903">
            <a:off x="4815974" y="3442349"/>
            <a:ext cx="2365555" cy="299764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04813" y="931863"/>
            <a:ext cx="11212513" cy="439991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0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遇到别的虫子来抢占地盘，我们还得跟别的虫子打架，一不小心就容易把自己的手给打骨折了。</a:t>
            </a:r>
            <a:endParaRPr lang="zh-CN" altLang="en-US" sz="4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endParaRPr lang="zh-CN" altLang="en-US" sz="4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r>
              <a:rPr lang="zh-CN" altLang="en-US" sz="40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遇到饥荒的时候，就没有了食物，我们得不断行走去寻找食物。</a:t>
            </a:r>
            <a:endParaRPr lang="zh-CN" altLang="en-US" sz="4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endParaRPr lang="zh-CN" altLang="en-US" sz="4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r>
              <a:rPr lang="en-US" altLang="zh-CN" sz="4000" strike="noStrike" noProof="1" dirty="0">
                <a:latin typeface="楷体_GB2312"/>
                <a:ea typeface="楷体_GB2312"/>
                <a:cs typeface="+mn-cs"/>
              </a:rPr>
              <a:t>……</a:t>
            </a:r>
            <a:endParaRPr lang="en-US" altLang="zh-CN" sz="4000" strike="noStrike" noProof="1" dirty="0"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87312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eaLnBrk="1" fontAlgn="base" hangingPunct="1"/>
            <a:r>
              <a:rPr lang="zh-CN" altLang="en-US" sz="4400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</a:rPr>
              <a:t>不过，我觉得当一只小虫子还真不错。</a:t>
            </a:r>
            <a:endParaRPr lang="zh-CN" altLang="en-US" sz="4400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334250" y="873125"/>
            <a:ext cx="2476500" cy="8159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7334250" y="1792288"/>
            <a:ext cx="936625" cy="719138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5275" y="2511425"/>
            <a:ext cx="9339263" cy="193802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fontAlgn="base"/>
            <a:r>
              <a:rPr lang="zh-CN" altLang="en-US" sz="6000" b="1" strike="noStrike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不错体现在哪些方面？</a:t>
            </a:r>
            <a:endParaRPr lang="zh-CN" altLang="en-US" sz="6000" b="1" strike="noStrike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r>
              <a:rPr lang="zh-CN" altLang="en-US" sz="6000" b="1" strike="noStrike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请你找到相关语句读一读。</a:t>
            </a:r>
            <a:endParaRPr lang="zh-CN" altLang="en-US" sz="6000" b="1" strike="noStrike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834" r="41578" b="3801"/>
          <a:stretch>
            <a:fillRect/>
          </a:stretch>
        </p:blipFill>
        <p:spPr>
          <a:xfrm>
            <a:off x="609600" y="4631689"/>
            <a:ext cx="2060575" cy="179133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52230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457" b="24294"/>
          <a:stretch>
            <a:fillRect/>
          </a:stretch>
        </p:blipFill>
        <p:spPr>
          <a:xfrm>
            <a:off x="3806825" y="4816475"/>
            <a:ext cx="8018463" cy="1606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  <p:bldP spid="5" grpId="0" animBg="1"/>
      <p:bldP spid="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53988" y="1677988"/>
            <a:ext cx="11599862" cy="34150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p>
            <a:pPr fontAlgn="base">
              <a:lnSpc>
                <a:spcPct val="150000"/>
              </a:lnSpc>
            </a:pPr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在草叶上伸懒腰。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用露珠把脸洗干净，把触须擦得亮亮的。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跳到狗的身上，就可以到很远的地方旅行。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6875" y="53498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eaLnBrk="1" fontAlgn="base" hangingPunct="1"/>
            <a:r>
              <a:rPr lang="zh-CN" altLang="en-US" sz="4000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</a:rPr>
              <a:t>不过，我觉得当一只小虫子还真不错。</a:t>
            </a:r>
            <a:endParaRPr lang="zh-CN" altLang="en-US" sz="4000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7950" y="1077913"/>
            <a:ext cx="119761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我有很多小伙伴，每一个都特别有意思。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834" r="41578" b="3801"/>
          <a:stretch>
            <a:fillRect/>
          </a:stretch>
        </p:blipFill>
        <p:spPr>
          <a:xfrm>
            <a:off x="203835" y="3946524"/>
            <a:ext cx="2060575" cy="179133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" name="云形标注 4"/>
          <p:cNvSpPr/>
          <p:nvPr/>
        </p:nvSpPr>
        <p:spPr>
          <a:xfrm>
            <a:off x="1073150" y="2625725"/>
            <a:ext cx="2232025" cy="122396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25550" y="2905125"/>
            <a:ext cx="19272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400" dirty="0">
                <a:latin typeface="楷体_GB2312"/>
                <a:ea typeface="楷体_GB2312"/>
              </a:rPr>
              <a:t>我的小伙伴。</a:t>
            </a:r>
            <a:endParaRPr lang="zh-CN" altLang="en-US" sz="2400" dirty="0">
              <a:latin typeface="楷体_GB2312"/>
              <a:ea typeface="楷体_GB2312"/>
            </a:endParaRPr>
          </a:p>
        </p:txBody>
      </p:sp>
      <p:pic>
        <p:nvPicPr>
          <p:cNvPr id="5427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688" y="2635250"/>
            <a:ext cx="2647950" cy="212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638" y="2635250"/>
            <a:ext cx="2836862" cy="2125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9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0" y="2635250"/>
            <a:ext cx="2797175" cy="2120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80" name="文本框 11"/>
          <p:cNvSpPr txBox="1"/>
          <p:nvPr/>
        </p:nvSpPr>
        <p:spPr>
          <a:xfrm>
            <a:off x="3857625" y="4876800"/>
            <a:ext cx="1446213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dirty="0">
                <a:latin typeface="楷体_GB2312"/>
                <a:ea typeface="楷体_GB2312"/>
              </a:rPr>
              <a:t>屎壳郎</a:t>
            </a:r>
            <a:endParaRPr lang="zh-CN" altLang="en-US" sz="3200" dirty="0">
              <a:latin typeface="楷体_GB2312"/>
              <a:ea typeface="楷体_GB2312"/>
            </a:endParaRPr>
          </a:p>
        </p:txBody>
      </p:sp>
      <p:sp>
        <p:nvSpPr>
          <p:cNvPr id="54281" name="文本框 12"/>
          <p:cNvSpPr txBox="1"/>
          <p:nvPr/>
        </p:nvSpPr>
        <p:spPr>
          <a:xfrm>
            <a:off x="9402763" y="4876800"/>
            <a:ext cx="189865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dirty="0">
                <a:latin typeface="楷体_GB2312"/>
                <a:ea typeface="楷体_GB2312"/>
              </a:rPr>
              <a:t>天牛大婶</a:t>
            </a:r>
            <a:endParaRPr lang="zh-CN" altLang="en-US" sz="3200" dirty="0">
              <a:latin typeface="楷体_GB2312"/>
              <a:ea typeface="楷体_GB2312"/>
            </a:endParaRPr>
          </a:p>
        </p:txBody>
      </p:sp>
      <p:sp>
        <p:nvSpPr>
          <p:cNvPr id="54282" name="文本框 13"/>
          <p:cNvSpPr txBox="1"/>
          <p:nvPr/>
        </p:nvSpPr>
        <p:spPr>
          <a:xfrm>
            <a:off x="6545263" y="4876800"/>
            <a:ext cx="1444625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dirty="0">
                <a:latin typeface="楷体_GB2312"/>
                <a:ea typeface="楷体_GB2312"/>
              </a:rPr>
              <a:t>螳螂</a:t>
            </a:r>
            <a:endParaRPr lang="zh-CN" altLang="en-US" sz="3200" dirty="0"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29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0"/>
            <a:ext cx="122396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7"/>
          <p:cNvSpPr/>
          <p:nvPr/>
        </p:nvSpPr>
        <p:spPr>
          <a:xfrm>
            <a:off x="6015991" y="1417744"/>
            <a:ext cx="5939366" cy="48907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fontAlgn="base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4265" b="1" strike="noStrike" noProof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lang="zh-CN" altLang="en-US" sz="4800" b="1" strike="noStrike" noProof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蜣螂的俗称，也叫屎比房、滚粪郎等，主要以动物粪便为食，有自然界“清道夫”称号。</a:t>
            </a:r>
            <a:endParaRPr lang="zh-CN" altLang="en-US" sz="4800" b="1" strike="noStrike" noProof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矩形 5"/>
          <p:cNvSpPr/>
          <p:nvPr/>
        </p:nvSpPr>
        <p:spPr>
          <a:xfrm>
            <a:off x="527051" y="254000"/>
            <a:ext cx="9986433" cy="879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20000"/>
              </a:lnSpc>
            </a:pPr>
            <a:r>
              <a:rPr lang="zh-CN" altLang="en-US" sz="4265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屎壳郎搬运食物的时候，从来不看路。</a:t>
            </a:r>
            <a:endParaRPr lang="zh-CN" altLang="en-US" sz="4265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7"/>
          <p:cNvSpPr/>
          <p:nvPr/>
        </p:nvSpPr>
        <p:spPr>
          <a:xfrm>
            <a:off x="5614988" y="3910013"/>
            <a:ext cx="6242050" cy="265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4265" b="1" strike="noStrike" noProof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亦称刀螂、无脊柱性昆虫，属肉食性昆虫，是农业害虫的重要天敌。</a:t>
            </a:r>
            <a:endParaRPr lang="en-US" altLang="zh-CN" sz="4265" b="1" strike="noStrike" noProof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矩形 4"/>
          <p:cNvSpPr/>
          <p:nvPr/>
        </p:nvSpPr>
        <p:spPr>
          <a:xfrm>
            <a:off x="1300480" y="857251"/>
            <a:ext cx="3001433" cy="879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20000"/>
              </a:lnSpc>
            </a:pPr>
            <a:r>
              <a:rPr lang="zh-CN" altLang="en-US" sz="4265" b="1" strike="noStrike" noProof="1" dirty="0"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螳螂贪吃</a:t>
            </a:r>
            <a:endParaRPr lang="zh-CN" altLang="en-US" sz="4265" b="1" strike="noStrike" noProof="1" dirty="0"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5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7"/>
          <p:cNvSpPr/>
          <p:nvPr/>
        </p:nvSpPr>
        <p:spPr>
          <a:xfrm>
            <a:off x="7246938" y="2112963"/>
            <a:ext cx="4705350" cy="43608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4265" b="1" strike="noStrike" noProof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天牛有很长的触角，常常超过身体的长度，是植食性昆虫，会危害木本植物，是害虫。</a:t>
            </a:r>
            <a:endParaRPr lang="en-US" altLang="zh-CN" sz="4265" b="1" strike="noStrike" noProof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矩形 4"/>
          <p:cNvSpPr/>
          <p:nvPr/>
        </p:nvSpPr>
        <p:spPr>
          <a:xfrm>
            <a:off x="430213" y="392113"/>
            <a:ext cx="4610100" cy="879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20000"/>
              </a:lnSpc>
            </a:pPr>
            <a:r>
              <a:rPr lang="zh-CN" altLang="en-US" sz="4265" b="1" strike="noStrike" noProof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天牛脾气不太好</a:t>
            </a:r>
            <a:endParaRPr lang="zh-CN" altLang="en-US" sz="4265" b="1" strike="noStrike" noProof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546100" y="1279525"/>
            <a:ext cx="11099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400">
                <a:latin typeface="楷体_GB2312"/>
                <a:ea typeface="楷体_GB2312"/>
              </a:rPr>
              <a:t>    </a:t>
            </a:r>
            <a:r>
              <a:rPr lang="zh-CN" altLang="en-US" sz="4400" b="1" dirty="0">
                <a:solidFill>
                  <a:srgbClr val="FF0000"/>
                </a:solidFill>
                <a:latin typeface="楷体_GB2312"/>
                <a:ea typeface="楷体_GB2312"/>
              </a:rPr>
              <a:t>我喜欢当一只小虫子。</a:t>
            </a:r>
            <a:endParaRPr lang="zh-CN" altLang="en-US" sz="4400" b="1" dirty="0">
              <a:latin typeface="楷体_GB2312"/>
              <a:ea typeface="楷体_GB231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834" r="41578" b="3801"/>
          <a:stretch>
            <a:fillRect/>
          </a:stretch>
        </p:blipFill>
        <p:spPr>
          <a:xfrm>
            <a:off x="546100" y="3966210"/>
            <a:ext cx="2282190" cy="2157729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文本框 1"/>
          <p:cNvSpPr txBox="1"/>
          <p:nvPr/>
        </p:nvSpPr>
        <p:spPr>
          <a:xfrm>
            <a:off x="1323975" y="2028825"/>
            <a:ext cx="9194800" cy="2122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latin typeface="楷体_GB2312"/>
                <a:ea typeface="楷体_GB2312"/>
              </a:rPr>
              <a:t>当我很快乐的时候，会使劲叫哇叫，所以，如果你在夜晚听见草地里的歌声</a:t>
            </a:r>
            <a:r>
              <a:rPr lang="en-US" altLang="zh-CN" sz="4400" b="1"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atin typeface="楷体_GB2312"/>
                <a:ea typeface="楷体_GB2312"/>
              </a:rPr>
              <a:t>你就一定能找到我！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834" r="41578" b="3801"/>
          <a:stretch>
            <a:fillRect/>
          </a:stretch>
        </p:blipFill>
        <p:spPr>
          <a:xfrm>
            <a:off x="9070340" y="-109856"/>
            <a:ext cx="2282189" cy="2157731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19100" y="406400"/>
            <a:ext cx="8861425" cy="7064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4000" b="1">
                <a:effectLst>
                  <a:outerShdw blurRad="38100" dist="38100" dir="2700000">
                    <a:srgbClr val="FFFFFF"/>
                  </a:outerShdw>
                </a:effectLst>
                <a:latin typeface="楷体_GB2312"/>
                <a:ea typeface="楷体_GB2312"/>
              </a:rPr>
              <a:t>读一读，注意加点的字，说说你的发现</a:t>
            </a:r>
            <a:endParaRPr lang="zh-CN" altLang="en-US" sz="4000" b="1">
              <a:effectLst>
                <a:outerShdw blurRad="38100" dist="38100" dir="2700000">
                  <a:srgbClr val="FFFFFF"/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7663" y="1474788"/>
            <a:ext cx="11615737" cy="3046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600" dirty="0">
                <a:latin typeface="楷体_GB2312"/>
                <a:ea typeface="楷体_GB2312"/>
              </a:rPr>
              <a:t>  屁股  脾气  腹部  胳膊  </a:t>
            </a:r>
            <a:endParaRPr lang="zh-CN" altLang="en-US" sz="6600" dirty="0">
              <a:latin typeface="楷体_GB2312"/>
              <a:ea typeface="楷体_GB2312"/>
            </a:endParaRPr>
          </a:p>
          <a:p>
            <a:pPr lvl="0"/>
            <a:endParaRPr lang="zh-CN" altLang="en-US" sz="6000" dirty="0">
              <a:latin typeface="楷体_GB2312"/>
              <a:ea typeface="楷体_GB2312"/>
            </a:endParaRPr>
          </a:p>
          <a:p>
            <a:pPr lvl="0"/>
            <a:r>
              <a:rPr lang="zh-CN" altLang="en-US" sz="6600" dirty="0">
                <a:latin typeface="楷体_GB2312"/>
                <a:ea typeface="楷体_GB2312"/>
              </a:rPr>
              <a:t>肩    手臂  胃  肾</a:t>
            </a:r>
            <a:endParaRPr lang="zh-CN" altLang="en-US" sz="6600" dirty="0">
              <a:latin typeface="楷体_GB2312"/>
              <a:ea typeface="楷体_GB2312"/>
            </a:endParaRPr>
          </a:p>
        </p:txBody>
      </p:sp>
      <p:sp>
        <p:nvSpPr>
          <p:cNvPr id="14" name="椭圆形标注 13"/>
          <p:cNvSpPr/>
          <p:nvPr/>
        </p:nvSpPr>
        <p:spPr>
          <a:xfrm flipH="1">
            <a:off x="8093075" y="3073400"/>
            <a:ext cx="3095625" cy="216058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41204" b="54190"/>
          <a:stretch>
            <a:fillRect/>
          </a:stretch>
        </p:blipFill>
        <p:spPr>
          <a:xfrm>
            <a:off x="10664190" y="5344795"/>
            <a:ext cx="1500504" cy="130873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6" name="文本框 15"/>
          <p:cNvSpPr txBox="1"/>
          <p:nvPr/>
        </p:nvSpPr>
        <p:spPr>
          <a:xfrm>
            <a:off x="8289925" y="3492500"/>
            <a:ext cx="3003550" cy="1322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dirty="0">
                <a:latin typeface="楷体_GB2312"/>
                <a:ea typeface="楷体_GB2312"/>
              </a:rPr>
              <a:t>不认识的字可以查字典。</a:t>
            </a:r>
            <a:endParaRPr lang="zh-CN" altLang="en-US" sz="4000" dirty="0">
              <a:latin typeface="楷体_GB2312"/>
              <a:ea typeface="楷体_GB2312"/>
            </a:endParaRPr>
          </a:p>
        </p:txBody>
      </p:sp>
      <p:grpSp>
        <p:nvGrpSpPr>
          <p:cNvPr id="6" name="组合 18"/>
          <p:cNvGrpSpPr/>
          <p:nvPr/>
        </p:nvGrpSpPr>
        <p:grpSpPr>
          <a:xfrm>
            <a:off x="817563" y="2413000"/>
            <a:ext cx="9351962" cy="2125663"/>
            <a:chOff x="1287" y="3800"/>
            <a:chExt cx="14729" cy="3348"/>
          </a:xfrm>
        </p:grpSpPr>
        <p:sp>
          <p:nvSpPr>
            <p:cNvPr id="7" name="椭圆 6"/>
            <p:cNvSpPr/>
            <p:nvPr/>
          </p:nvSpPr>
          <p:spPr>
            <a:xfrm>
              <a:off x="9153" y="6808"/>
              <a:ext cx="228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543" y="6923"/>
              <a:ext cx="228" cy="2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287" y="6808"/>
              <a:ext cx="228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0418" y="3800"/>
              <a:ext cx="228" cy="2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543" y="3800"/>
              <a:ext cx="228" cy="2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005" y="3800"/>
              <a:ext cx="225" cy="2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4346" y="3888"/>
              <a:ext cx="228" cy="2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791" y="3860"/>
              <a:ext cx="225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1728" y="6895"/>
              <a:ext cx="225" cy="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4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-366712" y="663575"/>
            <a:ext cx="121523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dirty="0">
                <a:latin typeface="楷体_GB2312"/>
                <a:ea typeface="楷体_GB2312"/>
              </a:rPr>
              <a:t>    屁股  脾气  腹部 胳膊 肩  手臂  胃 肾</a:t>
            </a:r>
            <a:endParaRPr lang="zh-CN" altLang="en-US" sz="4400" dirty="0">
              <a:latin typeface="楷体_GB2312"/>
              <a:ea typeface="楷体_GB231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4140" y="2163445"/>
            <a:ext cx="3219450" cy="768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bliqueBottomLeft"/>
              <a:lightRig rig="threePt" dir="t"/>
            </a:scene3d>
            <a:sp3d extrusionH="387350">
              <a:extrusionClr>
                <a:srgbClr val="175BCB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blipFill>
                  <a:blip r:embed="rId1"/>
                  <a:tile tx="0" ty="0" sx="82000" sy="63000" flip="none" algn="br"/>
                </a:blipFill>
                <a:effectLst>
                  <a:outerShdw blurRad="60007" dist="310007" dir="7680000" sy="30000" kx="1300200" algn="ctr" rotWithShape="0">
                    <a:srgbClr val="0D1E55">
                      <a:alpha val="32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我的发现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blipFill>
                <a:blip r:embed="rId1"/>
                <a:tile tx="0" ty="0" sx="82000" sy="63000" flip="none" algn="br"/>
              </a:blipFill>
              <a:effectLst>
                <a:outerShdw blurRad="60007" dist="310007" dir="7680000" sy="30000" kx="1300200" algn="ctr" rotWithShape="0">
                  <a:srgbClr val="0D1E55">
                    <a:alpha val="32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1800" y="3340100"/>
            <a:ext cx="11688763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FF0000"/>
                </a:solidFill>
                <a:latin typeface="楷体_GB2312"/>
                <a:ea typeface="楷体_GB2312"/>
              </a:rPr>
              <a:t>这些字都带有</a:t>
            </a:r>
            <a:r>
              <a:rPr lang="en-US" altLang="zh-CN" sz="4000" b="1">
                <a:solidFill>
                  <a:srgbClr val="FF0000"/>
                </a:solidFill>
                <a:latin typeface="楷体_GB2312"/>
                <a:ea typeface="楷体_GB2312"/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  <a:latin typeface="楷体_GB2312"/>
                <a:ea typeface="楷体_GB2312"/>
              </a:rPr>
              <a:t>月</a:t>
            </a:r>
            <a:r>
              <a:rPr lang="en-US" altLang="zh-CN" sz="4000" b="1">
                <a:solidFill>
                  <a:srgbClr val="FF0000"/>
                </a:solidFill>
                <a:latin typeface="楷体_GB2312"/>
                <a:ea typeface="楷体_GB2312"/>
              </a:rPr>
              <a:t>”</a:t>
            </a:r>
            <a:r>
              <a:rPr lang="zh-CN" altLang="en-US" sz="4000" b="1" dirty="0">
                <a:solidFill>
                  <a:srgbClr val="FF0000"/>
                </a:solidFill>
                <a:latin typeface="楷体_GB2312"/>
                <a:ea typeface="楷体_GB2312"/>
              </a:rPr>
              <a:t>字，都与人的身体部位有关。</a:t>
            </a:r>
            <a:endParaRPr lang="zh-CN" altLang="en-US" sz="4000" b="1" dirty="0">
              <a:solidFill>
                <a:srgbClr val="FF0000"/>
              </a:solidFill>
              <a:latin typeface="楷体_GB2312"/>
              <a:ea typeface="楷体_GB2312"/>
            </a:endParaRPr>
          </a:p>
          <a:p>
            <a:pPr lvl="0"/>
            <a:endParaRPr lang="zh-CN" altLang="en-US" sz="4000" b="1" dirty="0">
              <a:solidFill>
                <a:srgbClr val="FF0000"/>
              </a:solidFill>
              <a:latin typeface="楷体_GB2312"/>
              <a:ea typeface="楷体_GB2312"/>
            </a:endParaRPr>
          </a:p>
          <a:p>
            <a:pPr lvl="0"/>
            <a:r>
              <a:rPr lang="zh-CN" altLang="en-US" sz="4000" b="1" dirty="0">
                <a:solidFill>
                  <a:srgbClr val="FF0000"/>
                </a:solidFill>
                <a:latin typeface="楷体_GB2312"/>
                <a:ea typeface="楷体_GB2312"/>
              </a:rPr>
              <a:t>推测：人体的身体部位有关的字，都有</a:t>
            </a:r>
            <a:r>
              <a:rPr lang="en-US" altLang="zh-CN" sz="4000" b="1">
                <a:solidFill>
                  <a:srgbClr val="FF0000"/>
                </a:solidFill>
                <a:latin typeface="楷体_GB2312"/>
                <a:ea typeface="楷体_GB2312"/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  <a:latin typeface="楷体_GB2312"/>
                <a:ea typeface="楷体_GB2312"/>
              </a:rPr>
              <a:t>月</a:t>
            </a:r>
            <a:r>
              <a:rPr lang="en-US" altLang="zh-CN" sz="4000" b="1">
                <a:solidFill>
                  <a:srgbClr val="FF0000"/>
                </a:solidFill>
                <a:latin typeface="楷体_GB2312"/>
                <a:ea typeface="楷体_GB2312"/>
              </a:rPr>
              <a:t>”</a:t>
            </a:r>
            <a:r>
              <a:rPr lang="zh-CN" altLang="en-US" sz="4000" b="1" dirty="0">
                <a:solidFill>
                  <a:srgbClr val="FF0000"/>
                </a:solidFill>
                <a:latin typeface="楷体_GB2312"/>
                <a:ea typeface="楷体_GB2312"/>
              </a:rPr>
              <a:t>字。</a:t>
            </a:r>
            <a:endParaRPr lang="zh-CN" altLang="en-US" sz="4000" b="1" dirty="0"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grpSp>
        <p:nvGrpSpPr>
          <p:cNvPr id="2" name="组合 17"/>
          <p:cNvGrpSpPr/>
          <p:nvPr/>
        </p:nvGrpSpPr>
        <p:grpSpPr>
          <a:xfrm>
            <a:off x="1631950" y="1339850"/>
            <a:ext cx="9277350" cy="92075"/>
            <a:chOff x="3473" y="2110"/>
            <a:chExt cx="14612" cy="146"/>
          </a:xfrm>
        </p:grpSpPr>
        <p:sp>
          <p:nvSpPr>
            <p:cNvPr id="7" name="椭圆 6"/>
            <p:cNvSpPr/>
            <p:nvPr/>
          </p:nvSpPr>
          <p:spPr>
            <a:xfrm>
              <a:off x="14940" y="2135"/>
              <a:ext cx="150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2249" y="2135"/>
              <a:ext cx="153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0066" y="2135"/>
              <a:ext cx="153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7891" y="2135"/>
              <a:ext cx="153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233" y="2135"/>
              <a:ext cx="153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473" y="2135"/>
              <a:ext cx="150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6717" y="2135"/>
              <a:ext cx="150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0944" y="2110"/>
              <a:ext cx="153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7935" y="2110"/>
              <a:ext cx="150" cy="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-90487" y="1241425"/>
            <a:ext cx="12455525" cy="3138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6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屁 股 昏 泡 尿 茸  醒 晃  免 </a:t>
            </a:r>
            <a:endParaRPr lang="zh-CN" altLang="en-US" sz="66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endParaRPr lang="zh-CN" altLang="en-US" sz="66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r>
              <a:rPr lang="zh-CN" altLang="en-US" sz="6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  <a:sym typeface="+mn-ea"/>
              </a:rPr>
              <a:t>费 </a:t>
            </a:r>
            <a:r>
              <a:rPr lang="zh-CN" altLang="en-US" sz="6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列 屎  撞  贪  脾  婶  </a:t>
            </a:r>
            <a:endParaRPr lang="zh-CN" altLang="en-US" sz="66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00" y="534988"/>
            <a:ext cx="13041313" cy="7067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en-US" altLang="zh-CN" sz="4000" strike="noStrike" noProof="1" dirty="0">
                <a:latin typeface="Arial" panose="020B0604020202020204" pitchFamily="34" charset="0"/>
                <a:ea typeface="楷体_GB2312"/>
                <a:cs typeface="+mn-cs"/>
              </a:rPr>
              <a:t> </a:t>
            </a:r>
            <a:r>
              <a:rPr lang="en-US" altLang="zh-CN" sz="32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楷体_GB2312"/>
                <a:cs typeface="+mn-cs"/>
              </a:rPr>
              <a:t>pì       gǔ       hūn     pāo     niào    róng     xǐng    huàng    miǎn       </a:t>
            </a:r>
            <a:r>
              <a:rPr lang="en-US" altLang="zh-CN" sz="3200" strike="noStrike" noProof="1" dirty="0">
                <a:latin typeface="Arial" panose="020B0604020202020204" pitchFamily="34" charset="0"/>
                <a:ea typeface="楷体_GB2312"/>
                <a:cs typeface="+mn-cs"/>
              </a:rPr>
              <a:t>  </a:t>
            </a:r>
            <a:endParaRPr lang="en-US" altLang="zh-CN" sz="3200" strike="noStrike" noProof="1" dirty="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-90170" y="2558415"/>
            <a:ext cx="10702925" cy="70675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p>
            <a:pPr fontAlgn="base"/>
            <a:r>
              <a:rPr lang="en-US" altLang="zh-CN" sz="4000" strike="noStrike" noProof="1" dirty="0">
                <a:latin typeface="Arial" panose="020B0604020202020204" pitchFamily="34" charset="0"/>
                <a:ea typeface="楷体_GB2312"/>
                <a:cs typeface="+mn-cs"/>
                <a:sym typeface="+mn-ea"/>
              </a:rPr>
              <a:t> </a:t>
            </a:r>
            <a:r>
              <a:rPr lang="en-US" altLang="zh-CN" sz="40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楷体_GB2312"/>
                <a:cs typeface="+mn-cs"/>
                <a:sym typeface="+mn-ea"/>
              </a:rPr>
              <a:t>fèi    </a:t>
            </a:r>
            <a:r>
              <a:rPr lang="en-US" altLang="zh-CN" sz="40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楷体_GB2312"/>
                <a:cs typeface="+mn-cs"/>
              </a:rPr>
              <a:t>liè       shǐ    zhuàng   tān    pí      shěn    </a:t>
            </a:r>
            <a:endParaRPr lang="en-US" altLang="zh-CN" sz="4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41204" b="54190"/>
          <a:stretch>
            <a:fillRect/>
          </a:stretch>
        </p:blipFill>
        <p:spPr>
          <a:xfrm>
            <a:off x="10664190" y="5344795"/>
            <a:ext cx="1500504" cy="130873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834" r="41578" b="3801"/>
          <a:stretch>
            <a:fillRect/>
          </a:stretch>
        </p:blipFill>
        <p:spPr>
          <a:xfrm>
            <a:off x="168910" y="144145"/>
            <a:ext cx="1490980" cy="129603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文本框 3"/>
          <p:cNvSpPr txBox="1"/>
          <p:nvPr/>
        </p:nvSpPr>
        <p:spPr>
          <a:xfrm>
            <a:off x="2336800" y="1439863"/>
            <a:ext cx="8504238" cy="4522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屁 股 尿 净</a:t>
            </a:r>
            <a:endParaRPr lang="zh-CN" altLang="en-US" sz="9600" b="1" dirty="0">
              <a:latin typeface="楷体_GB2312"/>
              <a:ea typeface="楷体_GB2312"/>
            </a:endParaRPr>
          </a:p>
          <a:p>
            <a:pPr lvl="0"/>
            <a:endParaRPr lang="zh-CN" altLang="en-US" sz="9600" b="1" dirty="0">
              <a:latin typeface="楷体_GB2312"/>
              <a:ea typeface="楷体_GB2312"/>
            </a:endParaRPr>
          </a:p>
          <a:p>
            <a:pPr lvl="0"/>
            <a:r>
              <a:rPr lang="zh-CN" altLang="en-US" sz="96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/>
                <a:ea typeface="楷体_GB2312"/>
              </a:rPr>
              <a:t>屎 幸 使 劲 </a:t>
            </a:r>
            <a:endParaRPr lang="zh-CN" altLang="en-US" sz="9600" b="1" dirty="0">
              <a:effectLst>
                <a:outerShdw blurRad="38100" dist="38100" dir="2700000">
                  <a:srgbClr val="FFFFFF"/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36800" y="811213"/>
            <a:ext cx="101965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p>
            <a:pPr fontAlgn="base"/>
            <a:r>
              <a:rPr lang="en-US" altLang="zh-CN" sz="4000" strike="noStrike" noProof="1" dirty="0">
                <a:latin typeface="Arial" panose="020B0604020202020204" pitchFamily="34" charset="0"/>
                <a:ea typeface="楷体_GB2312"/>
                <a:cs typeface="+mn-cs"/>
              </a:rPr>
              <a:t> </a:t>
            </a:r>
            <a:r>
              <a:rPr lang="en-US" altLang="zh-CN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楷体_GB2312"/>
                <a:cs typeface="+mn-cs"/>
              </a:rPr>
              <a:t>pì        gǔ      niào    jìng</a:t>
            </a:r>
            <a:endParaRPr lang="en-US" altLang="zh-CN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09838" y="3775075"/>
            <a:ext cx="1027747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 err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shǐ</a:t>
            </a:r>
            <a:r>
              <a:rPr lang="en-US" altLang="zh-CN" sz="4800" b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      </a:t>
            </a:r>
            <a:r>
              <a:rPr lang="en-US" altLang="zh-CN" sz="4800" b="1" err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xìng</a:t>
            </a:r>
            <a:r>
              <a:rPr lang="en-US" altLang="zh-CN" sz="4800" b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   </a:t>
            </a:r>
            <a:r>
              <a:rPr lang="en-US" altLang="zh-CN" sz="4800" b="1" err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shǐ</a:t>
            </a:r>
            <a:r>
              <a:rPr lang="en-US" altLang="zh-CN" sz="4800" b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      </a:t>
            </a:r>
            <a:r>
              <a:rPr lang="en-US" altLang="zh-CN" sz="4800" b="1" err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jìn</a:t>
            </a:r>
            <a:r>
              <a:rPr lang="en-US" altLang="zh-CN" sz="4800" b="1">
                <a:effectLst>
                  <a:outerShdw blurRad="38100" dist="38100" dir="2700000">
                    <a:srgbClr val="FFFFFF"/>
                  </a:outerShdw>
                </a:effectLst>
                <a:ea typeface="楷体_GB2312"/>
              </a:rPr>
              <a:t> </a:t>
            </a:r>
            <a:endParaRPr lang="en-US" altLang="zh-CN" sz="4800" b="1">
              <a:effectLst>
                <a:outerShdw blurRad="38100" dist="38100" dir="2700000">
                  <a:srgbClr val="FFFFFF"/>
                </a:outerShdw>
              </a:effectLst>
              <a:ea typeface="楷体_GB2312"/>
            </a:endParaRPr>
          </a:p>
        </p:txBody>
      </p:sp>
      <p:grpSp>
        <p:nvGrpSpPr>
          <p:cNvPr id="61446" name="组合 594"/>
          <p:cNvGrpSpPr/>
          <p:nvPr/>
        </p:nvGrpSpPr>
        <p:grpSpPr>
          <a:xfrm>
            <a:off x="11264900" y="703263"/>
            <a:ext cx="650875" cy="976312"/>
            <a:chOff x="10896601" y="2122488"/>
            <a:chExt cx="650875" cy="976313"/>
          </a:xfrm>
        </p:grpSpPr>
        <p:sp>
          <p:nvSpPr>
            <p:cNvPr id="574" name="Oval 213"/>
            <p:cNvSpPr>
              <a:spLocks noChangeArrowheads="1"/>
            </p:cNvSpPr>
            <p:nvPr/>
          </p:nvSpPr>
          <p:spPr bwMode="auto">
            <a:xfrm>
              <a:off x="11145839" y="2390775"/>
              <a:ext cx="155575" cy="441325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5" name="Freeform 214"/>
            <p:cNvSpPr/>
            <p:nvPr/>
          </p:nvSpPr>
          <p:spPr bwMode="auto">
            <a:xfrm>
              <a:off x="11160126" y="2705101"/>
              <a:ext cx="127000" cy="11113"/>
            </a:xfrm>
            <a:custGeom>
              <a:avLst/>
              <a:gdLst>
                <a:gd name="T0" fmla="*/ 0 w 59"/>
                <a:gd name="T1" fmla="*/ 0 h 5"/>
                <a:gd name="T2" fmla="*/ 59 w 59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0"/>
                  </a:moveTo>
                  <a:cubicBezTo>
                    <a:pt x="20" y="5"/>
                    <a:pt x="40" y="5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6" name="Freeform 215"/>
            <p:cNvSpPr/>
            <p:nvPr/>
          </p:nvSpPr>
          <p:spPr bwMode="auto">
            <a:xfrm>
              <a:off x="11160126" y="2767014"/>
              <a:ext cx="127000" cy="11112"/>
            </a:xfrm>
            <a:custGeom>
              <a:avLst/>
              <a:gdLst>
                <a:gd name="T0" fmla="*/ 0 w 59"/>
                <a:gd name="T1" fmla="*/ 0 h 5"/>
                <a:gd name="T2" fmla="*/ 59 w 59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0"/>
                  </a:moveTo>
                  <a:cubicBezTo>
                    <a:pt x="20" y="5"/>
                    <a:pt x="40" y="5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7" name="Freeform 216"/>
            <p:cNvSpPr/>
            <p:nvPr/>
          </p:nvSpPr>
          <p:spPr bwMode="auto">
            <a:xfrm>
              <a:off x="11160126" y="2579688"/>
              <a:ext cx="127000" cy="9525"/>
            </a:xfrm>
            <a:custGeom>
              <a:avLst/>
              <a:gdLst>
                <a:gd name="T0" fmla="*/ 0 w 59"/>
                <a:gd name="T1" fmla="*/ 0 h 5"/>
                <a:gd name="T2" fmla="*/ 59 w 59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0"/>
                  </a:moveTo>
                  <a:cubicBezTo>
                    <a:pt x="20" y="5"/>
                    <a:pt x="40" y="5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8" name="Freeform 217"/>
            <p:cNvSpPr/>
            <p:nvPr/>
          </p:nvSpPr>
          <p:spPr bwMode="auto">
            <a:xfrm>
              <a:off x="11160126" y="2643189"/>
              <a:ext cx="127000" cy="7937"/>
            </a:xfrm>
            <a:custGeom>
              <a:avLst/>
              <a:gdLst>
                <a:gd name="T0" fmla="*/ 0 w 59"/>
                <a:gd name="T1" fmla="*/ 0 h 4"/>
                <a:gd name="T2" fmla="*/ 59 w 59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4">
                  <a:moveTo>
                    <a:pt x="0" y="0"/>
                  </a:moveTo>
                  <a:cubicBezTo>
                    <a:pt x="20" y="4"/>
                    <a:pt x="40" y="4"/>
                    <a:pt x="59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9" name="Freeform 218"/>
            <p:cNvSpPr/>
            <p:nvPr/>
          </p:nvSpPr>
          <p:spPr bwMode="auto">
            <a:xfrm>
              <a:off x="11217276" y="2832101"/>
              <a:ext cx="36513" cy="266700"/>
            </a:xfrm>
            <a:custGeom>
              <a:avLst/>
              <a:gdLst>
                <a:gd name="T0" fmla="*/ 3 w 17"/>
                <a:gd name="T1" fmla="*/ 0 h 125"/>
                <a:gd name="T2" fmla="*/ 17 w 17"/>
                <a:gd name="T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125">
                  <a:moveTo>
                    <a:pt x="3" y="0"/>
                  </a:moveTo>
                  <a:cubicBezTo>
                    <a:pt x="3" y="0"/>
                    <a:pt x="0" y="82"/>
                    <a:pt x="17" y="125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0" name="Freeform 219"/>
            <p:cNvSpPr/>
            <p:nvPr/>
          </p:nvSpPr>
          <p:spPr bwMode="auto">
            <a:xfrm>
              <a:off x="11004551" y="2325688"/>
              <a:ext cx="187325" cy="79375"/>
            </a:xfrm>
            <a:custGeom>
              <a:avLst/>
              <a:gdLst>
                <a:gd name="T0" fmla="*/ 88 w 88"/>
                <a:gd name="T1" fmla="*/ 37 h 37"/>
                <a:gd name="T2" fmla="*/ 73 w 88"/>
                <a:gd name="T3" fmla="*/ 22 h 37"/>
                <a:gd name="T4" fmla="*/ 36 w 88"/>
                <a:gd name="T5" fmla="*/ 30 h 37"/>
                <a:gd name="T6" fmla="*/ 0 w 8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37">
                  <a:moveTo>
                    <a:pt x="88" y="37"/>
                  </a:moveTo>
                  <a:cubicBezTo>
                    <a:pt x="73" y="22"/>
                    <a:pt x="73" y="22"/>
                    <a:pt x="73" y="2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20" y="3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1" name="Freeform 220"/>
            <p:cNvSpPr/>
            <p:nvPr/>
          </p:nvSpPr>
          <p:spPr bwMode="auto">
            <a:xfrm>
              <a:off x="10896601" y="2122488"/>
              <a:ext cx="157163" cy="220662"/>
            </a:xfrm>
            <a:custGeom>
              <a:avLst/>
              <a:gdLst>
                <a:gd name="T0" fmla="*/ 35 w 73"/>
                <a:gd name="T1" fmla="*/ 0 h 103"/>
                <a:gd name="T2" fmla="*/ 35 w 73"/>
                <a:gd name="T3" fmla="*/ 88 h 103"/>
                <a:gd name="T4" fmla="*/ 64 w 73"/>
                <a:gd name="T5" fmla="*/ 66 h 103"/>
                <a:gd name="T6" fmla="*/ 25 w 73"/>
                <a:gd name="T7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03">
                  <a:moveTo>
                    <a:pt x="35" y="0"/>
                  </a:moveTo>
                  <a:cubicBezTo>
                    <a:pt x="35" y="0"/>
                    <a:pt x="0" y="54"/>
                    <a:pt x="35" y="88"/>
                  </a:cubicBezTo>
                  <a:cubicBezTo>
                    <a:pt x="50" y="103"/>
                    <a:pt x="73" y="76"/>
                    <a:pt x="64" y="66"/>
                  </a:cubicBezTo>
                  <a:cubicBezTo>
                    <a:pt x="51" y="51"/>
                    <a:pt x="20" y="48"/>
                    <a:pt x="25" y="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2" name="Freeform 221"/>
            <p:cNvSpPr/>
            <p:nvPr/>
          </p:nvSpPr>
          <p:spPr bwMode="auto">
            <a:xfrm>
              <a:off x="11253789" y="2325688"/>
              <a:ext cx="188912" cy="79375"/>
            </a:xfrm>
            <a:custGeom>
              <a:avLst/>
              <a:gdLst>
                <a:gd name="T0" fmla="*/ 0 w 88"/>
                <a:gd name="T1" fmla="*/ 37 h 37"/>
                <a:gd name="T2" fmla="*/ 14 w 88"/>
                <a:gd name="T3" fmla="*/ 22 h 37"/>
                <a:gd name="T4" fmla="*/ 51 w 88"/>
                <a:gd name="T5" fmla="*/ 30 h 37"/>
                <a:gd name="T6" fmla="*/ 88 w 8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37">
                  <a:moveTo>
                    <a:pt x="0" y="37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68" y="30"/>
                    <a:pt x="8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" name="Freeform 222"/>
            <p:cNvSpPr/>
            <p:nvPr/>
          </p:nvSpPr>
          <p:spPr bwMode="auto">
            <a:xfrm>
              <a:off x="11393489" y="2122488"/>
              <a:ext cx="153987" cy="220662"/>
            </a:xfrm>
            <a:custGeom>
              <a:avLst/>
              <a:gdLst>
                <a:gd name="T0" fmla="*/ 38 w 72"/>
                <a:gd name="T1" fmla="*/ 0 h 103"/>
                <a:gd name="T2" fmla="*/ 38 w 72"/>
                <a:gd name="T3" fmla="*/ 88 h 103"/>
                <a:gd name="T4" fmla="*/ 8 w 72"/>
                <a:gd name="T5" fmla="*/ 66 h 103"/>
                <a:gd name="T6" fmla="*/ 47 w 72"/>
                <a:gd name="T7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03">
                  <a:moveTo>
                    <a:pt x="38" y="0"/>
                  </a:moveTo>
                  <a:cubicBezTo>
                    <a:pt x="38" y="0"/>
                    <a:pt x="72" y="54"/>
                    <a:pt x="38" y="88"/>
                  </a:cubicBezTo>
                  <a:cubicBezTo>
                    <a:pt x="23" y="103"/>
                    <a:pt x="0" y="76"/>
                    <a:pt x="8" y="66"/>
                  </a:cubicBezTo>
                  <a:cubicBezTo>
                    <a:pt x="22" y="51"/>
                    <a:pt x="53" y="48"/>
                    <a:pt x="47" y="2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4" name="Freeform 223"/>
            <p:cNvSpPr/>
            <p:nvPr/>
          </p:nvSpPr>
          <p:spPr bwMode="auto">
            <a:xfrm>
              <a:off x="11080751" y="2438400"/>
              <a:ext cx="96838" cy="14288"/>
            </a:xfrm>
            <a:custGeom>
              <a:avLst/>
              <a:gdLst>
                <a:gd name="T0" fmla="*/ 45 w 45"/>
                <a:gd name="T1" fmla="*/ 7 h 7"/>
                <a:gd name="T2" fmla="*/ 36 w 45"/>
                <a:gd name="T3" fmla="*/ 3 h 7"/>
                <a:gd name="T4" fmla="*/ 23 w 45"/>
                <a:gd name="T5" fmla="*/ 2 h 7"/>
                <a:gd name="T6" fmla="*/ 15 w 45"/>
                <a:gd name="T7" fmla="*/ 5 h 7"/>
                <a:gd name="T8" fmla="*/ 4 w 45"/>
                <a:gd name="T9" fmla="*/ 4 h 7"/>
                <a:gd name="T10" fmla="*/ 0 w 4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7">
                  <a:moveTo>
                    <a:pt x="45" y="7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3" y="1"/>
                    <a:pt x="27" y="1"/>
                    <a:pt x="23" y="2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1" y="6"/>
                    <a:pt x="6" y="6"/>
                    <a:pt x="4" y="4"/>
                  </a:cubicBezTo>
                  <a:cubicBezTo>
                    <a:pt x="2" y="2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5" name="Freeform 224"/>
            <p:cNvSpPr/>
            <p:nvPr/>
          </p:nvSpPr>
          <p:spPr bwMode="auto">
            <a:xfrm>
              <a:off x="10987089" y="2405063"/>
              <a:ext cx="173037" cy="122237"/>
            </a:xfrm>
            <a:custGeom>
              <a:avLst/>
              <a:gdLst>
                <a:gd name="T0" fmla="*/ 81 w 81"/>
                <a:gd name="T1" fmla="*/ 44 h 57"/>
                <a:gd name="T2" fmla="*/ 73 w 81"/>
                <a:gd name="T3" fmla="*/ 40 h 57"/>
                <a:gd name="T4" fmla="*/ 61 w 81"/>
                <a:gd name="T5" fmla="*/ 42 h 57"/>
                <a:gd name="T6" fmla="*/ 50 w 81"/>
                <a:gd name="T7" fmla="*/ 54 h 57"/>
                <a:gd name="T8" fmla="*/ 39 w 81"/>
                <a:gd name="T9" fmla="*/ 55 h 57"/>
                <a:gd name="T10" fmla="*/ 21 w 81"/>
                <a:gd name="T11" fmla="*/ 41 h 57"/>
                <a:gd name="T12" fmla="*/ 15 w 81"/>
                <a:gd name="T13" fmla="*/ 30 h 57"/>
                <a:gd name="T14" fmla="*/ 15 w 81"/>
                <a:gd name="T15" fmla="*/ 15 h 57"/>
                <a:gd name="T16" fmla="*/ 8 w 81"/>
                <a:gd name="T17" fmla="*/ 4 h 57"/>
                <a:gd name="T18" fmla="*/ 0 w 81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7">
                  <a:moveTo>
                    <a:pt x="81" y="44"/>
                  </a:moveTo>
                  <a:cubicBezTo>
                    <a:pt x="73" y="40"/>
                    <a:pt x="73" y="40"/>
                    <a:pt x="73" y="40"/>
                  </a:cubicBezTo>
                  <a:cubicBezTo>
                    <a:pt x="69" y="38"/>
                    <a:pt x="64" y="39"/>
                    <a:pt x="61" y="42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47" y="57"/>
                    <a:pt x="42" y="57"/>
                    <a:pt x="39" y="55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8" y="39"/>
                    <a:pt x="15" y="34"/>
                    <a:pt x="15" y="3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1"/>
                    <a:pt x="12" y="6"/>
                    <a:pt x="8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6" name="Freeform 225"/>
            <p:cNvSpPr/>
            <p:nvPr/>
          </p:nvSpPr>
          <p:spPr bwMode="auto">
            <a:xfrm>
              <a:off x="10987089" y="2546350"/>
              <a:ext cx="158750" cy="158750"/>
            </a:xfrm>
            <a:custGeom>
              <a:avLst/>
              <a:gdLst>
                <a:gd name="T0" fmla="*/ 74 w 74"/>
                <a:gd name="T1" fmla="*/ 0 h 74"/>
                <a:gd name="T2" fmla="*/ 70 w 74"/>
                <a:gd name="T3" fmla="*/ 0 h 74"/>
                <a:gd name="T4" fmla="*/ 62 w 74"/>
                <a:gd name="T5" fmla="*/ 7 h 74"/>
                <a:gd name="T6" fmla="*/ 56 w 74"/>
                <a:gd name="T7" fmla="*/ 16 h 74"/>
                <a:gd name="T8" fmla="*/ 47 w 74"/>
                <a:gd name="T9" fmla="*/ 28 h 74"/>
                <a:gd name="T10" fmla="*/ 35 w 74"/>
                <a:gd name="T11" fmla="*/ 39 h 74"/>
                <a:gd name="T12" fmla="*/ 23 w 74"/>
                <a:gd name="T13" fmla="*/ 48 h 74"/>
                <a:gd name="T14" fmla="*/ 7 w 74"/>
                <a:gd name="T15" fmla="*/ 56 h 74"/>
                <a:gd name="T16" fmla="*/ 0 w 74"/>
                <a:gd name="T17" fmla="*/ 67 h 74"/>
                <a:gd name="T18" fmla="*/ 0 w 74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74" y="0"/>
                  </a:moveTo>
                  <a:cubicBezTo>
                    <a:pt x="74" y="0"/>
                    <a:pt x="72" y="0"/>
                    <a:pt x="70" y="0"/>
                  </a:cubicBezTo>
                  <a:cubicBezTo>
                    <a:pt x="68" y="0"/>
                    <a:pt x="65" y="3"/>
                    <a:pt x="62" y="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4" y="20"/>
                    <a:pt x="49" y="25"/>
                    <a:pt x="47" y="2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2" y="42"/>
                    <a:pt x="27" y="46"/>
                    <a:pt x="23" y="48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8"/>
                    <a:pt x="0" y="63"/>
                    <a:pt x="0" y="67"/>
                  </a:cubicBezTo>
                  <a:cubicBezTo>
                    <a:pt x="0" y="74"/>
                    <a:pt x="0" y="74"/>
                    <a:pt x="0" y="7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7" name="Freeform 226"/>
            <p:cNvSpPr/>
            <p:nvPr/>
          </p:nvSpPr>
          <p:spPr bwMode="auto">
            <a:xfrm>
              <a:off x="11050589" y="2657476"/>
              <a:ext cx="95250" cy="61913"/>
            </a:xfrm>
            <a:custGeom>
              <a:avLst/>
              <a:gdLst>
                <a:gd name="T0" fmla="*/ 44 w 44"/>
                <a:gd name="T1" fmla="*/ 0 h 29"/>
                <a:gd name="T2" fmla="*/ 27 w 44"/>
                <a:gd name="T3" fmla="*/ 17 h 29"/>
                <a:gd name="T4" fmla="*/ 15 w 44"/>
                <a:gd name="T5" fmla="*/ 19 h 29"/>
                <a:gd name="T6" fmla="*/ 14 w 44"/>
                <a:gd name="T7" fmla="*/ 18 h 29"/>
                <a:gd name="T8" fmla="*/ 4 w 44"/>
                <a:gd name="T9" fmla="*/ 21 h 29"/>
                <a:gd name="T10" fmla="*/ 0 w 44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44" y="0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24" y="20"/>
                    <a:pt x="19" y="21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0" y="16"/>
                    <a:pt x="6" y="18"/>
                    <a:pt x="4" y="21"/>
                  </a:cubicBezTo>
                  <a:cubicBezTo>
                    <a:pt x="0" y="29"/>
                    <a:pt x="0" y="29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8" name="Freeform 227"/>
            <p:cNvSpPr/>
            <p:nvPr/>
          </p:nvSpPr>
          <p:spPr bwMode="auto">
            <a:xfrm>
              <a:off x="11271251" y="2438400"/>
              <a:ext cx="93663" cy="14288"/>
            </a:xfrm>
            <a:custGeom>
              <a:avLst/>
              <a:gdLst>
                <a:gd name="T0" fmla="*/ 0 w 44"/>
                <a:gd name="T1" fmla="*/ 7 h 7"/>
                <a:gd name="T2" fmla="*/ 8 w 44"/>
                <a:gd name="T3" fmla="*/ 3 h 7"/>
                <a:gd name="T4" fmla="*/ 21 w 44"/>
                <a:gd name="T5" fmla="*/ 2 h 7"/>
                <a:gd name="T6" fmla="*/ 30 w 44"/>
                <a:gd name="T7" fmla="*/ 5 h 7"/>
                <a:gd name="T8" fmla="*/ 40 w 44"/>
                <a:gd name="T9" fmla="*/ 4 h 7"/>
                <a:gd name="T10" fmla="*/ 44 w 4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7">
                  <a:moveTo>
                    <a:pt x="0" y="7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11" y="1"/>
                    <a:pt x="18" y="1"/>
                    <a:pt x="21" y="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6"/>
                    <a:pt x="38" y="6"/>
                    <a:pt x="40" y="4"/>
                  </a:cubicBezTo>
                  <a:cubicBezTo>
                    <a:pt x="42" y="2"/>
                    <a:pt x="44" y="0"/>
                    <a:pt x="4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229"/>
            <p:cNvSpPr/>
            <p:nvPr/>
          </p:nvSpPr>
          <p:spPr bwMode="auto">
            <a:xfrm>
              <a:off x="11287126" y="2405063"/>
              <a:ext cx="173038" cy="122237"/>
            </a:xfrm>
            <a:custGeom>
              <a:avLst/>
              <a:gdLst>
                <a:gd name="T0" fmla="*/ 0 w 81"/>
                <a:gd name="T1" fmla="*/ 44 h 57"/>
                <a:gd name="T2" fmla="*/ 8 w 81"/>
                <a:gd name="T3" fmla="*/ 40 h 57"/>
                <a:gd name="T4" fmla="*/ 20 w 81"/>
                <a:gd name="T5" fmla="*/ 42 h 57"/>
                <a:gd name="T6" fmla="*/ 32 w 81"/>
                <a:gd name="T7" fmla="*/ 54 h 57"/>
                <a:gd name="T8" fmla="*/ 43 w 81"/>
                <a:gd name="T9" fmla="*/ 55 h 57"/>
                <a:gd name="T10" fmla="*/ 60 w 81"/>
                <a:gd name="T11" fmla="*/ 41 h 57"/>
                <a:gd name="T12" fmla="*/ 66 w 81"/>
                <a:gd name="T13" fmla="*/ 30 h 57"/>
                <a:gd name="T14" fmla="*/ 66 w 81"/>
                <a:gd name="T15" fmla="*/ 15 h 57"/>
                <a:gd name="T16" fmla="*/ 73 w 81"/>
                <a:gd name="T17" fmla="*/ 4 h 57"/>
                <a:gd name="T18" fmla="*/ 81 w 81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7">
                  <a:moveTo>
                    <a:pt x="0" y="44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12" y="38"/>
                    <a:pt x="17" y="39"/>
                    <a:pt x="20" y="4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5" y="57"/>
                    <a:pt x="40" y="57"/>
                    <a:pt x="43" y="55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4" y="39"/>
                    <a:pt x="66" y="34"/>
                    <a:pt x="66" y="30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1"/>
                    <a:pt x="69" y="6"/>
                    <a:pt x="73" y="4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3" name="Freeform 230"/>
            <p:cNvSpPr/>
            <p:nvPr/>
          </p:nvSpPr>
          <p:spPr bwMode="auto">
            <a:xfrm>
              <a:off x="11301414" y="2546350"/>
              <a:ext cx="158750" cy="158750"/>
            </a:xfrm>
            <a:custGeom>
              <a:avLst/>
              <a:gdLst>
                <a:gd name="T0" fmla="*/ 0 w 74"/>
                <a:gd name="T1" fmla="*/ 0 h 74"/>
                <a:gd name="T2" fmla="*/ 4 w 74"/>
                <a:gd name="T3" fmla="*/ 0 h 74"/>
                <a:gd name="T4" fmla="*/ 12 w 74"/>
                <a:gd name="T5" fmla="*/ 7 h 74"/>
                <a:gd name="T6" fmla="*/ 18 w 74"/>
                <a:gd name="T7" fmla="*/ 16 h 74"/>
                <a:gd name="T8" fmla="*/ 28 w 74"/>
                <a:gd name="T9" fmla="*/ 28 h 74"/>
                <a:gd name="T10" fmla="*/ 39 w 74"/>
                <a:gd name="T11" fmla="*/ 39 h 74"/>
                <a:gd name="T12" fmla="*/ 51 w 74"/>
                <a:gd name="T13" fmla="*/ 48 h 74"/>
                <a:gd name="T14" fmla="*/ 67 w 74"/>
                <a:gd name="T15" fmla="*/ 56 h 74"/>
                <a:gd name="T16" fmla="*/ 74 w 74"/>
                <a:gd name="T17" fmla="*/ 67 h 74"/>
                <a:gd name="T18" fmla="*/ 74 w 74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0" y="0"/>
                  </a:move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10" y="3"/>
                    <a:pt x="12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20"/>
                    <a:pt x="25" y="25"/>
                    <a:pt x="28" y="2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2" y="42"/>
                    <a:pt x="48" y="46"/>
                    <a:pt x="51" y="48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1" y="58"/>
                    <a:pt x="74" y="63"/>
                    <a:pt x="74" y="67"/>
                  </a:cubicBezTo>
                  <a:cubicBezTo>
                    <a:pt x="74" y="74"/>
                    <a:pt x="74" y="74"/>
                    <a:pt x="74" y="7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8" name="Freeform 231"/>
            <p:cNvSpPr/>
            <p:nvPr/>
          </p:nvSpPr>
          <p:spPr bwMode="auto">
            <a:xfrm>
              <a:off x="11301414" y="2657476"/>
              <a:ext cx="96837" cy="61913"/>
            </a:xfrm>
            <a:custGeom>
              <a:avLst/>
              <a:gdLst>
                <a:gd name="T0" fmla="*/ 0 w 45"/>
                <a:gd name="T1" fmla="*/ 0 h 29"/>
                <a:gd name="T2" fmla="*/ 17 w 45"/>
                <a:gd name="T3" fmla="*/ 17 h 29"/>
                <a:gd name="T4" fmla="*/ 29 w 45"/>
                <a:gd name="T5" fmla="*/ 19 h 29"/>
                <a:gd name="T6" fmla="*/ 31 w 45"/>
                <a:gd name="T7" fmla="*/ 18 h 29"/>
                <a:gd name="T8" fmla="*/ 41 w 45"/>
                <a:gd name="T9" fmla="*/ 21 h 29"/>
                <a:gd name="T10" fmla="*/ 45 w 45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9">
                  <a:moveTo>
                    <a:pt x="0" y="0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20" y="20"/>
                    <a:pt x="25" y="21"/>
                    <a:pt x="29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4" y="16"/>
                    <a:pt x="39" y="18"/>
                    <a:pt x="41" y="21"/>
                  </a:cubicBezTo>
                  <a:cubicBezTo>
                    <a:pt x="45" y="29"/>
                    <a:pt x="45" y="29"/>
                    <a:pt x="45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65" name="组合 595"/>
          <p:cNvGrpSpPr/>
          <p:nvPr/>
        </p:nvGrpSpPr>
        <p:grpSpPr>
          <a:xfrm>
            <a:off x="11210925" y="1982788"/>
            <a:ext cx="914400" cy="976312"/>
            <a:chOff x="9632950" y="2122488"/>
            <a:chExt cx="914400" cy="976312"/>
          </a:xfrm>
        </p:grpSpPr>
        <p:sp>
          <p:nvSpPr>
            <p:cNvPr id="459" name="Oval 232"/>
            <p:cNvSpPr>
              <a:spLocks noChangeArrowheads="1"/>
            </p:cNvSpPr>
            <p:nvPr/>
          </p:nvSpPr>
          <p:spPr bwMode="auto">
            <a:xfrm>
              <a:off x="9918700" y="2516188"/>
              <a:ext cx="346075" cy="473075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0" name="Freeform 233"/>
            <p:cNvSpPr/>
            <p:nvPr/>
          </p:nvSpPr>
          <p:spPr bwMode="auto">
            <a:xfrm>
              <a:off x="10002838" y="2343150"/>
              <a:ext cx="174625" cy="173038"/>
            </a:xfrm>
            <a:custGeom>
              <a:avLst/>
              <a:gdLst>
                <a:gd name="T0" fmla="*/ 19 w 81"/>
                <a:gd name="T1" fmla="*/ 81 h 81"/>
                <a:gd name="T2" fmla="*/ 33 w 81"/>
                <a:gd name="T3" fmla="*/ 0 h 81"/>
                <a:gd name="T4" fmla="*/ 41 w 81"/>
                <a:gd name="T5" fmla="*/ 37 h 81"/>
                <a:gd name="T6" fmla="*/ 48 w 81"/>
                <a:gd name="T7" fmla="*/ 0 h 81"/>
                <a:gd name="T8" fmla="*/ 62 w 8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19" y="81"/>
                  </a:moveTo>
                  <a:cubicBezTo>
                    <a:pt x="0" y="63"/>
                    <a:pt x="19" y="5"/>
                    <a:pt x="33" y="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2" y="5"/>
                    <a:pt x="81" y="63"/>
                    <a:pt x="62" y="8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" name="Freeform 234"/>
            <p:cNvSpPr/>
            <p:nvPr/>
          </p:nvSpPr>
          <p:spPr bwMode="auto">
            <a:xfrm>
              <a:off x="9712325" y="2516188"/>
              <a:ext cx="268288" cy="79375"/>
            </a:xfrm>
            <a:custGeom>
              <a:avLst/>
              <a:gdLst>
                <a:gd name="T0" fmla="*/ 125 w 125"/>
                <a:gd name="T1" fmla="*/ 29 h 37"/>
                <a:gd name="T2" fmla="*/ 103 w 125"/>
                <a:gd name="T3" fmla="*/ 22 h 37"/>
                <a:gd name="T4" fmla="*/ 37 w 125"/>
                <a:gd name="T5" fmla="*/ 37 h 37"/>
                <a:gd name="T6" fmla="*/ 7 w 125"/>
                <a:gd name="T7" fmla="*/ 29 h 37"/>
                <a:gd name="T8" fmla="*/ 0 w 125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7">
                  <a:moveTo>
                    <a:pt x="125" y="29"/>
                  </a:moveTo>
                  <a:cubicBezTo>
                    <a:pt x="125" y="29"/>
                    <a:pt x="117" y="22"/>
                    <a:pt x="103" y="22"/>
                  </a:cubicBezTo>
                  <a:cubicBezTo>
                    <a:pt x="90" y="22"/>
                    <a:pt x="62" y="37"/>
                    <a:pt x="37" y="37"/>
                  </a:cubicBezTo>
                  <a:cubicBezTo>
                    <a:pt x="12" y="37"/>
                    <a:pt x="7" y="29"/>
                    <a:pt x="7" y="2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2" name="Freeform 235"/>
            <p:cNvSpPr/>
            <p:nvPr/>
          </p:nvSpPr>
          <p:spPr bwMode="auto">
            <a:xfrm>
              <a:off x="9632950" y="2617788"/>
              <a:ext cx="314325" cy="100012"/>
            </a:xfrm>
            <a:custGeom>
              <a:avLst/>
              <a:gdLst>
                <a:gd name="T0" fmla="*/ 147 w 147"/>
                <a:gd name="T1" fmla="*/ 12 h 47"/>
                <a:gd name="T2" fmla="*/ 111 w 147"/>
                <a:gd name="T3" fmla="*/ 12 h 47"/>
                <a:gd name="T4" fmla="*/ 22 w 147"/>
                <a:gd name="T5" fmla="*/ 34 h 47"/>
                <a:gd name="T6" fmla="*/ 0 w 147"/>
                <a:gd name="T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">
                  <a:moveTo>
                    <a:pt x="147" y="12"/>
                  </a:moveTo>
                  <a:cubicBezTo>
                    <a:pt x="139" y="6"/>
                    <a:pt x="133" y="0"/>
                    <a:pt x="111" y="12"/>
                  </a:cubicBezTo>
                  <a:cubicBezTo>
                    <a:pt x="89" y="23"/>
                    <a:pt x="54" y="47"/>
                    <a:pt x="22" y="34"/>
                  </a:cubicBezTo>
                  <a:cubicBezTo>
                    <a:pt x="22" y="33"/>
                    <a:pt x="0" y="12"/>
                    <a:pt x="0" y="1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3" name="Freeform 236"/>
            <p:cNvSpPr/>
            <p:nvPr/>
          </p:nvSpPr>
          <p:spPr bwMode="auto">
            <a:xfrm>
              <a:off x="9728200" y="2705100"/>
              <a:ext cx="190500" cy="393700"/>
            </a:xfrm>
            <a:custGeom>
              <a:avLst/>
              <a:gdLst>
                <a:gd name="T0" fmla="*/ 89 w 89"/>
                <a:gd name="T1" fmla="*/ 0 h 184"/>
                <a:gd name="T2" fmla="*/ 37 w 89"/>
                <a:gd name="T3" fmla="*/ 125 h 184"/>
                <a:gd name="T4" fmla="*/ 0 w 89"/>
                <a:gd name="T5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184">
                  <a:moveTo>
                    <a:pt x="89" y="0"/>
                  </a:moveTo>
                  <a:cubicBezTo>
                    <a:pt x="69" y="5"/>
                    <a:pt x="65" y="53"/>
                    <a:pt x="37" y="125"/>
                  </a:cubicBezTo>
                  <a:cubicBezTo>
                    <a:pt x="34" y="134"/>
                    <a:pt x="0" y="184"/>
                    <a:pt x="0" y="18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4" name="Freeform 237"/>
            <p:cNvSpPr/>
            <p:nvPr/>
          </p:nvSpPr>
          <p:spPr bwMode="auto">
            <a:xfrm>
              <a:off x="9698038" y="2122488"/>
              <a:ext cx="314325" cy="423862"/>
            </a:xfrm>
            <a:custGeom>
              <a:avLst/>
              <a:gdLst>
                <a:gd name="T0" fmla="*/ 147 w 147"/>
                <a:gd name="T1" fmla="*/ 198 h 198"/>
                <a:gd name="T2" fmla="*/ 117 w 147"/>
                <a:gd name="T3" fmla="*/ 140 h 198"/>
                <a:gd name="T4" fmla="*/ 37 w 147"/>
                <a:gd name="T5" fmla="*/ 59 h 198"/>
                <a:gd name="T6" fmla="*/ 0 w 147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147" y="198"/>
                  </a:moveTo>
                  <a:cubicBezTo>
                    <a:pt x="125" y="173"/>
                    <a:pt x="128" y="150"/>
                    <a:pt x="117" y="140"/>
                  </a:cubicBezTo>
                  <a:cubicBezTo>
                    <a:pt x="104" y="127"/>
                    <a:pt x="42" y="69"/>
                    <a:pt x="37" y="59"/>
                  </a:cubicBezTo>
                  <a:cubicBezTo>
                    <a:pt x="31" y="48"/>
                    <a:pt x="11" y="2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5" name="Freeform 238"/>
            <p:cNvSpPr/>
            <p:nvPr/>
          </p:nvSpPr>
          <p:spPr bwMode="auto">
            <a:xfrm>
              <a:off x="10199688" y="2516188"/>
              <a:ext cx="268287" cy="79375"/>
            </a:xfrm>
            <a:custGeom>
              <a:avLst/>
              <a:gdLst>
                <a:gd name="T0" fmla="*/ 0 w 125"/>
                <a:gd name="T1" fmla="*/ 29 h 37"/>
                <a:gd name="T2" fmla="*/ 22 w 125"/>
                <a:gd name="T3" fmla="*/ 22 h 37"/>
                <a:gd name="T4" fmla="*/ 89 w 125"/>
                <a:gd name="T5" fmla="*/ 37 h 37"/>
                <a:gd name="T6" fmla="*/ 118 w 125"/>
                <a:gd name="T7" fmla="*/ 29 h 37"/>
                <a:gd name="T8" fmla="*/ 125 w 125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7">
                  <a:moveTo>
                    <a:pt x="0" y="29"/>
                  </a:moveTo>
                  <a:cubicBezTo>
                    <a:pt x="0" y="29"/>
                    <a:pt x="9" y="22"/>
                    <a:pt x="22" y="22"/>
                  </a:cubicBezTo>
                  <a:cubicBezTo>
                    <a:pt x="36" y="22"/>
                    <a:pt x="63" y="37"/>
                    <a:pt x="89" y="37"/>
                  </a:cubicBezTo>
                  <a:cubicBezTo>
                    <a:pt x="114" y="37"/>
                    <a:pt x="118" y="29"/>
                    <a:pt x="118" y="29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6" name="Freeform 239"/>
            <p:cNvSpPr/>
            <p:nvPr/>
          </p:nvSpPr>
          <p:spPr bwMode="auto">
            <a:xfrm>
              <a:off x="10233025" y="2617788"/>
              <a:ext cx="314325" cy="100012"/>
            </a:xfrm>
            <a:custGeom>
              <a:avLst/>
              <a:gdLst>
                <a:gd name="T0" fmla="*/ 0 w 147"/>
                <a:gd name="T1" fmla="*/ 12 h 47"/>
                <a:gd name="T2" fmla="*/ 37 w 147"/>
                <a:gd name="T3" fmla="*/ 12 h 47"/>
                <a:gd name="T4" fmla="*/ 125 w 147"/>
                <a:gd name="T5" fmla="*/ 34 h 47"/>
                <a:gd name="T6" fmla="*/ 147 w 147"/>
                <a:gd name="T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">
                  <a:moveTo>
                    <a:pt x="0" y="12"/>
                  </a:moveTo>
                  <a:cubicBezTo>
                    <a:pt x="9" y="6"/>
                    <a:pt x="15" y="0"/>
                    <a:pt x="37" y="12"/>
                  </a:cubicBezTo>
                  <a:cubicBezTo>
                    <a:pt x="59" y="23"/>
                    <a:pt x="93" y="47"/>
                    <a:pt x="125" y="34"/>
                  </a:cubicBezTo>
                  <a:cubicBezTo>
                    <a:pt x="126" y="33"/>
                    <a:pt x="147" y="12"/>
                    <a:pt x="147" y="1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7" name="Freeform 240"/>
            <p:cNvSpPr/>
            <p:nvPr/>
          </p:nvSpPr>
          <p:spPr bwMode="auto">
            <a:xfrm>
              <a:off x="10264775" y="2705100"/>
              <a:ext cx="187325" cy="393700"/>
            </a:xfrm>
            <a:custGeom>
              <a:avLst/>
              <a:gdLst>
                <a:gd name="T0" fmla="*/ 0 w 88"/>
                <a:gd name="T1" fmla="*/ 0 h 184"/>
                <a:gd name="T2" fmla="*/ 51 w 88"/>
                <a:gd name="T3" fmla="*/ 125 h 184"/>
                <a:gd name="T4" fmla="*/ 88 w 88"/>
                <a:gd name="T5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84">
                  <a:moveTo>
                    <a:pt x="0" y="0"/>
                  </a:moveTo>
                  <a:cubicBezTo>
                    <a:pt x="19" y="5"/>
                    <a:pt x="24" y="53"/>
                    <a:pt x="51" y="125"/>
                  </a:cubicBezTo>
                  <a:cubicBezTo>
                    <a:pt x="54" y="134"/>
                    <a:pt x="88" y="184"/>
                    <a:pt x="88" y="184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8" name="Freeform 241"/>
            <p:cNvSpPr/>
            <p:nvPr/>
          </p:nvSpPr>
          <p:spPr bwMode="auto">
            <a:xfrm>
              <a:off x="10169525" y="2122488"/>
              <a:ext cx="314325" cy="423862"/>
            </a:xfrm>
            <a:custGeom>
              <a:avLst/>
              <a:gdLst>
                <a:gd name="T0" fmla="*/ 0 w 147"/>
                <a:gd name="T1" fmla="*/ 198 h 198"/>
                <a:gd name="T2" fmla="*/ 29 w 147"/>
                <a:gd name="T3" fmla="*/ 140 h 198"/>
                <a:gd name="T4" fmla="*/ 110 w 147"/>
                <a:gd name="T5" fmla="*/ 59 h 198"/>
                <a:gd name="T6" fmla="*/ 147 w 147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0" y="198"/>
                  </a:moveTo>
                  <a:cubicBezTo>
                    <a:pt x="22" y="173"/>
                    <a:pt x="18" y="150"/>
                    <a:pt x="29" y="140"/>
                  </a:cubicBezTo>
                  <a:cubicBezTo>
                    <a:pt x="42" y="127"/>
                    <a:pt x="104" y="69"/>
                    <a:pt x="110" y="59"/>
                  </a:cubicBezTo>
                  <a:cubicBezTo>
                    <a:pt x="115" y="48"/>
                    <a:pt x="136" y="2"/>
                    <a:pt x="14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9" name="Freeform 242"/>
            <p:cNvSpPr/>
            <p:nvPr/>
          </p:nvSpPr>
          <p:spPr bwMode="auto">
            <a:xfrm>
              <a:off x="9947275" y="2643188"/>
              <a:ext cx="33338" cy="87312"/>
            </a:xfrm>
            <a:custGeom>
              <a:avLst/>
              <a:gdLst>
                <a:gd name="T0" fmla="*/ 15 w 15"/>
                <a:gd name="T1" fmla="*/ 41 h 41"/>
                <a:gd name="T2" fmla="*/ 0 w 15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41">
                  <a:moveTo>
                    <a:pt x="15" y="41"/>
                  </a:moveTo>
                  <a:cubicBezTo>
                    <a:pt x="6" y="30"/>
                    <a:pt x="0" y="15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0" name="Freeform 243"/>
            <p:cNvSpPr/>
            <p:nvPr/>
          </p:nvSpPr>
          <p:spPr bwMode="auto">
            <a:xfrm>
              <a:off x="10044113" y="2643188"/>
              <a:ext cx="188912" cy="141287"/>
            </a:xfrm>
            <a:custGeom>
              <a:avLst/>
              <a:gdLst>
                <a:gd name="T0" fmla="*/ 88 w 88"/>
                <a:gd name="T1" fmla="*/ 0 h 66"/>
                <a:gd name="T2" fmla="*/ 22 w 88"/>
                <a:gd name="T3" fmla="*/ 66 h 66"/>
                <a:gd name="T4" fmla="*/ 0 w 88"/>
                <a:gd name="T5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66">
                  <a:moveTo>
                    <a:pt x="88" y="0"/>
                  </a:moveTo>
                  <a:cubicBezTo>
                    <a:pt x="88" y="36"/>
                    <a:pt x="58" y="66"/>
                    <a:pt x="22" y="66"/>
                  </a:cubicBezTo>
                  <a:cubicBezTo>
                    <a:pt x="14" y="66"/>
                    <a:pt x="7" y="64"/>
                    <a:pt x="0" y="6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78" name="组合 596"/>
          <p:cNvGrpSpPr/>
          <p:nvPr/>
        </p:nvGrpSpPr>
        <p:grpSpPr>
          <a:xfrm>
            <a:off x="11212513" y="3417888"/>
            <a:ext cx="944562" cy="976312"/>
            <a:chOff x="8485188" y="2122488"/>
            <a:chExt cx="944563" cy="976312"/>
          </a:xfrm>
        </p:grpSpPr>
        <p:sp>
          <p:nvSpPr>
            <p:cNvPr id="471" name="Oval 244"/>
            <p:cNvSpPr>
              <a:spLocks noChangeArrowheads="1"/>
            </p:cNvSpPr>
            <p:nvPr/>
          </p:nvSpPr>
          <p:spPr bwMode="auto">
            <a:xfrm>
              <a:off x="8910638" y="2279650"/>
              <a:ext cx="93662" cy="93663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2" name="Freeform 245"/>
            <p:cNvSpPr/>
            <p:nvPr/>
          </p:nvSpPr>
          <p:spPr bwMode="auto">
            <a:xfrm>
              <a:off x="8778875" y="2359025"/>
              <a:ext cx="358775" cy="187325"/>
            </a:xfrm>
            <a:custGeom>
              <a:avLst/>
              <a:gdLst>
                <a:gd name="T0" fmla="*/ 62 w 168"/>
                <a:gd name="T1" fmla="*/ 0 h 88"/>
                <a:gd name="T2" fmla="*/ 9 w 168"/>
                <a:gd name="T3" fmla="*/ 36 h 88"/>
                <a:gd name="T4" fmla="*/ 6 w 168"/>
                <a:gd name="T5" fmla="*/ 58 h 88"/>
                <a:gd name="T6" fmla="*/ 84 w 168"/>
                <a:gd name="T7" fmla="*/ 88 h 88"/>
                <a:gd name="T8" fmla="*/ 162 w 168"/>
                <a:gd name="T9" fmla="*/ 58 h 88"/>
                <a:gd name="T10" fmla="*/ 159 w 168"/>
                <a:gd name="T11" fmla="*/ 36 h 88"/>
                <a:gd name="T12" fmla="*/ 106 w 168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8">
                  <a:moveTo>
                    <a:pt x="62" y="0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1" y="41"/>
                    <a:pt x="0" y="52"/>
                    <a:pt x="6" y="58"/>
                  </a:cubicBezTo>
                  <a:cubicBezTo>
                    <a:pt x="25" y="77"/>
                    <a:pt x="53" y="88"/>
                    <a:pt x="84" y="88"/>
                  </a:cubicBezTo>
                  <a:cubicBezTo>
                    <a:pt x="115" y="88"/>
                    <a:pt x="143" y="77"/>
                    <a:pt x="162" y="58"/>
                  </a:cubicBezTo>
                  <a:cubicBezTo>
                    <a:pt x="168" y="52"/>
                    <a:pt x="167" y="41"/>
                    <a:pt x="159" y="36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3" name="Freeform 246"/>
            <p:cNvSpPr/>
            <p:nvPr/>
          </p:nvSpPr>
          <p:spPr bwMode="auto">
            <a:xfrm>
              <a:off x="8736013" y="2500313"/>
              <a:ext cx="222250" cy="550862"/>
            </a:xfrm>
            <a:custGeom>
              <a:avLst/>
              <a:gdLst>
                <a:gd name="T0" fmla="*/ 23 w 104"/>
                <a:gd name="T1" fmla="*/ 0 h 258"/>
                <a:gd name="T2" fmla="*/ 104 w 104"/>
                <a:gd name="T3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258">
                  <a:moveTo>
                    <a:pt x="23" y="0"/>
                  </a:moveTo>
                  <a:cubicBezTo>
                    <a:pt x="17" y="14"/>
                    <a:pt x="0" y="258"/>
                    <a:pt x="104" y="25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4" name="Freeform 247"/>
            <p:cNvSpPr/>
            <p:nvPr/>
          </p:nvSpPr>
          <p:spPr bwMode="auto">
            <a:xfrm>
              <a:off x="8818563" y="2792413"/>
              <a:ext cx="139700" cy="139700"/>
            </a:xfrm>
            <a:custGeom>
              <a:avLst/>
              <a:gdLst>
                <a:gd name="T0" fmla="*/ 0 w 65"/>
                <a:gd name="T1" fmla="*/ 65 h 65"/>
                <a:gd name="T2" fmla="*/ 65 w 65"/>
                <a:gd name="T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5" h="65">
                  <a:moveTo>
                    <a:pt x="0" y="65"/>
                  </a:moveTo>
                  <a:cubicBezTo>
                    <a:pt x="12" y="65"/>
                    <a:pt x="65" y="51"/>
                    <a:pt x="6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5" name="Freeform 248"/>
            <p:cNvSpPr/>
            <p:nvPr/>
          </p:nvSpPr>
          <p:spPr bwMode="auto">
            <a:xfrm>
              <a:off x="8958264" y="2500313"/>
              <a:ext cx="220662" cy="550862"/>
            </a:xfrm>
            <a:custGeom>
              <a:avLst/>
              <a:gdLst>
                <a:gd name="T0" fmla="*/ 80 w 103"/>
                <a:gd name="T1" fmla="*/ 0 h 258"/>
                <a:gd name="T2" fmla="*/ 0 w 103"/>
                <a:gd name="T3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3" h="258">
                  <a:moveTo>
                    <a:pt x="80" y="0"/>
                  </a:moveTo>
                  <a:cubicBezTo>
                    <a:pt x="86" y="14"/>
                    <a:pt x="103" y="258"/>
                    <a:pt x="0" y="25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6" name="Freeform 249"/>
            <p:cNvSpPr/>
            <p:nvPr/>
          </p:nvSpPr>
          <p:spPr bwMode="auto">
            <a:xfrm>
              <a:off x="8958264" y="2792413"/>
              <a:ext cx="136525" cy="139700"/>
            </a:xfrm>
            <a:custGeom>
              <a:avLst/>
              <a:gdLst>
                <a:gd name="T0" fmla="*/ 64 w 64"/>
                <a:gd name="T1" fmla="*/ 65 h 65"/>
                <a:gd name="T2" fmla="*/ 0 w 64"/>
                <a:gd name="T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" h="65">
                  <a:moveTo>
                    <a:pt x="64" y="65"/>
                  </a:moveTo>
                  <a:cubicBezTo>
                    <a:pt x="52" y="65"/>
                    <a:pt x="0" y="51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7" name="Freeform 250"/>
            <p:cNvSpPr/>
            <p:nvPr/>
          </p:nvSpPr>
          <p:spPr bwMode="auto">
            <a:xfrm>
              <a:off x="8737600" y="2122488"/>
              <a:ext cx="109538" cy="268287"/>
            </a:xfrm>
            <a:custGeom>
              <a:avLst/>
              <a:gdLst>
                <a:gd name="T0" fmla="*/ 51 w 51"/>
                <a:gd name="T1" fmla="*/ 125 h 125"/>
                <a:gd name="T2" fmla="*/ 27 w 51"/>
                <a:gd name="T3" fmla="*/ 101 h 125"/>
                <a:gd name="T4" fmla="*/ 22 w 51"/>
                <a:gd name="T5" fmla="*/ 88 h 125"/>
                <a:gd name="T6" fmla="*/ 22 w 51"/>
                <a:gd name="T7" fmla="*/ 29 h 125"/>
                <a:gd name="T8" fmla="*/ 17 w 51"/>
                <a:gd name="T9" fmla="*/ 17 h 125"/>
                <a:gd name="T10" fmla="*/ 0 w 5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25">
                  <a:moveTo>
                    <a:pt x="51" y="125"/>
                  </a:moveTo>
                  <a:cubicBezTo>
                    <a:pt x="27" y="101"/>
                    <a:pt x="27" y="101"/>
                    <a:pt x="27" y="101"/>
                  </a:cubicBezTo>
                  <a:cubicBezTo>
                    <a:pt x="24" y="98"/>
                    <a:pt x="22" y="92"/>
                    <a:pt x="22" y="8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5"/>
                    <a:pt x="20" y="19"/>
                    <a:pt x="17" y="1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8" name="Freeform 251"/>
            <p:cNvSpPr/>
            <p:nvPr/>
          </p:nvSpPr>
          <p:spPr bwMode="auto">
            <a:xfrm>
              <a:off x="8485188" y="2501900"/>
              <a:ext cx="282575" cy="109538"/>
            </a:xfrm>
            <a:custGeom>
              <a:avLst/>
              <a:gdLst>
                <a:gd name="T0" fmla="*/ 132 w 132"/>
                <a:gd name="T1" fmla="*/ 7 h 51"/>
                <a:gd name="T2" fmla="*/ 117 w 132"/>
                <a:gd name="T3" fmla="*/ 2 h 51"/>
                <a:gd name="T4" fmla="*/ 104 w 132"/>
                <a:gd name="T5" fmla="*/ 3 h 51"/>
                <a:gd name="T6" fmla="*/ 43 w 132"/>
                <a:gd name="T7" fmla="*/ 40 h 51"/>
                <a:gd name="T8" fmla="*/ 30 w 132"/>
                <a:gd name="T9" fmla="*/ 45 h 51"/>
                <a:gd name="T10" fmla="*/ 0 w 132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51">
                  <a:moveTo>
                    <a:pt x="132" y="7"/>
                  </a:moveTo>
                  <a:cubicBezTo>
                    <a:pt x="117" y="2"/>
                    <a:pt x="117" y="2"/>
                    <a:pt x="117" y="2"/>
                  </a:cubicBezTo>
                  <a:cubicBezTo>
                    <a:pt x="114" y="0"/>
                    <a:pt x="108" y="1"/>
                    <a:pt x="104" y="3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0" y="42"/>
                    <a:pt x="34" y="44"/>
                    <a:pt x="30" y="45"/>
                  </a:cubicBezTo>
                  <a:cubicBezTo>
                    <a:pt x="0" y="51"/>
                    <a:pt x="0" y="51"/>
                    <a:pt x="0" y="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9" name="Freeform 252"/>
            <p:cNvSpPr/>
            <p:nvPr/>
          </p:nvSpPr>
          <p:spPr bwMode="auto">
            <a:xfrm>
              <a:off x="8612188" y="2625725"/>
              <a:ext cx="155575" cy="473075"/>
            </a:xfrm>
            <a:custGeom>
              <a:avLst/>
              <a:gdLst>
                <a:gd name="T0" fmla="*/ 73 w 73"/>
                <a:gd name="T1" fmla="*/ 0 h 221"/>
                <a:gd name="T2" fmla="*/ 29 w 73"/>
                <a:gd name="T3" fmla="*/ 15 h 221"/>
                <a:gd name="T4" fmla="*/ 23 w 73"/>
                <a:gd name="T5" fmla="*/ 27 h 221"/>
                <a:gd name="T6" fmla="*/ 36 w 73"/>
                <a:gd name="T7" fmla="*/ 177 h 221"/>
                <a:gd name="T8" fmla="*/ 31 w 73"/>
                <a:gd name="T9" fmla="*/ 191 h 221"/>
                <a:gd name="T10" fmla="*/ 0 w 73"/>
                <a:gd name="T1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221">
                  <a:moveTo>
                    <a:pt x="73" y="0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5" y="17"/>
                    <a:pt x="22" y="22"/>
                    <a:pt x="23" y="2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6" y="182"/>
                    <a:pt x="34" y="188"/>
                    <a:pt x="31" y="191"/>
                  </a:cubicBezTo>
                  <a:cubicBezTo>
                    <a:pt x="0" y="221"/>
                    <a:pt x="0" y="221"/>
                    <a:pt x="0" y="22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8" name="Freeform 253"/>
            <p:cNvSpPr/>
            <p:nvPr/>
          </p:nvSpPr>
          <p:spPr bwMode="auto">
            <a:xfrm>
              <a:off x="9066214" y="2122488"/>
              <a:ext cx="112712" cy="268287"/>
            </a:xfrm>
            <a:custGeom>
              <a:avLst/>
              <a:gdLst>
                <a:gd name="T0" fmla="*/ 0 w 52"/>
                <a:gd name="T1" fmla="*/ 125 h 125"/>
                <a:gd name="T2" fmla="*/ 25 w 52"/>
                <a:gd name="T3" fmla="*/ 101 h 125"/>
                <a:gd name="T4" fmla="*/ 30 w 52"/>
                <a:gd name="T5" fmla="*/ 88 h 125"/>
                <a:gd name="T6" fmla="*/ 30 w 52"/>
                <a:gd name="T7" fmla="*/ 29 h 125"/>
                <a:gd name="T8" fmla="*/ 35 w 52"/>
                <a:gd name="T9" fmla="*/ 17 h 125"/>
                <a:gd name="T10" fmla="*/ 52 w 52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25">
                  <a:moveTo>
                    <a:pt x="0" y="125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27" y="98"/>
                    <a:pt x="30" y="92"/>
                    <a:pt x="30" y="8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5"/>
                    <a:pt x="32" y="19"/>
                    <a:pt x="35" y="17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9" name="Freeform 254"/>
            <p:cNvSpPr/>
            <p:nvPr/>
          </p:nvSpPr>
          <p:spPr bwMode="auto">
            <a:xfrm>
              <a:off x="9145589" y="2501900"/>
              <a:ext cx="284162" cy="109538"/>
            </a:xfrm>
            <a:custGeom>
              <a:avLst/>
              <a:gdLst>
                <a:gd name="T0" fmla="*/ 0 w 133"/>
                <a:gd name="T1" fmla="*/ 7 h 51"/>
                <a:gd name="T2" fmla="*/ 15 w 133"/>
                <a:gd name="T3" fmla="*/ 2 h 51"/>
                <a:gd name="T4" fmla="*/ 29 w 133"/>
                <a:gd name="T5" fmla="*/ 3 h 51"/>
                <a:gd name="T6" fmla="*/ 90 w 133"/>
                <a:gd name="T7" fmla="*/ 40 h 51"/>
                <a:gd name="T8" fmla="*/ 103 w 133"/>
                <a:gd name="T9" fmla="*/ 45 h 51"/>
                <a:gd name="T10" fmla="*/ 133 w 133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51">
                  <a:moveTo>
                    <a:pt x="0" y="7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9" y="0"/>
                    <a:pt x="25" y="1"/>
                    <a:pt x="29" y="3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3" y="42"/>
                    <a:pt x="99" y="44"/>
                    <a:pt x="103" y="45"/>
                  </a:cubicBezTo>
                  <a:cubicBezTo>
                    <a:pt x="133" y="51"/>
                    <a:pt x="133" y="51"/>
                    <a:pt x="133" y="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0" name="Freeform 255"/>
            <p:cNvSpPr/>
            <p:nvPr/>
          </p:nvSpPr>
          <p:spPr bwMode="auto">
            <a:xfrm>
              <a:off x="9145589" y="2625725"/>
              <a:ext cx="158750" cy="473075"/>
            </a:xfrm>
            <a:custGeom>
              <a:avLst/>
              <a:gdLst>
                <a:gd name="T0" fmla="*/ 0 w 74"/>
                <a:gd name="T1" fmla="*/ 0 h 221"/>
                <a:gd name="T2" fmla="*/ 45 w 74"/>
                <a:gd name="T3" fmla="*/ 15 h 221"/>
                <a:gd name="T4" fmla="*/ 51 w 74"/>
                <a:gd name="T5" fmla="*/ 27 h 221"/>
                <a:gd name="T6" fmla="*/ 38 w 74"/>
                <a:gd name="T7" fmla="*/ 177 h 221"/>
                <a:gd name="T8" fmla="*/ 43 w 74"/>
                <a:gd name="T9" fmla="*/ 191 h 221"/>
                <a:gd name="T10" fmla="*/ 74 w 74"/>
                <a:gd name="T1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221">
                  <a:moveTo>
                    <a:pt x="0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8" y="17"/>
                    <a:pt x="51" y="22"/>
                    <a:pt x="51" y="27"/>
                  </a:cubicBezTo>
                  <a:cubicBezTo>
                    <a:pt x="38" y="177"/>
                    <a:pt x="38" y="177"/>
                    <a:pt x="38" y="177"/>
                  </a:cubicBezTo>
                  <a:cubicBezTo>
                    <a:pt x="37" y="182"/>
                    <a:pt x="40" y="188"/>
                    <a:pt x="43" y="191"/>
                  </a:cubicBezTo>
                  <a:cubicBezTo>
                    <a:pt x="74" y="221"/>
                    <a:pt x="74" y="221"/>
                    <a:pt x="74" y="22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1" name="Line 256"/>
            <p:cNvSpPr>
              <a:spLocks noChangeShapeType="1"/>
            </p:cNvSpPr>
            <p:nvPr/>
          </p:nvSpPr>
          <p:spPr bwMode="auto">
            <a:xfrm flipH="1" flipV="1">
              <a:off x="8864600" y="2152650"/>
              <a:ext cx="61913" cy="12700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2" name="Line 257"/>
            <p:cNvSpPr>
              <a:spLocks noChangeShapeType="1"/>
            </p:cNvSpPr>
            <p:nvPr/>
          </p:nvSpPr>
          <p:spPr bwMode="auto">
            <a:xfrm flipV="1">
              <a:off x="8990014" y="2152650"/>
              <a:ext cx="61912" cy="127000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" name="Line 258"/>
            <p:cNvSpPr>
              <a:spLocks noChangeShapeType="1"/>
            </p:cNvSpPr>
            <p:nvPr/>
          </p:nvSpPr>
          <p:spPr bwMode="auto">
            <a:xfrm flipV="1">
              <a:off x="8958264" y="2611438"/>
              <a:ext cx="0" cy="1873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94" name="组合 597"/>
          <p:cNvGrpSpPr/>
          <p:nvPr/>
        </p:nvGrpSpPr>
        <p:grpSpPr>
          <a:xfrm>
            <a:off x="58738" y="3519488"/>
            <a:ext cx="912812" cy="976312"/>
            <a:chOff x="7373938" y="2097088"/>
            <a:chExt cx="912813" cy="976312"/>
          </a:xfrm>
        </p:grpSpPr>
        <p:sp>
          <p:nvSpPr>
            <p:cNvPr id="294" name="Freeform 259"/>
            <p:cNvSpPr/>
            <p:nvPr/>
          </p:nvSpPr>
          <p:spPr bwMode="auto">
            <a:xfrm>
              <a:off x="7532688" y="2352675"/>
              <a:ext cx="595313" cy="673100"/>
            </a:xfrm>
            <a:custGeom>
              <a:avLst/>
              <a:gdLst>
                <a:gd name="T0" fmla="*/ 235 w 279"/>
                <a:gd name="T1" fmla="*/ 9 h 315"/>
                <a:gd name="T2" fmla="*/ 212 w 279"/>
                <a:gd name="T3" fmla="*/ 3 h 315"/>
                <a:gd name="T4" fmla="*/ 140 w 279"/>
                <a:gd name="T5" fmla="*/ 13 h 315"/>
                <a:gd name="T6" fmla="*/ 67 w 279"/>
                <a:gd name="T7" fmla="*/ 3 h 315"/>
                <a:gd name="T8" fmla="*/ 44 w 279"/>
                <a:gd name="T9" fmla="*/ 9 h 315"/>
                <a:gd name="T10" fmla="*/ 0 w 279"/>
                <a:gd name="T11" fmla="*/ 138 h 315"/>
                <a:gd name="T12" fmla="*/ 140 w 279"/>
                <a:gd name="T13" fmla="*/ 315 h 315"/>
                <a:gd name="T14" fmla="*/ 279 w 279"/>
                <a:gd name="T15" fmla="*/ 138 h 315"/>
                <a:gd name="T16" fmla="*/ 235 w 279"/>
                <a:gd name="T17" fmla="*/ 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315">
                  <a:moveTo>
                    <a:pt x="235" y="9"/>
                  </a:moveTo>
                  <a:cubicBezTo>
                    <a:pt x="229" y="3"/>
                    <a:pt x="220" y="0"/>
                    <a:pt x="212" y="3"/>
                  </a:cubicBezTo>
                  <a:cubicBezTo>
                    <a:pt x="190" y="9"/>
                    <a:pt x="166" y="13"/>
                    <a:pt x="140" y="13"/>
                  </a:cubicBezTo>
                  <a:cubicBezTo>
                    <a:pt x="113" y="13"/>
                    <a:pt x="89" y="9"/>
                    <a:pt x="67" y="3"/>
                  </a:cubicBezTo>
                  <a:cubicBezTo>
                    <a:pt x="59" y="0"/>
                    <a:pt x="50" y="3"/>
                    <a:pt x="44" y="9"/>
                  </a:cubicBezTo>
                  <a:cubicBezTo>
                    <a:pt x="17" y="42"/>
                    <a:pt x="0" y="87"/>
                    <a:pt x="0" y="138"/>
                  </a:cubicBezTo>
                  <a:cubicBezTo>
                    <a:pt x="0" y="236"/>
                    <a:pt x="62" y="315"/>
                    <a:pt x="140" y="315"/>
                  </a:cubicBezTo>
                  <a:cubicBezTo>
                    <a:pt x="217" y="315"/>
                    <a:pt x="279" y="236"/>
                    <a:pt x="279" y="138"/>
                  </a:cubicBezTo>
                  <a:cubicBezTo>
                    <a:pt x="279" y="87"/>
                    <a:pt x="262" y="42"/>
                    <a:pt x="235" y="9"/>
                  </a:cubicBezTo>
                  <a:close/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5" name="Freeform 260"/>
            <p:cNvSpPr/>
            <p:nvPr/>
          </p:nvSpPr>
          <p:spPr bwMode="auto">
            <a:xfrm>
              <a:off x="7634288" y="2206625"/>
              <a:ext cx="392112" cy="152400"/>
            </a:xfrm>
            <a:custGeom>
              <a:avLst/>
              <a:gdLst>
                <a:gd name="T0" fmla="*/ 164 w 183"/>
                <a:gd name="T1" fmla="*/ 71 h 71"/>
                <a:gd name="T2" fmla="*/ 180 w 183"/>
                <a:gd name="T3" fmla="*/ 52 h 71"/>
                <a:gd name="T4" fmla="*/ 92 w 183"/>
                <a:gd name="T5" fmla="*/ 0 h 71"/>
                <a:gd name="T6" fmla="*/ 3 w 183"/>
                <a:gd name="T7" fmla="*/ 52 h 71"/>
                <a:gd name="T8" fmla="*/ 19 w 18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1">
                  <a:moveTo>
                    <a:pt x="164" y="71"/>
                  </a:moveTo>
                  <a:cubicBezTo>
                    <a:pt x="173" y="64"/>
                    <a:pt x="183" y="59"/>
                    <a:pt x="180" y="52"/>
                  </a:cubicBezTo>
                  <a:cubicBezTo>
                    <a:pt x="160" y="11"/>
                    <a:pt x="155" y="0"/>
                    <a:pt x="92" y="0"/>
                  </a:cubicBezTo>
                  <a:cubicBezTo>
                    <a:pt x="28" y="0"/>
                    <a:pt x="23" y="11"/>
                    <a:pt x="3" y="52"/>
                  </a:cubicBezTo>
                  <a:cubicBezTo>
                    <a:pt x="0" y="59"/>
                    <a:pt x="10" y="64"/>
                    <a:pt x="19" y="7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6" name="Freeform 261"/>
            <p:cNvSpPr/>
            <p:nvPr/>
          </p:nvSpPr>
          <p:spPr bwMode="auto">
            <a:xfrm>
              <a:off x="7734300" y="2144713"/>
              <a:ext cx="190500" cy="61912"/>
            </a:xfrm>
            <a:custGeom>
              <a:avLst/>
              <a:gdLst>
                <a:gd name="T0" fmla="*/ 89 w 89"/>
                <a:gd name="T1" fmla="*/ 29 h 29"/>
                <a:gd name="T2" fmla="*/ 45 w 89"/>
                <a:gd name="T3" fmla="*/ 0 h 29"/>
                <a:gd name="T4" fmla="*/ 0 w 8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29">
                  <a:moveTo>
                    <a:pt x="89" y="29"/>
                  </a:moveTo>
                  <a:cubicBezTo>
                    <a:pt x="83" y="5"/>
                    <a:pt x="57" y="0"/>
                    <a:pt x="45" y="0"/>
                  </a:cubicBezTo>
                  <a:cubicBezTo>
                    <a:pt x="32" y="0"/>
                    <a:pt x="6" y="5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7" name="Freeform 262"/>
            <p:cNvSpPr/>
            <p:nvPr/>
          </p:nvSpPr>
          <p:spPr bwMode="auto">
            <a:xfrm>
              <a:off x="7720013" y="2097088"/>
              <a:ext cx="47625" cy="61912"/>
            </a:xfrm>
            <a:custGeom>
              <a:avLst/>
              <a:gdLst>
                <a:gd name="T0" fmla="*/ 0 w 22"/>
                <a:gd name="T1" fmla="*/ 0 h 29"/>
                <a:gd name="T2" fmla="*/ 22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0" y="0"/>
                  </a:moveTo>
                  <a:cubicBezTo>
                    <a:pt x="3" y="9"/>
                    <a:pt x="13" y="22"/>
                    <a:pt x="22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8" name="Freeform 263"/>
            <p:cNvSpPr/>
            <p:nvPr/>
          </p:nvSpPr>
          <p:spPr bwMode="auto">
            <a:xfrm>
              <a:off x="7893051" y="2097088"/>
              <a:ext cx="47625" cy="61912"/>
            </a:xfrm>
            <a:custGeom>
              <a:avLst/>
              <a:gdLst>
                <a:gd name="T0" fmla="*/ 22 w 22"/>
                <a:gd name="T1" fmla="*/ 0 h 29"/>
                <a:gd name="T2" fmla="*/ 0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22" y="0"/>
                  </a:moveTo>
                  <a:cubicBezTo>
                    <a:pt x="19" y="9"/>
                    <a:pt x="9" y="22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9" name="Freeform 264"/>
            <p:cNvSpPr/>
            <p:nvPr/>
          </p:nvSpPr>
          <p:spPr bwMode="auto">
            <a:xfrm>
              <a:off x="7453313" y="2097088"/>
              <a:ext cx="204787" cy="188912"/>
            </a:xfrm>
            <a:custGeom>
              <a:avLst/>
              <a:gdLst>
                <a:gd name="T0" fmla="*/ 96 w 96"/>
                <a:gd name="T1" fmla="*/ 88 h 88"/>
                <a:gd name="T2" fmla="*/ 66 w 96"/>
                <a:gd name="T3" fmla="*/ 59 h 88"/>
                <a:gd name="T4" fmla="*/ 66 w 96"/>
                <a:gd name="T5" fmla="*/ 0 h 88"/>
                <a:gd name="T6" fmla="*/ 0 w 96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88">
                  <a:moveTo>
                    <a:pt x="96" y="88"/>
                  </a:moveTo>
                  <a:cubicBezTo>
                    <a:pt x="89" y="84"/>
                    <a:pt x="66" y="79"/>
                    <a:pt x="66" y="59"/>
                  </a:cubicBezTo>
                  <a:cubicBezTo>
                    <a:pt x="66" y="38"/>
                    <a:pt x="66" y="0"/>
                    <a:pt x="66" y="0"/>
                  </a:cubicBezTo>
                  <a:cubicBezTo>
                    <a:pt x="66" y="0"/>
                    <a:pt x="36" y="1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0" name="Freeform 265"/>
            <p:cNvSpPr/>
            <p:nvPr/>
          </p:nvSpPr>
          <p:spPr bwMode="auto">
            <a:xfrm>
              <a:off x="8004176" y="2097088"/>
              <a:ext cx="203200" cy="188912"/>
            </a:xfrm>
            <a:custGeom>
              <a:avLst/>
              <a:gdLst>
                <a:gd name="T0" fmla="*/ 0 w 95"/>
                <a:gd name="T1" fmla="*/ 88 h 88"/>
                <a:gd name="T2" fmla="*/ 29 w 95"/>
                <a:gd name="T3" fmla="*/ 59 h 88"/>
                <a:gd name="T4" fmla="*/ 29 w 95"/>
                <a:gd name="T5" fmla="*/ 0 h 88"/>
                <a:gd name="T6" fmla="*/ 95 w 95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88">
                  <a:moveTo>
                    <a:pt x="0" y="88"/>
                  </a:moveTo>
                  <a:cubicBezTo>
                    <a:pt x="6" y="84"/>
                    <a:pt x="29" y="79"/>
                    <a:pt x="29" y="59"/>
                  </a:cubicBezTo>
                  <a:cubicBezTo>
                    <a:pt x="29" y="38"/>
                    <a:pt x="29" y="0"/>
                    <a:pt x="29" y="0"/>
                  </a:cubicBezTo>
                  <a:cubicBezTo>
                    <a:pt x="29" y="0"/>
                    <a:pt x="59" y="16"/>
                    <a:pt x="9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1" name="Freeform 266"/>
            <p:cNvSpPr/>
            <p:nvPr/>
          </p:nvSpPr>
          <p:spPr bwMode="auto">
            <a:xfrm>
              <a:off x="7373938" y="2489200"/>
              <a:ext cx="173037" cy="128588"/>
            </a:xfrm>
            <a:custGeom>
              <a:avLst/>
              <a:gdLst>
                <a:gd name="T0" fmla="*/ 81 w 81"/>
                <a:gd name="T1" fmla="*/ 1 h 60"/>
                <a:gd name="T2" fmla="*/ 59 w 81"/>
                <a:gd name="T3" fmla="*/ 15 h 60"/>
                <a:gd name="T4" fmla="*/ 44 w 81"/>
                <a:gd name="T5" fmla="*/ 60 h 60"/>
                <a:gd name="T6" fmla="*/ 0 w 81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81" y="1"/>
                  </a:moveTo>
                  <a:cubicBezTo>
                    <a:pt x="76" y="0"/>
                    <a:pt x="63" y="1"/>
                    <a:pt x="59" y="15"/>
                  </a:cubicBezTo>
                  <a:cubicBezTo>
                    <a:pt x="55" y="30"/>
                    <a:pt x="44" y="60"/>
                    <a:pt x="44" y="60"/>
                  </a:cubicBezTo>
                  <a:cubicBezTo>
                    <a:pt x="44" y="60"/>
                    <a:pt x="29" y="38"/>
                    <a:pt x="0" y="3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2" name="Freeform 267"/>
            <p:cNvSpPr/>
            <p:nvPr/>
          </p:nvSpPr>
          <p:spPr bwMode="auto">
            <a:xfrm>
              <a:off x="8113714" y="2489200"/>
              <a:ext cx="173037" cy="128588"/>
            </a:xfrm>
            <a:custGeom>
              <a:avLst/>
              <a:gdLst>
                <a:gd name="T0" fmla="*/ 0 w 81"/>
                <a:gd name="T1" fmla="*/ 1 h 60"/>
                <a:gd name="T2" fmla="*/ 22 w 81"/>
                <a:gd name="T3" fmla="*/ 15 h 60"/>
                <a:gd name="T4" fmla="*/ 37 w 81"/>
                <a:gd name="T5" fmla="*/ 60 h 60"/>
                <a:gd name="T6" fmla="*/ 81 w 81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0" y="1"/>
                  </a:moveTo>
                  <a:cubicBezTo>
                    <a:pt x="6" y="0"/>
                    <a:pt x="19" y="1"/>
                    <a:pt x="22" y="15"/>
                  </a:cubicBezTo>
                  <a:cubicBezTo>
                    <a:pt x="26" y="30"/>
                    <a:pt x="37" y="60"/>
                    <a:pt x="37" y="60"/>
                  </a:cubicBezTo>
                  <a:cubicBezTo>
                    <a:pt x="37" y="60"/>
                    <a:pt x="52" y="38"/>
                    <a:pt x="81" y="3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3" name="Freeform 268"/>
            <p:cNvSpPr/>
            <p:nvPr/>
          </p:nvSpPr>
          <p:spPr bwMode="auto">
            <a:xfrm>
              <a:off x="7467600" y="2790825"/>
              <a:ext cx="111125" cy="282575"/>
            </a:xfrm>
            <a:custGeom>
              <a:avLst/>
              <a:gdLst>
                <a:gd name="T0" fmla="*/ 37 w 52"/>
                <a:gd name="T1" fmla="*/ 0 h 132"/>
                <a:gd name="T2" fmla="*/ 22 w 52"/>
                <a:gd name="T3" fmla="*/ 22 h 132"/>
                <a:gd name="T4" fmla="*/ 52 w 52"/>
                <a:gd name="T5" fmla="*/ 88 h 132"/>
                <a:gd name="T6" fmla="*/ 0 w 52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32">
                  <a:moveTo>
                    <a:pt x="37" y="0"/>
                  </a:moveTo>
                  <a:cubicBezTo>
                    <a:pt x="30" y="3"/>
                    <a:pt x="16" y="6"/>
                    <a:pt x="22" y="22"/>
                  </a:cubicBezTo>
                  <a:cubicBezTo>
                    <a:pt x="29" y="37"/>
                    <a:pt x="52" y="88"/>
                    <a:pt x="52" y="88"/>
                  </a:cubicBezTo>
                  <a:cubicBezTo>
                    <a:pt x="52" y="88"/>
                    <a:pt x="0" y="100"/>
                    <a:pt x="0" y="13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4" name="Freeform 269"/>
            <p:cNvSpPr/>
            <p:nvPr/>
          </p:nvSpPr>
          <p:spPr bwMode="auto">
            <a:xfrm>
              <a:off x="8081964" y="2790825"/>
              <a:ext cx="111125" cy="282575"/>
            </a:xfrm>
            <a:custGeom>
              <a:avLst/>
              <a:gdLst>
                <a:gd name="T0" fmla="*/ 15 w 52"/>
                <a:gd name="T1" fmla="*/ 0 h 132"/>
                <a:gd name="T2" fmla="*/ 30 w 52"/>
                <a:gd name="T3" fmla="*/ 22 h 132"/>
                <a:gd name="T4" fmla="*/ 0 w 52"/>
                <a:gd name="T5" fmla="*/ 88 h 132"/>
                <a:gd name="T6" fmla="*/ 52 w 52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32">
                  <a:moveTo>
                    <a:pt x="15" y="0"/>
                  </a:moveTo>
                  <a:cubicBezTo>
                    <a:pt x="22" y="3"/>
                    <a:pt x="37" y="6"/>
                    <a:pt x="30" y="22"/>
                  </a:cubicBezTo>
                  <a:cubicBezTo>
                    <a:pt x="23" y="37"/>
                    <a:pt x="0" y="88"/>
                    <a:pt x="0" y="88"/>
                  </a:cubicBezTo>
                  <a:cubicBezTo>
                    <a:pt x="0" y="88"/>
                    <a:pt x="52" y="100"/>
                    <a:pt x="52" y="13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5" name="Line 270"/>
            <p:cNvSpPr>
              <a:spLocks noChangeShapeType="1"/>
            </p:cNvSpPr>
            <p:nvPr/>
          </p:nvSpPr>
          <p:spPr bwMode="auto">
            <a:xfrm flipV="1">
              <a:off x="7831139" y="2444750"/>
              <a:ext cx="0" cy="581025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6" name="Oval 271"/>
            <p:cNvSpPr>
              <a:spLocks noChangeArrowheads="1"/>
            </p:cNvSpPr>
            <p:nvPr/>
          </p:nvSpPr>
          <p:spPr bwMode="auto">
            <a:xfrm>
              <a:off x="7658100" y="2617788"/>
              <a:ext cx="93663" cy="93662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" name="Freeform 272"/>
            <p:cNvSpPr/>
            <p:nvPr/>
          </p:nvSpPr>
          <p:spPr bwMode="auto">
            <a:xfrm>
              <a:off x="7591425" y="2838450"/>
              <a:ext cx="80963" cy="92075"/>
            </a:xfrm>
            <a:custGeom>
              <a:avLst/>
              <a:gdLst>
                <a:gd name="T0" fmla="*/ 0 w 38"/>
                <a:gd name="T1" fmla="*/ 7 h 43"/>
                <a:gd name="T2" fmla="*/ 16 w 38"/>
                <a:gd name="T3" fmla="*/ 0 h 43"/>
                <a:gd name="T4" fmla="*/ 38 w 38"/>
                <a:gd name="T5" fmla="*/ 22 h 43"/>
                <a:gd name="T6" fmla="*/ 23 w 38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3">
                  <a:moveTo>
                    <a:pt x="0" y="7"/>
                  </a:moveTo>
                  <a:cubicBezTo>
                    <a:pt x="4" y="3"/>
                    <a:pt x="9" y="0"/>
                    <a:pt x="16" y="0"/>
                  </a:cubicBezTo>
                  <a:cubicBezTo>
                    <a:pt x="28" y="0"/>
                    <a:pt x="38" y="10"/>
                    <a:pt x="38" y="22"/>
                  </a:cubicBezTo>
                  <a:cubicBezTo>
                    <a:pt x="38" y="31"/>
                    <a:pt x="32" y="40"/>
                    <a:pt x="23" y="4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" name="Freeform 273"/>
            <p:cNvSpPr/>
            <p:nvPr/>
          </p:nvSpPr>
          <p:spPr bwMode="auto">
            <a:xfrm>
              <a:off x="7986714" y="2838450"/>
              <a:ext cx="84137" cy="92075"/>
            </a:xfrm>
            <a:custGeom>
              <a:avLst/>
              <a:gdLst>
                <a:gd name="T0" fmla="*/ 39 w 39"/>
                <a:gd name="T1" fmla="*/ 7 h 43"/>
                <a:gd name="T2" fmla="*/ 22 w 39"/>
                <a:gd name="T3" fmla="*/ 0 h 43"/>
                <a:gd name="T4" fmla="*/ 0 w 39"/>
                <a:gd name="T5" fmla="*/ 22 h 43"/>
                <a:gd name="T6" fmla="*/ 15 w 3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7"/>
                  </a:moveTo>
                  <a:cubicBezTo>
                    <a:pt x="35" y="3"/>
                    <a:pt x="29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1"/>
                    <a:pt x="6" y="40"/>
                    <a:pt x="15" y="43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" name="Oval 274"/>
            <p:cNvSpPr>
              <a:spLocks noChangeArrowheads="1"/>
            </p:cNvSpPr>
            <p:nvPr/>
          </p:nvSpPr>
          <p:spPr bwMode="auto">
            <a:xfrm>
              <a:off x="7908926" y="2617788"/>
              <a:ext cx="95250" cy="93662"/>
            </a:xfrm>
            <a:prstGeom prst="ellips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" name="Freeform 275"/>
            <p:cNvSpPr/>
            <p:nvPr/>
          </p:nvSpPr>
          <p:spPr bwMode="auto">
            <a:xfrm>
              <a:off x="8066089" y="2538413"/>
              <a:ext cx="60325" cy="61912"/>
            </a:xfrm>
            <a:custGeom>
              <a:avLst/>
              <a:gdLst>
                <a:gd name="T0" fmla="*/ 28 w 28"/>
                <a:gd name="T1" fmla="*/ 22 h 29"/>
                <a:gd name="T2" fmla="*/ 15 w 28"/>
                <a:gd name="T3" fmla="*/ 29 h 29"/>
                <a:gd name="T4" fmla="*/ 0 w 28"/>
                <a:gd name="T5" fmla="*/ 15 h 29"/>
                <a:gd name="T6" fmla="*/ 15 w 28"/>
                <a:gd name="T7" fmla="*/ 0 h 29"/>
                <a:gd name="T8" fmla="*/ 22 w 28"/>
                <a:gd name="T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8" y="22"/>
                  </a:moveTo>
                  <a:cubicBezTo>
                    <a:pt x="25" y="26"/>
                    <a:pt x="20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7" y="0"/>
                    <a:pt x="20" y="1"/>
                    <a:pt x="22" y="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" name="Freeform 276"/>
            <p:cNvSpPr/>
            <p:nvPr/>
          </p:nvSpPr>
          <p:spPr bwMode="auto">
            <a:xfrm>
              <a:off x="7535863" y="2538413"/>
              <a:ext cx="58737" cy="61912"/>
            </a:xfrm>
            <a:custGeom>
              <a:avLst/>
              <a:gdLst>
                <a:gd name="T0" fmla="*/ 0 w 27"/>
                <a:gd name="T1" fmla="*/ 22 h 29"/>
                <a:gd name="T2" fmla="*/ 13 w 27"/>
                <a:gd name="T3" fmla="*/ 29 h 29"/>
                <a:gd name="T4" fmla="*/ 27 w 27"/>
                <a:gd name="T5" fmla="*/ 15 h 29"/>
                <a:gd name="T6" fmla="*/ 13 w 27"/>
                <a:gd name="T7" fmla="*/ 0 h 29"/>
                <a:gd name="T8" fmla="*/ 5 w 27"/>
                <a:gd name="T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0" y="22"/>
                  </a:moveTo>
                  <a:cubicBezTo>
                    <a:pt x="2" y="26"/>
                    <a:pt x="7" y="29"/>
                    <a:pt x="13" y="29"/>
                  </a:cubicBezTo>
                  <a:cubicBezTo>
                    <a:pt x="21" y="29"/>
                    <a:pt x="27" y="23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10" y="0"/>
                    <a:pt x="7" y="1"/>
                    <a:pt x="5" y="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" name="Freeform 277"/>
            <p:cNvSpPr/>
            <p:nvPr/>
          </p:nvSpPr>
          <p:spPr bwMode="auto">
            <a:xfrm>
              <a:off x="7672388" y="2224088"/>
              <a:ext cx="95250" cy="65087"/>
            </a:xfrm>
            <a:custGeom>
              <a:avLst/>
              <a:gdLst>
                <a:gd name="T0" fmla="*/ 0 w 44"/>
                <a:gd name="T1" fmla="*/ 22 h 31"/>
                <a:gd name="T2" fmla="*/ 44 w 44"/>
                <a:gd name="T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31">
                  <a:moveTo>
                    <a:pt x="0" y="22"/>
                  </a:moveTo>
                  <a:cubicBezTo>
                    <a:pt x="15" y="31"/>
                    <a:pt x="44" y="29"/>
                    <a:pt x="4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" name="Freeform 278"/>
            <p:cNvSpPr/>
            <p:nvPr/>
          </p:nvSpPr>
          <p:spPr bwMode="auto">
            <a:xfrm>
              <a:off x="7893051" y="2224088"/>
              <a:ext cx="93663" cy="65087"/>
            </a:xfrm>
            <a:custGeom>
              <a:avLst/>
              <a:gdLst>
                <a:gd name="T0" fmla="*/ 44 w 44"/>
                <a:gd name="T1" fmla="*/ 22 h 31"/>
                <a:gd name="T2" fmla="*/ 0 w 44"/>
                <a:gd name="T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31">
                  <a:moveTo>
                    <a:pt x="44" y="22"/>
                  </a:moveTo>
                  <a:cubicBezTo>
                    <a:pt x="30" y="31"/>
                    <a:pt x="0" y="29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515" name="组合 598"/>
          <p:cNvGrpSpPr/>
          <p:nvPr/>
        </p:nvGrpSpPr>
        <p:grpSpPr>
          <a:xfrm>
            <a:off x="77788" y="5316538"/>
            <a:ext cx="722312" cy="976312"/>
            <a:chOff x="6330950" y="2122488"/>
            <a:chExt cx="722313" cy="976312"/>
          </a:xfrm>
        </p:grpSpPr>
        <p:sp>
          <p:nvSpPr>
            <p:cNvPr id="314" name="Freeform 279"/>
            <p:cNvSpPr/>
            <p:nvPr/>
          </p:nvSpPr>
          <p:spPr bwMode="auto">
            <a:xfrm>
              <a:off x="6580187" y="2673350"/>
              <a:ext cx="111125" cy="284163"/>
            </a:xfrm>
            <a:custGeom>
              <a:avLst/>
              <a:gdLst>
                <a:gd name="T0" fmla="*/ 52 w 52"/>
                <a:gd name="T1" fmla="*/ 133 h 133"/>
                <a:gd name="T2" fmla="*/ 0 w 52"/>
                <a:gd name="T3" fmla="*/ 48 h 133"/>
                <a:gd name="T4" fmla="*/ 0 w 52"/>
                <a:gd name="T5" fmla="*/ 8 h 133"/>
                <a:gd name="T6" fmla="*/ 8 w 52"/>
                <a:gd name="T7" fmla="*/ 0 h 133"/>
                <a:gd name="T8" fmla="*/ 23 w 52"/>
                <a:gd name="T9" fmla="*/ 0 h 133"/>
                <a:gd name="T10" fmla="*/ 52 w 52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33">
                  <a:moveTo>
                    <a:pt x="52" y="133"/>
                  </a:moveTo>
                  <a:cubicBezTo>
                    <a:pt x="24" y="133"/>
                    <a:pt x="0" y="95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7" y="0"/>
                    <a:pt x="41" y="22"/>
                    <a:pt x="52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5" name="Freeform 280"/>
            <p:cNvSpPr/>
            <p:nvPr/>
          </p:nvSpPr>
          <p:spPr bwMode="auto">
            <a:xfrm>
              <a:off x="6691312" y="2673350"/>
              <a:ext cx="109538" cy="284163"/>
            </a:xfrm>
            <a:custGeom>
              <a:avLst/>
              <a:gdLst>
                <a:gd name="T0" fmla="*/ 0 w 51"/>
                <a:gd name="T1" fmla="*/ 133 h 133"/>
                <a:gd name="T2" fmla="*/ 51 w 51"/>
                <a:gd name="T3" fmla="*/ 48 h 133"/>
                <a:gd name="T4" fmla="*/ 51 w 51"/>
                <a:gd name="T5" fmla="*/ 8 h 133"/>
                <a:gd name="T6" fmla="*/ 44 w 51"/>
                <a:gd name="T7" fmla="*/ 0 h 133"/>
                <a:gd name="T8" fmla="*/ 29 w 51"/>
                <a:gd name="T9" fmla="*/ 0 h 133"/>
                <a:gd name="T10" fmla="*/ 0 w 51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3">
                  <a:moveTo>
                    <a:pt x="0" y="133"/>
                  </a:moveTo>
                  <a:cubicBezTo>
                    <a:pt x="28" y="133"/>
                    <a:pt x="51" y="95"/>
                    <a:pt x="51" y="4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4"/>
                    <a:pt x="48" y="0"/>
                    <a:pt x="4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5" y="0"/>
                    <a:pt x="11" y="22"/>
                    <a:pt x="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7" name="Line 281"/>
            <p:cNvSpPr>
              <a:spLocks noChangeShapeType="1"/>
            </p:cNvSpPr>
            <p:nvPr/>
          </p:nvSpPr>
          <p:spPr bwMode="auto">
            <a:xfrm>
              <a:off x="6691312" y="2784475"/>
              <a:ext cx="0" cy="173038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Freeform 282"/>
            <p:cNvSpPr/>
            <p:nvPr/>
          </p:nvSpPr>
          <p:spPr bwMode="auto">
            <a:xfrm>
              <a:off x="6597650" y="2546350"/>
              <a:ext cx="187325" cy="79375"/>
            </a:xfrm>
            <a:custGeom>
              <a:avLst/>
              <a:gdLst>
                <a:gd name="T0" fmla="*/ 81 w 88"/>
                <a:gd name="T1" fmla="*/ 0 h 37"/>
                <a:gd name="T2" fmla="*/ 88 w 88"/>
                <a:gd name="T3" fmla="*/ 23 h 37"/>
                <a:gd name="T4" fmla="*/ 74 w 88"/>
                <a:gd name="T5" fmla="*/ 37 h 37"/>
                <a:gd name="T6" fmla="*/ 44 w 88"/>
                <a:gd name="T7" fmla="*/ 37 h 37"/>
                <a:gd name="T8" fmla="*/ 14 w 88"/>
                <a:gd name="T9" fmla="*/ 37 h 37"/>
                <a:gd name="T10" fmla="*/ 0 w 88"/>
                <a:gd name="T11" fmla="*/ 23 h 37"/>
                <a:gd name="T12" fmla="*/ 7 w 88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7">
                  <a:moveTo>
                    <a:pt x="81" y="0"/>
                  </a:moveTo>
                  <a:cubicBezTo>
                    <a:pt x="81" y="0"/>
                    <a:pt x="88" y="10"/>
                    <a:pt x="88" y="23"/>
                  </a:cubicBezTo>
                  <a:cubicBezTo>
                    <a:pt x="88" y="35"/>
                    <a:pt x="79" y="37"/>
                    <a:pt x="74" y="37"/>
                  </a:cubicBezTo>
                  <a:cubicBezTo>
                    <a:pt x="70" y="37"/>
                    <a:pt x="74" y="37"/>
                    <a:pt x="44" y="37"/>
                  </a:cubicBezTo>
                  <a:cubicBezTo>
                    <a:pt x="14" y="37"/>
                    <a:pt x="18" y="37"/>
                    <a:pt x="14" y="37"/>
                  </a:cubicBezTo>
                  <a:cubicBezTo>
                    <a:pt x="9" y="37"/>
                    <a:pt x="0" y="35"/>
                    <a:pt x="0" y="23"/>
                  </a:cubicBezTo>
                  <a:cubicBezTo>
                    <a:pt x="0" y="10"/>
                    <a:pt x="7" y="0"/>
                    <a:pt x="7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Freeform 283"/>
            <p:cNvSpPr/>
            <p:nvPr/>
          </p:nvSpPr>
          <p:spPr bwMode="auto">
            <a:xfrm>
              <a:off x="6691312" y="2405063"/>
              <a:ext cx="134938" cy="141287"/>
            </a:xfrm>
            <a:custGeom>
              <a:avLst/>
              <a:gdLst>
                <a:gd name="T0" fmla="*/ 0 w 63"/>
                <a:gd name="T1" fmla="*/ 66 h 66"/>
                <a:gd name="T2" fmla="*/ 59 w 63"/>
                <a:gd name="T3" fmla="*/ 52 h 66"/>
                <a:gd name="T4" fmla="*/ 59 w 63"/>
                <a:gd name="T5" fmla="*/ 22 h 66"/>
                <a:gd name="T6" fmla="*/ 59 w 63"/>
                <a:gd name="T7" fmla="*/ 8 h 66"/>
                <a:gd name="T8" fmla="*/ 22 w 63"/>
                <a:gd name="T9" fmla="*/ 8 h 66"/>
                <a:gd name="T10" fmla="*/ 0 w 63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6">
                  <a:moveTo>
                    <a:pt x="0" y="66"/>
                  </a:moveTo>
                  <a:cubicBezTo>
                    <a:pt x="14" y="66"/>
                    <a:pt x="44" y="66"/>
                    <a:pt x="59" y="52"/>
                  </a:cubicBezTo>
                  <a:cubicBezTo>
                    <a:pt x="63" y="48"/>
                    <a:pt x="53" y="38"/>
                    <a:pt x="59" y="22"/>
                  </a:cubicBezTo>
                  <a:cubicBezTo>
                    <a:pt x="63" y="12"/>
                    <a:pt x="59" y="8"/>
                    <a:pt x="59" y="8"/>
                  </a:cubicBezTo>
                  <a:cubicBezTo>
                    <a:pt x="59" y="8"/>
                    <a:pt x="44" y="13"/>
                    <a:pt x="22" y="8"/>
                  </a:cubicBezTo>
                  <a:cubicBezTo>
                    <a:pt x="13" y="5"/>
                    <a:pt x="7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284"/>
            <p:cNvSpPr/>
            <p:nvPr/>
          </p:nvSpPr>
          <p:spPr bwMode="auto">
            <a:xfrm>
              <a:off x="6556375" y="2405063"/>
              <a:ext cx="134937" cy="141287"/>
            </a:xfrm>
            <a:custGeom>
              <a:avLst/>
              <a:gdLst>
                <a:gd name="T0" fmla="*/ 63 w 63"/>
                <a:gd name="T1" fmla="*/ 66 h 66"/>
                <a:gd name="T2" fmla="*/ 4 w 63"/>
                <a:gd name="T3" fmla="*/ 52 h 66"/>
                <a:gd name="T4" fmla="*/ 4 w 63"/>
                <a:gd name="T5" fmla="*/ 22 h 66"/>
                <a:gd name="T6" fmla="*/ 4 w 63"/>
                <a:gd name="T7" fmla="*/ 8 h 66"/>
                <a:gd name="T8" fmla="*/ 41 w 63"/>
                <a:gd name="T9" fmla="*/ 8 h 66"/>
                <a:gd name="T10" fmla="*/ 63 w 63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6">
                  <a:moveTo>
                    <a:pt x="63" y="66"/>
                  </a:moveTo>
                  <a:cubicBezTo>
                    <a:pt x="49" y="66"/>
                    <a:pt x="19" y="66"/>
                    <a:pt x="4" y="52"/>
                  </a:cubicBezTo>
                  <a:cubicBezTo>
                    <a:pt x="0" y="48"/>
                    <a:pt x="10" y="38"/>
                    <a:pt x="4" y="22"/>
                  </a:cubicBezTo>
                  <a:cubicBezTo>
                    <a:pt x="0" y="12"/>
                    <a:pt x="4" y="8"/>
                    <a:pt x="4" y="8"/>
                  </a:cubicBezTo>
                  <a:cubicBezTo>
                    <a:pt x="4" y="8"/>
                    <a:pt x="19" y="13"/>
                    <a:pt x="41" y="8"/>
                  </a:cubicBezTo>
                  <a:cubicBezTo>
                    <a:pt x="49" y="5"/>
                    <a:pt x="56" y="0"/>
                    <a:pt x="63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285"/>
            <p:cNvSpPr/>
            <p:nvPr/>
          </p:nvSpPr>
          <p:spPr bwMode="auto">
            <a:xfrm>
              <a:off x="6597650" y="2625725"/>
              <a:ext cx="31750" cy="47625"/>
            </a:xfrm>
            <a:custGeom>
              <a:avLst/>
              <a:gdLst>
                <a:gd name="T0" fmla="*/ 15 w 15"/>
                <a:gd name="T1" fmla="*/ 0 h 22"/>
                <a:gd name="T2" fmla="*/ 0 w 15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22">
                  <a:moveTo>
                    <a:pt x="15" y="0"/>
                  </a:moveTo>
                  <a:cubicBezTo>
                    <a:pt x="15" y="14"/>
                    <a:pt x="15" y="22"/>
                    <a:pt x="0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Freeform 286"/>
            <p:cNvSpPr/>
            <p:nvPr/>
          </p:nvSpPr>
          <p:spPr bwMode="auto">
            <a:xfrm>
              <a:off x="6494462" y="2122488"/>
              <a:ext cx="165100" cy="300037"/>
            </a:xfrm>
            <a:custGeom>
              <a:avLst/>
              <a:gdLst>
                <a:gd name="T0" fmla="*/ 77 w 77"/>
                <a:gd name="T1" fmla="*/ 132 h 140"/>
                <a:gd name="T2" fmla="*/ 48 w 77"/>
                <a:gd name="T3" fmla="*/ 73 h 140"/>
                <a:gd name="T4" fmla="*/ 77 w 77"/>
                <a:gd name="T5" fmla="*/ 0 h 140"/>
                <a:gd name="T6" fmla="*/ 33 w 77"/>
                <a:gd name="T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0">
                  <a:moveTo>
                    <a:pt x="77" y="132"/>
                  </a:moveTo>
                  <a:cubicBezTo>
                    <a:pt x="64" y="123"/>
                    <a:pt x="47" y="105"/>
                    <a:pt x="48" y="73"/>
                  </a:cubicBezTo>
                  <a:cubicBezTo>
                    <a:pt x="49" y="39"/>
                    <a:pt x="77" y="0"/>
                    <a:pt x="77" y="0"/>
                  </a:cubicBezTo>
                  <a:cubicBezTo>
                    <a:pt x="69" y="8"/>
                    <a:pt x="0" y="65"/>
                    <a:pt x="33" y="14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287"/>
            <p:cNvSpPr/>
            <p:nvPr/>
          </p:nvSpPr>
          <p:spPr bwMode="auto">
            <a:xfrm>
              <a:off x="6719888" y="2122488"/>
              <a:ext cx="163513" cy="300037"/>
            </a:xfrm>
            <a:custGeom>
              <a:avLst/>
              <a:gdLst>
                <a:gd name="T0" fmla="*/ 0 w 77"/>
                <a:gd name="T1" fmla="*/ 132 h 140"/>
                <a:gd name="T2" fmla="*/ 30 w 77"/>
                <a:gd name="T3" fmla="*/ 73 h 140"/>
                <a:gd name="T4" fmla="*/ 0 w 77"/>
                <a:gd name="T5" fmla="*/ 0 h 140"/>
                <a:gd name="T6" fmla="*/ 44 w 77"/>
                <a:gd name="T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0">
                  <a:moveTo>
                    <a:pt x="0" y="132"/>
                  </a:moveTo>
                  <a:cubicBezTo>
                    <a:pt x="13" y="123"/>
                    <a:pt x="31" y="105"/>
                    <a:pt x="30" y="73"/>
                  </a:cubicBezTo>
                  <a:cubicBezTo>
                    <a:pt x="28" y="39"/>
                    <a:pt x="0" y="0"/>
                    <a:pt x="0" y="0"/>
                  </a:cubicBezTo>
                  <a:cubicBezTo>
                    <a:pt x="8" y="8"/>
                    <a:pt x="77" y="65"/>
                    <a:pt x="44" y="14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288"/>
            <p:cNvSpPr/>
            <p:nvPr/>
          </p:nvSpPr>
          <p:spPr bwMode="auto">
            <a:xfrm>
              <a:off x="6407150" y="2343150"/>
              <a:ext cx="190500" cy="236538"/>
            </a:xfrm>
            <a:custGeom>
              <a:avLst/>
              <a:gdLst>
                <a:gd name="T0" fmla="*/ 89 w 89"/>
                <a:gd name="T1" fmla="*/ 110 h 110"/>
                <a:gd name="T2" fmla="*/ 67 w 89"/>
                <a:gd name="T3" fmla="*/ 110 h 110"/>
                <a:gd name="T4" fmla="*/ 50 w 89"/>
                <a:gd name="T5" fmla="*/ 96 h 110"/>
                <a:gd name="T6" fmla="*/ 40 w 89"/>
                <a:gd name="T7" fmla="*/ 36 h 110"/>
                <a:gd name="T8" fmla="*/ 25 w 89"/>
                <a:gd name="T9" fmla="*/ 14 h 110"/>
                <a:gd name="T10" fmla="*/ 0 w 8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10">
                  <a:moveTo>
                    <a:pt x="89" y="110"/>
                  </a:moveTo>
                  <a:cubicBezTo>
                    <a:pt x="73" y="110"/>
                    <a:pt x="67" y="110"/>
                    <a:pt x="67" y="110"/>
                  </a:cubicBezTo>
                  <a:cubicBezTo>
                    <a:pt x="59" y="110"/>
                    <a:pt x="51" y="104"/>
                    <a:pt x="50" y="9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8" y="28"/>
                    <a:pt x="32" y="18"/>
                    <a:pt x="25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6" name="Freeform 289"/>
            <p:cNvSpPr/>
            <p:nvPr/>
          </p:nvSpPr>
          <p:spPr bwMode="auto">
            <a:xfrm>
              <a:off x="6784976" y="2343150"/>
              <a:ext cx="188912" cy="236538"/>
            </a:xfrm>
            <a:custGeom>
              <a:avLst/>
              <a:gdLst>
                <a:gd name="T0" fmla="*/ 0 w 88"/>
                <a:gd name="T1" fmla="*/ 110 h 110"/>
                <a:gd name="T2" fmla="*/ 22 w 88"/>
                <a:gd name="T3" fmla="*/ 110 h 110"/>
                <a:gd name="T4" fmla="*/ 39 w 88"/>
                <a:gd name="T5" fmla="*/ 96 h 110"/>
                <a:gd name="T6" fmla="*/ 49 w 88"/>
                <a:gd name="T7" fmla="*/ 36 h 110"/>
                <a:gd name="T8" fmla="*/ 64 w 88"/>
                <a:gd name="T9" fmla="*/ 14 h 110"/>
                <a:gd name="T10" fmla="*/ 88 w 88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10">
                  <a:moveTo>
                    <a:pt x="0" y="110"/>
                  </a:moveTo>
                  <a:cubicBezTo>
                    <a:pt x="15" y="110"/>
                    <a:pt x="22" y="110"/>
                    <a:pt x="22" y="110"/>
                  </a:cubicBezTo>
                  <a:cubicBezTo>
                    <a:pt x="30" y="110"/>
                    <a:pt x="38" y="104"/>
                    <a:pt x="39" y="9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1" y="28"/>
                    <a:pt x="57" y="18"/>
                    <a:pt x="64" y="14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Freeform 290"/>
            <p:cNvSpPr/>
            <p:nvPr/>
          </p:nvSpPr>
          <p:spPr bwMode="auto">
            <a:xfrm>
              <a:off x="6330950" y="2690813"/>
              <a:ext cx="249237" cy="76200"/>
            </a:xfrm>
            <a:custGeom>
              <a:avLst/>
              <a:gdLst>
                <a:gd name="T0" fmla="*/ 117 w 117"/>
                <a:gd name="T1" fmla="*/ 0 h 36"/>
                <a:gd name="T2" fmla="*/ 95 w 117"/>
                <a:gd name="T3" fmla="*/ 5 h 36"/>
                <a:gd name="T4" fmla="*/ 82 w 117"/>
                <a:gd name="T5" fmla="*/ 12 h 36"/>
                <a:gd name="T6" fmla="*/ 57 w 117"/>
                <a:gd name="T7" fmla="*/ 32 h 36"/>
                <a:gd name="T8" fmla="*/ 44 w 117"/>
                <a:gd name="T9" fmla="*/ 35 h 36"/>
                <a:gd name="T10" fmla="*/ 0 w 117"/>
                <a:gd name="T1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36">
                  <a:moveTo>
                    <a:pt x="117" y="0"/>
                  </a:moveTo>
                  <a:cubicBezTo>
                    <a:pt x="95" y="5"/>
                    <a:pt x="95" y="5"/>
                    <a:pt x="95" y="5"/>
                  </a:cubicBezTo>
                  <a:cubicBezTo>
                    <a:pt x="91" y="6"/>
                    <a:pt x="85" y="9"/>
                    <a:pt x="82" y="1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4" y="34"/>
                    <a:pt x="48" y="36"/>
                    <a:pt x="44" y="35"/>
                  </a:cubicBezTo>
                  <a:cubicBezTo>
                    <a:pt x="0" y="29"/>
                    <a:pt x="0" y="29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8" name="Freeform 291"/>
            <p:cNvSpPr/>
            <p:nvPr/>
          </p:nvSpPr>
          <p:spPr bwMode="auto">
            <a:xfrm>
              <a:off x="6534150" y="2776538"/>
              <a:ext cx="46037" cy="322262"/>
            </a:xfrm>
            <a:custGeom>
              <a:avLst/>
              <a:gdLst>
                <a:gd name="T0" fmla="*/ 22 w 22"/>
                <a:gd name="T1" fmla="*/ 0 h 151"/>
                <a:gd name="T2" fmla="*/ 8 w 22"/>
                <a:gd name="T3" fmla="*/ 3 h 151"/>
                <a:gd name="T4" fmla="*/ 2 w 22"/>
                <a:gd name="T5" fmla="*/ 11 h 151"/>
                <a:gd name="T6" fmla="*/ 15 w 22"/>
                <a:gd name="T7" fmla="*/ 70 h 151"/>
                <a:gd name="T8" fmla="*/ 0 w 22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51">
                  <a:moveTo>
                    <a:pt x="22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4" y="3"/>
                    <a:pt x="1" y="7"/>
                    <a:pt x="2" y="11"/>
                  </a:cubicBezTo>
                  <a:cubicBezTo>
                    <a:pt x="2" y="11"/>
                    <a:pt x="15" y="65"/>
                    <a:pt x="15" y="70"/>
                  </a:cubicBezTo>
                  <a:cubicBezTo>
                    <a:pt x="15" y="76"/>
                    <a:pt x="0" y="151"/>
                    <a:pt x="0" y="1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9" name="Freeform 292"/>
            <p:cNvSpPr/>
            <p:nvPr/>
          </p:nvSpPr>
          <p:spPr bwMode="auto">
            <a:xfrm>
              <a:off x="6753226" y="2625725"/>
              <a:ext cx="31750" cy="47625"/>
            </a:xfrm>
            <a:custGeom>
              <a:avLst/>
              <a:gdLst>
                <a:gd name="T0" fmla="*/ 0 w 15"/>
                <a:gd name="T1" fmla="*/ 0 h 22"/>
                <a:gd name="T2" fmla="*/ 15 w 15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22">
                  <a:moveTo>
                    <a:pt x="0" y="0"/>
                  </a:moveTo>
                  <a:cubicBezTo>
                    <a:pt x="0" y="14"/>
                    <a:pt x="0" y="22"/>
                    <a:pt x="15" y="2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0" name="Freeform 293"/>
            <p:cNvSpPr/>
            <p:nvPr/>
          </p:nvSpPr>
          <p:spPr bwMode="auto">
            <a:xfrm>
              <a:off x="6800851" y="2690813"/>
              <a:ext cx="252412" cy="76200"/>
            </a:xfrm>
            <a:custGeom>
              <a:avLst/>
              <a:gdLst>
                <a:gd name="T0" fmla="*/ 0 w 118"/>
                <a:gd name="T1" fmla="*/ 0 h 36"/>
                <a:gd name="T2" fmla="*/ 23 w 118"/>
                <a:gd name="T3" fmla="*/ 5 h 36"/>
                <a:gd name="T4" fmla="*/ 36 w 118"/>
                <a:gd name="T5" fmla="*/ 12 h 36"/>
                <a:gd name="T6" fmla="*/ 61 w 118"/>
                <a:gd name="T7" fmla="*/ 32 h 36"/>
                <a:gd name="T8" fmla="*/ 74 w 118"/>
                <a:gd name="T9" fmla="*/ 35 h 36"/>
                <a:gd name="T10" fmla="*/ 118 w 118"/>
                <a:gd name="T1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36">
                  <a:moveTo>
                    <a:pt x="0" y="0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7" y="6"/>
                    <a:pt x="33" y="9"/>
                    <a:pt x="36" y="1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4" y="34"/>
                    <a:pt x="70" y="36"/>
                    <a:pt x="74" y="35"/>
                  </a:cubicBezTo>
                  <a:cubicBezTo>
                    <a:pt x="118" y="29"/>
                    <a:pt x="118" y="29"/>
                    <a:pt x="118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1" name="Freeform 294"/>
            <p:cNvSpPr/>
            <p:nvPr/>
          </p:nvSpPr>
          <p:spPr bwMode="auto">
            <a:xfrm>
              <a:off x="6800851" y="2776538"/>
              <a:ext cx="49212" cy="322262"/>
            </a:xfrm>
            <a:custGeom>
              <a:avLst/>
              <a:gdLst>
                <a:gd name="T0" fmla="*/ 0 w 23"/>
                <a:gd name="T1" fmla="*/ 0 h 151"/>
                <a:gd name="T2" fmla="*/ 15 w 23"/>
                <a:gd name="T3" fmla="*/ 3 h 151"/>
                <a:gd name="T4" fmla="*/ 21 w 23"/>
                <a:gd name="T5" fmla="*/ 11 h 151"/>
                <a:gd name="T6" fmla="*/ 8 w 23"/>
                <a:gd name="T7" fmla="*/ 70 h 151"/>
                <a:gd name="T8" fmla="*/ 23 w 23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51">
                  <a:moveTo>
                    <a:pt x="0" y="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9" y="3"/>
                    <a:pt x="22" y="7"/>
                    <a:pt x="21" y="11"/>
                  </a:cubicBezTo>
                  <a:cubicBezTo>
                    <a:pt x="21" y="11"/>
                    <a:pt x="8" y="65"/>
                    <a:pt x="8" y="70"/>
                  </a:cubicBezTo>
                  <a:cubicBezTo>
                    <a:pt x="8" y="76"/>
                    <a:pt x="23" y="151"/>
                    <a:pt x="23" y="15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465" name="组合 1"/>
          <p:cNvGrpSpPr/>
          <p:nvPr/>
        </p:nvGrpSpPr>
        <p:grpSpPr>
          <a:xfrm>
            <a:off x="4164013" y="500063"/>
            <a:ext cx="3614737" cy="1192212"/>
            <a:chOff x="2674335" y="87846"/>
            <a:chExt cx="2711096" cy="895827"/>
          </a:xfrm>
        </p:grpSpPr>
        <p:sp>
          <p:nvSpPr>
            <p:cNvPr id="3" name="矩形 2"/>
            <p:cNvSpPr/>
            <p:nvPr/>
          </p:nvSpPr>
          <p:spPr>
            <a:xfrm>
              <a:off x="3412206" y="175491"/>
              <a:ext cx="1973225" cy="8081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400" b="1" i="0" u="none" strike="noStrike" kern="1200" cap="none" spc="0" normalizeH="0" baseline="0" noProof="0" dirty="0">
                  <a:ln w="12700">
                    <a:solidFill>
                      <a:schemeClr val="accent5"/>
                    </a:solidFill>
                    <a:prstDash val="solid"/>
                  </a:ln>
                  <a:pattFill prst="ltDnDiag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bg1"/>
                    </a:bgClr>
                  </a:patt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我会写</a:t>
              </a:r>
              <a:endParaRPr kumimoji="0" lang="zh-CN" altLang="en-US" sz="6400" b="1" i="0" u="none" strike="noStrike" kern="1200" cap="none" spc="0" normalizeH="0" baseline="0" noProof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2467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74335" y="87846"/>
              <a:ext cx="918762" cy="84172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2468" name="组合 7"/>
          <p:cNvGrpSpPr/>
          <p:nvPr/>
        </p:nvGrpSpPr>
        <p:grpSpPr>
          <a:xfrm>
            <a:off x="3005138" y="2049463"/>
            <a:ext cx="1116012" cy="1133475"/>
            <a:chOff x="2437" y="2032"/>
            <a:chExt cx="1244" cy="1264"/>
          </a:xfrm>
        </p:grpSpPr>
        <p:sp>
          <p:nvSpPr>
            <p:cNvPr id="6246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47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47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472" name="文本框 64"/>
          <p:cNvSpPr txBox="1"/>
          <p:nvPr/>
        </p:nvSpPr>
        <p:spPr>
          <a:xfrm>
            <a:off x="3030538" y="1989138"/>
            <a:ext cx="108267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屁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473" name="组合 7"/>
          <p:cNvGrpSpPr/>
          <p:nvPr/>
        </p:nvGrpSpPr>
        <p:grpSpPr>
          <a:xfrm>
            <a:off x="4729163" y="2049463"/>
            <a:ext cx="1114425" cy="1133475"/>
            <a:chOff x="2437" y="2032"/>
            <a:chExt cx="1244" cy="1264"/>
          </a:xfrm>
        </p:grpSpPr>
        <p:sp>
          <p:nvSpPr>
            <p:cNvPr id="6247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47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47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477" name="文本框 64"/>
          <p:cNvSpPr txBox="1"/>
          <p:nvPr/>
        </p:nvSpPr>
        <p:spPr>
          <a:xfrm>
            <a:off x="4751388" y="1989138"/>
            <a:ext cx="108267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股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478" name="组合 7"/>
          <p:cNvGrpSpPr/>
          <p:nvPr/>
        </p:nvGrpSpPr>
        <p:grpSpPr>
          <a:xfrm>
            <a:off x="6405563" y="2049463"/>
            <a:ext cx="1114425" cy="1133475"/>
            <a:chOff x="2437" y="2032"/>
            <a:chExt cx="1244" cy="1264"/>
          </a:xfrm>
        </p:grpSpPr>
        <p:sp>
          <p:nvSpPr>
            <p:cNvPr id="6247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48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48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482" name="文本框 64"/>
          <p:cNvSpPr txBox="1"/>
          <p:nvPr/>
        </p:nvSpPr>
        <p:spPr>
          <a:xfrm>
            <a:off x="6419850" y="1989138"/>
            <a:ext cx="1081088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尿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483" name="组合 7"/>
          <p:cNvGrpSpPr/>
          <p:nvPr/>
        </p:nvGrpSpPr>
        <p:grpSpPr>
          <a:xfrm>
            <a:off x="8091488" y="2049463"/>
            <a:ext cx="1116012" cy="1133475"/>
            <a:chOff x="2437" y="2032"/>
            <a:chExt cx="1244" cy="1264"/>
          </a:xfrm>
        </p:grpSpPr>
        <p:sp>
          <p:nvSpPr>
            <p:cNvPr id="624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4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48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487" name="文本框 64"/>
          <p:cNvSpPr txBox="1"/>
          <p:nvPr/>
        </p:nvSpPr>
        <p:spPr>
          <a:xfrm>
            <a:off x="8115300" y="1989138"/>
            <a:ext cx="1081088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净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488" name="组合 7"/>
          <p:cNvGrpSpPr/>
          <p:nvPr/>
        </p:nvGrpSpPr>
        <p:grpSpPr>
          <a:xfrm>
            <a:off x="2997200" y="3638550"/>
            <a:ext cx="1116013" cy="1135063"/>
            <a:chOff x="2437" y="2032"/>
            <a:chExt cx="1244" cy="1264"/>
          </a:xfrm>
        </p:grpSpPr>
        <p:sp>
          <p:nvSpPr>
            <p:cNvPr id="6248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49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49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492" name="文本框 64"/>
          <p:cNvSpPr txBox="1"/>
          <p:nvPr/>
        </p:nvSpPr>
        <p:spPr>
          <a:xfrm>
            <a:off x="3021013" y="3581400"/>
            <a:ext cx="108108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屎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493" name="组合 7"/>
          <p:cNvGrpSpPr/>
          <p:nvPr/>
        </p:nvGrpSpPr>
        <p:grpSpPr>
          <a:xfrm>
            <a:off x="4730750" y="3638550"/>
            <a:ext cx="1116013" cy="1135063"/>
            <a:chOff x="2437" y="2032"/>
            <a:chExt cx="1244" cy="1264"/>
          </a:xfrm>
        </p:grpSpPr>
        <p:sp>
          <p:nvSpPr>
            <p:cNvPr id="6249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49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49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497" name="文本框 64"/>
          <p:cNvSpPr txBox="1"/>
          <p:nvPr/>
        </p:nvSpPr>
        <p:spPr>
          <a:xfrm>
            <a:off x="4743450" y="3581400"/>
            <a:ext cx="1081088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幸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498" name="组合 7"/>
          <p:cNvGrpSpPr/>
          <p:nvPr/>
        </p:nvGrpSpPr>
        <p:grpSpPr>
          <a:xfrm>
            <a:off x="6413500" y="3630613"/>
            <a:ext cx="1116013" cy="1133475"/>
            <a:chOff x="2437" y="2032"/>
            <a:chExt cx="1244" cy="1264"/>
          </a:xfrm>
        </p:grpSpPr>
        <p:sp>
          <p:nvSpPr>
            <p:cNvPr id="6249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50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50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502" name="文本框 64"/>
          <p:cNvSpPr txBox="1"/>
          <p:nvPr/>
        </p:nvSpPr>
        <p:spPr>
          <a:xfrm>
            <a:off x="6437313" y="3573463"/>
            <a:ext cx="108108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503" name="组合 7"/>
          <p:cNvGrpSpPr/>
          <p:nvPr/>
        </p:nvGrpSpPr>
        <p:grpSpPr>
          <a:xfrm>
            <a:off x="8101013" y="3630613"/>
            <a:ext cx="1114425" cy="1133475"/>
            <a:chOff x="2437" y="2032"/>
            <a:chExt cx="1244" cy="1264"/>
          </a:xfrm>
        </p:grpSpPr>
        <p:sp>
          <p:nvSpPr>
            <p:cNvPr id="625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lvl="0"/>
              <a:endParaRPr lang="zh-CN" altLang="en-US" sz="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5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5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507" name="文本框 64"/>
          <p:cNvSpPr txBox="1"/>
          <p:nvPr/>
        </p:nvSpPr>
        <p:spPr>
          <a:xfrm>
            <a:off x="8113713" y="3573463"/>
            <a:ext cx="108108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劲</a:t>
            </a:r>
            <a:endParaRPr lang="zh-CN" altLang="en-US" sz="6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TextBox 2"/>
          <p:cNvSpPr txBox="1"/>
          <p:nvPr/>
        </p:nvSpPr>
        <p:spPr>
          <a:xfrm>
            <a:off x="709613" y="5265738"/>
            <a:ext cx="10772775" cy="749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fontAlgn="base"/>
            <a:r>
              <a:rPr lang="zh-CN" altLang="en-US" sz="4265" b="1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仔细观察“屁”等</a:t>
            </a:r>
            <a:r>
              <a:rPr lang="en-US" altLang="zh-CN" sz="4265" b="1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</a:t>
            </a:r>
            <a:r>
              <a:rPr lang="zh-CN" altLang="en-US" sz="4265" b="1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个字，说说你的发现。</a:t>
            </a:r>
            <a:endParaRPr lang="zh-CN" altLang="en-US" sz="4265" b="1" strike="noStrike" noProof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2843213" y="1801813"/>
            <a:ext cx="1441450" cy="1533525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6242050" y="1798638"/>
            <a:ext cx="1441450" cy="1535113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2824163" y="3422650"/>
            <a:ext cx="1441450" cy="1535113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1" grpId="0" bldLvl="0" animBg="1"/>
      <p:bldP spid="102" grpId="0" bldLvl="0" animBg="1"/>
      <p:bldP spid="10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32"/>
          <p:cNvSpPr txBox="1"/>
          <p:nvPr/>
        </p:nvSpPr>
        <p:spPr>
          <a:xfrm>
            <a:off x="5967413" y="3900488"/>
            <a:ext cx="712788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en-US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文本框 34"/>
          <p:cNvSpPr txBox="1"/>
          <p:nvPr/>
        </p:nvSpPr>
        <p:spPr>
          <a:xfrm rot="-280097">
            <a:off x="10755313" y="2166938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文本框 36"/>
          <p:cNvSpPr txBox="1"/>
          <p:nvPr/>
        </p:nvSpPr>
        <p:spPr>
          <a:xfrm rot="-5350866">
            <a:off x="7814469" y="17549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3" name="文本框 37"/>
          <p:cNvSpPr txBox="1"/>
          <p:nvPr/>
        </p:nvSpPr>
        <p:spPr>
          <a:xfrm rot="-4150866">
            <a:off x="7092950" y="22796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文本框 45"/>
          <p:cNvSpPr txBox="1"/>
          <p:nvPr/>
        </p:nvSpPr>
        <p:spPr>
          <a:xfrm rot="-5350866">
            <a:off x="8561388" y="17843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5" name="文本框 46"/>
          <p:cNvSpPr txBox="1"/>
          <p:nvPr/>
        </p:nvSpPr>
        <p:spPr>
          <a:xfrm rot="-424911">
            <a:off x="9423400" y="20907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6" name="文本框 47"/>
          <p:cNvSpPr txBox="1"/>
          <p:nvPr/>
        </p:nvSpPr>
        <p:spPr>
          <a:xfrm rot="-4150866">
            <a:off x="10191750" y="331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7" name="文本框 32"/>
          <p:cNvSpPr txBox="1"/>
          <p:nvPr/>
        </p:nvSpPr>
        <p:spPr>
          <a:xfrm rot="657351">
            <a:off x="10890250" y="15763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8" name="文本框 50"/>
          <p:cNvSpPr txBox="1"/>
          <p:nvPr/>
        </p:nvSpPr>
        <p:spPr>
          <a:xfrm rot="1480325">
            <a:off x="9855200" y="165893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79" name="文本框 51"/>
          <p:cNvSpPr txBox="1"/>
          <p:nvPr/>
        </p:nvSpPr>
        <p:spPr>
          <a:xfrm rot="-5350866">
            <a:off x="11153775" y="36195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0" name="文本框 32"/>
          <p:cNvSpPr txBox="1"/>
          <p:nvPr/>
        </p:nvSpPr>
        <p:spPr>
          <a:xfrm>
            <a:off x="4349750" y="4748213"/>
            <a:ext cx="712788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1" name="文本框 34"/>
          <p:cNvSpPr txBox="1"/>
          <p:nvPr/>
        </p:nvSpPr>
        <p:spPr>
          <a:xfrm rot="4149897">
            <a:off x="5952331" y="466486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2" name="文本框 45"/>
          <p:cNvSpPr txBox="1"/>
          <p:nvPr/>
        </p:nvSpPr>
        <p:spPr>
          <a:xfrm rot="-1380000">
            <a:off x="5199063" y="17272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3" name="文本框 46"/>
          <p:cNvSpPr txBox="1"/>
          <p:nvPr/>
        </p:nvSpPr>
        <p:spPr>
          <a:xfrm rot="-180000">
            <a:off x="5507038" y="27368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4" name="文本框 45"/>
          <p:cNvSpPr txBox="1"/>
          <p:nvPr/>
        </p:nvSpPr>
        <p:spPr>
          <a:xfrm rot="-1380000">
            <a:off x="5945188" y="17573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5" name="文本框 46"/>
          <p:cNvSpPr txBox="1"/>
          <p:nvPr/>
        </p:nvSpPr>
        <p:spPr>
          <a:xfrm rot="-1380000">
            <a:off x="6438900" y="204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6" name="文本框 47"/>
          <p:cNvSpPr txBox="1"/>
          <p:nvPr/>
        </p:nvSpPr>
        <p:spPr>
          <a:xfrm rot="-180000">
            <a:off x="6751638" y="29781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7" name="文本框 49"/>
          <p:cNvSpPr txBox="1"/>
          <p:nvPr/>
        </p:nvSpPr>
        <p:spPr>
          <a:xfrm rot="-5350866">
            <a:off x="8413750" y="28130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8" name="文本框 50"/>
          <p:cNvSpPr txBox="1"/>
          <p:nvPr/>
        </p:nvSpPr>
        <p:spPr>
          <a:xfrm rot="-170103">
            <a:off x="7453313" y="34544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89" name="文本框 51"/>
          <p:cNvSpPr txBox="1"/>
          <p:nvPr/>
        </p:nvSpPr>
        <p:spPr>
          <a:xfrm rot="-5350866">
            <a:off x="7793038" y="45783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0" name="文本框 32"/>
          <p:cNvSpPr txBox="1"/>
          <p:nvPr/>
        </p:nvSpPr>
        <p:spPr>
          <a:xfrm rot="1209897">
            <a:off x="1516063" y="5167313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1" name="文本框 34"/>
          <p:cNvSpPr txBox="1"/>
          <p:nvPr/>
        </p:nvSpPr>
        <p:spPr>
          <a:xfrm rot="4149897">
            <a:off x="2858294" y="460771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2" name="文本框 36"/>
          <p:cNvSpPr txBox="1"/>
          <p:nvPr/>
        </p:nvSpPr>
        <p:spPr>
          <a:xfrm rot="-1380000">
            <a:off x="2138363" y="42973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3" name="文本框 37"/>
          <p:cNvSpPr txBox="1"/>
          <p:nvPr/>
        </p:nvSpPr>
        <p:spPr>
          <a:xfrm rot="1029897">
            <a:off x="3314700" y="36718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4" name="文本框 45"/>
          <p:cNvSpPr txBox="1"/>
          <p:nvPr/>
        </p:nvSpPr>
        <p:spPr>
          <a:xfrm rot="-1380000">
            <a:off x="4214813" y="41862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5" name="文本框 46"/>
          <p:cNvSpPr txBox="1"/>
          <p:nvPr/>
        </p:nvSpPr>
        <p:spPr>
          <a:xfrm rot="-170103">
            <a:off x="1049338" y="20399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6" name="文本框 47"/>
          <p:cNvSpPr txBox="1"/>
          <p:nvPr/>
        </p:nvSpPr>
        <p:spPr>
          <a:xfrm rot="1029897">
            <a:off x="1104900" y="4533900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7" name="文本框 49"/>
          <p:cNvSpPr txBox="1"/>
          <p:nvPr/>
        </p:nvSpPr>
        <p:spPr>
          <a:xfrm rot="-170103">
            <a:off x="4013200" y="5116513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8" name="文本框 50"/>
          <p:cNvSpPr txBox="1"/>
          <p:nvPr/>
        </p:nvSpPr>
        <p:spPr>
          <a:xfrm rot="-170103">
            <a:off x="5543550" y="4227513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99" name="文本框 51"/>
          <p:cNvSpPr txBox="1"/>
          <p:nvPr/>
        </p:nvSpPr>
        <p:spPr>
          <a:xfrm rot="-170103">
            <a:off x="5765800" y="52387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0" name="文本框 32"/>
          <p:cNvSpPr txBox="1"/>
          <p:nvPr/>
        </p:nvSpPr>
        <p:spPr>
          <a:xfrm rot="-5070842">
            <a:off x="411956" y="2702719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1" name="文本框 34"/>
          <p:cNvSpPr txBox="1"/>
          <p:nvPr/>
        </p:nvSpPr>
        <p:spPr>
          <a:xfrm rot="4149897">
            <a:off x="1786731" y="28789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2" name="文本框 36"/>
          <p:cNvSpPr txBox="1"/>
          <p:nvPr/>
        </p:nvSpPr>
        <p:spPr>
          <a:xfrm rot="-170103">
            <a:off x="430213" y="1782763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3" name="文本框 37"/>
          <p:cNvSpPr txBox="1"/>
          <p:nvPr/>
        </p:nvSpPr>
        <p:spPr>
          <a:xfrm rot="1029897">
            <a:off x="1784350" y="2246313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4" name="文本框 45"/>
          <p:cNvSpPr txBox="1"/>
          <p:nvPr/>
        </p:nvSpPr>
        <p:spPr>
          <a:xfrm rot="-1380000">
            <a:off x="2820988" y="15192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5" name="文本框 46"/>
          <p:cNvSpPr txBox="1"/>
          <p:nvPr/>
        </p:nvSpPr>
        <p:spPr>
          <a:xfrm rot="-1380000">
            <a:off x="3581400" y="17462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6" name="文本框 47"/>
          <p:cNvSpPr txBox="1"/>
          <p:nvPr/>
        </p:nvSpPr>
        <p:spPr>
          <a:xfrm rot="-180000">
            <a:off x="3221038" y="250348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7" name="文本框 49"/>
          <p:cNvSpPr txBox="1"/>
          <p:nvPr/>
        </p:nvSpPr>
        <p:spPr>
          <a:xfrm rot="-1380000">
            <a:off x="4367213" y="204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8" name="文本框 50"/>
          <p:cNvSpPr txBox="1"/>
          <p:nvPr/>
        </p:nvSpPr>
        <p:spPr>
          <a:xfrm rot="-1380000">
            <a:off x="3797300" y="28178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09" name="文本框 51"/>
          <p:cNvSpPr txBox="1"/>
          <p:nvPr/>
        </p:nvSpPr>
        <p:spPr>
          <a:xfrm rot="-1380000">
            <a:off x="4643438" y="299878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0" name="文本框 32"/>
          <p:cNvSpPr txBox="1"/>
          <p:nvPr/>
        </p:nvSpPr>
        <p:spPr>
          <a:xfrm rot="1209897">
            <a:off x="6819900" y="4718050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1" name="文本框 34"/>
          <p:cNvSpPr txBox="1"/>
          <p:nvPr/>
        </p:nvSpPr>
        <p:spPr>
          <a:xfrm rot="-1030866">
            <a:off x="8418513" y="5186363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2" name="文本框 36"/>
          <p:cNvSpPr txBox="1"/>
          <p:nvPr/>
        </p:nvSpPr>
        <p:spPr>
          <a:xfrm rot="368503">
            <a:off x="7697788" y="3811588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3" name="文本框 37"/>
          <p:cNvSpPr txBox="1"/>
          <p:nvPr/>
        </p:nvSpPr>
        <p:spPr>
          <a:xfrm rot="829244">
            <a:off x="7046913" y="52974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4" name="文本框 45"/>
          <p:cNvSpPr txBox="1"/>
          <p:nvPr/>
        </p:nvSpPr>
        <p:spPr>
          <a:xfrm rot="-4502722">
            <a:off x="9023350" y="33147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5" name="文本框 46"/>
          <p:cNvSpPr txBox="1"/>
          <p:nvPr/>
        </p:nvSpPr>
        <p:spPr>
          <a:xfrm rot="2702238">
            <a:off x="10090150" y="40830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6" name="文本框 47"/>
          <p:cNvSpPr txBox="1"/>
          <p:nvPr/>
        </p:nvSpPr>
        <p:spPr>
          <a:xfrm rot="-3456638">
            <a:off x="8980488" y="45212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7" name="文本框 49"/>
          <p:cNvSpPr txBox="1"/>
          <p:nvPr/>
        </p:nvSpPr>
        <p:spPr>
          <a:xfrm rot="-3180423">
            <a:off x="10803731" y="4339431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8" name="文本框 50"/>
          <p:cNvSpPr txBox="1"/>
          <p:nvPr/>
        </p:nvSpPr>
        <p:spPr>
          <a:xfrm rot="-3640556">
            <a:off x="9643269" y="4771231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19" name="文本框 51"/>
          <p:cNvSpPr txBox="1"/>
          <p:nvPr/>
        </p:nvSpPr>
        <p:spPr>
          <a:xfrm rot="1549510">
            <a:off x="10706100" y="32019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0" name="文本框 32"/>
          <p:cNvSpPr txBox="1"/>
          <p:nvPr/>
        </p:nvSpPr>
        <p:spPr>
          <a:xfrm rot="4190103">
            <a:off x="5717381" y="33424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1" name="文本框 34"/>
          <p:cNvSpPr txBox="1"/>
          <p:nvPr/>
        </p:nvSpPr>
        <p:spPr>
          <a:xfrm rot="8340000">
            <a:off x="6559550" y="4171950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2" name="文本框 36"/>
          <p:cNvSpPr txBox="1"/>
          <p:nvPr/>
        </p:nvSpPr>
        <p:spPr>
          <a:xfrm rot="-1160763">
            <a:off x="7696200" y="23288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3" name="文本框 37"/>
          <p:cNvSpPr txBox="1"/>
          <p:nvPr/>
        </p:nvSpPr>
        <p:spPr>
          <a:xfrm rot="39237">
            <a:off x="7532688" y="30305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4" name="文本框 45"/>
          <p:cNvSpPr txBox="1"/>
          <p:nvPr/>
        </p:nvSpPr>
        <p:spPr>
          <a:xfrm rot="-1160763">
            <a:off x="8443913" y="23574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5" name="文本框 46"/>
          <p:cNvSpPr txBox="1"/>
          <p:nvPr/>
        </p:nvSpPr>
        <p:spPr>
          <a:xfrm rot="-1160763">
            <a:off x="8936038" y="264318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6" name="文本框 47"/>
          <p:cNvSpPr txBox="1"/>
          <p:nvPr/>
        </p:nvSpPr>
        <p:spPr>
          <a:xfrm rot="39237">
            <a:off x="9580563" y="32766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7" name="文本框 49"/>
          <p:cNvSpPr txBox="1"/>
          <p:nvPr/>
        </p:nvSpPr>
        <p:spPr>
          <a:xfrm rot="-1160763">
            <a:off x="10693400" y="27495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8" name="文本框 50"/>
          <p:cNvSpPr txBox="1"/>
          <p:nvPr/>
        </p:nvSpPr>
        <p:spPr>
          <a:xfrm rot="-1160763">
            <a:off x="9982200" y="25717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29" name="文本框 51"/>
          <p:cNvSpPr txBox="1"/>
          <p:nvPr/>
        </p:nvSpPr>
        <p:spPr>
          <a:xfrm rot="-1160763">
            <a:off x="10617200" y="37195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0" name="文本框 32"/>
          <p:cNvSpPr txBox="1"/>
          <p:nvPr/>
        </p:nvSpPr>
        <p:spPr>
          <a:xfrm rot="4190103">
            <a:off x="3686969" y="44537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1" name="文本框 34"/>
          <p:cNvSpPr txBox="1"/>
          <p:nvPr/>
        </p:nvSpPr>
        <p:spPr>
          <a:xfrm rot="8340000">
            <a:off x="5227638" y="3741738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2" name="文本框 36"/>
          <p:cNvSpPr txBox="1"/>
          <p:nvPr/>
        </p:nvSpPr>
        <p:spPr>
          <a:xfrm rot="2810103">
            <a:off x="5083969" y="23137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3" name="文本框 37"/>
          <p:cNvSpPr txBox="1"/>
          <p:nvPr/>
        </p:nvSpPr>
        <p:spPr>
          <a:xfrm rot="4010103">
            <a:off x="5083969" y="30376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4" name="文本框 45"/>
          <p:cNvSpPr txBox="1"/>
          <p:nvPr/>
        </p:nvSpPr>
        <p:spPr>
          <a:xfrm rot="2810103">
            <a:off x="5830888" y="23431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5" name="文本框 46"/>
          <p:cNvSpPr txBox="1"/>
          <p:nvPr/>
        </p:nvSpPr>
        <p:spPr>
          <a:xfrm rot="2810103">
            <a:off x="6324600" y="26289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6" name="文本框 47"/>
          <p:cNvSpPr txBox="1"/>
          <p:nvPr/>
        </p:nvSpPr>
        <p:spPr>
          <a:xfrm rot="4010103">
            <a:off x="6324600" y="33528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7" name="文本框 49"/>
          <p:cNvSpPr txBox="1"/>
          <p:nvPr/>
        </p:nvSpPr>
        <p:spPr>
          <a:xfrm rot="-1160763">
            <a:off x="8297863" y="33861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8" name="文本框 50"/>
          <p:cNvSpPr txBox="1"/>
          <p:nvPr/>
        </p:nvSpPr>
        <p:spPr>
          <a:xfrm rot="4020000">
            <a:off x="6957219" y="35075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39" name="文本框 51"/>
          <p:cNvSpPr txBox="1"/>
          <p:nvPr/>
        </p:nvSpPr>
        <p:spPr>
          <a:xfrm rot="-1160763">
            <a:off x="7462838" y="42862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0" name="文本框 32"/>
          <p:cNvSpPr txBox="1"/>
          <p:nvPr/>
        </p:nvSpPr>
        <p:spPr>
          <a:xfrm rot="5400000">
            <a:off x="1520825" y="43053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1" name="文本框 34"/>
          <p:cNvSpPr txBox="1"/>
          <p:nvPr/>
        </p:nvSpPr>
        <p:spPr>
          <a:xfrm rot="8340000">
            <a:off x="2503488" y="4724400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2" name="文本框 36"/>
          <p:cNvSpPr txBox="1"/>
          <p:nvPr/>
        </p:nvSpPr>
        <p:spPr>
          <a:xfrm rot="2810103">
            <a:off x="2483644" y="364251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3" name="文本框 37"/>
          <p:cNvSpPr txBox="1"/>
          <p:nvPr/>
        </p:nvSpPr>
        <p:spPr>
          <a:xfrm rot="5220000">
            <a:off x="3062288" y="40195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4" name="文本框 45"/>
          <p:cNvSpPr txBox="1"/>
          <p:nvPr/>
        </p:nvSpPr>
        <p:spPr>
          <a:xfrm rot="2810103">
            <a:off x="3747294" y="366156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5" name="文本框 46"/>
          <p:cNvSpPr txBox="1"/>
          <p:nvPr/>
        </p:nvSpPr>
        <p:spPr>
          <a:xfrm rot="4020000">
            <a:off x="934244" y="26185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6" name="文本框 47"/>
          <p:cNvSpPr txBox="1"/>
          <p:nvPr/>
        </p:nvSpPr>
        <p:spPr>
          <a:xfrm rot="5220000">
            <a:off x="935831" y="38631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7" name="文本框 49"/>
          <p:cNvSpPr txBox="1"/>
          <p:nvPr/>
        </p:nvSpPr>
        <p:spPr>
          <a:xfrm rot="4020000">
            <a:off x="3285331" y="49871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8" name="文本框 50"/>
          <p:cNvSpPr txBox="1"/>
          <p:nvPr/>
        </p:nvSpPr>
        <p:spPr>
          <a:xfrm rot="4020000">
            <a:off x="4935538" y="44894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49" name="文本框 51"/>
          <p:cNvSpPr txBox="1"/>
          <p:nvPr/>
        </p:nvSpPr>
        <p:spPr>
          <a:xfrm rot="4020000">
            <a:off x="5429250" y="47752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0" name="文本框 32"/>
          <p:cNvSpPr txBox="1"/>
          <p:nvPr/>
        </p:nvSpPr>
        <p:spPr>
          <a:xfrm rot="-880739">
            <a:off x="685800" y="33480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1" name="文本框 34"/>
          <p:cNvSpPr txBox="1"/>
          <p:nvPr/>
        </p:nvSpPr>
        <p:spPr>
          <a:xfrm rot="8340000">
            <a:off x="1668463" y="3443288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2" name="文本框 36"/>
          <p:cNvSpPr txBox="1"/>
          <p:nvPr/>
        </p:nvSpPr>
        <p:spPr>
          <a:xfrm rot="4020000">
            <a:off x="2226469" y="20153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3" name="文本框 37"/>
          <p:cNvSpPr txBox="1"/>
          <p:nvPr/>
        </p:nvSpPr>
        <p:spPr>
          <a:xfrm rot="5220000">
            <a:off x="2226469" y="27392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4" name="文本框 45"/>
          <p:cNvSpPr txBox="1"/>
          <p:nvPr/>
        </p:nvSpPr>
        <p:spPr>
          <a:xfrm rot="2810103">
            <a:off x="2973388" y="20447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5" name="文本框 46"/>
          <p:cNvSpPr txBox="1"/>
          <p:nvPr/>
        </p:nvSpPr>
        <p:spPr>
          <a:xfrm rot="2810103">
            <a:off x="3467100" y="23304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6" name="文本框 47"/>
          <p:cNvSpPr txBox="1"/>
          <p:nvPr/>
        </p:nvSpPr>
        <p:spPr>
          <a:xfrm rot="4010103">
            <a:off x="3105944" y="308371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7" name="文本框 49"/>
          <p:cNvSpPr txBox="1"/>
          <p:nvPr/>
        </p:nvSpPr>
        <p:spPr>
          <a:xfrm rot="2810103">
            <a:off x="4249738" y="26289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8" name="文本框 50"/>
          <p:cNvSpPr txBox="1"/>
          <p:nvPr/>
        </p:nvSpPr>
        <p:spPr>
          <a:xfrm rot="2810103">
            <a:off x="4099719" y="32091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59" name="文本框 51"/>
          <p:cNvSpPr txBox="1"/>
          <p:nvPr/>
        </p:nvSpPr>
        <p:spPr>
          <a:xfrm rot="2810103">
            <a:off x="4593431" y="34948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0" name="文本框 32"/>
          <p:cNvSpPr txBox="1"/>
          <p:nvPr/>
        </p:nvSpPr>
        <p:spPr>
          <a:xfrm rot="5400000">
            <a:off x="6334919" y="49109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1" name="文本框 34"/>
          <p:cNvSpPr txBox="1"/>
          <p:nvPr/>
        </p:nvSpPr>
        <p:spPr>
          <a:xfrm rot="3159237">
            <a:off x="7760494" y="53427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2" name="文本框 36"/>
          <p:cNvSpPr txBox="1"/>
          <p:nvPr/>
        </p:nvSpPr>
        <p:spPr>
          <a:xfrm rot="-1160763">
            <a:off x="8313738" y="38941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3" name="文本框 37"/>
          <p:cNvSpPr txBox="1"/>
          <p:nvPr/>
        </p:nvSpPr>
        <p:spPr>
          <a:xfrm rot="39237">
            <a:off x="8316913" y="4624388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4" name="文本框 45"/>
          <p:cNvSpPr txBox="1"/>
          <p:nvPr/>
        </p:nvSpPr>
        <p:spPr>
          <a:xfrm rot="-1160763">
            <a:off x="9061450" y="39243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5" name="文本框 46"/>
          <p:cNvSpPr txBox="1"/>
          <p:nvPr/>
        </p:nvSpPr>
        <p:spPr>
          <a:xfrm rot="-1160763">
            <a:off x="9555163" y="42100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6" name="文本框 47"/>
          <p:cNvSpPr txBox="1"/>
          <p:nvPr/>
        </p:nvSpPr>
        <p:spPr>
          <a:xfrm rot="39237">
            <a:off x="9139238" y="49736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7" name="文本框 49"/>
          <p:cNvSpPr txBox="1"/>
          <p:nvPr/>
        </p:nvSpPr>
        <p:spPr>
          <a:xfrm rot="-1160763">
            <a:off x="10248900" y="45974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8" name="文本框 50"/>
          <p:cNvSpPr txBox="1"/>
          <p:nvPr/>
        </p:nvSpPr>
        <p:spPr>
          <a:xfrm rot="-1160763">
            <a:off x="10186988" y="50879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269" name="文本框 51"/>
          <p:cNvSpPr txBox="1"/>
          <p:nvPr/>
        </p:nvSpPr>
        <p:spPr>
          <a:xfrm rot="-1160763">
            <a:off x="9037638" y="15224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组合 22"/>
          <p:cNvGrpSpPr/>
          <p:nvPr/>
        </p:nvGrpSpPr>
        <p:grpSpPr>
          <a:xfrm>
            <a:off x="8496300" y="1414463"/>
            <a:ext cx="1928813" cy="1665287"/>
            <a:chOff x="1979712" y="1779662"/>
            <a:chExt cx="1584176" cy="1368152"/>
          </a:xfrm>
        </p:grpSpPr>
        <p:sp>
          <p:nvSpPr>
            <p:cNvPr id="24" name="七角星 24"/>
            <p:cNvSpPr/>
            <p:nvPr/>
          </p:nvSpPr>
          <p:spPr>
            <a:xfrm>
              <a:off x="1979712" y="1779662"/>
              <a:ext cx="1584176" cy="1368152"/>
            </a:xfrm>
            <a:prstGeom prst="star7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63591" name="TextBox 25"/>
            <p:cNvSpPr txBox="1"/>
            <p:nvPr/>
          </p:nvSpPr>
          <p:spPr>
            <a:xfrm>
              <a:off x="2296163" y="1939278"/>
              <a:ext cx="936104" cy="98465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/>
              <a:r>
                <a:rPr lang="zh-CN" altLang="en-US" sz="7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屎</a:t>
              </a:r>
              <a:endParaRPr lang="zh-CN" altLang="en-US" sz="7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5"/>
          <p:cNvGrpSpPr/>
          <p:nvPr/>
        </p:nvGrpSpPr>
        <p:grpSpPr>
          <a:xfrm>
            <a:off x="1919288" y="1522413"/>
            <a:ext cx="1927225" cy="1665287"/>
            <a:chOff x="1979712" y="1779662"/>
            <a:chExt cx="1584176" cy="1368152"/>
          </a:xfrm>
        </p:grpSpPr>
        <p:sp>
          <p:nvSpPr>
            <p:cNvPr id="27" name="七角星 27"/>
            <p:cNvSpPr/>
            <p:nvPr/>
          </p:nvSpPr>
          <p:spPr>
            <a:xfrm>
              <a:off x="1979712" y="1779662"/>
              <a:ext cx="1584176" cy="1368152"/>
            </a:xfrm>
            <a:prstGeom prst="star7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63594" name="TextBox 28"/>
            <p:cNvSpPr txBox="1"/>
            <p:nvPr/>
          </p:nvSpPr>
          <p:spPr>
            <a:xfrm>
              <a:off x="2296106" y="1939277"/>
              <a:ext cx="936104" cy="9846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/>
              <a:r>
                <a:rPr lang="zh-CN" altLang="en-US" sz="7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屁</a:t>
              </a:r>
              <a:endParaRPr lang="zh-CN" altLang="en-US" sz="7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28"/>
          <p:cNvGrpSpPr/>
          <p:nvPr/>
        </p:nvGrpSpPr>
        <p:grpSpPr>
          <a:xfrm>
            <a:off x="5126038" y="4068763"/>
            <a:ext cx="1927225" cy="1665287"/>
            <a:chOff x="1979712" y="1779662"/>
            <a:chExt cx="1584176" cy="1368152"/>
          </a:xfrm>
        </p:grpSpPr>
        <p:sp>
          <p:nvSpPr>
            <p:cNvPr id="30" name="七角星 30"/>
            <p:cNvSpPr/>
            <p:nvPr/>
          </p:nvSpPr>
          <p:spPr>
            <a:xfrm>
              <a:off x="1979712" y="1779662"/>
              <a:ext cx="1584176" cy="1368152"/>
            </a:xfrm>
            <a:prstGeom prst="star7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63597" name="TextBox 31"/>
            <p:cNvSpPr txBox="1"/>
            <p:nvPr/>
          </p:nvSpPr>
          <p:spPr>
            <a:xfrm>
              <a:off x="2310633" y="1939278"/>
              <a:ext cx="997313" cy="98465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/>
              <a:r>
                <a:rPr lang="zh-CN" altLang="en-US" sz="7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尿</a:t>
              </a:r>
              <a:endParaRPr lang="zh-CN" altLang="en-US" sz="7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34"/>
          <p:cNvGrpSpPr/>
          <p:nvPr/>
        </p:nvGrpSpPr>
        <p:grpSpPr>
          <a:xfrm>
            <a:off x="5092700" y="1433513"/>
            <a:ext cx="1928813" cy="1665287"/>
            <a:chOff x="1979712" y="1779662"/>
            <a:chExt cx="1584176" cy="1368152"/>
          </a:xfrm>
        </p:grpSpPr>
        <p:sp>
          <p:nvSpPr>
            <p:cNvPr id="36" name="七角星 31"/>
            <p:cNvSpPr/>
            <p:nvPr/>
          </p:nvSpPr>
          <p:spPr>
            <a:xfrm>
              <a:off x="1979712" y="1779662"/>
              <a:ext cx="1584176" cy="1368152"/>
            </a:xfrm>
            <a:prstGeom prst="star7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63600" name="TextBox 22"/>
            <p:cNvSpPr txBox="1"/>
            <p:nvPr/>
          </p:nvSpPr>
          <p:spPr>
            <a:xfrm>
              <a:off x="2312057" y="1939277"/>
              <a:ext cx="936104" cy="9846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/>
              <a:r>
                <a:rPr lang="zh-CN" altLang="en-US" sz="72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尸</a:t>
              </a:r>
              <a:endParaRPr lang="zh-CN" altLang="en-US" sz="7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38" name="直接箭头连接符 37"/>
          <p:cNvCxnSpPr/>
          <p:nvPr/>
        </p:nvCxnSpPr>
        <p:spPr>
          <a:xfrm flipH="1">
            <a:off x="3789363" y="2205038"/>
            <a:ext cx="1379538" cy="222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4"/>
          <p:cNvSpPr txBox="1"/>
          <p:nvPr/>
        </p:nvSpPr>
        <p:spPr>
          <a:xfrm>
            <a:off x="4157663" y="1447800"/>
            <a:ext cx="873125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265" b="1" strike="noStrike" noProof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比</a:t>
            </a:r>
            <a:endParaRPr lang="zh-CN" altLang="en-US" sz="4265" b="1" strike="noStrike" noProof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6096000" y="3046413"/>
            <a:ext cx="0" cy="10223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37"/>
          <p:cNvSpPr txBox="1"/>
          <p:nvPr/>
        </p:nvSpPr>
        <p:spPr>
          <a:xfrm>
            <a:off x="6116638" y="3109913"/>
            <a:ext cx="874713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265" b="1" strike="noStrike" noProof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水</a:t>
            </a:r>
            <a:endParaRPr lang="zh-CN" altLang="en-US" sz="4265" b="1" strike="noStrike" noProof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>
            <a:off x="6965950" y="2198688"/>
            <a:ext cx="14747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1"/>
          <p:cNvSpPr txBox="1"/>
          <p:nvPr/>
        </p:nvSpPr>
        <p:spPr>
          <a:xfrm>
            <a:off x="7227888" y="1435100"/>
            <a:ext cx="874713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265" b="1" strike="noStrike" noProof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</a:t>
            </a:r>
            <a:endParaRPr lang="zh-CN" altLang="en-US" sz="4265" b="1" strike="noStrike" noProof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屁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7200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pì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64515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64516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517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518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519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520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4521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4522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4523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4524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4525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5999163" y="4873625"/>
            <a:ext cx="4216400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点三笔撇画舒展，竖弯钩圆转有力。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6038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尸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2525" y="4429125"/>
            <a:ext cx="303053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屁股  放屁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P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75088" y="3541713"/>
            <a:ext cx="2078037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半包围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4531" name="Rectangle 34"/>
          <p:cNvSpPr/>
          <p:nvPr/>
        </p:nvSpPr>
        <p:spPr>
          <a:xfrm>
            <a:off x="6888163" y="2216150"/>
            <a:ext cx="31750" cy="15398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69" name="Freeform 37"/>
          <p:cNvSpPr/>
          <p:nvPr/>
        </p:nvSpPr>
        <p:spPr>
          <a:xfrm>
            <a:off x="7500938" y="2205038"/>
            <a:ext cx="828675" cy="5048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304" h="794">
                <a:moveTo>
                  <a:pt x="965" y="760"/>
                </a:moveTo>
                <a:lnTo>
                  <a:pt x="830" y="794"/>
                </a:lnTo>
                <a:lnTo>
                  <a:pt x="847" y="693"/>
                </a:lnTo>
                <a:lnTo>
                  <a:pt x="864" y="625"/>
                </a:lnTo>
                <a:lnTo>
                  <a:pt x="881" y="558"/>
                </a:lnTo>
                <a:lnTo>
                  <a:pt x="881" y="507"/>
                </a:lnTo>
                <a:lnTo>
                  <a:pt x="898" y="456"/>
                </a:lnTo>
                <a:lnTo>
                  <a:pt x="898" y="405"/>
                </a:lnTo>
                <a:lnTo>
                  <a:pt x="898" y="372"/>
                </a:lnTo>
                <a:lnTo>
                  <a:pt x="898" y="355"/>
                </a:lnTo>
                <a:lnTo>
                  <a:pt x="898" y="287"/>
                </a:lnTo>
                <a:lnTo>
                  <a:pt x="898" y="270"/>
                </a:lnTo>
                <a:lnTo>
                  <a:pt x="898" y="253"/>
                </a:lnTo>
                <a:lnTo>
                  <a:pt x="881" y="253"/>
                </a:lnTo>
                <a:lnTo>
                  <a:pt x="864" y="253"/>
                </a:lnTo>
                <a:lnTo>
                  <a:pt x="830" y="253"/>
                </a:lnTo>
                <a:lnTo>
                  <a:pt x="796" y="253"/>
                </a:lnTo>
                <a:lnTo>
                  <a:pt x="745" y="270"/>
                </a:lnTo>
                <a:lnTo>
                  <a:pt x="694" y="287"/>
                </a:lnTo>
                <a:lnTo>
                  <a:pt x="627" y="304"/>
                </a:lnTo>
                <a:lnTo>
                  <a:pt x="559" y="321"/>
                </a:lnTo>
                <a:lnTo>
                  <a:pt x="389" y="355"/>
                </a:lnTo>
                <a:lnTo>
                  <a:pt x="254" y="372"/>
                </a:lnTo>
                <a:lnTo>
                  <a:pt x="118" y="389"/>
                </a:lnTo>
                <a:lnTo>
                  <a:pt x="0" y="405"/>
                </a:lnTo>
                <a:lnTo>
                  <a:pt x="0" y="270"/>
                </a:lnTo>
                <a:lnTo>
                  <a:pt x="101" y="270"/>
                </a:lnTo>
                <a:lnTo>
                  <a:pt x="220" y="253"/>
                </a:lnTo>
                <a:lnTo>
                  <a:pt x="305" y="237"/>
                </a:lnTo>
                <a:lnTo>
                  <a:pt x="389" y="220"/>
                </a:lnTo>
                <a:lnTo>
                  <a:pt x="559" y="186"/>
                </a:lnTo>
                <a:lnTo>
                  <a:pt x="728" y="135"/>
                </a:lnTo>
                <a:lnTo>
                  <a:pt x="813" y="118"/>
                </a:lnTo>
                <a:lnTo>
                  <a:pt x="864" y="84"/>
                </a:lnTo>
                <a:lnTo>
                  <a:pt x="898" y="68"/>
                </a:lnTo>
                <a:lnTo>
                  <a:pt x="932" y="51"/>
                </a:lnTo>
                <a:lnTo>
                  <a:pt x="965" y="17"/>
                </a:lnTo>
                <a:lnTo>
                  <a:pt x="1016" y="0"/>
                </a:lnTo>
                <a:lnTo>
                  <a:pt x="1050" y="0"/>
                </a:lnTo>
                <a:lnTo>
                  <a:pt x="1084" y="34"/>
                </a:lnTo>
                <a:lnTo>
                  <a:pt x="1118" y="51"/>
                </a:lnTo>
                <a:lnTo>
                  <a:pt x="1186" y="101"/>
                </a:lnTo>
                <a:lnTo>
                  <a:pt x="1236" y="152"/>
                </a:lnTo>
                <a:lnTo>
                  <a:pt x="1270" y="203"/>
                </a:lnTo>
                <a:lnTo>
                  <a:pt x="1304" y="237"/>
                </a:lnTo>
                <a:lnTo>
                  <a:pt x="1304" y="270"/>
                </a:lnTo>
                <a:lnTo>
                  <a:pt x="1270" y="304"/>
                </a:lnTo>
                <a:lnTo>
                  <a:pt x="1253" y="304"/>
                </a:lnTo>
                <a:lnTo>
                  <a:pt x="1220" y="321"/>
                </a:lnTo>
                <a:lnTo>
                  <a:pt x="1203" y="321"/>
                </a:lnTo>
                <a:lnTo>
                  <a:pt x="1169" y="355"/>
                </a:lnTo>
                <a:lnTo>
                  <a:pt x="1152" y="389"/>
                </a:lnTo>
                <a:lnTo>
                  <a:pt x="1118" y="439"/>
                </a:lnTo>
                <a:lnTo>
                  <a:pt x="1084" y="490"/>
                </a:lnTo>
                <a:lnTo>
                  <a:pt x="1050" y="574"/>
                </a:lnTo>
                <a:lnTo>
                  <a:pt x="1016" y="659"/>
                </a:lnTo>
                <a:lnTo>
                  <a:pt x="965" y="76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70" name="Freeform 38"/>
          <p:cNvSpPr/>
          <p:nvPr/>
        </p:nvSpPr>
        <p:spPr>
          <a:xfrm>
            <a:off x="7446963" y="2644775"/>
            <a:ext cx="754062" cy="2047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86" h="321">
                <a:moveTo>
                  <a:pt x="1152" y="50"/>
                </a:moveTo>
                <a:lnTo>
                  <a:pt x="1169" y="67"/>
                </a:lnTo>
                <a:lnTo>
                  <a:pt x="1186" y="84"/>
                </a:lnTo>
                <a:lnTo>
                  <a:pt x="1169" y="101"/>
                </a:lnTo>
                <a:lnTo>
                  <a:pt x="1152" y="118"/>
                </a:lnTo>
                <a:lnTo>
                  <a:pt x="1101" y="152"/>
                </a:lnTo>
                <a:lnTo>
                  <a:pt x="1050" y="169"/>
                </a:lnTo>
                <a:lnTo>
                  <a:pt x="1033" y="169"/>
                </a:lnTo>
                <a:lnTo>
                  <a:pt x="1000" y="169"/>
                </a:lnTo>
                <a:lnTo>
                  <a:pt x="949" y="186"/>
                </a:lnTo>
                <a:lnTo>
                  <a:pt x="898" y="186"/>
                </a:lnTo>
                <a:lnTo>
                  <a:pt x="830" y="202"/>
                </a:lnTo>
                <a:lnTo>
                  <a:pt x="745" y="202"/>
                </a:lnTo>
                <a:lnTo>
                  <a:pt x="661" y="219"/>
                </a:lnTo>
                <a:lnTo>
                  <a:pt x="559" y="236"/>
                </a:lnTo>
                <a:lnTo>
                  <a:pt x="457" y="253"/>
                </a:lnTo>
                <a:lnTo>
                  <a:pt x="373" y="270"/>
                </a:lnTo>
                <a:lnTo>
                  <a:pt x="288" y="287"/>
                </a:lnTo>
                <a:lnTo>
                  <a:pt x="220" y="287"/>
                </a:lnTo>
                <a:lnTo>
                  <a:pt x="152" y="304"/>
                </a:lnTo>
                <a:lnTo>
                  <a:pt x="85" y="304"/>
                </a:lnTo>
                <a:lnTo>
                  <a:pt x="51" y="321"/>
                </a:lnTo>
                <a:lnTo>
                  <a:pt x="0" y="321"/>
                </a:lnTo>
                <a:lnTo>
                  <a:pt x="0" y="186"/>
                </a:lnTo>
                <a:lnTo>
                  <a:pt x="34" y="186"/>
                </a:lnTo>
                <a:lnTo>
                  <a:pt x="68" y="169"/>
                </a:lnTo>
                <a:lnTo>
                  <a:pt x="119" y="169"/>
                </a:lnTo>
                <a:lnTo>
                  <a:pt x="186" y="152"/>
                </a:lnTo>
                <a:lnTo>
                  <a:pt x="254" y="152"/>
                </a:lnTo>
                <a:lnTo>
                  <a:pt x="339" y="135"/>
                </a:lnTo>
                <a:lnTo>
                  <a:pt x="440" y="118"/>
                </a:lnTo>
                <a:lnTo>
                  <a:pt x="542" y="101"/>
                </a:lnTo>
                <a:lnTo>
                  <a:pt x="644" y="67"/>
                </a:lnTo>
                <a:lnTo>
                  <a:pt x="729" y="50"/>
                </a:lnTo>
                <a:lnTo>
                  <a:pt x="813" y="34"/>
                </a:lnTo>
                <a:lnTo>
                  <a:pt x="881" y="34"/>
                </a:lnTo>
                <a:lnTo>
                  <a:pt x="932" y="17"/>
                </a:lnTo>
                <a:lnTo>
                  <a:pt x="983" y="17"/>
                </a:lnTo>
                <a:lnTo>
                  <a:pt x="1017" y="0"/>
                </a:lnTo>
                <a:lnTo>
                  <a:pt x="1033" y="0"/>
                </a:lnTo>
                <a:lnTo>
                  <a:pt x="1084" y="17"/>
                </a:lnTo>
                <a:lnTo>
                  <a:pt x="1152" y="5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73" name="Freeform 41"/>
          <p:cNvSpPr/>
          <p:nvPr/>
        </p:nvSpPr>
        <p:spPr>
          <a:xfrm>
            <a:off x="7597775" y="3213100"/>
            <a:ext cx="312738" cy="1508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92" h="237">
                <a:moveTo>
                  <a:pt x="220" y="34"/>
                </a:moveTo>
                <a:lnTo>
                  <a:pt x="288" y="0"/>
                </a:lnTo>
                <a:lnTo>
                  <a:pt x="339" y="0"/>
                </a:lnTo>
                <a:lnTo>
                  <a:pt x="390" y="0"/>
                </a:lnTo>
                <a:lnTo>
                  <a:pt x="441" y="17"/>
                </a:lnTo>
                <a:lnTo>
                  <a:pt x="458" y="17"/>
                </a:lnTo>
                <a:lnTo>
                  <a:pt x="475" y="34"/>
                </a:lnTo>
                <a:lnTo>
                  <a:pt x="492" y="68"/>
                </a:lnTo>
                <a:lnTo>
                  <a:pt x="475" y="85"/>
                </a:lnTo>
                <a:lnTo>
                  <a:pt x="458" y="102"/>
                </a:lnTo>
                <a:lnTo>
                  <a:pt x="424" y="118"/>
                </a:lnTo>
                <a:lnTo>
                  <a:pt x="373" y="135"/>
                </a:lnTo>
                <a:lnTo>
                  <a:pt x="305" y="152"/>
                </a:lnTo>
                <a:lnTo>
                  <a:pt x="220" y="186"/>
                </a:lnTo>
                <a:lnTo>
                  <a:pt x="119" y="203"/>
                </a:lnTo>
                <a:lnTo>
                  <a:pt x="0" y="237"/>
                </a:lnTo>
                <a:lnTo>
                  <a:pt x="0" y="68"/>
                </a:lnTo>
                <a:lnTo>
                  <a:pt x="68" y="68"/>
                </a:lnTo>
                <a:lnTo>
                  <a:pt x="136" y="68"/>
                </a:lnTo>
                <a:lnTo>
                  <a:pt x="187" y="51"/>
                </a:lnTo>
                <a:lnTo>
                  <a:pt x="220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74" name="Freeform 42"/>
          <p:cNvSpPr/>
          <p:nvPr/>
        </p:nvSpPr>
        <p:spPr>
          <a:xfrm>
            <a:off x="6899275" y="2322513"/>
            <a:ext cx="655638" cy="18034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33" h="2838">
                <a:moveTo>
                  <a:pt x="796" y="118"/>
                </a:moveTo>
                <a:lnTo>
                  <a:pt x="796" y="51"/>
                </a:lnTo>
                <a:lnTo>
                  <a:pt x="796" y="17"/>
                </a:lnTo>
                <a:lnTo>
                  <a:pt x="813" y="17"/>
                </a:lnTo>
                <a:lnTo>
                  <a:pt x="830" y="0"/>
                </a:lnTo>
                <a:lnTo>
                  <a:pt x="881" y="17"/>
                </a:lnTo>
                <a:lnTo>
                  <a:pt x="949" y="51"/>
                </a:lnTo>
                <a:lnTo>
                  <a:pt x="1033" y="84"/>
                </a:lnTo>
                <a:lnTo>
                  <a:pt x="1033" y="152"/>
                </a:lnTo>
                <a:lnTo>
                  <a:pt x="1016" y="253"/>
                </a:lnTo>
                <a:lnTo>
                  <a:pt x="1000" y="388"/>
                </a:lnTo>
                <a:lnTo>
                  <a:pt x="1000" y="541"/>
                </a:lnTo>
                <a:lnTo>
                  <a:pt x="949" y="878"/>
                </a:lnTo>
                <a:lnTo>
                  <a:pt x="898" y="1199"/>
                </a:lnTo>
                <a:lnTo>
                  <a:pt x="813" y="1520"/>
                </a:lnTo>
                <a:lnTo>
                  <a:pt x="712" y="1841"/>
                </a:lnTo>
                <a:lnTo>
                  <a:pt x="644" y="1994"/>
                </a:lnTo>
                <a:lnTo>
                  <a:pt x="576" y="2129"/>
                </a:lnTo>
                <a:lnTo>
                  <a:pt x="508" y="2264"/>
                </a:lnTo>
                <a:lnTo>
                  <a:pt x="440" y="2382"/>
                </a:lnTo>
                <a:lnTo>
                  <a:pt x="373" y="2500"/>
                </a:lnTo>
                <a:lnTo>
                  <a:pt x="288" y="2602"/>
                </a:lnTo>
                <a:lnTo>
                  <a:pt x="220" y="2686"/>
                </a:lnTo>
                <a:lnTo>
                  <a:pt x="135" y="2737"/>
                </a:lnTo>
                <a:lnTo>
                  <a:pt x="85" y="2788"/>
                </a:lnTo>
                <a:lnTo>
                  <a:pt x="34" y="2821"/>
                </a:lnTo>
                <a:lnTo>
                  <a:pt x="0" y="2838"/>
                </a:lnTo>
                <a:lnTo>
                  <a:pt x="0" y="2805"/>
                </a:lnTo>
                <a:lnTo>
                  <a:pt x="17" y="2771"/>
                </a:lnTo>
                <a:lnTo>
                  <a:pt x="68" y="2703"/>
                </a:lnTo>
                <a:lnTo>
                  <a:pt x="119" y="2636"/>
                </a:lnTo>
                <a:lnTo>
                  <a:pt x="186" y="2551"/>
                </a:lnTo>
                <a:lnTo>
                  <a:pt x="237" y="2450"/>
                </a:lnTo>
                <a:lnTo>
                  <a:pt x="305" y="2348"/>
                </a:lnTo>
                <a:lnTo>
                  <a:pt x="373" y="2230"/>
                </a:lnTo>
                <a:lnTo>
                  <a:pt x="440" y="2095"/>
                </a:lnTo>
                <a:lnTo>
                  <a:pt x="491" y="1943"/>
                </a:lnTo>
                <a:lnTo>
                  <a:pt x="559" y="1757"/>
                </a:lnTo>
                <a:lnTo>
                  <a:pt x="610" y="1554"/>
                </a:lnTo>
                <a:lnTo>
                  <a:pt x="678" y="1352"/>
                </a:lnTo>
                <a:lnTo>
                  <a:pt x="712" y="1149"/>
                </a:lnTo>
                <a:lnTo>
                  <a:pt x="762" y="946"/>
                </a:lnTo>
                <a:lnTo>
                  <a:pt x="779" y="760"/>
                </a:lnTo>
                <a:lnTo>
                  <a:pt x="796" y="676"/>
                </a:lnTo>
                <a:lnTo>
                  <a:pt x="796" y="591"/>
                </a:lnTo>
                <a:lnTo>
                  <a:pt x="813" y="524"/>
                </a:lnTo>
                <a:lnTo>
                  <a:pt x="813" y="456"/>
                </a:lnTo>
                <a:lnTo>
                  <a:pt x="813" y="388"/>
                </a:lnTo>
                <a:lnTo>
                  <a:pt x="813" y="355"/>
                </a:lnTo>
                <a:lnTo>
                  <a:pt x="813" y="304"/>
                </a:lnTo>
                <a:lnTo>
                  <a:pt x="830" y="270"/>
                </a:lnTo>
                <a:lnTo>
                  <a:pt x="813" y="219"/>
                </a:lnTo>
                <a:lnTo>
                  <a:pt x="813" y="186"/>
                </a:lnTo>
                <a:lnTo>
                  <a:pt x="796" y="11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75" name="Freeform 43"/>
          <p:cNvSpPr/>
          <p:nvPr/>
        </p:nvSpPr>
        <p:spPr>
          <a:xfrm>
            <a:off x="8050213" y="3021013"/>
            <a:ext cx="473075" cy="39687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745" h="625">
                <a:moveTo>
                  <a:pt x="0" y="625"/>
                </a:moveTo>
                <a:lnTo>
                  <a:pt x="0" y="541"/>
                </a:lnTo>
                <a:lnTo>
                  <a:pt x="101" y="473"/>
                </a:lnTo>
                <a:lnTo>
                  <a:pt x="186" y="406"/>
                </a:lnTo>
                <a:lnTo>
                  <a:pt x="254" y="355"/>
                </a:lnTo>
                <a:lnTo>
                  <a:pt x="322" y="321"/>
                </a:lnTo>
                <a:lnTo>
                  <a:pt x="372" y="270"/>
                </a:lnTo>
                <a:lnTo>
                  <a:pt x="423" y="237"/>
                </a:lnTo>
                <a:lnTo>
                  <a:pt x="440" y="203"/>
                </a:lnTo>
                <a:lnTo>
                  <a:pt x="457" y="186"/>
                </a:lnTo>
                <a:lnTo>
                  <a:pt x="491" y="152"/>
                </a:lnTo>
                <a:lnTo>
                  <a:pt x="491" y="118"/>
                </a:lnTo>
                <a:lnTo>
                  <a:pt x="491" y="85"/>
                </a:lnTo>
                <a:lnTo>
                  <a:pt x="474" y="68"/>
                </a:lnTo>
                <a:lnTo>
                  <a:pt x="457" y="51"/>
                </a:lnTo>
                <a:lnTo>
                  <a:pt x="457" y="34"/>
                </a:lnTo>
                <a:lnTo>
                  <a:pt x="457" y="0"/>
                </a:lnTo>
                <a:lnTo>
                  <a:pt x="474" y="0"/>
                </a:lnTo>
                <a:lnTo>
                  <a:pt x="508" y="0"/>
                </a:lnTo>
                <a:lnTo>
                  <a:pt x="525" y="0"/>
                </a:lnTo>
                <a:lnTo>
                  <a:pt x="576" y="17"/>
                </a:lnTo>
                <a:lnTo>
                  <a:pt x="644" y="68"/>
                </a:lnTo>
                <a:lnTo>
                  <a:pt x="694" y="101"/>
                </a:lnTo>
                <a:lnTo>
                  <a:pt x="711" y="135"/>
                </a:lnTo>
                <a:lnTo>
                  <a:pt x="728" y="169"/>
                </a:lnTo>
                <a:lnTo>
                  <a:pt x="745" y="203"/>
                </a:lnTo>
                <a:lnTo>
                  <a:pt x="728" y="237"/>
                </a:lnTo>
                <a:lnTo>
                  <a:pt x="694" y="270"/>
                </a:lnTo>
                <a:lnTo>
                  <a:pt x="644" y="304"/>
                </a:lnTo>
                <a:lnTo>
                  <a:pt x="576" y="338"/>
                </a:lnTo>
                <a:lnTo>
                  <a:pt x="525" y="372"/>
                </a:lnTo>
                <a:lnTo>
                  <a:pt x="474" y="406"/>
                </a:lnTo>
                <a:lnTo>
                  <a:pt x="423" y="439"/>
                </a:lnTo>
                <a:lnTo>
                  <a:pt x="356" y="473"/>
                </a:lnTo>
                <a:lnTo>
                  <a:pt x="271" y="507"/>
                </a:lnTo>
                <a:lnTo>
                  <a:pt x="186" y="541"/>
                </a:lnTo>
                <a:lnTo>
                  <a:pt x="0" y="62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72" name="Freeform 40"/>
          <p:cNvSpPr/>
          <p:nvPr/>
        </p:nvSpPr>
        <p:spPr>
          <a:xfrm>
            <a:off x="7953375" y="2870200"/>
            <a:ext cx="817563" cy="1136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288" h="1790">
                <a:moveTo>
                  <a:pt x="51" y="84"/>
                </a:moveTo>
                <a:lnTo>
                  <a:pt x="17" y="84"/>
                </a:lnTo>
                <a:lnTo>
                  <a:pt x="17" y="67"/>
                </a:lnTo>
                <a:lnTo>
                  <a:pt x="0" y="33"/>
                </a:lnTo>
                <a:lnTo>
                  <a:pt x="17" y="16"/>
                </a:lnTo>
                <a:lnTo>
                  <a:pt x="17" y="0"/>
                </a:lnTo>
                <a:lnTo>
                  <a:pt x="34" y="0"/>
                </a:lnTo>
                <a:lnTo>
                  <a:pt x="68" y="0"/>
                </a:lnTo>
                <a:lnTo>
                  <a:pt x="102" y="0"/>
                </a:lnTo>
                <a:lnTo>
                  <a:pt x="187" y="33"/>
                </a:lnTo>
                <a:lnTo>
                  <a:pt x="237" y="84"/>
                </a:lnTo>
                <a:lnTo>
                  <a:pt x="271" y="101"/>
                </a:lnTo>
                <a:lnTo>
                  <a:pt x="271" y="135"/>
                </a:lnTo>
                <a:lnTo>
                  <a:pt x="288" y="168"/>
                </a:lnTo>
                <a:lnTo>
                  <a:pt x="288" y="219"/>
                </a:lnTo>
                <a:lnTo>
                  <a:pt x="271" y="270"/>
                </a:lnTo>
                <a:lnTo>
                  <a:pt x="254" y="287"/>
                </a:lnTo>
                <a:lnTo>
                  <a:pt x="254" y="321"/>
                </a:lnTo>
                <a:lnTo>
                  <a:pt x="254" y="354"/>
                </a:lnTo>
                <a:lnTo>
                  <a:pt x="254" y="388"/>
                </a:lnTo>
                <a:lnTo>
                  <a:pt x="237" y="439"/>
                </a:lnTo>
                <a:lnTo>
                  <a:pt x="237" y="506"/>
                </a:lnTo>
                <a:lnTo>
                  <a:pt x="237" y="574"/>
                </a:lnTo>
                <a:lnTo>
                  <a:pt x="237" y="642"/>
                </a:lnTo>
                <a:lnTo>
                  <a:pt x="221" y="777"/>
                </a:lnTo>
                <a:lnTo>
                  <a:pt x="221" y="912"/>
                </a:lnTo>
                <a:lnTo>
                  <a:pt x="221" y="1013"/>
                </a:lnTo>
                <a:lnTo>
                  <a:pt x="221" y="1098"/>
                </a:lnTo>
                <a:lnTo>
                  <a:pt x="237" y="1250"/>
                </a:lnTo>
                <a:lnTo>
                  <a:pt x="254" y="1317"/>
                </a:lnTo>
                <a:lnTo>
                  <a:pt x="271" y="1385"/>
                </a:lnTo>
                <a:lnTo>
                  <a:pt x="288" y="1436"/>
                </a:lnTo>
                <a:lnTo>
                  <a:pt x="322" y="1469"/>
                </a:lnTo>
                <a:lnTo>
                  <a:pt x="373" y="1520"/>
                </a:lnTo>
                <a:lnTo>
                  <a:pt x="441" y="1537"/>
                </a:lnTo>
                <a:lnTo>
                  <a:pt x="509" y="1554"/>
                </a:lnTo>
                <a:lnTo>
                  <a:pt x="576" y="1571"/>
                </a:lnTo>
                <a:lnTo>
                  <a:pt x="661" y="1571"/>
                </a:lnTo>
                <a:lnTo>
                  <a:pt x="746" y="1554"/>
                </a:lnTo>
                <a:lnTo>
                  <a:pt x="813" y="1537"/>
                </a:lnTo>
                <a:lnTo>
                  <a:pt x="881" y="1520"/>
                </a:lnTo>
                <a:lnTo>
                  <a:pt x="932" y="1503"/>
                </a:lnTo>
                <a:lnTo>
                  <a:pt x="966" y="1469"/>
                </a:lnTo>
                <a:lnTo>
                  <a:pt x="1000" y="1419"/>
                </a:lnTo>
                <a:lnTo>
                  <a:pt x="1034" y="1351"/>
                </a:lnTo>
                <a:lnTo>
                  <a:pt x="1051" y="1267"/>
                </a:lnTo>
                <a:lnTo>
                  <a:pt x="1068" y="1148"/>
                </a:lnTo>
                <a:lnTo>
                  <a:pt x="1068" y="1030"/>
                </a:lnTo>
                <a:lnTo>
                  <a:pt x="1085" y="946"/>
                </a:lnTo>
                <a:lnTo>
                  <a:pt x="1102" y="895"/>
                </a:lnTo>
                <a:lnTo>
                  <a:pt x="1118" y="878"/>
                </a:lnTo>
                <a:lnTo>
                  <a:pt x="1118" y="895"/>
                </a:lnTo>
                <a:lnTo>
                  <a:pt x="1135" y="912"/>
                </a:lnTo>
                <a:lnTo>
                  <a:pt x="1135" y="946"/>
                </a:lnTo>
                <a:lnTo>
                  <a:pt x="1152" y="979"/>
                </a:lnTo>
                <a:lnTo>
                  <a:pt x="1169" y="1030"/>
                </a:lnTo>
                <a:lnTo>
                  <a:pt x="1169" y="1081"/>
                </a:lnTo>
                <a:lnTo>
                  <a:pt x="1186" y="1148"/>
                </a:lnTo>
                <a:lnTo>
                  <a:pt x="1203" y="1267"/>
                </a:lnTo>
                <a:lnTo>
                  <a:pt x="1220" y="1351"/>
                </a:lnTo>
                <a:lnTo>
                  <a:pt x="1254" y="1419"/>
                </a:lnTo>
                <a:lnTo>
                  <a:pt x="1271" y="1469"/>
                </a:lnTo>
                <a:lnTo>
                  <a:pt x="1288" y="1503"/>
                </a:lnTo>
                <a:lnTo>
                  <a:pt x="1288" y="1537"/>
                </a:lnTo>
                <a:lnTo>
                  <a:pt x="1271" y="1571"/>
                </a:lnTo>
                <a:lnTo>
                  <a:pt x="1237" y="1605"/>
                </a:lnTo>
                <a:lnTo>
                  <a:pt x="1152" y="1672"/>
                </a:lnTo>
                <a:lnTo>
                  <a:pt x="1051" y="1740"/>
                </a:lnTo>
                <a:lnTo>
                  <a:pt x="983" y="1757"/>
                </a:lnTo>
                <a:lnTo>
                  <a:pt x="898" y="1774"/>
                </a:lnTo>
                <a:lnTo>
                  <a:pt x="797" y="1790"/>
                </a:lnTo>
                <a:lnTo>
                  <a:pt x="678" y="1790"/>
                </a:lnTo>
                <a:lnTo>
                  <a:pt x="542" y="1790"/>
                </a:lnTo>
                <a:lnTo>
                  <a:pt x="441" y="1774"/>
                </a:lnTo>
                <a:lnTo>
                  <a:pt x="356" y="1740"/>
                </a:lnTo>
                <a:lnTo>
                  <a:pt x="271" y="1689"/>
                </a:lnTo>
                <a:lnTo>
                  <a:pt x="221" y="1622"/>
                </a:lnTo>
                <a:lnTo>
                  <a:pt x="170" y="1554"/>
                </a:lnTo>
                <a:lnTo>
                  <a:pt x="119" y="1453"/>
                </a:lnTo>
                <a:lnTo>
                  <a:pt x="102" y="1351"/>
                </a:lnTo>
                <a:lnTo>
                  <a:pt x="102" y="1284"/>
                </a:lnTo>
                <a:lnTo>
                  <a:pt x="102" y="1216"/>
                </a:lnTo>
                <a:lnTo>
                  <a:pt x="85" y="1148"/>
                </a:lnTo>
                <a:lnTo>
                  <a:pt x="85" y="1064"/>
                </a:lnTo>
                <a:lnTo>
                  <a:pt x="85" y="963"/>
                </a:lnTo>
                <a:lnTo>
                  <a:pt x="85" y="861"/>
                </a:lnTo>
                <a:lnTo>
                  <a:pt x="85" y="743"/>
                </a:lnTo>
                <a:lnTo>
                  <a:pt x="102" y="625"/>
                </a:lnTo>
                <a:lnTo>
                  <a:pt x="102" y="506"/>
                </a:lnTo>
                <a:lnTo>
                  <a:pt x="102" y="405"/>
                </a:lnTo>
                <a:lnTo>
                  <a:pt x="102" y="304"/>
                </a:lnTo>
                <a:lnTo>
                  <a:pt x="85" y="236"/>
                </a:lnTo>
                <a:lnTo>
                  <a:pt x="85" y="185"/>
                </a:lnTo>
                <a:lnTo>
                  <a:pt x="68" y="135"/>
                </a:lnTo>
                <a:lnTo>
                  <a:pt x="68" y="101"/>
                </a:lnTo>
                <a:lnTo>
                  <a:pt x="51" y="8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71" name="Freeform 39"/>
          <p:cNvSpPr/>
          <p:nvPr/>
        </p:nvSpPr>
        <p:spPr>
          <a:xfrm>
            <a:off x="7446963" y="3063875"/>
            <a:ext cx="463550" cy="9429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29" h="1486">
                <a:moveTo>
                  <a:pt x="508" y="946"/>
                </a:moveTo>
                <a:lnTo>
                  <a:pt x="593" y="895"/>
                </a:lnTo>
                <a:lnTo>
                  <a:pt x="661" y="861"/>
                </a:lnTo>
                <a:lnTo>
                  <a:pt x="712" y="844"/>
                </a:lnTo>
                <a:lnTo>
                  <a:pt x="729" y="844"/>
                </a:lnTo>
                <a:lnTo>
                  <a:pt x="729" y="861"/>
                </a:lnTo>
                <a:lnTo>
                  <a:pt x="712" y="878"/>
                </a:lnTo>
                <a:lnTo>
                  <a:pt x="695" y="895"/>
                </a:lnTo>
                <a:lnTo>
                  <a:pt x="678" y="929"/>
                </a:lnTo>
                <a:lnTo>
                  <a:pt x="644" y="963"/>
                </a:lnTo>
                <a:lnTo>
                  <a:pt x="593" y="996"/>
                </a:lnTo>
                <a:lnTo>
                  <a:pt x="491" y="1081"/>
                </a:lnTo>
                <a:lnTo>
                  <a:pt x="373" y="1199"/>
                </a:lnTo>
                <a:lnTo>
                  <a:pt x="288" y="1284"/>
                </a:lnTo>
                <a:lnTo>
                  <a:pt x="237" y="1351"/>
                </a:lnTo>
                <a:lnTo>
                  <a:pt x="203" y="1402"/>
                </a:lnTo>
                <a:lnTo>
                  <a:pt x="186" y="1436"/>
                </a:lnTo>
                <a:lnTo>
                  <a:pt x="169" y="1470"/>
                </a:lnTo>
                <a:lnTo>
                  <a:pt x="152" y="1486"/>
                </a:lnTo>
                <a:lnTo>
                  <a:pt x="136" y="1486"/>
                </a:lnTo>
                <a:lnTo>
                  <a:pt x="119" y="1486"/>
                </a:lnTo>
                <a:lnTo>
                  <a:pt x="102" y="1470"/>
                </a:lnTo>
                <a:lnTo>
                  <a:pt x="85" y="1453"/>
                </a:lnTo>
                <a:lnTo>
                  <a:pt x="51" y="1419"/>
                </a:lnTo>
                <a:lnTo>
                  <a:pt x="34" y="1385"/>
                </a:lnTo>
                <a:lnTo>
                  <a:pt x="17" y="1351"/>
                </a:lnTo>
                <a:lnTo>
                  <a:pt x="0" y="1301"/>
                </a:lnTo>
                <a:lnTo>
                  <a:pt x="17" y="1267"/>
                </a:lnTo>
                <a:lnTo>
                  <a:pt x="17" y="1233"/>
                </a:lnTo>
                <a:lnTo>
                  <a:pt x="68" y="1165"/>
                </a:lnTo>
                <a:lnTo>
                  <a:pt x="102" y="1115"/>
                </a:lnTo>
                <a:lnTo>
                  <a:pt x="119" y="1047"/>
                </a:lnTo>
                <a:lnTo>
                  <a:pt x="136" y="963"/>
                </a:lnTo>
                <a:lnTo>
                  <a:pt x="169" y="861"/>
                </a:lnTo>
                <a:lnTo>
                  <a:pt x="169" y="760"/>
                </a:lnTo>
                <a:lnTo>
                  <a:pt x="186" y="659"/>
                </a:lnTo>
                <a:lnTo>
                  <a:pt x="186" y="540"/>
                </a:lnTo>
                <a:lnTo>
                  <a:pt x="169" y="405"/>
                </a:lnTo>
                <a:lnTo>
                  <a:pt x="169" y="304"/>
                </a:lnTo>
                <a:lnTo>
                  <a:pt x="152" y="202"/>
                </a:lnTo>
                <a:lnTo>
                  <a:pt x="136" y="152"/>
                </a:lnTo>
                <a:lnTo>
                  <a:pt x="119" y="101"/>
                </a:lnTo>
                <a:lnTo>
                  <a:pt x="102" y="67"/>
                </a:lnTo>
                <a:lnTo>
                  <a:pt x="85" y="50"/>
                </a:lnTo>
                <a:lnTo>
                  <a:pt x="85" y="17"/>
                </a:lnTo>
                <a:lnTo>
                  <a:pt x="119" y="0"/>
                </a:lnTo>
                <a:lnTo>
                  <a:pt x="152" y="0"/>
                </a:lnTo>
                <a:lnTo>
                  <a:pt x="169" y="17"/>
                </a:lnTo>
                <a:lnTo>
                  <a:pt x="237" y="50"/>
                </a:lnTo>
                <a:lnTo>
                  <a:pt x="288" y="101"/>
                </a:lnTo>
                <a:lnTo>
                  <a:pt x="305" y="118"/>
                </a:lnTo>
                <a:lnTo>
                  <a:pt x="305" y="152"/>
                </a:lnTo>
                <a:lnTo>
                  <a:pt x="305" y="202"/>
                </a:lnTo>
                <a:lnTo>
                  <a:pt x="322" y="253"/>
                </a:lnTo>
                <a:lnTo>
                  <a:pt x="322" y="304"/>
                </a:lnTo>
                <a:lnTo>
                  <a:pt x="305" y="388"/>
                </a:lnTo>
                <a:lnTo>
                  <a:pt x="305" y="473"/>
                </a:lnTo>
                <a:lnTo>
                  <a:pt x="305" y="574"/>
                </a:lnTo>
                <a:lnTo>
                  <a:pt x="288" y="675"/>
                </a:lnTo>
                <a:lnTo>
                  <a:pt x="288" y="760"/>
                </a:lnTo>
                <a:lnTo>
                  <a:pt x="271" y="828"/>
                </a:lnTo>
                <a:lnTo>
                  <a:pt x="271" y="895"/>
                </a:lnTo>
                <a:lnTo>
                  <a:pt x="271" y="946"/>
                </a:lnTo>
                <a:lnTo>
                  <a:pt x="271" y="980"/>
                </a:lnTo>
                <a:lnTo>
                  <a:pt x="271" y="996"/>
                </a:lnTo>
                <a:lnTo>
                  <a:pt x="271" y="1013"/>
                </a:lnTo>
                <a:lnTo>
                  <a:pt x="288" y="1013"/>
                </a:lnTo>
                <a:lnTo>
                  <a:pt x="339" y="1013"/>
                </a:lnTo>
                <a:lnTo>
                  <a:pt x="407" y="980"/>
                </a:lnTo>
                <a:lnTo>
                  <a:pt x="508" y="94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64539" name="组合 2"/>
          <p:cNvGrpSpPr/>
          <p:nvPr/>
        </p:nvGrpSpPr>
        <p:grpSpPr>
          <a:xfrm>
            <a:off x="2254250" y="1200150"/>
            <a:ext cx="2905125" cy="666750"/>
            <a:chOff x="730521" y="1200116"/>
            <a:chExt cx="2904854" cy="666750"/>
          </a:xfrm>
        </p:grpSpPr>
        <p:sp>
          <p:nvSpPr>
            <p:cNvPr id="33" name="圆角矩形 32"/>
            <p:cNvSpPr/>
            <p:nvPr/>
          </p:nvSpPr>
          <p:spPr>
            <a:xfrm>
              <a:off x="1546420" y="1338229"/>
              <a:ext cx="2088955" cy="44926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64541" name="图片 9" descr="book.gif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0521" y="1200116"/>
              <a:ext cx="1087277" cy="6667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4542" name="文本框 16"/>
            <p:cNvSpPr txBox="1"/>
            <p:nvPr/>
          </p:nvSpPr>
          <p:spPr>
            <a:xfrm>
              <a:off x="1805798" y="1357279"/>
              <a:ext cx="1752600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/>
              <a:r>
                <a:rPr lang="zh-CN" altLang="en-US" sz="2400" b="1" dirty="0">
                  <a:latin typeface="Adobe 黑体 Std R"/>
                  <a:ea typeface="Adobe 黑体 Std R"/>
                </a:rPr>
                <a:t>我会写</a:t>
              </a:r>
              <a:endParaRPr lang="zh-CN" altLang="en-US" sz="2400" b="1" dirty="0">
                <a:latin typeface="Adobe 黑体 Std R"/>
                <a:ea typeface="Adobe 黑体 Std R"/>
              </a:endParaRPr>
            </a:p>
          </p:txBody>
        </p:sp>
      </p:grpSp>
      <p:pic>
        <p:nvPicPr>
          <p:cNvPr id="38" name="Picture 2" descr="C:\Users\Administrator\Desktop\新归类\2017秋原稿\张存霞老师课件\课件模板（老师修改）\小学语文课件模板（老师修改）4.20\可改图标\学习字词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0125" y="249238"/>
            <a:ext cx="2641600" cy="69373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7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股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08300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gǔ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65539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65540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1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2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3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4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5545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5546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5547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5548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5549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197600" y="4743450"/>
            <a:ext cx="4216400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左窄右宽，“又”捺画舒展。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月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86000" y="4527550"/>
            <a:ext cx="303053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400" b="1" strike="noStrike" noProof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组词：</a:t>
            </a:r>
            <a:r>
              <a:rPr lang="zh-CN" altLang="en-US" sz="44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一股 </a:t>
            </a:r>
            <a:r>
              <a:rPr lang="zh-CN" altLang="en-US" sz="4400" b="1" strike="noStrike" noProof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股份</a:t>
            </a:r>
            <a:endParaRPr lang="zh-CN" altLang="en-US" sz="4400" b="1" strike="noStrike" noProof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G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38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左右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5555" name="Rectangle 27"/>
          <p:cNvSpPr/>
          <p:nvPr/>
        </p:nvSpPr>
        <p:spPr>
          <a:xfrm>
            <a:off x="4927600" y="2135188"/>
            <a:ext cx="31750" cy="15398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61" name="Freeform 37"/>
          <p:cNvSpPr/>
          <p:nvPr/>
        </p:nvSpPr>
        <p:spPr>
          <a:xfrm>
            <a:off x="6972300" y="2327275"/>
            <a:ext cx="342900" cy="1717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42" h="2703">
                <a:moveTo>
                  <a:pt x="542" y="51"/>
                </a:moveTo>
                <a:lnTo>
                  <a:pt x="542" y="355"/>
                </a:lnTo>
                <a:lnTo>
                  <a:pt x="542" y="625"/>
                </a:lnTo>
                <a:lnTo>
                  <a:pt x="542" y="879"/>
                </a:lnTo>
                <a:lnTo>
                  <a:pt x="542" y="1098"/>
                </a:lnTo>
                <a:lnTo>
                  <a:pt x="525" y="1284"/>
                </a:lnTo>
                <a:lnTo>
                  <a:pt x="508" y="1453"/>
                </a:lnTo>
                <a:lnTo>
                  <a:pt x="491" y="1605"/>
                </a:lnTo>
                <a:lnTo>
                  <a:pt x="474" y="1723"/>
                </a:lnTo>
                <a:lnTo>
                  <a:pt x="424" y="1926"/>
                </a:lnTo>
                <a:lnTo>
                  <a:pt x="356" y="2112"/>
                </a:lnTo>
                <a:lnTo>
                  <a:pt x="288" y="2281"/>
                </a:lnTo>
                <a:lnTo>
                  <a:pt x="220" y="2433"/>
                </a:lnTo>
                <a:lnTo>
                  <a:pt x="169" y="2501"/>
                </a:lnTo>
                <a:lnTo>
                  <a:pt x="136" y="2551"/>
                </a:lnTo>
                <a:lnTo>
                  <a:pt x="102" y="2602"/>
                </a:lnTo>
                <a:lnTo>
                  <a:pt x="68" y="2653"/>
                </a:lnTo>
                <a:lnTo>
                  <a:pt x="51" y="2686"/>
                </a:lnTo>
                <a:lnTo>
                  <a:pt x="34" y="2703"/>
                </a:lnTo>
                <a:lnTo>
                  <a:pt x="17" y="2703"/>
                </a:lnTo>
                <a:lnTo>
                  <a:pt x="0" y="2703"/>
                </a:lnTo>
                <a:lnTo>
                  <a:pt x="0" y="2686"/>
                </a:lnTo>
                <a:lnTo>
                  <a:pt x="17" y="2653"/>
                </a:lnTo>
                <a:lnTo>
                  <a:pt x="17" y="2602"/>
                </a:lnTo>
                <a:lnTo>
                  <a:pt x="34" y="2551"/>
                </a:lnTo>
                <a:lnTo>
                  <a:pt x="68" y="2484"/>
                </a:lnTo>
                <a:lnTo>
                  <a:pt x="102" y="2416"/>
                </a:lnTo>
                <a:lnTo>
                  <a:pt x="136" y="2332"/>
                </a:lnTo>
                <a:lnTo>
                  <a:pt x="203" y="2146"/>
                </a:lnTo>
                <a:lnTo>
                  <a:pt x="271" y="1977"/>
                </a:lnTo>
                <a:lnTo>
                  <a:pt x="322" y="1791"/>
                </a:lnTo>
                <a:lnTo>
                  <a:pt x="356" y="1622"/>
                </a:lnTo>
                <a:lnTo>
                  <a:pt x="373" y="1436"/>
                </a:lnTo>
                <a:lnTo>
                  <a:pt x="390" y="1233"/>
                </a:lnTo>
                <a:lnTo>
                  <a:pt x="407" y="1014"/>
                </a:lnTo>
                <a:lnTo>
                  <a:pt x="407" y="794"/>
                </a:lnTo>
                <a:lnTo>
                  <a:pt x="407" y="676"/>
                </a:lnTo>
                <a:lnTo>
                  <a:pt x="407" y="574"/>
                </a:lnTo>
                <a:lnTo>
                  <a:pt x="407" y="490"/>
                </a:lnTo>
                <a:lnTo>
                  <a:pt x="407" y="406"/>
                </a:lnTo>
                <a:lnTo>
                  <a:pt x="390" y="355"/>
                </a:lnTo>
                <a:lnTo>
                  <a:pt x="390" y="287"/>
                </a:lnTo>
                <a:lnTo>
                  <a:pt x="390" y="253"/>
                </a:lnTo>
                <a:lnTo>
                  <a:pt x="373" y="220"/>
                </a:lnTo>
                <a:lnTo>
                  <a:pt x="356" y="169"/>
                </a:lnTo>
                <a:lnTo>
                  <a:pt x="339" y="118"/>
                </a:lnTo>
                <a:lnTo>
                  <a:pt x="339" y="51"/>
                </a:lnTo>
                <a:lnTo>
                  <a:pt x="356" y="17"/>
                </a:lnTo>
                <a:lnTo>
                  <a:pt x="390" y="0"/>
                </a:lnTo>
                <a:lnTo>
                  <a:pt x="457" y="17"/>
                </a:lnTo>
                <a:lnTo>
                  <a:pt x="491" y="34"/>
                </a:lnTo>
                <a:lnTo>
                  <a:pt x="542" y="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2" name="Freeform 38"/>
          <p:cNvSpPr/>
          <p:nvPr/>
        </p:nvSpPr>
        <p:spPr>
          <a:xfrm>
            <a:off x="7283450" y="2263775"/>
            <a:ext cx="409575" cy="1749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44" h="2754">
                <a:moveTo>
                  <a:pt x="542" y="84"/>
                </a:moveTo>
                <a:lnTo>
                  <a:pt x="593" y="118"/>
                </a:lnTo>
                <a:lnTo>
                  <a:pt x="610" y="135"/>
                </a:lnTo>
                <a:lnTo>
                  <a:pt x="627" y="169"/>
                </a:lnTo>
                <a:lnTo>
                  <a:pt x="644" y="185"/>
                </a:lnTo>
                <a:lnTo>
                  <a:pt x="644" y="202"/>
                </a:lnTo>
                <a:lnTo>
                  <a:pt x="644" y="219"/>
                </a:lnTo>
                <a:lnTo>
                  <a:pt x="627" y="236"/>
                </a:lnTo>
                <a:lnTo>
                  <a:pt x="610" y="253"/>
                </a:lnTo>
                <a:lnTo>
                  <a:pt x="610" y="270"/>
                </a:lnTo>
                <a:lnTo>
                  <a:pt x="593" y="287"/>
                </a:lnTo>
                <a:lnTo>
                  <a:pt x="593" y="304"/>
                </a:lnTo>
                <a:lnTo>
                  <a:pt x="593" y="338"/>
                </a:lnTo>
                <a:lnTo>
                  <a:pt x="576" y="388"/>
                </a:lnTo>
                <a:lnTo>
                  <a:pt x="576" y="439"/>
                </a:lnTo>
                <a:lnTo>
                  <a:pt x="576" y="490"/>
                </a:lnTo>
                <a:lnTo>
                  <a:pt x="559" y="557"/>
                </a:lnTo>
                <a:lnTo>
                  <a:pt x="559" y="625"/>
                </a:lnTo>
                <a:lnTo>
                  <a:pt x="559" y="709"/>
                </a:lnTo>
                <a:lnTo>
                  <a:pt x="559" y="794"/>
                </a:lnTo>
                <a:lnTo>
                  <a:pt x="559" y="895"/>
                </a:lnTo>
                <a:lnTo>
                  <a:pt x="559" y="996"/>
                </a:lnTo>
                <a:lnTo>
                  <a:pt x="559" y="1098"/>
                </a:lnTo>
                <a:lnTo>
                  <a:pt x="542" y="1216"/>
                </a:lnTo>
                <a:lnTo>
                  <a:pt x="542" y="1351"/>
                </a:lnTo>
                <a:lnTo>
                  <a:pt x="542" y="1605"/>
                </a:lnTo>
                <a:lnTo>
                  <a:pt x="542" y="1824"/>
                </a:lnTo>
                <a:lnTo>
                  <a:pt x="526" y="2010"/>
                </a:lnTo>
                <a:lnTo>
                  <a:pt x="526" y="2179"/>
                </a:lnTo>
                <a:lnTo>
                  <a:pt x="509" y="2314"/>
                </a:lnTo>
                <a:lnTo>
                  <a:pt x="492" y="2433"/>
                </a:lnTo>
                <a:lnTo>
                  <a:pt x="475" y="2517"/>
                </a:lnTo>
                <a:lnTo>
                  <a:pt x="458" y="2568"/>
                </a:lnTo>
                <a:lnTo>
                  <a:pt x="424" y="2652"/>
                </a:lnTo>
                <a:lnTo>
                  <a:pt x="390" y="2703"/>
                </a:lnTo>
                <a:lnTo>
                  <a:pt x="373" y="2737"/>
                </a:lnTo>
                <a:lnTo>
                  <a:pt x="339" y="2754"/>
                </a:lnTo>
                <a:lnTo>
                  <a:pt x="322" y="2737"/>
                </a:lnTo>
                <a:lnTo>
                  <a:pt x="322" y="2703"/>
                </a:lnTo>
                <a:lnTo>
                  <a:pt x="305" y="2669"/>
                </a:lnTo>
                <a:lnTo>
                  <a:pt x="288" y="2602"/>
                </a:lnTo>
                <a:lnTo>
                  <a:pt x="271" y="2551"/>
                </a:lnTo>
                <a:lnTo>
                  <a:pt x="254" y="2500"/>
                </a:lnTo>
                <a:lnTo>
                  <a:pt x="204" y="2450"/>
                </a:lnTo>
                <a:lnTo>
                  <a:pt x="170" y="2399"/>
                </a:lnTo>
                <a:lnTo>
                  <a:pt x="119" y="2365"/>
                </a:lnTo>
                <a:lnTo>
                  <a:pt x="85" y="2314"/>
                </a:lnTo>
                <a:lnTo>
                  <a:pt x="68" y="2297"/>
                </a:lnTo>
                <a:lnTo>
                  <a:pt x="68" y="2281"/>
                </a:lnTo>
                <a:lnTo>
                  <a:pt x="68" y="2264"/>
                </a:lnTo>
                <a:lnTo>
                  <a:pt x="102" y="2264"/>
                </a:lnTo>
                <a:lnTo>
                  <a:pt x="136" y="2264"/>
                </a:lnTo>
                <a:lnTo>
                  <a:pt x="204" y="2281"/>
                </a:lnTo>
                <a:lnTo>
                  <a:pt x="254" y="2281"/>
                </a:lnTo>
                <a:lnTo>
                  <a:pt x="305" y="2281"/>
                </a:lnTo>
                <a:lnTo>
                  <a:pt x="339" y="2281"/>
                </a:lnTo>
                <a:lnTo>
                  <a:pt x="356" y="2247"/>
                </a:lnTo>
                <a:lnTo>
                  <a:pt x="373" y="2196"/>
                </a:lnTo>
                <a:lnTo>
                  <a:pt x="373" y="2128"/>
                </a:lnTo>
                <a:lnTo>
                  <a:pt x="390" y="2027"/>
                </a:lnTo>
                <a:lnTo>
                  <a:pt x="390" y="1892"/>
                </a:lnTo>
                <a:lnTo>
                  <a:pt x="407" y="1740"/>
                </a:lnTo>
                <a:lnTo>
                  <a:pt x="407" y="1588"/>
                </a:lnTo>
                <a:lnTo>
                  <a:pt x="407" y="1419"/>
                </a:lnTo>
                <a:lnTo>
                  <a:pt x="424" y="1250"/>
                </a:lnTo>
                <a:lnTo>
                  <a:pt x="424" y="895"/>
                </a:lnTo>
                <a:lnTo>
                  <a:pt x="424" y="574"/>
                </a:lnTo>
                <a:lnTo>
                  <a:pt x="407" y="490"/>
                </a:lnTo>
                <a:lnTo>
                  <a:pt x="407" y="422"/>
                </a:lnTo>
                <a:lnTo>
                  <a:pt x="407" y="371"/>
                </a:lnTo>
                <a:lnTo>
                  <a:pt x="390" y="321"/>
                </a:lnTo>
                <a:lnTo>
                  <a:pt x="390" y="287"/>
                </a:lnTo>
                <a:lnTo>
                  <a:pt x="390" y="253"/>
                </a:lnTo>
                <a:lnTo>
                  <a:pt x="373" y="219"/>
                </a:lnTo>
                <a:lnTo>
                  <a:pt x="305" y="185"/>
                </a:lnTo>
                <a:lnTo>
                  <a:pt x="271" y="185"/>
                </a:lnTo>
                <a:lnTo>
                  <a:pt x="221" y="202"/>
                </a:lnTo>
                <a:lnTo>
                  <a:pt x="170" y="202"/>
                </a:lnTo>
                <a:lnTo>
                  <a:pt x="119" y="219"/>
                </a:lnTo>
                <a:lnTo>
                  <a:pt x="0" y="253"/>
                </a:lnTo>
                <a:lnTo>
                  <a:pt x="0" y="152"/>
                </a:lnTo>
                <a:lnTo>
                  <a:pt x="68" y="135"/>
                </a:lnTo>
                <a:lnTo>
                  <a:pt x="136" y="118"/>
                </a:lnTo>
                <a:lnTo>
                  <a:pt x="187" y="101"/>
                </a:lnTo>
                <a:lnTo>
                  <a:pt x="238" y="101"/>
                </a:lnTo>
                <a:lnTo>
                  <a:pt x="271" y="84"/>
                </a:lnTo>
                <a:lnTo>
                  <a:pt x="305" y="67"/>
                </a:lnTo>
                <a:lnTo>
                  <a:pt x="322" y="67"/>
                </a:lnTo>
                <a:lnTo>
                  <a:pt x="339" y="50"/>
                </a:lnTo>
                <a:lnTo>
                  <a:pt x="390" y="17"/>
                </a:lnTo>
                <a:lnTo>
                  <a:pt x="424" y="0"/>
                </a:lnTo>
                <a:lnTo>
                  <a:pt x="458" y="17"/>
                </a:lnTo>
                <a:lnTo>
                  <a:pt x="475" y="17"/>
                </a:lnTo>
                <a:lnTo>
                  <a:pt x="509" y="50"/>
                </a:lnTo>
                <a:lnTo>
                  <a:pt x="542" y="8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3" name="Freeform 39"/>
          <p:cNvSpPr/>
          <p:nvPr/>
        </p:nvSpPr>
        <p:spPr>
          <a:xfrm>
            <a:off x="7283450" y="2757488"/>
            <a:ext cx="204788" cy="1174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22" h="186">
                <a:moveTo>
                  <a:pt x="170" y="17"/>
                </a:moveTo>
                <a:lnTo>
                  <a:pt x="221" y="0"/>
                </a:lnTo>
                <a:lnTo>
                  <a:pt x="238" y="0"/>
                </a:lnTo>
                <a:lnTo>
                  <a:pt x="271" y="17"/>
                </a:lnTo>
                <a:lnTo>
                  <a:pt x="288" y="17"/>
                </a:lnTo>
                <a:lnTo>
                  <a:pt x="305" y="34"/>
                </a:lnTo>
                <a:lnTo>
                  <a:pt x="322" y="67"/>
                </a:lnTo>
                <a:lnTo>
                  <a:pt x="305" y="84"/>
                </a:lnTo>
                <a:lnTo>
                  <a:pt x="288" y="118"/>
                </a:lnTo>
                <a:lnTo>
                  <a:pt x="254" y="135"/>
                </a:lnTo>
                <a:lnTo>
                  <a:pt x="204" y="135"/>
                </a:lnTo>
                <a:lnTo>
                  <a:pt x="85" y="169"/>
                </a:lnTo>
                <a:lnTo>
                  <a:pt x="0" y="186"/>
                </a:lnTo>
                <a:lnTo>
                  <a:pt x="0" y="34"/>
                </a:lnTo>
                <a:lnTo>
                  <a:pt x="51" y="34"/>
                </a:lnTo>
                <a:lnTo>
                  <a:pt x="102" y="34"/>
                </a:lnTo>
                <a:lnTo>
                  <a:pt x="136" y="34"/>
                </a:lnTo>
                <a:lnTo>
                  <a:pt x="170" y="1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4" name="Freeform 40"/>
          <p:cNvSpPr/>
          <p:nvPr/>
        </p:nvSpPr>
        <p:spPr>
          <a:xfrm>
            <a:off x="7283450" y="3111500"/>
            <a:ext cx="204788" cy="1174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22" h="186">
                <a:moveTo>
                  <a:pt x="170" y="17"/>
                </a:moveTo>
                <a:lnTo>
                  <a:pt x="221" y="0"/>
                </a:lnTo>
                <a:lnTo>
                  <a:pt x="238" y="0"/>
                </a:lnTo>
                <a:lnTo>
                  <a:pt x="271" y="0"/>
                </a:lnTo>
                <a:lnTo>
                  <a:pt x="288" y="17"/>
                </a:lnTo>
                <a:lnTo>
                  <a:pt x="305" y="34"/>
                </a:lnTo>
                <a:lnTo>
                  <a:pt x="322" y="51"/>
                </a:lnTo>
                <a:lnTo>
                  <a:pt x="305" y="102"/>
                </a:lnTo>
                <a:lnTo>
                  <a:pt x="288" y="119"/>
                </a:lnTo>
                <a:lnTo>
                  <a:pt x="271" y="136"/>
                </a:lnTo>
                <a:lnTo>
                  <a:pt x="238" y="152"/>
                </a:lnTo>
                <a:lnTo>
                  <a:pt x="170" y="169"/>
                </a:lnTo>
                <a:lnTo>
                  <a:pt x="102" y="169"/>
                </a:lnTo>
                <a:lnTo>
                  <a:pt x="0" y="186"/>
                </a:lnTo>
                <a:lnTo>
                  <a:pt x="0" y="34"/>
                </a:lnTo>
                <a:lnTo>
                  <a:pt x="51" y="34"/>
                </a:lnTo>
                <a:lnTo>
                  <a:pt x="102" y="34"/>
                </a:lnTo>
                <a:lnTo>
                  <a:pt x="136" y="17"/>
                </a:lnTo>
                <a:lnTo>
                  <a:pt x="170" y="1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5" name="Freeform 41"/>
          <p:cNvSpPr/>
          <p:nvPr/>
        </p:nvSpPr>
        <p:spPr>
          <a:xfrm>
            <a:off x="7713663" y="2252663"/>
            <a:ext cx="312737" cy="7937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91" h="1250">
                <a:moveTo>
                  <a:pt x="474" y="524"/>
                </a:moveTo>
                <a:lnTo>
                  <a:pt x="457" y="625"/>
                </a:lnTo>
                <a:lnTo>
                  <a:pt x="424" y="709"/>
                </a:lnTo>
                <a:lnTo>
                  <a:pt x="407" y="811"/>
                </a:lnTo>
                <a:lnTo>
                  <a:pt x="356" y="895"/>
                </a:lnTo>
                <a:lnTo>
                  <a:pt x="305" y="980"/>
                </a:lnTo>
                <a:lnTo>
                  <a:pt x="254" y="1064"/>
                </a:lnTo>
                <a:lnTo>
                  <a:pt x="203" y="1132"/>
                </a:lnTo>
                <a:lnTo>
                  <a:pt x="136" y="1166"/>
                </a:lnTo>
                <a:lnTo>
                  <a:pt x="85" y="1216"/>
                </a:lnTo>
                <a:lnTo>
                  <a:pt x="51" y="1233"/>
                </a:lnTo>
                <a:lnTo>
                  <a:pt x="17" y="1250"/>
                </a:lnTo>
                <a:lnTo>
                  <a:pt x="0" y="1250"/>
                </a:lnTo>
                <a:lnTo>
                  <a:pt x="0" y="1233"/>
                </a:lnTo>
                <a:lnTo>
                  <a:pt x="34" y="1182"/>
                </a:lnTo>
                <a:lnTo>
                  <a:pt x="68" y="1132"/>
                </a:lnTo>
                <a:lnTo>
                  <a:pt x="119" y="1047"/>
                </a:lnTo>
                <a:lnTo>
                  <a:pt x="186" y="946"/>
                </a:lnTo>
                <a:lnTo>
                  <a:pt x="237" y="828"/>
                </a:lnTo>
                <a:lnTo>
                  <a:pt x="271" y="692"/>
                </a:lnTo>
                <a:lnTo>
                  <a:pt x="305" y="540"/>
                </a:lnTo>
                <a:lnTo>
                  <a:pt x="305" y="473"/>
                </a:lnTo>
                <a:lnTo>
                  <a:pt x="322" y="405"/>
                </a:lnTo>
                <a:lnTo>
                  <a:pt x="322" y="338"/>
                </a:lnTo>
                <a:lnTo>
                  <a:pt x="322" y="287"/>
                </a:lnTo>
                <a:lnTo>
                  <a:pt x="322" y="253"/>
                </a:lnTo>
                <a:lnTo>
                  <a:pt x="322" y="219"/>
                </a:lnTo>
                <a:lnTo>
                  <a:pt x="305" y="186"/>
                </a:lnTo>
                <a:lnTo>
                  <a:pt x="305" y="169"/>
                </a:lnTo>
                <a:lnTo>
                  <a:pt x="271" y="152"/>
                </a:lnTo>
                <a:lnTo>
                  <a:pt x="254" y="118"/>
                </a:lnTo>
                <a:lnTo>
                  <a:pt x="254" y="101"/>
                </a:lnTo>
                <a:lnTo>
                  <a:pt x="254" y="67"/>
                </a:lnTo>
                <a:lnTo>
                  <a:pt x="254" y="34"/>
                </a:lnTo>
                <a:lnTo>
                  <a:pt x="288" y="0"/>
                </a:lnTo>
                <a:lnTo>
                  <a:pt x="305" y="17"/>
                </a:lnTo>
                <a:lnTo>
                  <a:pt x="356" y="17"/>
                </a:lnTo>
                <a:lnTo>
                  <a:pt x="407" y="34"/>
                </a:lnTo>
                <a:lnTo>
                  <a:pt x="474" y="50"/>
                </a:lnTo>
                <a:lnTo>
                  <a:pt x="491" y="186"/>
                </a:lnTo>
                <a:lnTo>
                  <a:pt x="474" y="304"/>
                </a:lnTo>
                <a:lnTo>
                  <a:pt x="474" y="422"/>
                </a:lnTo>
                <a:lnTo>
                  <a:pt x="474" y="52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6" name="Freeform 42"/>
          <p:cNvSpPr/>
          <p:nvPr/>
        </p:nvSpPr>
        <p:spPr>
          <a:xfrm>
            <a:off x="7961313" y="2124075"/>
            <a:ext cx="635000" cy="719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99" h="1132">
                <a:moveTo>
                  <a:pt x="677" y="203"/>
                </a:moveTo>
                <a:lnTo>
                  <a:pt x="660" y="237"/>
                </a:lnTo>
                <a:lnTo>
                  <a:pt x="643" y="253"/>
                </a:lnTo>
                <a:lnTo>
                  <a:pt x="627" y="270"/>
                </a:lnTo>
                <a:lnTo>
                  <a:pt x="593" y="304"/>
                </a:lnTo>
                <a:lnTo>
                  <a:pt x="576" y="355"/>
                </a:lnTo>
                <a:lnTo>
                  <a:pt x="542" y="439"/>
                </a:lnTo>
                <a:lnTo>
                  <a:pt x="508" y="541"/>
                </a:lnTo>
                <a:lnTo>
                  <a:pt x="491" y="642"/>
                </a:lnTo>
                <a:lnTo>
                  <a:pt x="474" y="727"/>
                </a:lnTo>
                <a:lnTo>
                  <a:pt x="474" y="794"/>
                </a:lnTo>
                <a:lnTo>
                  <a:pt x="474" y="845"/>
                </a:lnTo>
                <a:lnTo>
                  <a:pt x="491" y="895"/>
                </a:lnTo>
                <a:lnTo>
                  <a:pt x="525" y="912"/>
                </a:lnTo>
                <a:lnTo>
                  <a:pt x="593" y="929"/>
                </a:lnTo>
                <a:lnTo>
                  <a:pt x="660" y="912"/>
                </a:lnTo>
                <a:lnTo>
                  <a:pt x="728" y="912"/>
                </a:lnTo>
                <a:lnTo>
                  <a:pt x="779" y="895"/>
                </a:lnTo>
                <a:lnTo>
                  <a:pt x="813" y="895"/>
                </a:lnTo>
                <a:lnTo>
                  <a:pt x="847" y="895"/>
                </a:lnTo>
                <a:lnTo>
                  <a:pt x="898" y="912"/>
                </a:lnTo>
                <a:lnTo>
                  <a:pt x="948" y="946"/>
                </a:lnTo>
                <a:lnTo>
                  <a:pt x="965" y="963"/>
                </a:lnTo>
                <a:lnTo>
                  <a:pt x="982" y="997"/>
                </a:lnTo>
                <a:lnTo>
                  <a:pt x="999" y="1014"/>
                </a:lnTo>
                <a:lnTo>
                  <a:pt x="999" y="1048"/>
                </a:lnTo>
                <a:lnTo>
                  <a:pt x="982" y="1064"/>
                </a:lnTo>
                <a:lnTo>
                  <a:pt x="965" y="1081"/>
                </a:lnTo>
                <a:lnTo>
                  <a:pt x="932" y="1098"/>
                </a:lnTo>
                <a:lnTo>
                  <a:pt x="830" y="1115"/>
                </a:lnTo>
                <a:lnTo>
                  <a:pt x="779" y="1115"/>
                </a:lnTo>
                <a:lnTo>
                  <a:pt x="728" y="1132"/>
                </a:lnTo>
                <a:lnTo>
                  <a:pt x="660" y="1132"/>
                </a:lnTo>
                <a:lnTo>
                  <a:pt x="610" y="1132"/>
                </a:lnTo>
                <a:lnTo>
                  <a:pt x="525" y="1132"/>
                </a:lnTo>
                <a:lnTo>
                  <a:pt x="491" y="1115"/>
                </a:lnTo>
                <a:lnTo>
                  <a:pt x="457" y="1098"/>
                </a:lnTo>
                <a:lnTo>
                  <a:pt x="423" y="1064"/>
                </a:lnTo>
                <a:lnTo>
                  <a:pt x="389" y="1014"/>
                </a:lnTo>
                <a:lnTo>
                  <a:pt x="372" y="980"/>
                </a:lnTo>
                <a:lnTo>
                  <a:pt x="355" y="946"/>
                </a:lnTo>
                <a:lnTo>
                  <a:pt x="339" y="845"/>
                </a:lnTo>
                <a:lnTo>
                  <a:pt x="339" y="794"/>
                </a:lnTo>
                <a:lnTo>
                  <a:pt x="355" y="727"/>
                </a:lnTo>
                <a:lnTo>
                  <a:pt x="372" y="642"/>
                </a:lnTo>
                <a:lnTo>
                  <a:pt x="372" y="541"/>
                </a:lnTo>
                <a:lnTo>
                  <a:pt x="389" y="439"/>
                </a:lnTo>
                <a:lnTo>
                  <a:pt x="389" y="372"/>
                </a:lnTo>
                <a:lnTo>
                  <a:pt x="389" y="321"/>
                </a:lnTo>
                <a:lnTo>
                  <a:pt x="372" y="304"/>
                </a:lnTo>
                <a:lnTo>
                  <a:pt x="355" y="287"/>
                </a:lnTo>
                <a:lnTo>
                  <a:pt x="322" y="287"/>
                </a:lnTo>
                <a:lnTo>
                  <a:pt x="254" y="321"/>
                </a:lnTo>
                <a:lnTo>
                  <a:pt x="203" y="338"/>
                </a:lnTo>
                <a:lnTo>
                  <a:pt x="135" y="355"/>
                </a:lnTo>
                <a:lnTo>
                  <a:pt x="67" y="355"/>
                </a:lnTo>
                <a:lnTo>
                  <a:pt x="0" y="355"/>
                </a:lnTo>
                <a:lnTo>
                  <a:pt x="0" y="237"/>
                </a:lnTo>
                <a:lnTo>
                  <a:pt x="34" y="237"/>
                </a:lnTo>
                <a:lnTo>
                  <a:pt x="101" y="220"/>
                </a:lnTo>
                <a:lnTo>
                  <a:pt x="152" y="203"/>
                </a:lnTo>
                <a:lnTo>
                  <a:pt x="220" y="186"/>
                </a:lnTo>
                <a:lnTo>
                  <a:pt x="288" y="152"/>
                </a:lnTo>
                <a:lnTo>
                  <a:pt x="322" y="118"/>
                </a:lnTo>
                <a:lnTo>
                  <a:pt x="355" y="101"/>
                </a:lnTo>
                <a:lnTo>
                  <a:pt x="372" y="68"/>
                </a:lnTo>
                <a:lnTo>
                  <a:pt x="406" y="34"/>
                </a:lnTo>
                <a:lnTo>
                  <a:pt x="423" y="17"/>
                </a:lnTo>
                <a:lnTo>
                  <a:pt x="440" y="0"/>
                </a:lnTo>
                <a:lnTo>
                  <a:pt x="457" y="0"/>
                </a:lnTo>
                <a:lnTo>
                  <a:pt x="474" y="0"/>
                </a:lnTo>
                <a:lnTo>
                  <a:pt x="491" y="17"/>
                </a:lnTo>
                <a:lnTo>
                  <a:pt x="525" y="51"/>
                </a:lnTo>
                <a:lnTo>
                  <a:pt x="576" y="84"/>
                </a:lnTo>
                <a:lnTo>
                  <a:pt x="610" y="101"/>
                </a:lnTo>
                <a:lnTo>
                  <a:pt x="643" y="135"/>
                </a:lnTo>
                <a:lnTo>
                  <a:pt x="660" y="169"/>
                </a:lnTo>
                <a:lnTo>
                  <a:pt x="677" y="20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7" name="Freeform 43"/>
          <p:cNvSpPr/>
          <p:nvPr/>
        </p:nvSpPr>
        <p:spPr>
          <a:xfrm>
            <a:off x="7639050" y="2982913"/>
            <a:ext cx="752475" cy="911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86" h="1436">
                <a:moveTo>
                  <a:pt x="627" y="1199"/>
                </a:moveTo>
                <a:lnTo>
                  <a:pt x="543" y="1267"/>
                </a:lnTo>
                <a:lnTo>
                  <a:pt x="441" y="1318"/>
                </a:lnTo>
                <a:lnTo>
                  <a:pt x="322" y="1368"/>
                </a:lnTo>
                <a:lnTo>
                  <a:pt x="221" y="1402"/>
                </a:lnTo>
                <a:lnTo>
                  <a:pt x="119" y="1419"/>
                </a:lnTo>
                <a:lnTo>
                  <a:pt x="51" y="1436"/>
                </a:lnTo>
                <a:lnTo>
                  <a:pt x="17" y="1436"/>
                </a:lnTo>
                <a:lnTo>
                  <a:pt x="0" y="1436"/>
                </a:lnTo>
                <a:lnTo>
                  <a:pt x="0" y="1419"/>
                </a:lnTo>
                <a:lnTo>
                  <a:pt x="17" y="1419"/>
                </a:lnTo>
                <a:lnTo>
                  <a:pt x="34" y="1402"/>
                </a:lnTo>
                <a:lnTo>
                  <a:pt x="51" y="1385"/>
                </a:lnTo>
                <a:lnTo>
                  <a:pt x="85" y="1368"/>
                </a:lnTo>
                <a:lnTo>
                  <a:pt x="136" y="1334"/>
                </a:lnTo>
                <a:lnTo>
                  <a:pt x="187" y="1301"/>
                </a:lnTo>
                <a:lnTo>
                  <a:pt x="238" y="1267"/>
                </a:lnTo>
                <a:lnTo>
                  <a:pt x="356" y="1199"/>
                </a:lnTo>
                <a:lnTo>
                  <a:pt x="458" y="1132"/>
                </a:lnTo>
                <a:lnTo>
                  <a:pt x="560" y="1064"/>
                </a:lnTo>
                <a:lnTo>
                  <a:pt x="627" y="980"/>
                </a:lnTo>
                <a:lnTo>
                  <a:pt x="678" y="895"/>
                </a:lnTo>
                <a:lnTo>
                  <a:pt x="746" y="811"/>
                </a:lnTo>
                <a:lnTo>
                  <a:pt x="797" y="692"/>
                </a:lnTo>
                <a:lnTo>
                  <a:pt x="848" y="557"/>
                </a:lnTo>
                <a:lnTo>
                  <a:pt x="881" y="439"/>
                </a:lnTo>
                <a:lnTo>
                  <a:pt x="898" y="354"/>
                </a:lnTo>
                <a:lnTo>
                  <a:pt x="915" y="287"/>
                </a:lnTo>
                <a:lnTo>
                  <a:pt x="898" y="253"/>
                </a:lnTo>
                <a:lnTo>
                  <a:pt x="881" y="236"/>
                </a:lnTo>
                <a:lnTo>
                  <a:pt x="831" y="236"/>
                </a:lnTo>
                <a:lnTo>
                  <a:pt x="763" y="236"/>
                </a:lnTo>
                <a:lnTo>
                  <a:pt x="695" y="253"/>
                </a:lnTo>
                <a:lnTo>
                  <a:pt x="610" y="287"/>
                </a:lnTo>
                <a:lnTo>
                  <a:pt x="543" y="287"/>
                </a:lnTo>
                <a:lnTo>
                  <a:pt x="509" y="304"/>
                </a:lnTo>
                <a:lnTo>
                  <a:pt x="492" y="287"/>
                </a:lnTo>
                <a:lnTo>
                  <a:pt x="458" y="287"/>
                </a:lnTo>
                <a:lnTo>
                  <a:pt x="424" y="253"/>
                </a:lnTo>
                <a:lnTo>
                  <a:pt x="390" y="236"/>
                </a:lnTo>
                <a:lnTo>
                  <a:pt x="373" y="186"/>
                </a:lnTo>
                <a:lnTo>
                  <a:pt x="492" y="169"/>
                </a:lnTo>
                <a:lnTo>
                  <a:pt x="593" y="135"/>
                </a:lnTo>
                <a:lnTo>
                  <a:pt x="678" y="118"/>
                </a:lnTo>
                <a:lnTo>
                  <a:pt x="746" y="101"/>
                </a:lnTo>
                <a:lnTo>
                  <a:pt x="797" y="84"/>
                </a:lnTo>
                <a:lnTo>
                  <a:pt x="848" y="67"/>
                </a:lnTo>
                <a:lnTo>
                  <a:pt x="881" y="50"/>
                </a:lnTo>
                <a:lnTo>
                  <a:pt x="881" y="33"/>
                </a:lnTo>
                <a:lnTo>
                  <a:pt x="915" y="0"/>
                </a:lnTo>
                <a:lnTo>
                  <a:pt x="949" y="0"/>
                </a:lnTo>
                <a:lnTo>
                  <a:pt x="966" y="0"/>
                </a:lnTo>
                <a:lnTo>
                  <a:pt x="983" y="17"/>
                </a:lnTo>
                <a:lnTo>
                  <a:pt x="1017" y="33"/>
                </a:lnTo>
                <a:lnTo>
                  <a:pt x="1068" y="50"/>
                </a:lnTo>
                <a:lnTo>
                  <a:pt x="1119" y="84"/>
                </a:lnTo>
                <a:lnTo>
                  <a:pt x="1152" y="118"/>
                </a:lnTo>
                <a:lnTo>
                  <a:pt x="1186" y="135"/>
                </a:lnTo>
                <a:lnTo>
                  <a:pt x="1186" y="152"/>
                </a:lnTo>
                <a:lnTo>
                  <a:pt x="1186" y="186"/>
                </a:lnTo>
                <a:lnTo>
                  <a:pt x="1152" y="236"/>
                </a:lnTo>
                <a:lnTo>
                  <a:pt x="1136" y="253"/>
                </a:lnTo>
                <a:lnTo>
                  <a:pt x="1119" y="287"/>
                </a:lnTo>
                <a:lnTo>
                  <a:pt x="1102" y="371"/>
                </a:lnTo>
                <a:lnTo>
                  <a:pt x="1085" y="422"/>
                </a:lnTo>
                <a:lnTo>
                  <a:pt x="1051" y="507"/>
                </a:lnTo>
                <a:lnTo>
                  <a:pt x="1017" y="625"/>
                </a:lnTo>
                <a:lnTo>
                  <a:pt x="966" y="743"/>
                </a:lnTo>
                <a:lnTo>
                  <a:pt x="898" y="878"/>
                </a:lnTo>
                <a:lnTo>
                  <a:pt x="814" y="996"/>
                </a:lnTo>
                <a:lnTo>
                  <a:pt x="729" y="1098"/>
                </a:lnTo>
                <a:lnTo>
                  <a:pt x="627" y="119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68" name="Freeform 44"/>
          <p:cNvSpPr/>
          <p:nvPr/>
        </p:nvSpPr>
        <p:spPr>
          <a:xfrm>
            <a:off x="7789863" y="3206750"/>
            <a:ext cx="1031875" cy="8382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626" h="1318">
                <a:moveTo>
                  <a:pt x="1016" y="1318"/>
                </a:moveTo>
                <a:lnTo>
                  <a:pt x="965" y="1301"/>
                </a:lnTo>
                <a:lnTo>
                  <a:pt x="931" y="1285"/>
                </a:lnTo>
                <a:lnTo>
                  <a:pt x="881" y="1251"/>
                </a:lnTo>
                <a:lnTo>
                  <a:pt x="864" y="1200"/>
                </a:lnTo>
                <a:lnTo>
                  <a:pt x="813" y="1166"/>
                </a:lnTo>
                <a:lnTo>
                  <a:pt x="779" y="1116"/>
                </a:lnTo>
                <a:lnTo>
                  <a:pt x="728" y="1031"/>
                </a:lnTo>
                <a:lnTo>
                  <a:pt x="694" y="964"/>
                </a:lnTo>
                <a:lnTo>
                  <a:pt x="626" y="862"/>
                </a:lnTo>
                <a:lnTo>
                  <a:pt x="559" y="744"/>
                </a:lnTo>
                <a:lnTo>
                  <a:pt x="474" y="626"/>
                </a:lnTo>
                <a:lnTo>
                  <a:pt x="372" y="490"/>
                </a:lnTo>
                <a:lnTo>
                  <a:pt x="322" y="423"/>
                </a:lnTo>
                <a:lnTo>
                  <a:pt x="271" y="355"/>
                </a:lnTo>
                <a:lnTo>
                  <a:pt x="186" y="254"/>
                </a:lnTo>
                <a:lnTo>
                  <a:pt x="118" y="169"/>
                </a:lnTo>
                <a:lnTo>
                  <a:pt x="84" y="119"/>
                </a:lnTo>
                <a:lnTo>
                  <a:pt x="50" y="85"/>
                </a:lnTo>
                <a:lnTo>
                  <a:pt x="33" y="51"/>
                </a:lnTo>
                <a:lnTo>
                  <a:pt x="17" y="34"/>
                </a:lnTo>
                <a:lnTo>
                  <a:pt x="0" y="17"/>
                </a:lnTo>
                <a:lnTo>
                  <a:pt x="17" y="0"/>
                </a:lnTo>
                <a:lnTo>
                  <a:pt x="33" y="0"/>
                </a:lnTo>
                <a:lnTo>
                  <a:pt x="50" y="0"/>
                </a:lnTo>
                <a:lnTo>
                  <a:pt x="169" y="34"/>
                </a:lnTo>
                <a:lnTo>
                  <a:pt x="186" y="51"/>
                </a:lnTo>
                <a:lnTo>
                  <a:pt x="203" y="85"/>
                </a:lnTo>
                <a:lnTo>
                  <a:pt x="237" y="119"/>
                </a:lnTo>
                <a:lnTo>
                  <a:pt x="288" y="169"/>
                </a:lnTo>
                <a:lnTo>
                  <a:pt x="338" y="237"/>
                </a:lnTo>
                <a:lnTo>
                  <a:pt x="406" y="305"/>
                </a:lnTo>
                <a:lnTo>
                  <a:pt x="474" y="389"/>
                </a:lnTo>
                <a:lnTo>
                  <a:pt x="559" y="490"/>
                </a:lnTo>
                <a:lnTo>
                  <a:pt x="643" y="575"/>
                </a:lnTo>
                <a:lnTo>
                  <a:pt x="711" y="659"/>
                </a:lnTo>
                <a:lnTo>
                  <a:pt x="796" y="744"/>
                </a:lnTo>
                <a:lnTo>
                  <a:pt x="898" y="811"/>
                </a:lnTo>
                <a:lnTo>
                  <a:pt x="982" y="879"/>
                </a:lnTo>
                <a:lnTo>
                  <a:pt x="1067" y="947"/>
                </a:lnTo>
                <a:lnTo>
                  <a:pt x="1253" y="1031"/>
                </a:lnTo>
                <a:lnTo>
                  <a:pt x="1338" y="1065"/>
                </a:lnTo>
                <a:lnTo>
                  <a:pt x="1423" y="1099"/>
                </a:lnTo>
                <a:lnTo>
                  <a:pt x="1474" y="1132"/>
                </a:lnTo>
                <a:lnTo>
                  <a:pt x="1524" y="1149"/>
                </a:lnTo>
                <a:lnTo>
                  <a:pt x="1575" y="1166"/>
                </a:lnTo>
                <a:lnTo>
                  <a:pt x="1592" y="1183"/>
                </a:lnTo>
                <a:lnTo>
                  <a:pt x="1609" y="1200"/>
                </a:lnTo>
                <a:lnTo>
                  <a:pt x="1626" y="1200"/>
                </a:lnTo>
                <a:lnTo>
                  <a:pt x="1626" y="1217"/>
                </a:lnTo>
                <a:lnTo>
                  <a:pt x="1609" y="1234"/>
                </a:lnTo>
                <a:lnTo>
                  <a:pt x="1592" y="1234"/>
                </a:lnTo>
                <a:lnTo>
                  <a:pt x="1558" y="1251"/>
                </a:lnTo>
                <a:lnTo>
                  <a:pt x="1524" y="1268"/>
                </a:lnTo>
                <a:lnTo>
                  <a:pt x="1474" y="1268"/>
                </a:lnTo>
                <a:lnTo>
                  <a:pt x="1423" y="1268"/>
                </a:lnTo>
                <a:lnTo>
                  <a:pt x="1372" y="1285"/>
                </a:lnTo>
                <a:lnTo>
                  <a:pt x="1253" y="1285"/>
                </a:lnTo>
                <a:lnTo>
                  <a:pt x="1152" y="1301"/>
                </a:lnTo>
                <a:lnTo>
                  <a:pt x="1067" y="1301"/>
                </a:lnTo>
                <a:lnTo>
                  <a:pt x="1016" y="131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6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713" name="Freeform 65"/>
          <p:cNvSpPr/>
          <p:nvPr/>
        </p:nvSpPr>
        <p:spPr>
          <a:xfrm>
            <a:off x="7920038" y="3098800"/>
            <a:ext cx="893762" cy="5159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407" h="811">
                <a:moveTo>
                  <a:pt x="0" y="67"/>
                </a:moveTo>
                <a:lnTo>
                  <a:pt x="34" y="0"/>
                </a:lnTo>
                <a:lnTo>
                  <a:pt x="136" y="84"/>
                </a:lnTo>
                <a:lnTo>
                  <a:pt x="238" y="169"/>
                </a:lnTo>
                <a:lnTo>
                  <a:pt x="339" y="236"/>
                </a:lnTo>
                <a:lnTo>
                  <a:pt x="424" y="304"/>
                </a:lnTo>
                <a:lnTo>
                  <a:pt x="509" y="354"/>
                </a:lnTo>
                <a:lnTo>
                  <a:pt x="576" y="405"/>
                </a:lnTo>
                <a:lnTo>
                  <a:pt x="644" y="439"/>
                </a:lnTo>
                <a:lnTo>
                  <a:pt x="712" y="456"/>
                </a:lnTo>
                <a:lnTo>
                  <a:pt x="932" y="557"/>
                </a:lnTo>
                <a:lnTo>
                  <a:pt x="1051" y="608"/>
                </a:lnTo>
                <a:lnTo>
                  <a:pt x="1169" y="642"/>
                </a:lnTo>
                <a:lnTo>
                  <a:pt x="1220" y="642"/>
                </a:lnTo>
                <a:lnTo>
                  <a:pt x="1271" y="659"/>
                </a:lnTo>
                <a:lnTo>
                  <a:pt x="1305" y="675"/>
                </a:lnTo>
                <a:lnTo>
                  <a:pt x="1339" y="692"/>
                </a:lnTo>
                <a:lnTo>
                  <a:pt x="1373" y="692"/>
                </a:lnTo>
                <a:lnTo>
                  <a:pt x="1390" y="709"/>
                </a:lnTo>
                <a:lnTo>
                  <a:pt x="1407" y="726"/>
                </a:lnTo>
                <a:lnTo>
                  <a:pt x="1390" y="743"/>
                </a:lnTo>
                <a:lnTo>
                  <a:pt x="1339" y="760"/>
                </a:lnTo>
                <a:lnTo>
                  <a:pt x="1271" y="777"/>
                </a:lnTo>
                <a:lnTo>
                  <a:pt x="1186" y="794"/>
                </a:lnTo>
                <a:lnTo>
                  <a:pt x="1068" y="811"/>
                </a:lnTo>
                <a:lnTo>
                  <a:pt x="983" y="811"/>
                </a:lnTo>
                <a:lnTo>
                  <a:pt x="898" y="811"/>
                </a:lnTo>
                <a:lnTo>
                  <a:pt x="831" y="811"/>
                </a:lnTo>
                <a:lnTo>
                  <a:pt x="797" y="794"/>
                </a:lnTo>
                <a:lnTo>
                  <a:pt x="729" y="760"/>
                </a:lnTo>
                <a:lnTo>
                  <a:pt x="661" y="692"/>
                </a:lnTo>
                <a:lnTo>
                  <a:pt x="560" y="608"/>
                </a:lnTo>
                <a:lnTo>
                  <a:pt x="441" y="506"/>
                </a:lnTo>
                <a:lnTo>
                  <a:pt x="305" y="388"/>
                </a:lnTo>
                <a:lnTo>
                  <a:pt x="170" y="236"/>
                </a:lnTo>
                <a:lnTo>
                  <a:pt x="0" y="6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6562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尿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09875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niào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66564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66565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66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67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68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69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6570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6571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6572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6573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6574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259513" y="4819650"/>
            <a:ext cx="4216400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第三笔撇画舒展，水就够紧凑。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尸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2525" y="4538663"/>
            <a:ext cx="303053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尿布  拉尿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N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75088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半包围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6580" name="Rectangle 57"/>
          <p:cNvSpPr/>
          <p:nvPr/>
        </p:nvSpPr>
        <p:spPr>
          <a:xfrm>
            <a:off x="6888163" y="2144713"/>
            <a:ext cx="31750" cy="15398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7709" name="Freeform 61"/>
          <p:cNvSpPr/>
          <p:nvPr/>
        </p:nvSpPr>
        <p:spPr>
          <a:xfrm>
            <a:off x="7458075" y="2241550"/>
            <a:ext cx="828675" cy="342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304" h="541">
                <a:moveTo>
                  <a:pt x="949" y="541"/>
                </a:moveTo>
                <a:lnTo>
                  <a:pt x="847" y="541"/>
                </a:lnTo>
                <a:lnTo>
                  <a:pt x="881" y="473"/>
                </a:lnTo>
                <a:lnTo>
                  <a:pt x="898" y="405"/>
                </a:lnTo>
                <a:lnTo>
                  <a:pt x="915" y="338"/>
                </a:lnTo>
                <a:lnTo>
                  <a:pt x="932" y="304"/>
                </a:lnTo>
                <a:lnTo>
                  <a:pt x="949" y="253"/>
                </a:lnTo>
                <a:lnTo>
                  <a:pt x="949" y="220"/>
                </a:lnTo>
                <a:lnTo>
                  <a:pt x="949" y="203"/>
                </a:lnTo>
                <a:lnTo>
                  <a:pt x="949" y="186"/>
                </a:lnTo>
                <a:lnTo>
                  <a:pt x="932" y="186"/>
                </a:lnTo>
                <a:lnTo>
                  <a:pt x="915" y="169"/>
                </a:lnTo>
                <a:lnTo>
                  <a:pt x="881" y="169"/>
                </a:lnTo>
                <a:lnTo>
                  <a:pt x="830" y="186"/>
                </a:lnTo>
                <a:lnTo>
                  <a:pt x="779" y="186"/>
                </a:lnTo>
                <a:lnTo>
                  <a:pt x="712" y="203"/>
                </a:lnTo>
                <a:lnTo>
                  <a:pt x="627" y="220"/>
                </a:lnTo>
                <a:lnTo>
                  <a:pt x="542" y="236"/>
                </a:lnTo>
                <a:lnTo>
                  <a:pt x="440" y="253"/>
                </a:lnTo>
                <a:lnTo>
                  <a:pt x="356" y="270"/>
                </a:lnTo>
                <a:lnTo>
                  <a:pt x="288" y="287"/>
                </a:lnTo>
                <a:lnTo>
                  <a:pt x="220" y="304"/>
                </a:lnTo>
                <a:lnTo>
                  <a:pt x="85" y="321"/>
                </a:lnTo>
                <a:lnTo>
                  <a:pt x="0" y="321"/>
                </a:lnTo>
                <a:lnTo>
                  <a:pt x="0" y="220"/>
                </a:lnTo>
                <a:lnTo>
                  <a:pt x="119" y="220"/>
                </a:lnTo>
                <a:lnTo>
                  <a:pt x="186" y="203"/>
                </a:lnTo>
                <a:lnTo>
                  <a:pt x="237" y="203"/>
                </a:lnTo>
                <a:lnTo>
                  <a:pt x="288" y="186"/>
                </a:lnTo>
                <a:lnTo>
                  <a:pt x="373" y="169"/>
                </a:lnTo>
                <a:lnTo>
                  <a:pt x="491" y="152"/>
                </a:lnTo>
                <a:lnTo>
                  <a:pt x="627" y="118"/>
                </a:lnTo>
                <a:lnTo>
                  <a:pt x="712" y="101"/>
                </a:lnTo>
                <a:lnTo>
                  <a:pt x="762" y="84"/>
                </a:lnTo>
                <a:lnTo>
                  <a:pt x="813" y="68"/>
                </a:lnTo>
                <a:lnTo>
                  <a:pt x="864" y="68"/>
                </a:lnTo>
                <a:lnTo>
                  <a:pt x="898" y="51"/>
                </a:lnTo>
                <a:lnTo>
                  <a:pt x="932" y="34"/>
                </a:lnTo>
                <a:lnTo>
                  <a:pt x="949" y="34"/>
                </a:lnTo>
                <a:lnTo>
                  <a:pt x="949" y="17"/>
                </a:lnTo>
                <a:lnTo>
                  <a:pt x="983" y="0"/>
                </a:lnTo>
                <a:lnTo>
                  <a:pt x="1016" y="0"/>
                </a:lnTo>
                <a:lnTo>
                  <a:pt x="1033" y="0"/>
                </a:lnTo>
                <a:lnTo>
                  <a:pt x="1067" y="17"/>
                </a:lnTo>
                <a:lnTo>
                  <a:pt x="1118" y="34"/>
                </a:lnTo>
                <a:lnTo>
                  <a:pt x="1169" y="68"/>
                </a:lnTo>
                <a:lnTo>
                  <a:pt x="1237" y="101"/>
                </a:lnTo>
                <a:lnTo>
                  <a:pt x="1271" y="135"/>
                </a:lnTo>
                <a:lnTo>
                  <a:pt x="1304" y="169"/>
                </a:lnTo>
                <a:lnTo>
                  <a:pt x="1304" y="186"/>
                </a:lnTo>
                <a:lnTo>
                  <a:pt x="1288" y="203"/>
                </a:lnTo>
                <a:lnTo>
                  <a:pt x="1271" y="220"/>
                </a:lnTo>
                <a:lnTo>
                  <a:pt x="1237" y="220"/>
                </a:lnTo>
                <a:lnTo>
                  <a:pt x="1220" y="236"/>
                </a:lnTo>
                <a:lnTo>
                  <a:pt x="1186" y="253"/>
                </a:lnTo>
                <a:lnTo>
                  <a:pt x="1152" y="287"/>
                </a:lnTo>
                <a:lnTo>
                  <a:pt x="1118" y="321"/>
                </a:lnTo>
                <a:lnTo>
                  <a:pt x="1084" y="355"/>
                </a:lnTo>
                <a:lnTo>
                  <a:pt x="1033" y="405"/>
                </a:lnTo>
                <a:lnTo>
                  <a:pt x="1000" y="473"/>
                </a:lnTo>
                <a:lnTo>
                  <a:pt x="949" y="54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710" name="Freeform 62"/>
          <p:cNvSpPr/>
          <p:nvPr/>
        </p:nvSpPr>
        <p:spPr>
          <a:xfrm>
            <a:off x="7458075" y="2562225"/>
            <a:ext cx="709613" cy="1619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1118" h="253">
                <a:moveTo>
                  <a:pt x="0" y="152"/>
                </a:moveTo>
                <a:lnTo>
                  <a:pt x="68" y="135"/>
                </a:lnTo>
                <a:lnTo>
                  <a:pt x="186" y="135"/>
                </a:lnTo>
                <a:lnTo>
                  <a:pt x="305" y="101"/>
                </a:lnTo>
                <a:lnTo>
                  <a:pt x="457" y="67"/>
                </a:lnTo>
                <a:lnTo>
                  <a:pt x="610" y="51"/>
                </a:lnTo>
                <a:lnTo>
                  <a:pt x="728" y="34"/>
                </a:lnTo>
                <a:lnTo>
                  <a:pt x="830" y="17"/>
                </a:lnTo>
                <a:lnTo>
                  <a:pt x="898" y="0"/>
                </a:lnTo>
                <a:lnTo>
                  <a:pt x="949" y="0"/>
                </a:lnTo>
                <a:lnTo>
                  <a:pt x="1000" y="0"/>
                </a:lnTo>
                <a:lnTo>
                  <a:pt x="1067" y="17"/>
                </a:lnTo>
                <a:lnTo>
                  <a:pt x="1084" y="51"/>
                </a:lnTo>
                <a:lnTo>
                  <a:pt x="1101" y="67"/>
                </a:lnTo>
                <a:lnTo>
                  <a:pt x="1118" y="84"/>
                </a:lnTo>
                <a:lnTo>
                  <a:pt x="1101" y="101"/>
                </a:lnTo>
                <a:lnTo>
                  <a:pt x="1084" y="101"/>
                </a:lnTo>
                <a:lnTo>
                  <a:pt x="1050" y="118"/>
                </a:lnTo>
                <a:lnTo>
                  <a:pt x="1000" y="135"/>
                </a:lnTo>
                <a:lnTo>
                  <a:pt x="932" y="135"/>
                </a:lnTo>
                <a:lnTo>
                  <a:pt x="847" y="152"/>
                </a:lnTo>
                <a:lnTo>
                  <a:pt x="745" y="169"/>
                </a:lnTo>
                <a:lnTo>
                  <a:pt x="627" y="186"/>
                </a:lnTo>
                <a:lnTo>
                  <a:pt x="508" y="203"/>
                </a:lnTo>
                <a:lnTo>
                  <a:pt x="390" y="219"/>
                </a:lnTo>
                <a:lnTo>
                  <a:pt x="305" y="236"/>
                </a:lnTo>
                <a:lnTo>
                  <a:pt x="220" y="236"/>
                </a:lnTo>
                <a:lnTo>
                  <a:pt x="152" y="253"/>
                </a:lnTo>
                <a:lnTo>
                  <a:pt x="85" y="253"/>
                </a:lnTo>
                <a:lnTo>
                  <a:pt x="34" y="253"/>
                </a:lnTo>
                <a:lnTo>
                  <a:pt x="0" y="253"/>
                </a:lnTo>
                <a:lnTo>
                  <a:pt x="0" y="15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712" name="Freeform 64"/>
          <p:cNvSpPr/>
          <p:nvPr/>
        </p:nvSpPr>
        <p:spPr>
          <a:xfrm>
            <a:off x="7953375" y="2778125"/>
            <a:ext cx="452438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12" h="625">
                <a:moveTo>
                  <a:pt x="102" y="625"/>
                </a:moveTo>
                <a:lnTo>
                  <a:pt x="0" y="608"/>
                </a:lnTo>
                <a:lnTo>
                  <a:pt x="102" y="540"/>
                </a:lnTo>
                <a:lnTo>
                  <a:pt x="170" y="456"/>
                </a:lnTo>
                <a:lnTo>
                  <a:pt x="237" y="388"/>
                </a:lnTo>
                <a:lnTo>
                  <a:pt x="305" y="338"/>
                </a:lnTo>
                <a:lnTo>
                  <a:pt x="356" y="287"/>
                </a:lnTo>
                <a:lnTo>
                  <a:pt x="390" y="253"/>
                </a:lnTo>
                <a:lnTo>
                  <a:pt x="424" y="219"/>
                </a:lnTo>
                <a:lnTo>
                  <a:pt x="441" y="186"/>
                </a:lnTo>
                <a:lnTo>
                  <a:pt x="458" y="152"/>
                </a:lnTo>
                <a:lnTo>
                  <a:pt x="458" y="118"/>
                </a:lnTo>
                <a:lnTo>
                  <a:pt x="458" y="67"/>
                </a:lnTo>
                <a:lnTo>
                  <a:pt x="458" y="34"/>
                </a:lnTo>
                <a:lnTo>
                  <a:pt x="458" y="17"/>
                </a:lnTo>
                <a:lnTo>
                  <a:pt x="475" y="0"/>
                </a:lnTo>
                <a:lnTo>
                  <a:pt x="492" y="0"/>
                </a:lnTo>
                <a:lnTo>
                  <a:pt x="525" y="0"/>
                </a:lnTo>
                <a:lnTo>
                  <a:pt x="559" y="17"/>
                </a:lnTo>
                <a:lnTo>
                  <a:pt x="610" y="34"/>
                </a:lnTo>
                <a:lnTo>
                  <a:pt x="661" y="67"/>
                </a:lnTo>
                <a:lnTo>
                  <a:pt x="695" y="101"/>
                </a:lnTo>
                <a:lnTo>
                  <a:pt x="712" y="118"/>
                </a:lnTo>
                <a:lnTo>
                  <a:pt x="712" y="152"/>
                </a:lnTo>
                <a:lnTo>
                  <a:pt x="712" y="186"/>
                </a:lnTo>
                <a:lnTo>
                  <a:pt x="678" y="219"/>
                </a:lnTo>
                <a:lnTo>
                  <a:pt x="644" y="270"/>
                </a:lnTo>
                <a:lnTo>
                  <a:pt x="576" y="304"/>
                </a:lnTo>
                <a:lnTo>
                  <a:pt x="509" y="371"/>
                </a:lnTo>
                <a:lnTo>
                  <a:pt x="390" y="439"/>
                </a:lnTo>
                <a:lnTo>
                  <a:pt x="254" y="524"/>
                </a:lnTo>
                <a:lnTo>
                  <a:pt x="102" y="62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714" name="Freeform 66"/>
          <p:cNvSpPr/>
          <p:nvPr/>
        </p:nvSpPr>
        <p:spPr>
          <a:xfrm>
            <a:off x="7662863" y="2755900"/>
            <a:ext cx="311150" cy="12334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91" h="1943">
                <a:moveTo>
                  <a:pt x="339" y="997"/>
                </a:moveTo>
                <a:lnTo>
                  <a:pt x="339" y="895"/>
                </a:lnTo>
                <a:lnTo>
                  <a:pt x="339" y="777"/>
                </a:lnTo>
                <a:lnTo>
                  <a:pt x="339" y="676"/>
                </a:lnTo>
                <a:lnTo>
                  <a:pt x="339" y="591"/>
                </a:lnTo>
                <a:lnTo>
                  <a:pt x="339" y="507"/>
                </a:lnTo>
                <a:lnTo>
                  <a:pt x="339" y="439"/>
                </a:lnTo>
                <a:lnTo>
                  <a:pt x="322" y="372"/>
                </a:lnTo>
                <a:lnTo>
                  <a:pt x="322" y="321"/>
                </a:lnTo>
                <a:lnTo>
                  <a:pt x="322" y="220"/>
                </a:lnTo>
                <a:lnTo>
                  <a:pt x="305" y="152"/>
                </a:lnTo>
                <a:lnTo>
                  <a:pt x="271" y="101"/>
                </a:lnTo>
                <a:lnTo>
                  <a:pt x="254" y="68"/>
                </a:lnTo>
                <a:lnTo>
                  <a:pt x="237" y="51"/>
                </a:lnTo>
                <a:lnTo>
                  <a:pt x="220" y="34"/>
                </a:lnTo>
                <a:lnTo>
                  <a:pt x="220" y="17"/>
                </a:lnTo>
                <a:lnTo>
                  <a:pt x="220" y="0"/>
                </a:lnTo>
                <a:lnTo>
                  <a:pt x="237" y="0"/>
                </a:lnTo>
                <a:lnTo>
                  <a:pt x="271" y="0"/>
                </a:lnTo>
                <a:lnTo>
                  <a:pt x="322" y="0"/>
                </a:lnTo>
                <a:lnTo>
                  <a:pt x="373" y="17"/>
                </a:lnTo>
                <a:lnTo>
                  <a:pt x="423" y="34"/>
                </a:lnTo>
                <a:lnTo>
                  <a:pt x="457" y="68"/>
                </a:lnTo>
                <a:lnTo>
                  <a:pt x="474" y="84"/>
                </a:lnTo>
                <a:lnTo>
                  <a:pt x="491" y="101"/>
                </a:lnTo>
                <a:lnTo>
                  <a:pt x="491" y="118"/>
                </a:lnTo>
                <a:lnTo>
                  <a:pt x="491" y="152"/>
                </a:lnTo>
                <a:lnTo>
                  <a:pt x="474" y="203"/>
                </a:lnTo>
                <a:lnTo>
                  <a:pt x="474" y="253"/>
                </a:lnTo>
                <a:lnTo>
                  <a:pt x="474" y="304"/>
                </a:lnTo>
                <a:lnTo>
                  <a:pt x="474" y="355"/>
                </a:lnTo>
                <a:lnTo>
                  <a:pt x="457" y="422"/>
                </a:lnTo>
                <a:lnTo>
                  <a:pt x="457" y="490"/>
                </a:lnTo>
                <a:lnTo>
                  <a:pt x="474" y="591"/>
                </a:lnTo>
                <a:lnTo>
                  <a:pt x="474" y="693"/>
                </a:lnTo>
                <a:lnTo>
                  <a:pt x="474" y="811"/>
                </a:lnTo>
                <a:lnTo>
                  <a:pt x="491" y="946"/>
                </a:lnTo>
                <a:lnTo>
                  <a:pt x="491" y="1081"/>
                </a:lnTo>
                <a:lnTo>
                  <a:pt x="491" y="1200"/>
                </a:lnTo>
                <a:lnTo>
                  <a:pt x="491" y="1301"/>
                </a:lnTo>
                <a:lnTo>
                  <a:pt x="491" y="1402"/>
                </a:lnTo>
                <a:lnTo>
                  <a:pt x="491" y="1470"/>
                </a:lnTo>
                <a:lnTo>
                  <a:pt x="491" y="1537"/>
                </a:lnTo>
                <a:lnTo>
                  <a:pt x="491" y="1588"/>
                </a:lnTo>
                <a:lnTo>
                  <a:pt x="491" y="1622"/>
                </a:lnTo>
                <a:lnTo>
                  <a:pt x="440" y="1740"/>
                </a:lnTo>
                <a:lnTo>
                  <a:pt x="390" y="1842"/>
                </a:lnTo>
                <a:lnTo>
                  <a:pt x="356" y="1892"/>
                </a:lnTo>
                <a:lnTo>
                  <a:pt x="339" y="1909"/>
                </a:lnTo>
                <a:lnTo>
                  <a:pt x="305" y="1926"/>
                </a:lnTo>
                <a:lnTo>
                  <a:pt x="288" y="1943"/>
                </a:lnTo>
                <a:lnTo>
                  <a:pt x="271" y="1926"/>
                </a:lnTo>
                <a:lnTo>
                  <a:pt x="254" y="1892"/>
                </a:lnTo>
                <a:lnTo>
                  <a:pt x="237" y="1858"/>
                </a:lnTo>
                <a:lnTo>
                  <a:pt x="237" y="1825"/>
                </a:lnTo>
                <a:lnTo>
                  <a:pt x="237" y="1774"/>
                </a:lnTo>
                <a:lnTo>
                  <a:pt x="203" y="1723"/>
                </a:lnTo>
                <a:lnTo>
                  <a:pt x="169" y="1673"/>
                </a:lnTo>
                <a:lnTo>
                  <a:pt x="118" y="1622"/>
                </a:lnTo>
                <a:lnTo>
                  <a:pt x="68" y="1571"/>
                </a:lnTo>
                <a:lnTo>
                  <a:pt x="34" y="1537"/>
                </a:lnTo>
                <a:lnTo>
                  <a:pt x="0" y="1504"/>
                </a:lnTo>
                <a:lnTo>
                  <a:pt x="0" y="1487"/>
                </a:lnTo>
                <a:lnTo>
                  <a:pt x="17" y="1487"/>
                </a:lnTo>
                <a:lnTo>
                  <a:pt x="51" y="1487"/>
                </a:lnTo>
                <a:lnTo>
                  <a:pt x="101" y="1504"/>
                </a:lnTo>
                <a:lnTo>
                  <a:pt x="152" y="1521"/>
                </a:lnTo>
                <a:lnTo>
                  <a:pt x="203" y="1537"/>
                </a:lnTo>
                <a:lnTo>
                  <a:pt x="254" y="1554"/>
                </a:lnTo>
                <a:lnTo>
                  <a:pt x="288" y="1537"/>
                </a:lnTo>
                <a:lnTo>
                  <a:pt x="305" y="1521"/>
                </a:lnTo>
                <a:lnTo>
                  <a:pt x="322" y="1504"/>
                </a:lnTo>
                <a:lnTo>
                  <a:pt x="322" y="1470"/>
                </a:lnTo>
                <a:lnTo>
                  <a:pt x="322" y="1436"/>
                </a:lnTo>
                <a:lnTo>
                  <a:pt x="322" y="1368"/>
                </a:lnTo>
                <a:lnTo>
                  <a:pt x="339" y="1301"/>
                </a:lnTo>
                <a:lnTo>
                  <a:pt x="339" y="1216"/>
                </a:lnTo>
                <a:lnTo>
                  <a:pt x="339" y="1115"/>
                </a:lnTo>
                <a:lnTo>
                  <a:pt x="339" y="99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708" name="Freeform 60"/>
          <p:cNvSpPr/>
          <p:nvPr/>
        </p:nvSpPr>
        <p:spPr>
          <a:xfrm>
            <a:off x="6899275" y="2359025"/>
            <a:ext cx="623888" cy="14478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83" h="2281">
                <a:moveTo>
                  <a:pt x="830" y="1132"/>
                </a:moveTo>
                <a:lnTo>
                  <a:pt x="796" y="1267"/>
                </a:lnTo>
                <a:lnTo>
                  <a:pt x="745" y="1402"/>
                </a:lnTo>
                <a:lnTo>
                  <a:pt x="627" y="1656"/>
                </a:lnTo>
                <a:lnTo>
                  <a:pt x="542" y="1774"/>
                </a:lnTo>
                <a:lnTo>
                  <a:pt x="457" y="1892"/>
                </a:lnTo>
                <a:lnTo>
                  <a:pt x="356" y="2010"/>
                </a:lnTo>
                <a:lnTo>
                  <a:pt x="237" y="2112"/>
                </a:lnTo>
                <a:lnTo>
                  <a:pt x="186" y="2162"/>
                </a:lnTo>
                <a:lnTo>
                  <a:pt x="135" y="2196"/>
                </a:lnTo>
                <a:lnTo>
                  <a:pt x="102" y="2230"/>
                </a:lnTo>
                <a:lnTo>
                  <a:pt x="68" y="2247"/>
                </a:lnTo>
                <a:lnTo>
                  <a:pt x="34" y="2264"/>
                </a:lnTo>
                <a:lnTo>
                  <a:pt x="17" y="2281"/>
                </a:lnTo>
                <a:lnTo>
                  <a:pt x="0" y="2281"/>
                </a:lnTo>
                <a:lnTo>
                  <a:pt x="0" y="2264"/>
                </a:lnTo>
                <a:lnTo>
                  <a:pt x="0" y="2247"/>
                </a:lnTo>
                <a:lnTo>
                  <a:pt x="17" y="2230"/>
                </a:lnTo>
                <a:lnTo>
                  <a:pt x="34" y="2196"/>
                </a:lnTo>
                <a:lnTo>
                  <a:pt x="68" y="2162"/>
                </a:lnTo>
                <a:lnTo>
                  <a:pt x="102" y="2112"/>
                </a:lnTo>
                <a:lnTo>
                  <a:pt x="135" y="2061"/>
                </a:lnTo>
                <a:lnTo>
                  <a:pt x="186" y="2010"/>
                </a:lnTo>
                <a:lnTo>
                  <a:pt x="305" y="1875"/>
                </a:lnTo>
                <a:lnTo>
                  <a:pt x="390" y="1740"/>
                </a:lnTo>
                <a:lnTo>
                  <a:pt x="474" y="1571"/>
                </a:lnTo>
                <a:lnTo>
                  <a:pt x="559" y="1385"/>
                </a:lnTo>
                <a:lnTo>
                  <a:pt x="627" y="1199"/>
                </a:lnTo>
                <a:lnTo>
                  <a:pt x="678" y="1030"/>
                </a:lnTo>
                <a:lnTo>
                  <a:pt x="728" y="861"/>
                </a:lnTo>
                <a:lnTo>
                  <a:pt x="762" y="693"/>
                </a:lnTo>
                <a:lnTo>
                  <a:pt x="779" y="540"/>
                </a:lnTo>
                <a:lnTo>
                  <a:pt x="779" y="405"/>
                </a:lnTo>
                <a:lnTo>
                  <a:pt x="779" y="287"/>
                </a:lnTo>
                <a:lnTo>
                  <a:pt x="779" y="203"/>
                </a:lnTo>
                <a:lnTo>
                  <a:pt x="779" y="118"/>
                </a:lnTo>
                <a:lnTo>
                  <a:pt x="779" y="67"/>
                </a:lnTo>
                <a:lnTo>
                  <a:pt x="779" y="17"/>
                </a:lnTo>
                <a:lnTo>
                  <a:pt x="779" y="0"/>
                </a:lnTo>
                <a:lnTo>
                  <a:pt x="796" y="0"/>
                </a:lnTo>
                <a:lnTo>
                  <a:pt x="847" y="0"/>
                </a:lnTo>
                <a:lnTo>
                  <a:pt x="915" y="17"/>
                </a:lnTo>
                <a:lnTo>
                  <a:pt x="983" y="34"/>
                </a:lnTo>
                <a:lnTo>
                  <a:pt x="983" y="152"/>
                </a:lnTo>
                <a:lnTo>
                  <a:pt x="983" y="270"/>
                </a:lnTo>
                <a:lnTo>
                  <a:pt x="966" y="388"/>
                </a:lnTo>
                <a:lnTo>
                  <a:pt x="949" y="540"/>
                </a:lnTo>
                <a:lnTo>
                  <a:pt x="898" y="845"/>
                </a:lnTo>
                <a:lnTo>
                  <a:pt x="864" y="980"/>
                </a:lnTo>
                <a:lnTo>
                  <a:pt x="830" y="113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711" name="Freeform 63"/>
          <p:cNvSpPr/>
          <p:nvPr/>
        </p:nvSpPr>
        <p:spPr>
          <a:xfrm>
            <a:off x="7275513" y="3024188"/>
            <a:ext cx="527050" cy="67627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830" h="1065">
                <a:moveTo>
                  <a:pt x="0" y="1065"/>
                </a:moveTo>
                <a:lnTo>
                  <a:pt x="0" y="1048"/>
                </a:lnTo>
                <a:lnTo>
                  <a:pt x="34" y="1014"/>
                </a:lnTo>
                <a:lnTo>
                  <a:pt x="85" y="946"/>
                </a:lnTo>
                <a:lnTo>
                  <a:pt x="152" y="879"/>
                </a:lnTo>
                <a:lnTo>
                  <a:pt x="220" y="794"/>
                </a:lnTo>
                <a:lnTo>
                  <a:pt x="288" y="727"/>
                </a:lnTo>
                <a:lnTo>
                  <a:pt x="356" y="642"/>
                </a:lnTo>
                <a:lnTo>
                  <a:pt x="390" y="575"/>
                </a:lnTo>
                <a:lnTo>
                  <a:pt x="474" y="440"/>
                </a:lnTo>
                <a:lnTo>
                  <a:pt x="525" y="321"/>
                </a:lnTo>
                <a:lnTo>
                  <a:pt x="559" y="271"/>
                </a:lnTo>
                <a:lnTo>
                  <a:pt x="559" y="220"/>
                </a:lnTo>
                <a:lnTo>
                  <a:pt x="576" y="203"/>
                </a:lnTo>
                <a:lnTo>
                  <a:pt x="576" y="186"/>
                </a:lnTo>
                <a:lnTo>
                  <a:pt x="559" y="169"/>
                </a:lnTo>
                <a:lnTo>
                  <a:pt x="542" y="169"/>
                </a:lnTo>
                <a:lnTo>
                  <a:pt x="525" y="186"/>
                </a:lnTo>
                <a:lnTo>
                  <a:pt x="508" y="186"/>
                </a:lnTo>
                <a:lnTo>
                  <a:pt x="440" y="220"/>
                </a:lnTo>
                <a:lnTo>
                  <a:pt x="373" y="220"/>
                </a:lnTo>
                <a:lnTo>
                  <a:pt x="322" y="237"/>
                </a:lnTo>
                <a:lnTo>
                  <a:pt x="288" y="237"/>
                </a:lnTo>
                <a:lnTo>
                  <a:pt x="237" y="220"/>
                </a:lnTo>
                <a:lnTo>
                  <a:pt x="203" y="220"/>
                </a:lnTo>
                <a:lnTo>
                  <a:pt x="186" y="203"/>
                </a:lnTo>
                <a:lnTo>
                  <a:pt x="152" y="169"/>
                </a:lnTo>
                <a:lnTo>
                  <a:pt x="119" y="136"/>
                </a:lnTo>
                <a:lnTo>
                  <a:pt x="237" y="136"/>
                </a:lnTo>
                <a:lnTo>
                  <a:pt x="322" y="119"/>
                </a:lnTo>
                <a:lnTo>
                  <a:pt x="390" y="102"/>
                </a:lnTo>
                <a:lnTo>
                  <a:pt x="440" y="102"/>
                </a:lnTo>
                <a:lnTo>
                  <a:pt x="525" y="68"/>
                </a:lnTo>
                <a:lnTo>
                  <a:pt x="559" y="51"/>
                </a:lnTo>
                <a:lnTo>
                  <a:pt x="576" y="34"/>
                </a:lnTo>
                <a:lnTo>
                  <a:pt x="610" y="0"/>
                </a:lnTo>
                <a:lnTo>
                  <a:pt x="661" y="0"/>
                </a:lnTo>
                <a:lnTo>
                  <a:pt x="695" y="17"/>
                </a:lnTo>
                <a:lnTo>
                  <a:pt x="745" y="51"/>
                </a:lnTo>
                <a:lnTo>
                  <a:pt x="779" y="85"/>
                </a:lnTo>
                <a:lnTo>
                  <a:pt x="813" y="119"/>
                </a:lnTo>
                <a:lnTo>
                  <a:pt x="813" y="136"/>
                </a:lnTo>
                <a:lnTo>
                  <a:pt x="830" y="152"/>
                </a:lnTo>
                <a:lnTo>
                  <a:pt x="813" y="186"/>
                </a:lnTo>
                <a:lnTo>
                  <a:pt x="796" y="203"/>
                </a:lnTo>
                <a:lnTo>
                  <a:pt x="762" y="220"/>
                </a:lnTo>
                <a:lnTo>
                  <a:pt x="745" y="254"/>
                </a:lnTo>
                <a:lnTo>
                  <a:pt x="711" y="304"/>
                </a:lnTo>
                <a:lnTo>
                  <a:pt x="678" y="372"/>
                </a:lnTo>
                <a:lnTo>
                  <a:pt x="593" y="541"/>
                </a:lnTo>
                <a:lnTo>
                  <a:pt x="474" y="676"/>
                </a:lnTo>
                <a:lnTo>
                  <a:pt x="423" y="761"/>
                </a:lnTo>
                <a:lnTo>
                  <a:pt x="356" y="828"/>
                </a:lnTo>
                <a:lnTo>
                  <a:pt x="203" y="963"/>
                </a:lnTo>
                <a:lnTo>
                  <a:pt x="119" y="1014"/>
                </a:lnTo>
                <a:lnTo>
                  <a:pt x="68" y="1048"/>
                </a:lnTo>
                <a:lnTo>
                  <a:pt x="17" y="1065"/>
                </a:lnTo>
                <a:lnTo>
                  <a:pt x="0" y="106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1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745" name="Freeform 73"/>
          <p:cNvSpPr/>
          <p:nvPr/>
        </p:nvSpPr>
        <p:spPr>
          <a:xfrm>
            <a:off x="7132638" y="2582863"/>
            <a:ext cx="280987" cy="25876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441" h="406">
                <a:moveTo>
                  <a:pt x="0" y="34"/>
                </a:moveTo>
                <a:lnTo>
                  <a:pt x="17" y="17"/>
                </a:lnTo>
                <a:lnTo>
                  <a:pt x="34" y="17"/>
                </a:lnTo>
                <a:lnTo>
                  <a:pt x="68" y="0"/>
                </a:lnTo>
                <a:lnTo>
                  <a:pt x="136" y="0"/>
                </a:lnTo>
                <a:lnTo>
                  <a:pt x="187" y="17"/>
                </a:lnTo>
                <a:lnTo>
                  <a:pt x="237" y="17"/>
                </a:lnTo>
                <a:lnTo>
                  <a:pt x="288" y="51"/>
                </a:lnTo>
                <a:lnTo>
                  <a:pt x="339" y="85"/>
                </a:lnTo>
                <a:lnTo>
                  <a:pt x="373" y="119"/>
                </a:lnTo>
                <a:lnTo>
                  <a:pt x="407" y="169"/>
                </a:lnTo>
                <a:lnTo>
                  <a:pt x="424" y="220"/>
                </a:lnTo>
                <a:lnTo>
                  <a:pt x="441" y="271"/>
                </a:lnTo>
                <a:lnTo>
                  <a:pt x="441" y="304"/>
                </a:lnTo>
                <a:lnTo>
                  <a:pt x="441" y="338"/>
                </a:lnTo>
                <a:lnTo>
                  <a:pt x="441" y="355"/>
                </a:lnTo>
                <a:lnTo>
                  <a:pt x="424" y="372"/>
                </a:lnTo>
                <a:lnTo>
                  <a:pt x="390" y="389"/>
                </a:lnTo>
                <a:lnTo>
                  <a:pt x="356" y="406"/>
                </a:lnTo>
                <a:lnTo>
                  <a:pt x="322" y="389"/>
                </a:lnTo>
                <a:lnTo>
                  <a:pt x="271" y="355"/>
                </a:lnTo>
                <a:lnTo>
                  <a:pt x="220" y="287"/>
                </a:lnTo>
                <a:lnTo>
                  <a:pt x="153" y="220"/>
                </a:lnTo>
                <a:lnTo>
                  <a:pt x="85" y="135"/>
                </a:lnTo>
                <a:lnTo>
                  <a:pt x="51" y="85"/>
                </a:lnTo>
                <a:lnTo>
                  <a:pt x="17" y="51"/>
                </a:lnTo>
                <a:lnTo>
                  <a:pt x="0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7586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净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81313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jìng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67588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67589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0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1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2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3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4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5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6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7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8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183313" y="4935538"/>
            <a:ext cx="4216400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左小右大，第六笔横长，竖钩在竖中线上。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冫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2525" y="4538663"/>
            <a:ext cx="303053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干净  纯净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20938" y="4935538"/>
            <a:ext cx="36401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J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38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左右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7605" name="Rectangle 57"/>
          <p:cNvSpPr/>
          <p:nvPr/>
        </p:nvSpPr>
        <p:spPr>
          <a:xfrm>
            <a:off x="4927600" y="2208213"/>
            <a:ext cx="31750" cy="15398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739" name="Freeform 67"/>
          <p:cNvSpPr/>
          <p:nvPr/>
        </p:nvSpPr>
        <p:spPr>
          <a:xfrm>
            <a:off x="7616825" y="2208213"/>
            <a:ext cx="441325" cy="6334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94" h="997">
                <a:moveTo>
                  <a:pt x="406" y="236"/>
                </a:moveTo>
                <a:lnTo>
                  <a:pt x="423" y="186"/>
                </a:lnTo>
                <a:lnTo>
                  <a:pt x="423" y="135"/>
                </a:lnTo>
                <a:lnTo>
                  <a:pt x="423" y="101"/>
                </a:lnTo>
                <a:lnTo>
                  <a:pt x="406" y="67"/>
                </a:lnTo>
                <a:lnTo>
                  <a:pt x="389" y="51"/>
                </a:lnTo>
                <a:lnTo>
                  <a:pt x="389" y="17"/>
                </a:lnTo>
                <a:lnTo>
                  <a:pt x="389" y="0"/>
                </a:lnTo>
                <a:lnTo>
                  <a:pt x="406" y="0"/>
                </a:lnTo>
                <a:lnTo>
                  <a:pt x="440" y="0"/>
                </a:lnTo>
                <a:lnTo>
                  <a:pt x="491" y="17"/>
                </a:lnTo>
                <a:lnTo>
                  <a:pt x="576" y="34"/>
                </a:lnTo>
                <a:lnTo>
                  <a:pt x="626" y="84"/>
                </a:lnTo>
                <a:lnTo>
                  <a:pt x="677" y="135"/>
                </a:lnTo>
                <a:lnTo>
                  <a:pt x="694" y="152"/>
                </a:lnTo>
                <a:lnTo>
                  <a:pt x="694" y="169"/>
                </a:lnTo>
                <a:lnTo>
                  <a:pt x="677" y="186"/>
                </a:lnTo>
                <a:lnTo>
                  <a:pt x="660" y="220"/>
                </a:lnTo>
                <a:lnTo>
                  <a:pt x="643" y="253"/>
                </a:lnTo>
                <a:lnTo>
                  <a:pt x="626" y="287"/>
                </a:lnTo>
                <a:lnTo>
                  <a:pt x="559" y="388"/>
                </a:lnTo>
                <a:lnTo>
                  <a:pt x="491" y="473"/>
                </a:lnTo>
                <a:lnTo>
                  <a:pt x="457" y="524"/>
                </a:lnTo>
                <a:lnTo>
                  <a:pt x="389" y="591"/>
                </a:lnTo>
                <a:lnTo>
                  <a:pt x="321" y="676"/>
                </a:lnTo>
                <a:lnTo>
                  <a:pt x="220" y="777"/>
                </a:lnTo>
                <a:lnTo>
                  <a:pt x="186" y="828"/>
                </a:lnTo>
                <a:lnTo>
                  <a:pt x="135" y="878"/>
                </a:lnTo>
                <a:lnTo>
                  <a:pt x="101" y="912"/>
                </a:lnTo>
                <a:lnTo>
                  <a:pt x="67" y="946"/>
                </a:lnTo>
                <a:lnTo>
                  <a:pt x="50" y="963"/>
                </a:lnTo>
                <a:lnTo>
                  <a:pt x="33" y="980"/>
                </a:lnTo>
                <a:lnTo>
                  <a:pt x="16" y="997"/>
                </a:lnTo>
                <a:lnTo>
                  <a:pt x="0" y="997"/>
                </a:lnTo>
                <a:lnTo>
                  <a:pt x="0" y="980"/>
                </a:lnTo>
                <a:lnTo>
                  <a:pt x="0" y="946"/>
                </a:lnTo>
                <a:lnTo>
                  <a:pt x="33" y="895"/>
                </a:lnTo>
                <a:lnTo>
                  <a:pt x="84" y="811"/>
                </a:lnTo>
                <a:lnTo>
                  <a:pt x="186" y="659"/>
                </a:lnTo>
                <a:lnTo>
                  <a:pt x="288" y="507"/>
                </a:lnTo>
                <a:lnTo>
                  <a:pt x="321" y="422"/>
                </a:lnTo>
                <a:lnTo>
                  <a:pt x="355" y="355"/>
                </a:lnTo>
                <a:lnTo>
                  <a:pt x="406" y="23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40" name="Freeform 68"/>
          <p:cNvSpPr/>
          <p:nvPr/>
        </p:nvSpPr>
        <p:spPr>
          <a:xfrm>
            <a:off x="7821613" y="2433638"/>
            <a:ext cx="581025" cy="4492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15" h="709">
                <a:moveTo>
                  <a:pt x="831" y="236"/>
                </a:moveTo>
                <a:lnTo>
                  <a:pt x="797" y="236"/>
                </a:lnTo>
                <a:lnTo>
                  <a:pt x="763" y="270"/>
                </a:lnTo>
                <a:lnTo>
                  <a:pt x="712" y="304"/>
                </a:lnTo>
                <a:lnTo>
                  <a:pt x="661" y="355"/>
                </a:lnTo>
                <a:lnTo>
                  <a:pt x="593" y="422"/>
                </a:lnTo>
                <a:lnTo>
                  <a:pt x="526" y="507"/>
                </a:lnTo>
                <a:lnTo>
                  <a:pt x="441" y="591"/>
                </a:lnTo>
                <a:lnTo>
                  <a:pt x="356" y="709"/>
                </a:lnTo>
                <a:lnTo>
                  <a:pt x="255" y="709"/>
                </a:lnTo>
                <a:lnTo>
                  <a:pt x="322" y="591"/>
                </a:lnTo>
                <a:lnTo>
                  <a:pt x="390" y="490"/>
                </a:lnTo>
                <a:lnTo>
                  <a:pt x="441" y="405"/>
                </a:lnTo>
                <a:lnTo>
                  <a:pt x="475" y="338"/>
                </a:lnTo>
                <a:lnTo>
                  <a:pt x="509" y="270"/>
                </a:lnTo>
                <a:lnTo>
                  <a:pt x="526" y="236"/>
                </a:lnTo>
                <a:lnTo>
                  <a:pt x="543" y="202"/>
                </a:lnTo>
                <a:lnTo>
                  <a:pt x="543" y="186"/>
                </a:lnTo>
                <a:lnTo>
                  <a:pt x="526" y="186"/>
                </a:lnTo>
                <a:lnTo>
                  <a:pt x="492" y="186"/>
                </a:lnTo>
                <a:lnTo>
                  <a:pt x="424" y="202"/>
                </a:lnTo>
                <a:lnTo>
                  <a:pt x="356" y="202"/>
                </a:lnTo>
                <a:lnTo>
                  <a:pt x="272" y="219"/>
                </a:lnTo>
                <a:lnTo>
                  <a:pt x="204" y="236"/>
                </a:lnTo>
                <a:lnTo>
                  <a:pt x="153" y="236"/>
                </a:lnTo>
                <a:lnTo>
                  <a:pt x="119" y="236"/>
                </a:lnTo>
                <a:lnTo>
                  <a:pt x="102" y="236"/>
                </a:lnTo>
                <a:lnTo>
                  <a:pt x="68" y="219"/>
                </a:lnTo>
                <a:lnTo>
                  <a:pt x="34" y="186"/>
                </a:lnTo>
                <a:lnTo>
                  <a:pt x="0" y="152"/>
                </a:lnTo>
                <a:lnTo>
                  <a:pt x="102" y="135"/>
                </a:lnTo>
                <a:lnTo>
                  <a:pt x="204" y="118"/>
                </a:lnTo>
                <a:lnTo>
                  <a:pt x="288" y="118"/>
                </a:lnTo>
                <a:lnTo>
                  <a:pt x="373" y="101"/>
                </a:lnTo>
                <a:lnTo>
                  <a:pt x="441" y="84"/>
                </a:lnTo>
                <a:lnTo>
                  <a:pt x="492" y="67"/>
                </a:lnTo>
                <a:lnTo>
                  <a:pt x="526" y="50"/>
                </a:lnTo>
                <a:lnTo>
                  <a:pt x="560" y="33"/>
                </a:lnTo>
                <a:lnTo>
                  <a:pt x="593" y="17"/>
                </a:lnTo>
                <a:lnTo>
                  <a:pt x="644" y="0"/>
                </a:lnTo>
                <a:lnTo>
                  <a:pt x="661" y="0"/>
                </a:lnTo>
                <a:lnTo>
                  <a:pt x="695" y="17"/>
                </a:lnTo>
                <a:lnTo>
                  <a:pt x="746" y="33"/>
                </a:lnTo>
                <a:lnTo>
                  <a:pt x="797" y="50"/>
                </a:lnTo>
                <a:lnTo>
                  <a:pt x="848" y="84"/>
                </a:lnTo>
                <a:lnTo>
                  <a:pt x="898" y="118"/>
                </a:lnTo>
                <a:lnTo>
                  <a:pt x="915" y="135"/>
                </a:lnTo>
                <a:lnTo>
                  <a:pt x="915" y="152"/>
                </a:lnTo>
                <a:lnTo>
                  <a:pt x="915" y="169"/>
                </a:lnTo>
                <a:lnTo>
                  <a:pt x="898" y="186"/>
                </a:lnTo>
                <a:lnTo>
                  <a:pt x="864" y="219"/>
                </a:lnTo>
                <a:lnTo>
                  <a:pt x="831" y="23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41" name="Freeform 69"/>
          <p:cNvSpPr/>
          <p:nvPr/>
        </p:nvSpPr>
        <p:spPr>
          <a:xfrm>
            <a:off x="7585075" y="2765425"/>
            <a:ext cx="946150" cy="6651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91" h="1048">
                <a:moveTo>
                  <a:pt x="34" y="254"/>
                </a:moveTo>
                <a:lnTo>
                  <a:pt x="17" y="237"/>
                </a:lnTo>
                <a:lnTo>
                  <a:pt x="0" y="220"/>
                </a:lnTo>
                <a:lnTo>
                  <a:pt x="0" y="203"/>
                </a:lnTo>
                <a:lnTo>
                  <a:pt x="17" y="203"/>
                </a:lnTo>
                <a:lnTo>
                  <a:pt x="34" y="186"/>
                </a:lnTo>
                <a:lnTo>
                  <a:pt x="67" y="186"/>
                </a:lnTo>
                <a:lnTo>
                  <a:pt x="118" y="186"/>
                </a:lnTo>
                <a:lnTo>
                  <a:pt x="169" y="186"/>
                </a:lnTo>
                <a:lnTo>
                  <a:pt x="237" y="169"/>
                </a:lnTo>
                <a:lnTo>
                  <a:pt x="305" y="169"/>
                </a:lnTo>
                <a:lnTo>
                  <a:pt x="389" y="153"/>
                </a:lnTo>
                <a:lnTo>
                  <a:pt x="559" y="153"/>
                </a:lnTo>
                <a:lnTo>
                  <a:pt x="694" y="136"/>
                </a:lnTo>
                <a:lnTo>
                  <a:pt x="813" y="119"/>
                </a:lnTo>
                <a:lnTo>
                  <a:pt x="932" y="85"/>
                </a:lnTo>
                <a:lnTo>
                  <a:pt x="1016" y="68"/>
                </a:lnTo>
                <a:lnTo>
                  <a:pt x="1084" y="51"/>
                </a:lnTo>
                <a:lnTo>
                  <a:pt x="1135" y="34"/>
                </a:lnTo>
                <a:lnTo>
                  <a:pt x="1152" y="17"/>
                </a:lnTo>
                <a:lnTo>
                  <a:pt x="1203" y="0"/>
                </a:lnTo>
                <a:lnTo>
                  <a:pt x="1236" y="0"/>
                </a:lnTo>
                <a:lnTo>
                  <a:pt x="1253" y="0"/>
                </a:lnTo>
                <a:lnTo>
                  <a:pt x="1287" y="17"/>
                </a:lnTo>
                <a:lnTo>
                  <a:pt x="1321" y="34"/>
                </a:lnTo>
                <a:lnTo>
                  <a:pt x="1372" y="68"/>
                </a:lnTo>
                <a:lnTo>
                  <a:pt x="1423" y="102"/>
                </a:lnTo>
                <a:lnTo>
                  <a:pt x="1457" y="136"/>
                </a:lnTo>
                <a:lnTo>
                  <a:pt x="1491" y="153"/>
                </a:lnTo>
                <a:lnTo>
                  <a:pt x="1491" y="169"/>
                </a:lnTo>
                <a:lnTo>
                  <a:pt x="1474" y="203"/>
                </a:lnTo>
                <a:lnTo>
                  <a:pt x="1457" y="220"/>
                </a:lnTo>
                <a:lnTo>
                  <a:pt x="1440" y="237"/>
                </a:lnTo>
                <a:lnTo>
                  <a:pt x="1423" y="254"/>
                </a:lnTo>
                <a:lnTo>
                  <a:pt x="1423" y="271"/>
                </a:lnTo>
                <a:lnTo>
                  <a:pt x="1406" y="305"/>
                </a:lnTo>
                <a:lnTo>
                  <a:pt x="1389" y="338"/>
                </a:lnTo>
                <a:lnTo>
                  <a:pt x="1389" y="372"/>
                </a:lnTo>
                <a:lnTo>
                  <a:pt x="1372" y="423"/>
                </a:lnTo>
                <a:lnTo>
                  <a:pt x="1355" y="490"/>
                </a:lnTo>
                <a:lnTo>
                  <a:pt x="1338" y="558"/>
                </a:lnTo>
                <a:lnTo>
                  <a:pt x="1321" y="693"/>
                </a:lnTo>
                <a:lnTo>
                  <a:pt x="1304" y="828"/>
                </a:lnTo>
                <a:lnTo>
                  <a:pt x="1304" y="947"/>
                </a:lnTo>
                <a:lnTo>
                  <a:pt x="1287" y="1048"/>
                </a:lnTo>
                <a:lnTo>
                  <a:pt x="1152" y="1048"/>
                </a:lnTo>
                <a:lnTo>
                  <a:pt x="1186" y="761"/>
                </a:lnTo>
                <a:lnTo>
                  <a:pt x="1203" y="507"/>
                </a:lnTo>
                <a:lnTo>
                  <a:pt x="1220" y="389"/>
                </a:lnTo>
                <a:lnTo>
                  <a:pt x="1203" y="305"/>
                </a:lnTo>
                <a:lnTo>
                  <a:pt x="1203" y="237"/>
                </a:lnTo>
                <a:lnTo>
                  <a:pt x="1169" y="203"/>
                </a:lnTo>
                <a:lnTo>
                  <a:pt x="1101" y="186"/>
                </a:lnTo>
                <a:lnTo>
                  <a:pt x="1067" y="186"/>
                </a:lnTo>
                <a:lnTo>
                  <a:pt x="1016" y="186"/>
                </a:lnTo>
                <a:lnTo>
                  <a:pt x="898" y="203"/>
                </a:lnTo>
                <a:lnTo>
                  <a:pt x="796" y="203"/>
                </a:lnTo>
                <a:lnTo>
                  <a:pt x="728" y="220"/>
                </a:lnTo>
                <a:lnTo>
                  <a:pt x="644" y="237"/>
                </a:lnTo>
                <a:lnTo>
                  <a:pt x="542" y="254"/>
                </a:lnTo>
                <a:lnTo>
                  <a:pt x="423" y="271"/>
                </a:lnTo>
                <a:lnTo>
                  <a:pt x="322" y="288"/>
                </a:lnTo>
                <a:lnTo>
                  <a:pt x="237" y="305"/>
                </a:lnTo>
                <a:lnTo>
                  <a:pt x="169" y="305"/>
                </a:lnTo>
                <a:lnTo>
                  <a:pt x="135" y="305"/>
                </a:lnTo>
                <a:lnTo>
                  <a:pt x="84" y="288"/>
                </a:lnTo>
                <a:lnTo>
                  <a:pt x="67" y="288"/>
                </a:lnTo>
                <a:lnTo>
                  <a:pt x="34" y="25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42" name="Freeform 70"/>
          <p:cNvSpPr/>
          <p:nvPr/>
        </p:nvSpPr>
        <p:spPr>
          <a:xfrm>
            <a:off x="7359650" y="3055938"/>
            <a:ext cx="1462088" cy="2032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2304" h="321">
                <a:moveTo>
                  <a:pt x="0" y="219"/>
                </a:moveTo>
                <a:lnTo>
                  <a:pt x="220" y="186"/>
                </a:lnTo>
                <a:lnTo>
                  <a:pt x="423" y="169"/>
                </a:lnTo>
                <a:lnTo>
                  <a:pt x="593" y="152"/>
                </a:lnTo>
                <a:lnTo>
                  <a:pt x="779" y="135"/>
                </a:lnTo>
                <a:lnTo>
                  <a:pt x="932" y="118"/>
                </a:lnTo>
                <a:lnTo>
                  <a:pt x="1084" y="101"/>
                </a:lnTo>
                <a:lnTo>
                  <a:pt x="1220" y="84"/>
                </a:lnTo>
                <a:lnTo>
                  <a:pt x="1338" y="67"/>
                </a:lnTo>
                <a:lnTo>
                  <a:pt x="1457" y="50"/>
                </a:lnTo>
                <a:lnTo>
                  <a:pt x="1559" y="50"/>
                </a:lnTo>
                <a:lnTo>
                  <a:pt x="1643" y="33"/>
                </a:lnTo>
                <a:lnTo>
                  <a:pt x="1711" y="33"/>
                </a:lnTo>
                <a:lnTo>
                  <a:pt x="1779" y="17"/>
                </a:lnTo>
                <a:lnTo>
                  <a:pt x="1830" y="17"/>
                </a:lnTo>
                <a:lnTo>
                  <a:pt x="1864" y="17"/>
                </a:lnTo>
                <a:lnTo>
                  <a:pt x="1897" y="17"/>
                </a:lnTo>
                <a:lnTo>
                  <a:pt x="1965" y="0"/>
                </a:lnTo>
                <a:lnTo>
                  <a:pt x="2016" y="0"/>
                </a:lnTo>
                <a:lnTo>
                  <a:pt x="2067" y="0"/>
                </a:lnTo>
                <a:lnTo>
                  <a:pt x="2084" y="0"/>
                </a:lnTo>
                <a:lnTo>
                  <a:pt x="2135" y="17"/>
                </a:lnTo>
                <a:lnTo>
                  <a:pt x="2202" y="50"/>
                </a:lnTo>
                <a:lnTo>
                  <a:pt x="2253" y="84"/>
                </a:lnTo>
                <a:lnTo>
                  <a:pt x="2270" y="101"/>
                </a:lnTo>
                <a:lnTo>
                  <a:pt x="2287" y="118"/>
                </a:lnTo>
                <a:lnTo>
                  <a:pt x="2304" y="152"/>
                </a:lnTo>
                <a:lnTo>
                  <a:pt x="2287" y="169"/>
                </a:lnTo>
                <a:lnTo>
                  <a:pt x="2270" y="169"/>
                </a:lnTo>
                <a:lnTo>
                  <a:pt x="2236" y="186"/>
                </a:lnTo>
                <a:lnTo>
                  <a:pt x="2185" y="186"/>
                </a:lnTo>
                <a:lnTo>
                  <a:pt x="2118" y="186"/>
                </a:lnTo>
                <a:lnTo>
                  <a:pt x="2033" y="186"/>
                </a:lnTo>
                <a:lnTo>
                  <a:pt x="1948" y="186"/>
                </a:lnTo>
                <a:lnTo>
                  <a:pt x="1762" y="169"/>
                </a:lnTo>
                <a:lnTo>
                  <a:pt x="1660" y="169"/>
                </a:lnTo>
                <a:lnTo>
                  <a:pt x="1576" y="152"/>
                </a:lnTo>
                <a:lnTo>
                  <a:pt x="1491" y="169"/>
                </a:lnTo>
                <a:lnTo>
                  <a:pt x="1440" y="169"/>
                </a:lnTo>
                <a:lnTo>
                  <a:pt x="1406" y="169"/>
                </a:lnTo>
                <a:lnTo>
                  <a:pt x="1372" y="186"/>
                </a:lnTo>
                <a:lnTo>
                  <a:pt x="1338" y="186"/>
                </a:lnTo>
                <a:lnTo>
                  <a:pt x="1271" y="186"/>
                </a:lnTo>
                <a:lnTo>
                  <a:pt x="1220" y="202"/>
                </a:lnTo>
                <a:lnTo>
                  <a:pt x="1152" y="202"/>
                </a:lnTo>
                <a:lnTo>
                  <a:pt x="1067" y="219"/>
                </a:lnTo>
                <a:lnTo>
                  <a:pt x="983" y="236"/>
                </a:lnTo>
                <a:lnTo>
                  <a:pt x="796" y="253"/>
                </a:lnTo>
                <a:lnTo>
                  <a:pt x="644" y="270"/>
                </a:lnTo>
                <a:lnTo>
                  <a:pt x="525" y="287"/>
                </a:lnTo>
                <a:lnTo>
                  <a:pt x="423" y="287"/>
                </a:lnTo>
                <a:lnTo>
                  <a:pt x="339" y="304"/>
                </a:lnTo>
                <a:lnTo>
                  <a:pt x="271" y="304"/>
                </a:lnTo>
                <a:lnTo>
                  <a:pt x="237" y="321"/>
                </a:lnTo>
                <a:lnTo>
                  <a:pt x="203" y="321"/>
                </a:lnTo>
                <a:lnTo>
                  <a:pt x="186" y="304"/>
                </a:lnTo>
                <a:lnTo>
                  <a:pt x="135" y="287"/>
                </a:lnTo>
                <a:lnTo>
                  <a:pt x="85" y="253"/>
                </a:lnTo>
                <a:lnTo>
                  <a:pt x="0" y="21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44" name="Freeform 72"/>
          <p:cNvSpPr/>
          <p:nvPr/>
        </p:nvSpPr>
        <p:spPr>
          <a:xfrm>
            <a:off x="7499350" y="3398838"/>
            <a:ext cx="957263" cy="1603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508" h="254">
                <a:moveTo>
                  <a:pt x="339" y="220"/>
                </a:moveTo>
                <a:lnTo>
                  <a:pt x="271" y="237"/>
                </a:lnTo>
                <a:lnTo>
                  <a:pt x="220" y="237"/>
                </a:lnTo>
                <a:lnTo>
                  <a:pt x="203" y="254"/>
                </a:lnTo>
                <a:lnTo>
                  <a:pt x="187" y="254"/>
                </a:lnTo>
                <a:lnTo>
                  <a:pt x="170" y="254"/>
                </a:lnTo>
                <a:lnTo>
                  <a:pt x="153" y="237"/>
                </a:lnTo>
                <a:lnTo>
                  <a:pt x="85" y="220"/>
                </a:lnTo>
                <a:lnTo>
                  <a:pt x="51" y="203"/>
                </a:lnTo>
                <a:lnTo>
                  <a:pt x="17" y="186"/>
                </a:lnTo>
                <a:lnTo>
                  <a:pt x="0" y="169"/>
                </a:lnTo>
                <a:lnTo>
                  <a:pt x="0" y="152"/>
                </a:lnTo>
                <a:lnTo>
                  <a:pt x="0" y="135"/>
                </a:lnTo>
                <a:lnTo>
                  <a:pt x="34" y="135"/>
                </a:lnTo>
                <a:lnTo>
                  <a:pt x="85" y="119"/>
                </a:lnTo>
                <a:lnTo>
                  <a:pt x="187" y="102"/>
                </a:lnTo>
                <a:lnTo>
                  <a:pt x="288" y="102"/>
                </a:lnTo>
                <a:lnTo>
                  <a:pt x="441" y="85"/>
                </a:lnTo>
                <a:lnTo>
                  <a:pt x="610" y="68"/>
                </a:lnTo>
                <a:lnTo>
                  <a:pt x="813" y="51"/>
                </a:lnTo>
                <a:lnTo>
                  <a:pt x="898" y="34"/>
                </a:lnTo>
                <a:lnTo>
                  <a:pt x="1000" y="17"/>
                </a:lnTo>
                <a:lnTo>
                  <a:pt x="1084" y="17"/>
                </a:lnTo>
                <a:lnTo>
                  <a:pt x="1152" y="0"/>
                </a:lnTo>
                <a:lnTo>
                  <a:pt x="1220" y="0"/>
                </a:lnTo>
                <a:lnTo>
                  <a:pt x="1271" y="0"/>
                </a:lnTo>
                <a:lnTo>
                  <a:pt x="1322" y="0"/>
                </a:lnTo>
                <a:lnTo>
                  <a:pt x="1356" y="0"/>
                </a:lnTo>
                <a:lnTo>
                  <a:pt x="1406" y="0"/>
                </a:lnTo>
                <a:lnTo>
                  <a:pt x="1457" y="0"/>
                </a:lnTo>
                <a:lnTo>
                  <a:pt x="1491" y="17"/>
                </a:lnTo>
                <a:lnTo>
                  <a:pt x="1508" y="51"/>
                </a:lnTo>
                <a:lnTo>
                  <a:pt x="1508" y="68"/>
                </a:lnTo>
                <a:lnTo>
                  <a:pt x="1474" y="85"/>
                </a:lnTo>
                <a:lnTo>
                  <a:pt x="1440" y="102"/>
                </a:lnTo>
                <a:lnTo>
                  <a:pt x="1372" y="119"/>
                </a:lnTo>
                <a:lnTo>
                  <a:pt x="1305" y="135"/>
                </a:lnTo>
                <a:lnTo>
                  <a:pt x="1237" y="152"/>
                </a:lnTo>
                <a:lnTo>
                  <a:pt x="1186" y="152"/>
                </a:lnTo>
                <a:lnTo>
                  <a:pt x="1152" y="152"/>
                </a:lnTo>
                <a:lnTo>
                  <a:pt x="1084" y="152"/>
                </a:lnTo>
                <a:lnTo>
                  <a:pt x="1017" y="169"/>
                </a:lnTo>
                <a:lnTo>
                  <a:pt x="915" y="169"/>
                </a:lnTo>
                <a:lnTo>
                  <a:pt x="780" y="186"/>
                </a:lnTo>
                <a:lnTo>
                  <a:pt x="644" y="186"/>
                </a:lnTo>
                <a:lnTo>
                  <a:pt x="525" y="203"/>
                </a:lnTo>
                <a:lnTo>
                  <a:pt x="424" y="220"/>
                </a:lnTo>
                <a:lnTo>
                  <a:pt x="339" y="22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46" name="Freeform 74"/>
          <p:cNvSpPr/>
          <p:nvPr/>
        </p:nvSpPr>
        <p:spPr>
          <a:xfrm>
            <a:off x="7026275" y="3013075"/>
            <a:ext cx="419100" cy="6651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60" h="1048">
                <a:moveTo>
                  <a:pt x="169" y="1048"/>
                </a:moveTo>
                <a:lnTo>
                  <a:pt x="152" y="1048"/>
                </a:lnTo>
                <a:lnTo>
                  <a:pt x="118" y="1031"/>
                </a:lnTo>
                <a:lnTo>
                  <a:pt x="84" y="980"/>
                </a:lnTo>
                <a:lnTo>
                  <a:pt x="51" y="929"/>
                </a:lnTo>
                <a:lnTo>
                  <a:pt x="17" y="862"/>
                </a:lnTo>
                <a:lnTo>
                  <a:pt x="0" y="794"/>
                </a:lnTo>
                <a:lnTo>
                  <a:pt x="0" y="760"/>
                </a:lnTo>
                <a:lnTo>
                  <a:pt x="0" y="743"/>
                </a:lnTo>
                <a:lnTo>
                  <a:pt x="17" y="710"/>
                </a:lnTo>
                <a:lnTo>
                  <a:pt x="34" y="710"/>
                </a:lnTo>
                <a:lnTo>
                  <a:pt x="51" y="693"/>
                </a:lnTo>
                <a:lnTo>
                  <a:pt x="67" y="710"/>
                </a:lnTo>
                <a:lnTo>
                  <a:pt x="84" y="710"/>
                </a:lnTo>
                <a:lnTo>
                  <a:pt x="135" y="693"/>
                </a:lnTo>
                <a:lnTo>
                  <a:pt x="135" y="676"/>
                </a:lnTo>
                <a:lnTo>
                  <a:pt x="152" y="659"/>
                </a:lnTo>
                <a:lnTo>
                  <a:pt x="169" y="625"/>
                </a:lnTo>
                <a:lnTo>
                  <a:pt x="203" y="591"/>
                </a:lnTo>
                <a:lnTo>
                  <a:pt x="254" y="541"/>
                </a:lnTo>
                <a:lnTo>
                  <a:pt x="288" y="490"/>
                </a:lnTo>
                <a:lnTo>
                  <a:pt x="339" y="422"/>
                </a:lnTo>
                <a:lnTo>
                  <a:pt x="406" y="338"/>
                </a:lnTo>
                <a:lnTo>
                  <a:pt x="457" y="254"/>
                </a:lnTo>
                <a:lnTo>
                  <a:pt x="508" y="186"/>
                </a:lnTo>
                <a:lnTo>
                  <a:pt x="542" y="118"/>
                </a:lnTo>
                <a:lnTo>
                  <a:pt x="593" y="85"/>
                </a:lnTo>
                <a:lnTo>
                  <a:pt x="627" y="34"/>
                </a:lnTo>
                <a:lnTo>
                  <a:pt x="644" y="17"/>
                </a:lnTo>
                <a:lnTo>
                  <a:pt x="660" y="0"/>
                </a:lnTo>
                <a:lnTo>
                  <a:pt x="660" y="17"/>
                </a:lnTo>
                <a:lnTo>
                  <a:pt x="660" y="51"/>
                </a:lnTo>
                <a:lnTo>
                  <a:pt x="644" y="85"/>
                </a:lnTo>
                <a:lnTo>
                  <a:pt x="627" y="152"/>
                </a:lnTo>
                <a:lnTo>
                  <a:pt x="593" y="220"/>
                </a:lnTo>
                <a:lnTo>
                  <a:pt x="559" y="304"/>
                </a:lnTo>
                <a:lnTo>
                  <a:pt x="525" y="406"/>
                </a:lnTo>
                <a:lnTo>
                  <a:pt x="474" y="524"/>
                </a:lnTo>
                <a:lnTo>
                  <a:pt x="423" y="659"/>
                </a:lnTo>
                <a:lnTo>
                  <a:pt x="372" y="760"/>
                </a:lnTo>
                <a:lnTo>
                  <a:pt x="322" y="845"/>
                </a:lnTo>
                <a:lnTo>
                  <a:pt x="288" y="912"/>
                </a:lnTo>
                <a:lnTo>
                  <a:pt x="254" y="980"/>
                </a:lnTo>
                <a:lnTo>
                  <a:pt x="220" y="1014"/>
                </a:lnTo>
                <a:lnTo>
                  <a:pt x="186" y="1048"/>
                </a:lnTo>
                <a:lnTo>
                  <a:pt x="169" y="104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43" name="Freeform 71"/>
          <p:cNvSpPr/>
          <p:nvPr/>
        </p:nvSpPr>
        <p:spPr>
          <a:xfrm>
            <a:off x="7713663" y="2882900"/>
            <a:ext cx="355600" cy="1244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59" h="1960">
                <a:moveTo>
                  <a:pt x="288" y="1893"/>
                </a:moveTo>
                <a:lnTo>
                  <a:pt x="271" y="1859"/>
                </a:lnTo>
                <a:lnTo>
                  <a:pt x="237" y="1825"/>
                </a:lnTo>
                <a:lnTo>
                  <a:pt x="186" y="1791"/>
                </a:lnTo>
                <a:lnTo>
                  <a:pt x="119" y="1741"/>
                </a:lnTo>
                <a:lnTo>
                  <a:pt x="68" y="1707"/>
                </a:lnTo>
                <a:lnTo>
                  <a:pt x="17" y="1673"/>
                </a:lnTo>
                <a:lnTo>
                  <a:pt x="0" y="1656"/>
                </a:lnTo>
                <a:lnTo>
                  <a:pt x="0" y="1639"/>
                </a:lnTo>
                <a:lnTo>
                  <a:pt x="17" y="1639"/>
                </a:lnTo>
                <a:lnTo>
                  <a:pt x="34" y="1622"/>
                </a:lnTo>
                <a:lnTo>
                  <a:pt x="85" y="1639"/>
                </a:lnTo>
                <a:lnTo>
                  <a:pt x="152" y="1639"/>
                </a:lnTo>
                <a:lnTo>
                  <a:pt x="220" y="1639"/>
                </a:lnTo>
                <a:lnTo>
                  <a:pt x="288" y="1639"/>
                </a:lnTo>
                <a:lnTo>
                  <a:pt x="322" y="1639"/>
                </a:lnTo>
                <a:lnTo>
                  <a:pt x="339" y="1622"/>
                </a:lnTo>
                <a:lnTo>
                  <a:pt x="356" y="1589"/>
                </a:lnTo>
                <a:lnTo>
                  <a:pt x="373" y="1538"/>
                </a:lnTo>
                <a:lnTo>
                  <a:pt x="390" y="1487"/>
                </a:lnTo>
                <a:lnTo>
                  <a:pt x="407" y="1403"/>
                </a:lnTo>
                <a:lnTo>
                  <a:pt x="424" y="1251"/>
                </a:lnTo>
                <a:lnTo>
                  <a:pt x="424" y="1166"/>
                </a:lnTo>
                <a:lnTo>
                  <a:pt x="424" y="1065"/>
                </a:lnTo>
                <a:lnTo>
                  <a:pt x="407" y="963"/>
                </a:lnTo>
                <a:lnTo>
                  <a:pt x="407" y="828"/>
                </a:lnTo>
                <a:lnTo>
                  <a:pt x="407" y="676"/>
                </a:lnTo>
                <a:lnTo>
                  <a:pt x="390" y="507"/>
                </a:lnTo>
                <a:lnTo>
                  <a:pt x="373" y="338"/>
                </a:lnTo>
                <a:lnTo>
                  <a:pt x="373" y="254"/>
                </a:lnTo>
                <a:lnTo>
                  <a:pt x="356" y="186"/>
                </a:lnTo>
                <a:lnTo>
                  <a:pt x="356" y="135"/>
                </a:lnTo>
                <a:lnTo>
                  <a:pt x="339" y="85"/>
                </a:lnTo>
                <a:lnTo>
                  <a:pt x="339" y="34"/>
                </a:lnTo>
                <a:lnTo>
                  <a:pt x="339" y="0"/>
                </a:lnTo>
                <a:lnTo>
                  <a:pt x="424" y="51"/>
                </a:lnTo>
                <a:lnTo>
                  <a:pt x="474" y="102"/>
                </a:lnTo>
                <a:lnTo>
                  <a:pt x="525" y="135"/>
                </a:lnTo>
                <a:lnTo>
                  <a:pt x="542" y="152"/>
                </a:lnTo>
                <a:lnTo>
                  <a:pt x="542" y="169"/>
                </a:lnTo>
                <a:lnTo>
                  <a:pt x="542" y="186"/>
                </a:lnTo>
                <a:lnTo>
                  <a:pt x="542" y="220"/>
                </a:lnTo>
                <a:lnTo>
                  <a:pt x="542" y="271"/>
                </a:lnTo>
                <a:lnTo>
                  <a:pt x="542" y="321"/>
                </a:lnTo>
                <a:lnTo>
                  <a:pt x="542" y="372"/>
                </a:lnTo>
                <a:lnTo>
                  <a:pt x="542" y="440"/>
                </a:lnTo>
                <a:lnTo>
                  <a:pt x="559" y="507"/>
                </a:lnTo>
                <a:lnTo>
                  <a:pt x="559" y="676"/>
                </a:lnTo>
                <a:lnTo>
                  <a:pt x="559" y="811"/>
                </a:lnTo>
                <a:lnTo>
                  <a:pt x="559" y="930"/>
                </a:lnTo>
                <a:lnTo>
                  <a:pt x="559" y="1031"/>
                </a:lnTo>
                <a:lnTo>
                  <a:pt x="559" y="1149"/>
                </a:lnTo>
                <a:lnTo>
                  <a:pt x="559" y="1251"/>
                </a:lnTo>
                <a:lnTo>
                  <a:pt x="559" y="1369"/>
                </a:lnTo>
                <a:lnTo>
                  <a:pt x="559" y="1504"/>
                </a:lnTo>
                <a:lnTo>
                  <a:pt x="542" y="1639"/>
                </a:lnTo>
                <a:lnTo>
                  <a:pt x="525" y="1741"/>
                </a:lnTo>
                <a:lnTo>
                  <a:pt x="491" y="1825"/>
                </a:lnTo>
                <a:lnTo>
                  <a:pt x="474" y="1876"/>
                </a:lnTo>
                <a:lnTo>
                  <a:pt x="424" y="1926"/>
                </a:lnTo>
                <a:lnTo>
                  <a:pt x="390" y="1943"/>
                </a:lnTo>
                <a:lnTo>
                  <a:pt x="373" y="1960"/>
                </a:lnTo>
                <a:lnTo>
                  <a:pt x="339" y="1960"/>
                </a:lnTo>
                <a:lnTo>
                  <a:pt x="322" y="1960"/>
                </a:lnTo>
                <a:lnTo>
                  <a:pt x="305" y="1943"/>
                </a:lnTo>
                <a:lnTo>
                  <a:pt x="288" y="1926"/>
                </a:lnTo>
                <a:lnTo>
                  <a:pt x="288" y="189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8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8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5" grpId="0"/>
      <p:bldP spid="31" grpId="0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60" name="Freeform 64"/>
          <p:cNvSpPr/>
          <p:nvPr/>
        </p:nvSpPr>
        <p:spPr>
          <a:xfrm>
            <a:off x="8021638" y="2790825"/>
            <a:ext cx="344487" cy="2270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42" h="356">
                <a:moveTo>
                  <a:pt x="271" y="288"/>
                </a:moveTo>
                <a:lnTo>
                  <a:pt x="203" y="305"/>
                </a:lnTo>
                <a:lnTo>
                  <a:pt x="152" y="322"/>
                </a:lnTo>
                <a:lnTo>
                  <a:pt x="118" y="339"/>
                </a:lnTo>
                <a:lnTo>
                  <a:pt x="68" y="339"/>
                </a:lnTo>
                <a:lnTo>
                  <a:pt x="34" y="356"/>
                </a:lnTo>
                <a:lnTo>
                  <a:pt x="17" y="356"/>
                </a:lnTo>
                <a:lnTo>
                  <a:pt x="0" y="356"/>
                </a:lnTo>
                <a:lnTo>
                  <a:pt x="0" y="339"/>
                </a:lnTo>
                <a:lnTo>
                  <a:pt x="17" y="322"/>
                </a:lnTo>
                <a:lnTo>
                  <a:pt x="51" y="288"/>
                </a:lnTo>
                <a:lnTo>
                  <a:pt x="101" y="271"/>
                </a:lnTo>
                <a:lnTo>
                  <a:pt x="186" y="204"/>
                </a:lnTo>
                <a:lnTo>
                  <a:pt x="271" y="136"/>
                </a:lnTo>
                <a:lnTo>
                  <a:pt x="288" y="119"/>
                </a:lnTo>
                <a:lnTo>
                  <a:pt x="305" y="85"/>
                </a:lnTo>
                <a:lnTo>
                  <a:pt x="322" y="68"/>
                </a:lnTo>
                <a:lnTo>
                  <a:pt x="305" y="51"/>
                </a:lnTo>
                <a:lnTo>
                  <a:pt x="305" y="17"/>
                </a:lnTo>
                <a:lnTo>
                  <a:pt x="305" y="0"/>
                </a:lnTo>
                <a:lnTo>
                  <a:pt x="322" y="0"/>
                </a:lnTo>
                <a:lnTo>
                  <a:pt x="339" y="0"/>
                </a:lnTo>
                <a:lnTo>
                  <a:pt x="389" y="34"/>
                </a:lnTo>
                <a:lnTo>
                  <a:pt x="423" y="51"/>
                </a:lnTo>
                <a:lnTo>
                  <a:pt x="457" y="68"/>
                </a:lnTo>
                <a:lnTo>
                  <a:pt x="491" y="85"/>
                </a:lnTo>
                <a:lnTo>
                  <a:pt x="525" y="119"/>
                </a:lnTo>
                <a:lnTo>
                  <a:pt x="525" y="136"/>
                </a:lnTo>
                <a:lnTo>
                  <a:pt x="542" y="153"/>
                </a:lnTo>
                <a:lnTo>
                  <a:pt x="542" y="170"/>
                </a:lnTo>
                <a:lnTo>
                  <a:pt x="525" y="170"/>
                </a:lnTo>
                <a:lnTo>
                  <a:pt x="508" y="187"/>
                </a:lnTo>
                <a:lnTo>
                  <a:pt x="474" y="204"/>
                </a:lnTo>
                <a:lnTo>
                  <a:pt x="440" y="220"/>
                </a:lnTo>
                <a:lnTo>
                  <a:pt x="389" y="237"/>
                </a:lnTo>
                <a:lnTo>
                  <a:pt x="339" y="271"/>
                </a:lnTo>
                <a:lnTo>
                  <a:pt x="271" y="28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8610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屎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4325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shǐ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68612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68613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14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15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16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17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18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19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20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21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22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183313" y="4843463"/>
            <a:ext cx="42164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第三笔撇画舒展，最后一笔捺有力。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尸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2525" y="4373563"/>
            <a:ext cx="303053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 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鸟屎  拉屎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20938" y="4843463"/>
            <a:ext cx="36401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S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75088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半包围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8629" name="Rectangle 57"/>
          <p:cNvSpPr/>
          <p:nvPr/>
        </p:nvSpPr>
        <p:spPr>
          <a:xfrm>
            <a:off x="6870700" y="2209800"/>
            <a:ext cx="31750" cy="15398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57" name="Freeform 61"/>
          <p:cNvSpPr/>
          <p:nvPr/>
        </p:nvSpPr>
        <p:spPr>
          <a:xfrm>
            <a:off x="7462838" y="2263775"/>
            <a:ext cx="860425" cy="355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355" h="560">
                <a:moveTo>
                  <a:pt x="982" y="560"/>
                </a:moveTo>
                <a:lnTo>
                  <a:pt x="813" y="560"/>
                </a:lnTo>
                <a:lnTo>
                  <a:pt x="881" y="492"/>
                </a:lnTo>
                <a:lnTo>
                  <a:pt x="932" y="424"/>
                </a:lnTo>
                <a:lnTo>
                  <a:pt x="966" y="373"/>
                </a:lnTo>
                <a:lnTo>
                  <a:pt x="982" y="305"/>
                </a:lnTo>
                <a:lnTo>
                  <a:pt x="999" y="255"/>
                </a:lnTo>
                <a:lnTo>
                  <a:pt x="999" y="221"/>
                </a:lnTo>
                <a:lnTo>
                  <a:pt x="999" y="187"/>
                </a:lnTo>
                <a:lnTo>
                  <a:pt x="999" y="170"/>
                </a:lnTo>
                <a:lnTo>
                  <a:pt x="966" y="170"/>
                </a:lnTo>
                <a:lnTo>
                  <a:pt x="932" y="170"/>
                </a:lnTo>
                <a:lnTo>
                  <a:pt x="898" y="170"/>
                </a:lnTo>
                <a:lnTo>
                  <a:pt x="830" y="170"/>
                </a:lnTo>
                <a:lnTo>
                  <a:pt x="779" y="170"/>
                </a:lnTo>
                <a:lnTo>
                  <a:pt x="694" y="187"/>
                </a:lnTo>
                <a:lnTo>
                  <a:pt x="610" y="204"/>
                </a:lnTo>
                <a:lnTo>
                  <a:pt x="440" y="221"/>
                </a:lnTo>
                <a:lnTo>
                  <a:pt x="271" y="238"/>
                </a:lnTo>
                <a:lnTo>
                  <a:pt x="135" y="255"/>
                </a:lnTo>
                <a:lnTo>
                  <a:pt x="0" y="271"/>
                </a:lnTo>
                <a:lnTo>
                  <a:pt x="0" y="170"/>
                </a:lnTo>
                <a:lnTo>
                  <a:pt x="51" y="170"/>
                </a:lnTo>
                <a:lnTo>
                  <a:pt x="118" y="170"/>
                </a:lnTo>
                <a:lnTo>
                  <a:pt x="254" y="153"/>
                </a:lnTo>
                <a:lnTo>
                  <a:pt x="339" y="136"/>
                </a:lnTo>
                <a:lnTo>
                  <a:pt x="440" y="136"/>
                </a:lnTo>
                <a:lnTo>
                  <a:pt x="542" y="119"/>
                </a:lnTo>
                <a:lnTo>
                  <a:pt x="678" y="102"/>
                </a:lnTo>
                <a:lnTo>
                  <a:pt x="779" y="85"/>
                </a:lnTo>
                <a:lnTo>
                  <a:pt x="881" y="68"/>
                </a:lnTo>
                <a:lnTo>
                  <a:pt x="932" y="51"/>
                </a:lnTo>
                <a:lnTo>
                  <a:pt x="982" y="34"/>
                </a:lnTo>
                <a:lnTo>
                  <a:pt x="1016" y="17"/>
                </a:lnTo>
                <a:lnTo>
                  <a:pt x="1033" y="0"/>
                </a:lnTo>
                <a:lnTo>
                  <a:pt x="1067" y="17"/>
                </a:lnTo>
                <a:lnTo>
                  <a:pt x="1101" y="17"/>
                </a:lnTo>
                <a:lnTo>
                  <a:pt x="1135" y="34"/>
                </a:lnTo>
                <a:lnTo>
                  <a:pt x="1186" y="68"/>
                </a:lnTo>
                <a:lnTo>
                  <a:pt x="1237" y="85"/>
                </a:lnTo>
                <a:lnTo>
                  <a:pt x="1287" y="119"/>
                </a:lnTo>
                <a:lnTo>
                  <a:pt x="1321" y="153"/>
                </a:lnTo>
                <a:lnTo>
                  <a:pt x="1355" y="170"/>
                </a:lnTo>
                <a:lnTo>
                  <a:pt x="1355" y="187"/>
                </a:lnTo>
                <a:lnTo>
                  <a:pt x="1355" y="204"/>
                </a:lnTo>
                <a:lnTo>
                  <a:pt x="1338" y="221"/>
                </a:lnTo>
                <a:lnTo>
                  <a:pt x="1287" y="238"/>
                </a:lnTo>
                <a:lnTo>
                  <a:pt x="1270" y="238"/>
                </a:lnTo>
                <a:lnTo>
                  <a:pt x="1237" y="255"/>
                </a:lnTo>
                <a:lnTo>
                  <a:pt x="1220" y="288"/>
                </a:lnTo>
                <a:lnTo>
                  <a:pt x="1169" y="322"/>
                </a:lnTo>
                <a:lnTo>
                  <a:pt x="1135" y="356"/>
                </a:lnTo>
                <a:lnTo>
                  <a:pt x="1084" y="424"/>
                </a:lnTo>
                <a:lnTo>
                  <a:pt x="1033" y="475"/>
                </a:lnTo>
                <a:lnTo>
                  <a:pt x="982" y="56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58" name="Freeform 62"/>
          <p:cNvSpPr/>
          <p:nvPr/>
        </p:nvSpPr>
        <p:spPr>
          <a:xfrm>
            <a:off x="7440613" y="2574925"/>
            <a:ext cx="742950" cy="1619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69" h="255">
                <a:moveTo>
                  <a:pt x="305" y="119"/>
                </a:moveTo>
                <a:lnTo>
                  <a:pt x="373" y="102"/>
                </a:lnTo>
                <a:lnTo>
                  <a:pt x="457" y="85"/>
                </a:lnTo>
                <a:lnTo>
                  <a:pt x="576" y="68"/>
                </a:lnTo>
                <a:lnTo>
                  <a:pt x="712" y="34"/>
                </a:lnTo>
                <a:lnTo>
                  <a:pt x="847" y="17"/>
                </a:lnTo>
                <a:lnTo>
                  <a:pt x="949" y="0"/>
                </a:lnTo>
                <a:lnTo>
                  <a:pt x="1033" y="0"/>
                </a:lnTo>
                <a:lnTo>
                  <a:pt x="1084" y="17"/>
                </a:lnTo>
                <a:lnTo>
                  <a:pt x="1135" y="51"/>
                </a:lnTo>
                <a:lnTo>
                  <a:pt x="1169" y="68"/>
                </a:lnTo>
                <a:lnTo>
                  <a:pt x="1169" y="102"/>
                </a:lnTo>
                <a:lnTo>
                  <a:pt x="1169" y="119"/>
                </a:lnTo>
                <a:lnTo>
                  <a:pt x="1152" y="136"/>
                </a:lnTo>
                <a:lnTo>
                  <a:pt x="1135" y="136"/>
                </a:lnTo>
                <a:lnTo>
                  <a:pt x="1101" y="136"/>
                </a:lnTo>
                <a:lnTo>
                  <a:pt x="1067" y="136"/>
                </a:lnTo>
                <a:lnTo>
                  <a:pt x="966" y="136"/>
                </a:lnTo>
                <a:lnTo>
                  <a:pt x="864" y="153"/>
                </a:lnTo>
                <a:lnTo>
                  <a:pt x="830" y="153"/>
                </a:lnTo>
                <a:lnTo>
                  <a:pt x="779" y="170"/>
                </a:lnTo>
                <a:lnTo>
                  <a:pt x="712" y="170"/>
                </a:lnTo>
                <a:lnTo>
                  <a:pt x="610" y="187"/>
                </a:lnTo>
                <a:lnTo>
                  <a:pt x="491" y="204"/>
                </a:lnTo>
                <a:lnTo>
                  <a:pt x="339" y="204"/>
                </a:lnTo>
                <a:lnTo>
                  <a:pt x="186" y="221"/>
                </a:lnTo>
                <a:lnTo>
                  <a:pt x="0" y="255"/>
                </a:lnTo>
                <a:lnTo>
                  <a:pt x="0" y="136"/>
                </a:lnTo>
                <a:lnTo>
                  <a:pt x="102" y="136"/>
                </a:lnTo>
                <a:lnTo>
                  <a:pt x="186" y="119"/>
                </a:lnTo>
                <a:lnTo>
                  <a:pt x="254" y="119"/>
                </a:lnTo>
                <a:lnTo>
                  <a:pt x="305" y="11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61" name="Freeform 65"/>
          <p:cNvSpPr/>
          <p:nvPr/>
        </p:nvSpPr>
        <p:spPr>
          <a:xfrm>
            <a:off x="7548563" y="2930525"/>
            <a:ext cx="171450" cy="184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pathLst>
              <a:path w="271" h="289">
                <a:moveTo>
                  <a:pt x="0" y="0"/>
                </a:moveTo>
                <a:lnTo>
                  <a:pt x="51" y="17"/>
                </a:lnTo>
                <a:lnTo>
                  <a:pt x="119" y="17"/>
                </a:lnTo>
                <a:lnTo>
                  <a:pt x="153" y="34"/>
                </a:lnTo>
                <a:lnTo>
                  <a:pt x="204" y="51"/>
                </a:lnTo>
                <a:lnTo>
                  <a:pt x="238" y="85"/>
                </a:lnTo>
                <a:lnTo>
                  <a:pt x="254" y="119"/>
                </a:lnTo>
                <a:lnTo>
                  <a:pt x="271" y="153"/>
                </a:lnTo>
                <a:lnTo>
                  <a:pt x="271" y="204"/>
                </a:lnTo>
                <a:lnTo>
                  <a:pt x="271" y="238"/>
                </a:lnTo>
                <a:lnTo>
                  <a:pt x="254" y="272"/>
                </a:lnTo>
                <a:lnTo>
                  <a:pt x="254" y="289"/>
                </a:lnTo>
                <a:lnTo>
                  <a:pt x="238" y="289"/>
                </a:lnTo>
                <a:lnTo>
                  <a:pt x="221" y="289"/>
                </a:lnTo>
                <a:lnTo>
                  <a:pt x="204" y="272"/>
                </a:lnTo>
                <a:lnTo>
                  <a:pt x="170" y="255"/>
                </a:lnTo>
                <a:lnTo>
                  <a:pt x="136" y="221"/>
                </a:lnTo>
                <a:lnTo>
                  <a:pt x="102" y="170"/>
                </a:lnTo>
                <a:lnTo>
                  <a:pt x="51" y="102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62" name="Freeform 66"/>
          <p:cNvSpPr/>
          <p:nvPr/>
        </p:nvSpPr>
        <p:spPr>
          <a:xfrm>
            <a:off x="7397750" y="3103563"/>
            <a:ext cx="1065213" cy="2047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677" h="323">
                <a:moveTo>
                  <a:pt x="153" y="323"/>
                </a:moveTo>
                <a:lnTo>
                  <a:pt x="102" y="323"/>
                </a:lnTo>
                <a:lnTo>
                  <a:pt x="51" y="289"/>
                </a:lnTo>
                <a:lnTo>
                  <a:pt x="34" y="272"/>
                </a:lnTo>
                <a:lnTo>
                  <a:pt x="17" y="272"/>
                </a:lnTo>
                <a:lnTo>
                  <a:pt x="0" y="238"/>
                </a:lnTo>
                <a:lnTo>
                  <a:pt x="17" y="238"/>
                </a:lnTo>
                <a:lnTo>
                  <a:pt x="34" y="221"/>
                </a:lnTo>
                <a:lnTo>
                  <a:pt x="51" y="221"/>
                </a:lnTo>
                <a:lnTo>
                  <a:pt x="102" y="221"/>
                </a:lnTo>
                <a:lnTo>
                  <a:pt x="136" y="221"/>
                </a:lnTo>
                <a:lnTo>
                  <a:pt x="220" y="221"/>
                </a:lnTo>
                <a:lnTo>
                  <a:pt x="305" y="204"/>
                </a:lnTo>
                <a:lnTo>
                  <a:pt x="424" y="187"/>
                </a:lnTo>
                <a:lnTo>
                  <a:pt x="559" y="170"/>
                </a:lnTo>
                <a:lnTo>
                  <a:pt x="695" y="136"/>
                </a:lnTo>
                <a:lnTo>
                  <a:pt x="847" y="102"/>
                </a:lnTo>
                <a:lnTo>
                  <a:pt x="1034" y="68"/>
                </a:lnTo>
                <a:lnTo>
                  <a:pt x="1118" y="51"/>
                </a:lnTo>
                <a:lnTo>
                  <a:pt x="1186" y="34"/>
                </a:lnTo>
                <a:lnTo>
                  <a:pt x="1254" y="17"/>
                </a:lnTo>
                <a:lnTo>
                  <a:pt x="1305" y="17"/>
                </a:lnTo>
                <a:lnTo>
                  <a:pt x="1356" y="0"/>
                </a:lnTo>
                <a:lnTo>
                  <a:pt x="1389" y="0"/>
                </a:lnTo>
                <a:lnTo>
                  <a:pt x="1423" y="0"/>
                </a:lnTo>
                <a:lnTo>
                  <a:pt x="1440" y="0"/>
                </a:lnTo>
                <a:lnTo>
                  <a:pt x="1508" y="0"/>
                </a:lnTo>
                <a:lnTo>
                  <a:pt x="1559" y="17"/>
                </a:lnTo>
                <a:lnTo>
                  <a:pt x="1593" y="34"/>
                </a:lnTo>
                <a:lnTo>
                  <a:pt x="1644" y="68"/>
                </a:lnTo>
                <a:lnTo>
                  <a:pt x="1660" y="85"/>
                </a:lnTo>
                <a:lnTo>
                  <a:pt x="1677" y="102"/>
                </a:lnTo>
                <a:lnTo>
                  <a:pt x="1677" y="119"/>
                </a:lnTo>
                <a:lnTo>
                  <a:pt x="1644" y="119"/>
                </a:lnTo>
                <a:lnTo>
                  <a:pt x="1610" y="136"/>
                </a:lnTo>
                <a:lnTo>
                  <a:pt x="1542" y="136"/>
                </a:lnTo>
                <a:lnTo>
                  <a:pt x="1237" y="170"/>
                </a:lnTo>
                <a:lnTo>
                  <a:pt x="1203" y="187"/>
                </a:lnTo>
                <a:lnTo>
                  <a:pt x="1135" y="187"/>
                </a:lnTo>
                <a:lnTo>
                  <a:pt x="1084" y="204"/>
                </a:lnTo>
                <a:lnTo>
                  <a:pt x="1017" y="204"/>
                </a:lnTo>
                <a:lnTo>
                  <a:pt x="932" y="221"/>
                </a:lnTo>
                <a:lnTo>
                  <a:pt x="847" y="238"/>
                </a:lnTo>
                <a:lnTo>
                  <a:pt x="746" y="255"/>
                </a:lnTo>
                <a:lnTo>
                  <a:pt x="644" y="272"/>
                </a:lnTo>
                <a:lnTo>
                  <a:pt x="542" y="272"/>
                </a:lnTo>
                <a:lnTo>
                  <a:pt x="458" y="289"/>
                </a:lnTo>
                <a:lnTo>
                  <a:pt x="373" y="306"/>
                </a:lnTo>
                <a:lnTo>
                  <a:pt x="305" y="306"/>
                </a:lnTo>
                <a:lnTo>
                  <a:pt x="254" y="323"/>
                </a:lnTo>
                <a:lnTo>
                  <a:pt x="203" y="323"/>
                </a:lnTo>
                <a:lnTo>
                  <a:pt x="170" y="323"/>
                </a:lnTo>
                <a:lnTo>
                  <a:pt x="153" y="32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56" name="Freeform 60"/>
          <p:cNvSpPr/>
          <p:nvPr/>
        </p:nvSpPr>
        <p:spPr>
          <a:xfrm>
            <a:off x="6881813" y="2327275"/>
            <a:ext cx="655637" cy="15843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033" h="2495">
                <a:moveTo>
                  <a:pt x="0" y="2495"/>
                </a:moveTo>
                <a:lnTo>
                  <a:pt x="0" y="2479"/>
                </a:lnTo>
                <a:lnTo>
                  <a:pt x="0" y="2462"/>
                </a:lnTo>
                <a:lnTo>
                  <a:pt x="17" y="2445"/>
                </a:lnTo>
                <a:lnTo>
                  <a:pt x="34" y="2411"/>
                </a:lnTo>
                <a:lnTo>
                  <a:pt x="85" y="2326"/>
                </a:lnTo>
                <a:lnTo>
                  <a:pt x="169" y="2224"/>
                </a:lnTo>
                <a:lnTo>
                  <a:pt x="271" y="2088"/>
                </a:lnTo>
                <a:lnTo>
                  <a:pt x="356" y="1952"/>
                </a:lnTo>
                <a:lnTo>
                  <a:pt x="457" y="1782"/>
                </a:lnTo>
                <a:lnTo>
                  <a:pt x="542" y="1596"/>
                </a:lnTo>
                <a:lnTo>
                  <a:pt x="610" y="1409"/>
                </a:lnTo>
                <a:lnTo>
                  <a:pt x="678" y="1222"/>
                </a:lnTo>
                <a:lnTo>
                  <a:pt x="728" y="1035"/>
                </a:lnTo>
                <a:lnTo>
                  <a:pt x="762" y="849"/>
                </a:lnTo>
                <a:lnTo>
                  <a:pt x="796" y="679"/>
                </a:lnTo>
                <a:lnTo>
                  <a:pt x="813" y="543"/>
                </a:lnTo>
                <a:lnTo>
                  <a:pt x="813" y="424"/>
                </a:lnTo>
                <a:lnTo>
                  <a:pt x="813" y="339"/>
                </a:lnTo>
                <a:lnTo>
                  <a:pt x="813" y="271"/>
                </a:lnTo>
                <a:lnTo>
                  <a:pt x="813" y="203"/>
                </a:lnTo>
                <a:lnTo>
                  <a:pt x="813" y="102"/>
                </a:lnTo>
                <a:lnTo>
                  <a:pt x="796" y="68"/>
                </a:lnTo>
                <a:lnTo>
                  <a:pt x="796" y="51"/>
                </a:lnTo>
                <a:lnTo>
                  <a:pt x="813" y="17"/>
                </a:lnTo>
                <a:lnTo>
                  <a:pt x="830" y="17"/>
                </a:lnTo>
                <a:lnTo>
                  <a:pt x="864" y="0"/>
                </a:lnTo>
                <a:lnTo>
                  <a:pt x="898" y="17"/>
                </a:lnTo>
                <a:lnTo>
                  <a:pt x="949" y="34"/>
                </a:lnTo>
                <a:lnTo>
                  <a:pt x="1033" y="68"/>
                </a:lnTo>
                <a:lnTo>
                  <a:pt x="1016" y="220"/>
                </a:lnTo>
                <a:lnTo>
                  <a:pt x="1000" y="356"/>
                </a:lnTo>
                <a:lnTo>
                  <a:pt x="983" y="475"/>
                </a:lnTo>
                <a:lnTo>
                  <a:pt x="966" y="594"/>
                </a:lnTo>
                <a:lnTo>
                  <a:pt x="949" y="713"/>
                </a:lnTo>
                <a:lnTo>
                  <a:pt x="932" y="815"/>
                </a:lnTo>
                <a:lnTo>
                  <a:pt x="915" y="900"/>
                </a:lnTo>
                <a:lnTo>
                  <a:pt x="915" y="984"/>
                </a:lnTo>
                <a:lnTo>
                  <a:pt x="881" y="1137"/>
                </a:lnTo>
                <a:lnTo>
                  <a:pt x="830" y="1290"/>
                </a:lnTo>
                <a:lnTo>
                  <a:pt x="779" y="1443"/>
                </a:lnTo>
                <a:lnTo>
                  <a:pt x="712" y="1579"/>
                </a:lnTo>
                <a:lnTo>
                  <a:pt x="644" y="1731"/>
                </a:lnTo>
                <a:lnTo>
                  <a:pt x="576" y="1850"/>
                </a:lnTo>
                <a:lnTo>
                  <a:pt x="508" y="1969"/>
                </a:lnTo>
                <a:lnTo>
                  <a:pt x="423" y="2071"/>
                </a:lnTo>
                <a:lnTo>
                  <a:pt x="339" y="2173"/>
                </a:lnTo>
                <a:lnTo>
                  <a:pt x="271" y="2258"/>
                </a:lnTo>
                <a:lnTo>
                  <a:pt x="203" y="2326"/>
                </a:lnTo>
                <a:lnTo>
                  <a:pt x="152" y="2394"/>
                </a:lnTo>
                <a:lnTo>
                  <a:pt x="85" y="2445"/>
                </a:lnTo>
                <a:lnTo>
                  <a:pt x="51" y="2479"/>
                </a:lnTo>
                <a:lnTo>
                  <a:pt x="17" y="2495"/>
                </a:lnTo>
                <a:lnTo>
                  <a:pt x="0" y="249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59" name="Freeform 63"/>
          <p:cNvSpPr/>
          <p:nvPr/>
        </p:nvSpPr>
        <p:spPr>
          <a:xfrm>
            <a:off x="7827963" y="2770188"/>
            <a:ext cx="150812" cy="13033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37" h="2054">
                <a:moveTo>
                  <a:pt x="68" y="390"/>
                </a:moveTo>
                <a:lnTo>
                  <a:pt x="68" y="322"/>
                </a:lnTo>
                <a:lnTo>
                  <a:pt x="68" y="271"/>
                </a:lnTo>
                <a:lnTo>
                  <a:pt x="51" y="221"/>
                </a:lnTo>
                <a:lnTo>
                  <a:pt x="51" y="170"/>
                </a:lnTo>
                <a:lnTo>
                  <a:pt x="51" y="136"/>
                </a:lnTo>
                <a:lnTo>
                  <a:pt x="34" y="119"/>
                </a:lnTo>
                <a:lnTo>
                  <a:pt x="34" y="85"/>
                </a:lnTo>
                <a:lnTo>
                  <a:pt x="17" y="85"/>
                </a:lnTo>
                <a:lnTo>
                  <a:pt x="0" y="51"/>
                </a:ln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51" y="0"/>
                </a:lnTo>
                <a:lnTo>
                  <a:pt x="102" y="0"/>
                </a:lnTo>
                <a:lnTo>
                  <a:pt x="135" y="17"/>
                </a:lnTo>
                <a:lnTo>
                  <a:pt x="169" y="34"/>
                </a:lnTo>
                <a:lnTo>
                  <a:pt x="203" y="34"/>
                </a:lnTo>
                <a:lnTo>
                  <a:pt x="203" y="51"/>
                </a:lnTo>
                <a:lnTo>
                  <a:pt x="220" y="102"/>
                </a:lnTo>
                <a:lnTo>
                  <a:pt x="237" y="119"/>
                </a:lnTo>
                <a:lnTo>
                  <a:pt x="220" y="153"/>
                </a:lnTo>
                <a:lnTo>
                  <a:pt x="220" y="187"/>
                </a:lnTo>
                <a:lnTo>
                  <a:pt x="220" y="238"/>
                </a:lnTo>
                <a:lnTo>
                  <a:pt x="203" y="305"/>
                </a:lnTo>
                <a:lnTo>
                  <a:pt x="203" y="407"/>
                </a:lnTo>
                <a:lnTo>
                  <a:pt x="203" y="526"/>
                </a:lnTo>
                <a:lnTo>
                  <a:pt x="203" y="662"/>
                </a:lnTo>
                <a:lnTo>
                  <a:pt x="203" y="832"/>
                </a:lnTo>
                <a:lnTo>
                  <a:pt x="203" y="1018"/>
                </a:lnTo>
                <a:lnTo>
                  <a:pt x="203" y="1205"/>
                </a:lnTo>
                <a:lnTo>
                  <a:pt x="203" y="1358"/>
                </a:lnTo>
                <a:lnTo>
                  <a:pt x="186" y="1511"/>
                </a:lnTo>
                <a:lnTo>
                  <a:pt x="186" y="1630"/>
                </a:lnTo>
                <a:lnTo>
                  <a:pt x="186" y="1749"/>
                </a:lnTo>
                <a:lnTo>
                  <a:pt x="169" y="1833"/>
                </a:lnTo>
                <a:lnTo>
                  <a:pt x="169" y="1884"/>
                </a:lnTo>
                <a:lnTo>
                  <a:pt x="169" y="1935"/>
                </a:lnTo>
                <a:lnTo>
                  <a:pt x="152" y="1986"/>
                </a:lnTo>
                <a:lnTo>
                  <a:pt x="135" y="2020"/>
                </a:lnTo>
                <a:lnTo>
                  <a:pt x="118" y="2054"/>
                </a:lnTo>
                <a:lnTo>
                  <a:pt x="102" y="2054"/>
                </a:lnTo>
                <a:lnTo>
                  <a:pt x="85" y="2020"/>
                </a:lnTo>
                <a:lnTo>
                  <a:pt x="68" y="1969"/>
                </a:lnTo>
                <a:lnTo>
                  <a:pt x="51" y="1901"/>
                </a:lnTo>
                <a:lnTo>
                  <a:pt x="34" y="1833"/>
                </a:lnTo>
                <a:lnTo>
                  <a:pt x="17" y="1749"/>
                </a:lnTo>
                <a:lnTo>
                  <a:pt x="17" y="1664"/>
                </a:lnTo>
                <a:lnTo>
                  <a:pt x="34" y="1579"/>
                </a:lnTo>
                <a:lnTo>
                  <a:pt x="51" y="1477"/>
                </a:lnTo>
                <a:lnTo>
                  <a:pt x="51" y="1375"/>
                </a:lnTo>
                <a:lnTo>
                  <a:pt x="68" y="1256"/>
                </a:lnTo>
                <a:lnTo>
                  <a:pt x="68" y="1120"/>
                </a:lnTo>
                <a:lnTo>
                  <a:pt x="85" y="1002"/>
                </a:lnTo>
                <a:lnTo>
                  <a:pt x="85" y="900"/>
                </a:lnTo>
                <a:lnTo>
                  <a:pt x="85" y="815"/>
                </a:lnTo>
                <a:lnTo>
                  <a:pt x="85" y="764"/>
                </a:lnTo>
                <a:lnTo>
                  <a:pt x="85" y="713"/>
                </a:lnTo>
                <a:lnTo>
                  <a:pt x="85" y="628"/>
                </a:lnTo>
                <a:lnTo>
                  <a:pt x="85" y="526"/>
                </a:lnTo>
                <a:lnTo>
                  <a:pt x="68" y="39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63" name="Freeform 67"/>
          <p:cNvSpPr/>
          <p:nvPr/>
        </p:nvSpPr>
        <p:spPr>
          <a:xfrm>
            <a:off x="7924800" y="3265488"/>
            <a:ext cx="925513" cy="49688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457" h="781">
                <a:moveTo>
                  <a:pt x="17" y="0"/>
                </a:moveTo>
                <a:lnTo>
                  <a:pt x="187" y="119"/>
                </a:lnTo>
                <a:lnTo>
                  <a:pt x="356" y="237"/>
                </a:lnTo>
                <a:lnTo>
                  <a:pt x="509" y="322"/>
                </a:lnTo>
                <a:lnTo>
                  <a:pt x="644" y="407"/>
                </a:lnTo>
                <a:lnTo>
                  <a:pt x="780" y="458"/>
                </a:lnTo>
                <a:lnTo>
                  <a:pt x="915" y="526"/>
                </a:lnTo>
                <a:lnTo>
                  <a:pt x="1051" y="560"/>
                </a:lnTo>
                <a:lnTo>
                  <a:pt x="1186" y="594"/>
                </a:lnTo>
                <a:lnTo>
                  <a:pt x="1254" y="611"/>
                </a:lnTo>
                <a:lnTo>
                  <a:pt x="1305" y="628"/>
                </a:lnTo>
                <a:lnTo>
                  <a:pt x="1356" y="645"/>
                </a:lnTo>
                <a:lnTo>
                  <a:pt x="1390" y="662"/>
                </a:lnTo>
                <a:lnTo>
                  <a:pt x="1423" y="679"/>
                </a:lnTo>
                <a:lnTo>
                  <a:pt x="1440" y="679"/>
                </a:lnTo>
                <a:lnTo>
                  <a:pt x="1457" y="696"/>
                </a:lnTo>
                <a:lnTo>
                  <a:pt x="1457" y="713"/>
                </a:lnTo>
                <a:lnTo>
                  <a:pt x="1407" y="730"/>
                </a:lnTo>
                <a:lnTo>
                  <a:pt x="1356" y="730"/>
                </a:lnTo>
                <a:lnTo>
                  <a:pt x="1254" y="747"/>
                </a:lnTo>
                <a:lnTo>
                  <a:pt x="1169" y="764"/>
                </a:lnTo>
                <a:lnTo>
                  <a:pt x="1085" y="781"/>
                </a:lnTo>
                <a:lnTo>
                  <a:pt x="1017" y="781"/>
                </a:lnTo>
                <a:lnTo>
                  <a:pt x="966" y="781"/>
                </a:lnTo>
                <a:lnTo>
                  <a:pt x="932" y="781"/>
                </a:lnTo>
                <a:lnTo>
                  <a:pt x="898" y="781"/>
                </a:lnTo>
                <a:lnTo>
                  <a:pt x="830" y="764"/>
                </a:lnTo>
                <a:lnTo>
                  <a:pt x="797" y="764"/>
                </a:lnTo>
                <a:lnTo>
                  <a:pt x="746" y="730"/>
                </a:lnTo>
                <a:lnTo>
                  <a:pt x="678" y="679"/>
                </a:lnTo>
                <a:lnTo>
                  <a:pt x="593" y="611"/>
                </a:lnTo>
                <a:lnTo>
                  <a:pt x="475" y="509"/>
                </a:lnTo>
                <a:lnTo>
                  <a:pt x="339" y="390"/>
                </a:lnTo>
                <a:lnTo>
                  <a:pt x="271" y="322"/>
                </a:lnTo>
                <a:lnTo>
                  <a:pt x="187" y="254"/>
                </a:lnTo>
                <a:lnTo>
                  <a:pt x="85" y="170"/>
                </a:lnTo>
                <a:lnTo>
                  <a:pt x="0" y="68"/>
                </a:lnTo>
                <a:lnTo>
                  <a:pt x="17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64" name="Freeform 68"/>
          <p:cNvSpPr/>
          <p:nvPr/>
        </p:nvSpPr>
        <p:spPr>
          <a:xfrm>
            <a:off x="7181850" y="3222625"/>
            <a:ext cx="742950" cy="6143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69" h="968">
                <a:moveTo>
                  <a:pt x="712" y="560"/>
                </a:moveTo>
                <a:lnTo>
                  <a:pt x="593" y="645"/>
                </a:lnTo>
                <a:lnTo>
                  <a:pt x="475" y="730"/>
                </a:lnTo>
                <a:lnTo>
                  <a:pt x="356" y="798"/>
                </a:lnTo>
                <a:lnTo>
                  <a:pt x="238" y="866"/>
                </a:lnTo>
                <a:lnTo>
                  <a:pt x="187" y="900"/>
                </a:lnTo>
                <a:lnTo>
                  <a:pt x="136" y="917"/>
                </a:lnTo>
                <a:lnTo>
                  <a:pt x="102" y="934"/>
                </a:lnTo>
                <a:lnTo>
                  <a:pt x="68" y="951"/>
                </a:lnTo>
                <a:lnTo>
                  <a:pt x="34" y="968"/>
                </a:lnTo>
                <a:lnTo>
                  <a:pt x="17" y="968"/>
                </a:lnTo>
                <a:lnTo>
                  <a:pt x="0" y="968"/>
                </a:lnTo>
                <a:lnTo>
                  <a:pt x="0" y="951"/>
                </a:lnTo>
                <a:lnTo>
                  <a:pt x="17" y="951"/>
                </a:lnTo>
                <a:lnTo>
                  <a:pt x="34" y="934"/>
                </a:lnTo>
                <a:lnTo>
                  <a:pt x="68" y="900"/>
                </a:lnTo>
                <a:lnTo>
                  <a:pt x="102" y="883"/>
                </a:lnTo>
                <a:lnTo>
                  <a:pt x="153" y="849"/>
                </a:lnTo>
                <a:lnTo>
                  <a:pt x="204" y="798"/>
                </a:lnTo>
                <a:lnTo>
                  <a:pt x="271" y="747"/>
                </a:lnTo>
                <a:lnTo>
                  <a:pt x="407" y="662"/>
                </a:lnTo>
                <a:lnTo>
                  <a:pt x="509" y="560"/>
                </a:lnTo>
                <a:lnTo>
                  <a:pt x="610" y="492"/>
                </a:lnTo>
                <a:lnTo>
                  <a:pt x="678" y="407"/>
                </a:lnTo>
                <a:lnTo>
                  <a:pt x="763" y="339"/>
                </a:lnTo>
                <a:lnTo>
                  <a:pt x="830" y="238"/>
                </a:lnTo>
                <a:lnTo>
                  <a:pt x="915" y="136"/>
                </a:lnTo>
                <a:lnTo>
                  <a:pt x="1017" y="0"/>
                </a:lnTo>
                <a:lnTo>
                  <a:pt x="1169" y="51"/>
                </a:lnTo>
                <a:lnTo>
                  <a:pt x="1068" y="204"/>
                </a:lnTo>
                <a:lnTo>
                  <a:pt x="949" y="339"/>
                </a:lnTo>
                <a:lnTo>
                  <a:pt x="830" y="441"/>
                </a:lnTo>
                <a:lnTo>
                  <a:pt x="712" y="56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9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9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9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9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9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5" grpId="0"/>
      <p:bldP spid="31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3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幸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09875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xìng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69635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69636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37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38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39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40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41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42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43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44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45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183313" y="4949825"/>
            <a:ext cx="4216400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第二横长托上盖下，竖在竖中线上。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土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2525" y="4538663"/>
            <a:ext cx="3030538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幸运  幸福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20938" y="4949825"/>
            <a:ext cx="3530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X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38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上下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9652" name="Rectangle 27"/>
          <p:cNvSpPr/>
          <p:nvPr/>
        </p:nvSpPr>
        <p:spPr>
          <a:xfrm>
            <a:off x="4872038" y="2209800"/>
            <a:ext cx="31750" cy="15398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60" name="Freeform 40"/>
          <p:cNvSpPr/>
          <p:nvPr/>
        </p:nvSpPr>
        <p:spPr>
          <a:xfrm>
            <a:off x="7507288" y="2511425"/>
            <a:ext cx="742950" cy="1825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69" h="289">
                <a:moveTo>
                  <a:pt x="423" y="102"/>
                </a:moveTo>
                <a:lnTo>
                  <a:pt x="525" y="85"/>
                </a:lnTo>
                <a:lnTo>
                  <a:pt x="627" y="68"/>
                </a:lnTo>
                <a:lnTo>
                  <a:pt x="711" y="51"/>
                </a:lnTo>
                <a:lnTo>
                  <a:pt x="779" y="34"/>
                </a:lnTo>
                <a:lnTo>
                  <a:pt x="847" y="17"/>
                </a:lnTo>
                <a:lnTo>
                  <a:pt x="898" y="17"/>
                </a:lnTo>
                <a:lnTo>
                  <a:pt x="932" y="0"/>
                </a:lnTo>
                <a:lnTo>
                  <a:pt x="966" y="0"/>
                </a:lnTo>
                <a:lnTo>
                  <a:pt x="1050" y="0"/>
                </a:lnTo>
                <a:lnTo>
                  <a:pt x="1118" y="17"/>
                </a:lnTo>
                <a:lnTo>
                  <a:pt x="1135" y="34"/>
                </a:lnTo>
                <a:lnTo>
                  <a:pt x="1152" y="34"/>
                </a:lnTo>
                <a:lnTo>
                  <a:pt x="1169" y="68"/>
                </a:lnTo>
                <a:lnTo>
                  <a:pt x="1152" y="102"/>
                </a:lnTo>
                <a:lnTo>
                  <a:pt x="1135" y="102"/>
                </a:lnTo>
                <a:lnTo>
                  <a:pt x="1118" y="119"/>
                </a:lnTo>
                <a:lnTo>
                  <a:pt x="1101" y="119"/>
                </a:lnTo>
                <a:lnTo>
                  <a:pt x="1067" y="136"/>
                </a:lnTo>
                <a:lnTo>
                  <a:pt x="1033" y="136"/>
                </a:lnTo>
                <a:lnTo>
                  <a:pt x="966" y="153"/>
                </a:lnTo>
                <a:lnTo>
                  <a:pt x="915" y="170"/>
                </a:lnTo>
                <a:lnTo>
                  <a:pt x="830" y="187"/>
                </a:lnTo>
                <a:lnTo>
                  <a:pt x="745" y="204"/>
                </a:lnTo>
                <a:lnTo>
                  <a:pt x="644" y="221"/>
                </a:lnTo>
                <a:lnTo>
                  <a:pt x="542" y="238"/>
                </a:lnTo>
                <a:lnTo>
                  <a:pt x="440" y="238"/>
                </a:lnTo>
                <a:lnTo>
                  <a:pt x="373" y="255"/>
                </a:lnTo>
                <a:lnTo>
                  <a:pt x="305" y="272"/>
                </a:lnTo>
                <a:lnTo>
                  <a:pt x="254" y="272"/>
                </a:lnTo>
                <a:lnTo>
                  <a:pt x="220" y="289"/>
                </a:lnTo>
                <a:lnTo>
                  <a:pt x="186" y="289"/>
                </a:lnTo>
                <a:lnTo>
                  <a:pt x="169" y="289"/>
                </a:lnTo>
                <a:lnTo>
                  <a:pt x="135" y="289"/>
                </a:lnTo>
                <a:lnTo>
                  <a:pt x="85" y="255"/>
                </a:lnTo>
                <a:lnTo>
                  <a:pt x="34" y="221"/>
                </a:lnTo>
                <a:lnTo>
                  <a:pt x="0" y="204"/>
                </a:lnTo>
                <a:lnTo>
                  <a:pt x="17" y="204"/>
                </a:lnTo>
                <a:lnTo>
                  <a:pt x="34" y="187"/>
                </a:lnTo>
                <a:lnTo>
                  <a:pt x="51" y="187"/>
                </a:lnTo>
                <a:lnTo>
                  <a:pt x="101" y="170"/>
                </a:lnTo>
                <a:lnTo>
                  <a:pt x="169" y="153"/>
                </a:lnTo>
                <a:lnTo>
                  <a:pt x="237" y="136"/>
                </a:lnTo>
                <a:lnTo>
                  <a:pt x="322" y="119"/>
                </a:lnTo>
                <a:lnTo>
                  <a:pt x="423" y="10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6" name="Freeform 46"/>
          <p:cNvSpPr/>
          <p:nvPr/>
        </p:nvSpPr>
        <p:spPr>
          <a:xfrm>
            <a:off x="7216775" y="3384550"/>
            <a:ext cx="1301750" cy="21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050" h="339">
                <a:moveTo>
                  <a:pt x="17" y="254"/>
                </a:moveTo>
                <a:lnTo>
                  <a:pt x="0" y="220"/>
                </a:lnTo>
                <a:lnTo>
                  <a:pt x="34" y="203"/>
                </a:lnTo>
                <a:lnTo>
                  <a:pt x="68" y="203"/>
                </a:lnTo>
                <a:lnTo>
                  <a:pt x="102" y="203"/>
                </a:lnTo>
                <a:lnTo>
                  <a:pt x="153" y="203"/>
                </a:lnTo>
                <a:lnTo>
                  <a:pt x="238" y="186"/>
                </a:lnTo>
                <a:lnTo>
                  <a:pt x="322" y="169"/>
                </a:lnTo>
                <a:lnTo>
                  <a:pt x="441" y="169"/>
                </a:lnTo>
                <a:lnTo>
                  <a:pt x="559" y="152"/>
                </a:lnTo>
                <a:lnTo>
                  <a:pt x="712" y="118"/>
                </a:lnTo>
                <a:lnTo>
                  <a:pt x="881" y="101"/>
                </a:lnTo>
                <a:lnTo>
                  <a:pt x="1051" y="84"/>
                </a:lnTo>
                <a:lnTo>
                  <a:pt x="1203" y="67"/>
                </a:lnTo>
                <a:lnTo>
                  <a:pt x="1339" y="50"/>
                </a:lnTo>
                <a:lnTo>
                  <a:pt x="1440" y="34"/>
                </a:lnTo>
                <a:lnTo>
                  <a:pt x="1542" y="17"/>
                </a:lnTo>
                <a:lnTo>
                  <a:pt x="1627" y="17"/>
                </a:lnTo>
                <a:lnTo>
                  <a:pt x="1695" y="0"/>
                </a:lnTo>
                <a:lnTo>
                  <a:pt x="1745" y="0"/>
                </a:lnTo>
                <a:lnTo>
                  <a:pt x="1813" y="17"/>
                </a:lnTo>
                <a:lnTo>
                  <a:pt x="1881" y="17"/>
                </a:lnTo>
                <a:lnTo>
                  <a:pt x="1932" y="50"/>
                </a:lnTo>
                <a:lnTo>
                  <a:pt x="1983" y="84"/>
                </a:lnTo>
                <a:lnTo>
                  <a:pt x="2017" y="118"/>
                </a:lnTo>
                <a:lnTo>
                  <a:pt x="2033" y="152"/>
                </a:lnTo>
                <a:lnTo>
                  <a:pt x="2050" y="169"/>
                </a:lnTo>
                <a:lnTo>
                  <a:pt x="2050" y="186"/>
                </a:lnTo>
                <a:lnTo>
                  <a:pt x="2033" y="186"/>
                </a:lnTo>
                <a:lnTo>
                  <a:pt x="2017" y="186"/>
                </a:lnTo>
                <a:lnTo>
                  <a:pt x="1983" y="186"/>
                </a:lnTo>
                <a:lnTo>
                  <a:pt x="1949" y="186"/>
                </a:lnTo>
                <a:lnTo>
                  <a:pt x="1898" y="203"/>
                </a:lnTo>
                <a:lnTo>
                  <a:pt x="1847" y="203"/>
                </a:lnTo>
                <a:lnTo>
                  <a:pt x="1779" y="186"/>
                </a:lnTo>
                <a:lnTo>
                  <a:pt x="1695" y="186"/>
                </a:lnTo>
                <a:lnTo>
                  <a:pt x="1525" y="186"/>
                </a:lnTo>
                <a:lnTo>
                  <a:pt x="1339" y="203"/>
                </a:lnTo>
                <a:lnTo>
                  <a:pt x="1152" y="220"/>
                </a:lnTo>
                <a:lnTo>
                  <a:pt x="949" y="237"/>
                </a:lnTo>
                <a:lnTo>
                  <a:pt x="847" y="254"/>
                </a:lnTo>
                <a:lnTo>
                  <a:pt x="746" y="271"/>
                </a:lnTo>
                <a:lnTo>
                  <a:pt x="661" y="288"/>
                </a:lnTo>
                <a:lnTo>
                  <a:pt x="576" y="288"/>
                </a:lnTo>
                <a:lnTo>
                  <a:pt x="509" y="305"/>
                </a:lnTo>
                <a:lnTo>
                  <a:pt x="458" y="305"/>
                </a:lnTo>
                <a:lnTo>
                  <a:pt x="407" y="322"/>
                </a:lnTo>
                <a:lnTo>
                  <a:pt x="356" y="322"/>
                </a:lnTo>
                <a:lnTo>
                  <a:pt x="288" y="339"/>
                </a:lnTo>
                <a:lnTo>
                  <a:pt x="238" y="339"/>
                </a:lnTo>
                <a:lnTo>
                  <a:pt x="187" y="339"/>
                </a:lnTo>
                <a:lnTo>
                  <a:pt x="136" y="322"/>
                </a:lnTo>
                <a:lnTo>
                  <a:pt x="68" y="288"/>
                </a:lnTo>
                <a:lnTo>
                  <a:pt x="17" y="25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59" name="Freeform 39"/>
          <p:cNvSpPr/>
          <p:nvPr/>
        </p:nvSpPr>
        <p:spPr>
          <a:xfrm>
            <a:off x="7766050" y="2198688"/>
            <a:ext cx="193675" cy="6794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05" h="1070">
                <a:moveTo>
                  <a:pt x="288" y="85"/>
                </a:moveTo>
                <a:lnTo>
                  <a:pt x="305" y="136"/>
                </a:lnTo>
                <a:lnTo>
                  <a:pt x="305" y="153"/>
                </a:lnTo>
                <a:lnTo>
                  <a:pt x="305" y="170"/>
                </a:lnTo>
                <a:lnTo>
                  <a:pt x="305" y="221"/>
                </a:lnTo>
                <a:lnTo>
                  <a:pt x="288" y="289"/>
                </a:lnTo>
                <a:lnTo>
                  <a:pt x="288" y="323"/>
                </a:lnTo>
                <a:lnTo>
                  <a:pt x="272" y="373"/>
                </a:lnTo>
                <a:lnTo>
                  <a:pt x="272" y="424"/>
                </a:lnTo>
                <a:lnTo>
                  <a:pt x="272" y="492"/>
                </a:lnTo>
                <a:lnTo>
                  <a:pt x="255" y="781"/>
                </a:lnTo>
                <a:lnTo>
                  <a:pt x="255" y="1070"/>
                </a:lnTo>
                <a:lnTo>
                  <a:pt x="119" y="1070"/>
                </a:lnTo>
                <a:lnTo>
                  <a:pt x="119" y="849"/>
                </a:lnTo>
                <a:lnTo>
                  <a:pt x="102" y="662"/>
                </a:lnTo>
                <a:lnTo>
                  <a:pt x="102" y="492"/>
                </a:lnTo>
                <a:lnTo>
                  <a:pt x="85" y="357"/>
                </a:lnTo>
                <a:lnTo>
                  <a:pt x="85" y="255"/>
                </a:lnTo>
                <a:lnTo>
                  <a:pt x="68" y="170"/>
                </a:lnTo>
                <a:lnTo>
                  <a:pt x="51" y="119"/>
                </a:lnTo>
                <a:lnTo>
                  <a:pt x="34" y="102"/>
                </a:lnTo>
                <a:lnTo>
                  <a:pt x="17" y="85"/>
                </a:lnTo>
                <a:lnTo>
                  <a:pt x="0" y="68"/>
                </a:lnTo>
                <a:lnTo>
                  <a:pt x="0" y="51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85" y="0"/>
                </a:lnTo>
                <a:lnTo>
                  <a:pt x="136" y="17"/>
                </a:lnTo>
                <a:lnTo>
                  <a:pt x="204" y="34"/>
                </a:lnTo>
                <a:lnTo>
                  <a:pt x="255" y="51"/>
                </a:lnTo>
                <a:lnTo>
                  <a:pt x="272" y="68"/>
                </a:lnTo>
                <a:lnTo>
                  <a:pt x="288" y="8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1" name="Freeform 41"/>
          <p:cNvSpPr/>
          <p:nvPr/>
        </p:nvSpPr>
        <p:spPr>
          <a:xfrm>
            <a:off x="7002463" y="2747963"/>
            <a:ext cx="1752600" cy="2809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761" h="441">
                <a:moveTo>
                  <a:pt x="203" y="441"/>
                </a:moveTo>
                <a:lnTo>
                  <a:pt x="152" y="424"/>
                </a:lnTo>
                <a:lnTo>
                  <a:pt x="118" y="407"/>
                </a:lnTo>
                <a:lnTo>
                  <a:pt x="84" y="373"/>
                </a:lnTo>
                <a:lnTo>
                  <a:pt x="50" y="356"/>
                </a:lnTo>
                <a:lnTo>
                  <a:pt x="33" y="339"/>
                </a:lnTo>
                <a:lnTo>
                  <a:pt x="16" y="305"/>
                </a:lnTo>
                <a:lnTo>
                  <a:pt x="0" y="288"/>
                </a:lnTo>
                <a:lnTo>
                  <a:pt x="101" y="288"/>
                </a:lnTo>
                <a:lnTo>
                  <a:pt x="220" y="272"/>
                </a:lnTo>
                <a:lnTo>
                  <a:pt x="338" y="255"/>
                </a:lnTo>
                <a:lnTo>
                  <a:pt x="474" y="238"/>
                </a:lnTo>
                <a:lnTo>
                  <a:pt x="728" y="221"/>
                </a:lnTo>
                <a:lnTo>
                  <a:pt x="982" y="187"/>
                </a:lnTo>
                <a:lnTo>
                  <a:pt x="1050" y="187"/>
                </a:lnTo>
                <a:lnTo>
                  <a:pt x="1118" y="170"/>
                </a:lnTo>
                <a:lnTo>
                  <a:pt x="1202" y="153"/>
                </a:lnTo>
                <a:lnTo>
                  <a:pt x="1304" y="153"/>
                </a:lnTo>
                <a:lnTo>
                  <a:pt x="1406" y="136"/>
                </a:lnTo>
                <a:lnTo>
                  <a:pt x="1524" y="119"/>
                </a:lnTo>
                <a:lnTo>
                  <a:pt x="1643" y="102"/>
                </a:lnTo>
                <a:lnTo>
                  <a:pt x="1778" y="68"/>
                </a:lnTo>
                <a:lnTo>
                  <a:pt x="1914" y="51"/>
                </a:lnTo>
                <a:lnTo>
                  <a:pt x="2016" y="34"/>
                </a:lnTo>
                <a:lnTo>
                  <a:pt x="2117" y="34"/>
                </a:lnTo>
                <a:lnTo>
                  <a:pt x="2219" y="17"/>
                </a:lnTo>
                <a:lnTo>
                  <a:pt x="2287" y="17"/>
                </a:lnTo>
                <a:lnTo>
                  <a:pt x="2338" y="0"/>
                </a:lnTo>
                <a:lnTo>
                  <a:pt x="2388" y="0"/>
                </a:lnTo>
                <a:lnTo>
                  <a:pt x="2422" y="0"/>
                </a:lnTo>
                <a:lnTo>
                  <a:pt x="2507" y="17"/>
                </a:lnTo>
                <a:lnTo>
                  <a:pt x="2558" y="34"/>
                </a:lnTo>
                <a:lnTo>
                  <a:pt x="2626" y="51"/>
                </a:lnTo>
                <a:lnTo>
                  <a:pt x="2676" y="85"/>
                </a:lnTo>
                <a:lnTo>
                  <a:pt x="2727" y="102"/>
                </a:lnTo>
                <a:lnTo>
                  <a:pt x="2744" y="119"/>
                </a:lnTo>
                <a:lnTo>
                  <a:pt x="2761" y="153"/>
                </a:lnTo>
                <a:lnTo>
                  <a:pt x="2744" y="170"/>
                </a:lnTo>
                <a:lnTo>
                  <a:pt x="2710" y="187"/>
                </a:lnTo>
                <a:lnTo>
                  <a:pt x="2659" y="187"/>
                </a:lnTo>
                <a:lnTo>
                  <a:pt x="2609" y="187"/>
                </a:lnTo>
                <a:lnTo>
                  <a:pt x="2541" y="187"/>
                </a:lnTo>
                <a:lnTo>
                  <a:pt x="2456" y="204"/>
                </a:lnTo>
                <a:lnTo>
                  <a:pt x="2355" y="204"/>
                </a:lnTo>
                <a:lnTo>
                  <a:pt x="2134" y="204"/>
                </a:lnTo>
                <a:lnTo>
                  <a:pt x="1897" y="221"/>
                </a:lnTo>
                <a:lnTo>
                  <a:pt x="1660" y="238"/>
                </a:lnTo>
                <a:lnTo>
                  <a:pt x="1389" y="255"/>
                </a:lnTo>
                <a:lnTo>
                  <a:pt x="1270" y="272"/>
                </a:lnTo>
                <a:lnTo>
                  <a:pt x="1135" y="288"/>
                </a:lnTo>
                <a:lnTo>
                  <a:pt x="1016" y="305"/>
                </a:lnTo>
                <a:lnTo>
                  <a:pt x="914" y="322"/>
                </a:lnTo>
                <a:lnTo>
                  <a:pt x="813" y="339"/>
                </a:lnTo>
                <a:lnTo>
                  <a:pt x="711" y="356"/>
                </a:lnTo>
                <a:lnTo>
                  <a:pt x="626" y="373"/>
                </a:lnTo>
                <a:lnTo>
                  <a:pt x="542" y="373"/>
                </a:lnTo>
                <a:lnTo>
                  <a:pt x="474" y="390"/>
                </a:lnTo>
                <a:lnTo>
                  <a:pt x="406" y="407"/>
                </a:lnTo>
                <a:lnTo>
                  <a:pt x="355" y="424"/>
                </a:lnTo>
                <a:lnTo>
                  <a:pt x="305" y="424"/>
                </a:lnTo>
                <a:lnTo>
                  <a:pt x="271" y="441"/>
                </a:lnTo>
                <a:lnTo>
                  <a:pt x="237" y="441"/>
                </a:lnTo>
                <a:lnTo>
                  <a:pt x="220" y="441"/>
                </a:lnTo>
                <a:lnTo>
                  <a:pt x="203" y="44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2" name="Freeform 42"/>
          <p:cNvSpPr/>
          <p:nvPr/>
        </p:nvSpPr>
        <p:spPr>
          <a:xfrm>
            <a:off x="7583488" y="2930525"/>
            <a:ext cx="171450" cy="260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71" h="408">
                <a:moveTo>
                  <a:pt x="51" y="238"/>
                </a:moveTo>
                <a:lnTo>
                  <a:pt x="34" y="187"/>
                </a:lnTo>
                <a:lnTo>
                  <a:pt x="17" y="136"/>
                </a:lnTo>
                <a:lnTo>
                  <a:pt x="17" y="68"/>
                </a:lnTo>
                <a:lnTo>
                  <a:pt x="0" y="0"/>
                </a:lnTo>
                <a:lnTo>
                  <a:pt x="102" y="34"/>
                </a:lnTo>
                <a:lnTo>
                  <a:pt x="170" y="85"/>
                </a:lnTo>
                <a:lnTo>
                  <a:pt x="221" y="136"/>
                </a:lnTo>
                <a:lnTo>
                  <a:pt x="255" y="187"/>
                </a:lnTo>
                <a:lnTo>
                  <a:pt x="271" y="221"/>
                </a:lnTo>
                <a:lnTo>
                  <a:pt x="271" y="255"/>
                </a:lnTo>
                <a:lnTo>
                  <a:pt x="271" y="323"/>
                </a:lnTo>
                <a:lnTo>
                  <a:pt x="255" y="357"/>
                </a:lnTo>
                <a:lnTo>
                  <a:pt x="238" y="374"/>
                </a:lnTo>
                <a:lnTo>
                  <a:pt x="221" y="391"/>
                </a:lnTo>
                <a:lnTo>
                  <a:pt x="221" y="408"/>
                </a:lnTo>
                <a:lnTo>
                  <a:pt x="204" y="408"/>
                </a:lnTo>
                <a:lnTo>
                  <a:pt x="187" y="408"/>
                </a:lnTo>
                <a:lnTo>
                  <a:pt x="170" y="391"/>
                </a:lnTo>
                <a:lnTo>
                  <a:pt x="153" y="357"/>
                </a:lnTo>
                <a:lnTo>
                  <a:pt x="102" y="306"/>
                </a:lnTo>
                <a:lnTo>
                  <a:pt x="51" y="23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3" name="Freeform 43"/>
          <p:cNvSpPr/>
          <p:nvPr/>
        </p:nvSpPr>
        <p:spPr>
          <a:xfrm>
            <a:off x="7862888" y="2878138"/>
            <a:ext cx="290512" cy="3444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57" h="543">
                <a:moveTo>
                  <a:pt x="152" y="475"/>
                </a:moveTo>
                <a:lnTo>
                  <a:pt x="119" y="509"/>
                </a:lnTo>
                <a:lnTo>
                  <a:pt x="68" y="526"/>
                </a:lnTo>
                <a:lnTo>
                  <a:pt x="34" y="543"/>
                </a:lnTo>
                <a:lnTo>
                  <a:pt x="0" y="543"/>
                </a:lnTo>
                <a:lnTo>
                  <a:pt x="85" y="441"/>
                </a:lnTo>
                <a:lnTo>
                  <a:pt x="152" y="339"/>
                </a:lnTo>
                <a:lnTo>
                  <a:pt x="203" y="254"/>
                </a:lnTo>
                <a:lnTo>
                  <a:pt x="237" y="203"/>
                </a:lnTo>
                <a:lnTo>
                  <a:pt x="237" y="152"/>
                </a:lnTo>
                <a:lnTo>
                  <a:pt x="254" y="118"/>
                </a:lnTo>
                <a:lnTo>
                  <a:pt x="254" y="84"/>
                </a:lnTo>
                <a:lnTo>
                  <a:pt x="237" y="68"/>
                </a:lnTo>
                <a:lnTo>
                  <a:pt x="237" y="34"/>
                </a:lnTo>
                <a:lnTo>
                  <a:pt x="237" y="17"/>
                </a:lnTo>
                <a:lnTo>
                  <a:pt x="254" y="0"/>
                </a:lnTo>
                <a:lnTo>
                  <a:pt x="271" y="0"/>
                </a:lnTo>
                <a:lnTo>
                  <a:pt x="305" y="0"/>
                </a:lnTo>
                <a:lnTo>
                  <a:pt x="339" y="17"/>
                </a:lnTo>
                <a:lnTo>
                  <a:pt x="390" y="51"/>
                </a:lnTo>
                <a:lnTo>
                  <a:pt x="423" y="84"/>
                </a:lnTo>
                <a:lnTo>
                  <a:pt x="440" y="118"/>
                </a:lnTo>
                <a:lnTo>
                  <a:pt x="457" y="152"/>
                </a:lnTo>
                <a:lnTo>
                  <a:pt x="457" y="169"/>
                </a:lnTo>
                <a:lnTo>
                  <a:pt x="440" y="186"/>
                </a:lnTo>
                <a:lnTo>
                  <a:pt x="423" y="220"/>
                </a:lnTo>
                <a:lnTo>
                  <a:pt x="390" y="254"/>
                </a:lnTo>
                <a:lnTo>
                  <a:pt x="356" y="305"/>
                </a:lnTo>
                <a:lnTo>
                  <a:pt x="254" y="390"/>
                </a:lnTo>
                <a:lnTo>
                  <a:pt x="152" y="47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4" name="Freeform 44"/>
          <p:cNvSpPr/>
          <p:nvPr/>
        </p:nvSpPr>
        <p:spPr>
          <a:xfrm>
            <a:off x="7497763" y="3136900"/>
            <a:ext cx="752475" cy="1714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86" h="272">
                <a:moveTo>
                  <a:pt x="51" y="238"/>
                </a:moveTo>
                <a:lnTo>
                  <a:pt x="17" y="221"/>
                </a:lnTo>
                <a:lnTo>
                  <a:pt x="0" y="204"/>
                </a:lnTo>
                <a:lnTo>
                  <a:pt x="0" y="187"/>
                </a:lnTo>
                <a:lnTo>
                  <a:pt x="17" y="170"/>
                </a:lnTo>
                <a:lnTo>
                  <a:pt x="34" y="170"/>
                </a:lnTo>
                <a:lnTo>
                  <a:pt x="68" y="170"/>
                </a:lnTo>
                <a:lnTo>
                  <a:pt x="85" y="170"/>
                </a:lnTo>
                <a:lnTo>
                  <a:pt x="118" y="153"/>
                </a:lnTo>
                <a:lnTo>
                  <a:pt x="152" y="153"/>
                </a:lnTo>
                <a:lnTo>
                  <a:pt x="203" y="136"/>
                </a:lnTo>
                <a:lnTo>
                  <a:pt x="271" y="136"/>
                </a:lnTo>
                <a:lnTo>
                  <a:pt x="339" y="119"/>
                </a:lnTo>
                <a:lnTo>
                  <a:pt x="423" y="102"/>
                </a:lnTo>
                <a:lnTo>
                  <a:pt x="508" y="85"/>
                </a:lnTo>
                <a:lnTo>
                  <a:pt x="610" y="68"/>
                </a:lnTo>
                <a:lnTo>
                  <a:pt x="695" y="51"/>
                </a:lnTo>
                <a:lnTo>
                  <a:pt x="779" y="34"/>
                </a:lnTo>
                <a:lnTo>
                  <a:pt x="830" y="17"/>
                </a:lnTo>
                <a:lnTo>
                  <a:pt x="898" y="17"/>
                </a:lnTo>
                <a:lnTo>
                  <a:pt x="949" y="0"/>
                </a:lnTo>
                <a:lnTo>
                  <a:pt x="983" y="0"/>
                </a:lnTo>
                <a:lnTo>
                  <a:pt x="1016" y="0"/>
                </a:lnTo>
                <a:lnTo>
                  <a:pt x="1084" y="17"/>
                </a:lnTo>
                <a:lnTo>
                  <a:pt x="1135" y="34"/>
                </a:lnTo>
                <a:lnTo>
                  <a:pt x="1152" y="34"/>
                </a:lnTo>
                <a:lnTo>
                  <a:pt x="1169" y="51"/>
                </a:lnTo>
                <a:lnTo>
                  <a:pt x="1186" y="85"/>
                </a:lnTo>
                <a:lnTo>
                  <a:pt x="1169" y="102"/>
                </a:lnTo>
                <a:lnTo>
                  <a:pt x="1135" y="119"/>
                </a:lnTo>
                <a:lnTo>
                  <a:pt x="1067" y="136"/>
                </a:lnTo>
                <a:lnTo>
                  <a:pt x="983" y="136"/>
                </a:lnTo>
                <a:lnTo>
                  <a:pt x="762" y="170"/>
                </a:lnTo>
                <a:lnTo>
                  <a:pt x="644" y="204"/>
                </a:lnTo>
                <a:lnTo>
                  <a:pt x="508" y="221"/>
                </a:lnTo>
                <a:lnTo>
                  <a:pt x="457" y="238"/>
                </a:lnTo>
                <a:lnTo>
                  <a:pt x="390" y="255"/>
                </a:lnTo>
                <a:lnTo>
                  <a:pt x="339" y="255"/>
                </a:lnTo>
                <a:lnTo>
                  <a:pt x="288" y="272"/>
                </a:lnTo>
                <a:lnTo>
                  <a:pt x="220" y="272"/>
                </a:lnTo>
                <a:lnTo>
                  <a:pt x="186" y="272"/>
                </a:lnTo>
                <a:lnTo>
                  <a:pt x="135" y="272"/>
                </a:lnTo>
                <a:lnTo>
                  <a:pt x="85" y="255"/>
                </a:lnTo>
                <a:lnTo>
                  <a:pt x="51" y="23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5" name="Freeform 45"/>
          <p:cNvSpPr/>
          <p:nvPr/>
        </p:nvSpPr>
        <p:spPr>
          <a:xfrm>
            <a:off x="7808913" y="3222625"/>
            <a:ext cx="119062" cy="9159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87" h="1443">
                <a:moveTo>
                  <a:pt x="119" y="1443"/>
                </a:moveTo>
                <a:lnTo>
                  <a:pt x="102" y="1426"/>
                </a:lnTo>
                <a:lnTo>
                  <a:pt x="85" y="1392"/>
                </a:lnTo>
                <a:lnTo>
                  <a:pt x="68" y="1324"/>
                </a:lnTo>
                <a:lnTo>
                  <a:pt x="51" y="1239"/>
                </a:lnTo>
                <a:lnTo>
                  <a:pt x="34" y="1188"/>
                </a:lnTo>
                <a:lnTo>
                  <a:pt x="34" y="1086"/>
                </a:lnTo>
                <a:lnTo>
                  <a:pt x="34" y="968"/>
                </a:lnTo>
                <a:lnTo>
                  <a:pt x="17" y="832"/>
                </a:lnTo>
                <a:lnTo>
                  <a:pt x="17" y="662"/>
                </a:lnTo>
                <a:lnTo>
                  <a:pt x="17" y="475"/>
                </a:lnTo>
                <a:lnTo>
                  <a:pt x="0" y="255"/>
                </a:lnTo>
                <a:lnTo>
                  <a:pt x="0" y="0"/>
                </a:lnTo>
                <a:lnTo>
                  <a:pt x="187" y="0"/>
                </a:lnTo>
                <a:lnTo>
                  <a:pt x="187" y="238"/>
                </a:lnTo>
                <a:lnTo>
                  <a:pt x="187" y="458"/>
                </a:lnTo>
                <a:lnTo>
                  <a:pt x="187" y="645"/>
                </a:lnTo>
                <a:lnTo>
                  <a:pt x="187" y="798"/>
                </a:lnTo>
                <a:lnTo>
                  <a:pt x="187" y="951"/>
                </a:lnTo>
                <a:lnTo>
                  <a:pt x="187" y="1053"/>
                </a:lnTo>
                <a:lnTo>
                  <a:pt x="187" y="1154"/>
                </a:lnTo>
                <a:lnTo>
                  <a:pt x="170" y="1222"/>
                </a:lnTo>
                <a:lnTo>
                  <a:pt x="170" y="1324"/>
                </a:lnTo>
                <a:lnTo>
                  <a:pt x="153" y="1392"/>
                </a:lnTo>
                <a:lnTo>
                  <a:pt x="136" y="1426"/>
                </a:lnTo>
                <a:lnTo>
                  <a:pt x="119" y="144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5" grpId="0"/>
      <p:bldP spid="31" grpId="0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7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使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08300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shǐ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70659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70660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61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62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63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64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0665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0666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0667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0668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0669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111875" y="4810125"/>
            <a:ext cx="4216400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左窄右宽，右部撇捺舒展。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亻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70125" y="4579938"/>
            <a:ext cx="303053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400" b="1" strike="noStrike" noProof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组词：</a:t>
            </a:r>
            <a:r>
              <a:rPr lang="zh-CN" altLang="en-US" sz="44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天使</a:t>
            </a:r>
            <a:r>
              <a:rPr lang="zh-CN" altLang="en-US" sz="4400" b="1" strike="noStrike" noProof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使用</a:t>
            </a:r>
            <a:endParaRPr lang="zh-CN" altLang="en-US" sz="4400" b="1" strike="noStrike" noProof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S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38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左右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0675" name="Rectangle 27"/>
          <p:cNvSpPr/>
          <p:nvPr/>
        </p:nvSpPr>
        <p:spPr>
          <a:xfrm>
            <a:off x="6870700" y="2155825"/>
            <a:ext cx="31750" cy="15398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1774" name="Freeform 30"/>
          <p:cNvSpPr/>
          <p:nvPr/>
        </p:nvSpPr>
        <p:spPr>
          <a:xfrm>
            <a:off x="6881813" y="2241550"/>
            <a:ext cx="698500" cy="10668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01" h="1681">
                <a:moveTo>
                  <a:pt x="237" y="1341"/>
                </a:moveTo>
                <a:lnTo>
                  <a:pt x="356" y="1171"/>
                </a:lnTo>
                <a:lnTo>
                  <a:pt x="457" y="1035"/>
                </a:lnTo>
                <a:lnTo>
                  <a:pt x="542" y="900"/>
                </a:lnTo>
                <a:lnTo>
                  <a:pt x="627" y="781"/>
                </a:lnTo>
                <a:lnTo>
                  <a:pt x="678" y="662"/>
                </a:lnTo>
                <a:lnTo>
                  <a:pt x="728" y="560"/>
                </a:lnTo>
                <a:lnTo>
                  <a:pt x="830" y="356"/>
                </a:lnTo>
                <a:lnTo>
                  <a:pt x="847" y="271"/>
                </a:lnTo>
                <a:lnTo>
                  <a:pt x="864" y="187"/>
                </a:lnTo>
                <a:lnTo>
                  <a:pt x="864" y="136"/>
                </a:lnTo>
                <a:lnTo>
                  <a:pt x="847" y="102"/>
                </a:lnTo>
                <a:lnTo>
                  <a:pt x="830" y="68"/>
                </a:lnTo>
                <a:lnTo>
                  <a:pt x="830" y="51"/>
                </a:lnTo>
                <a:lnTo>
                  <a:pt x="830" y="17"/>
                </a:lnTo>
                <a:lnTo>
                  <a:pt x="847" y="17"/>
                </a:lnTo>
                <a:lnTo>
                  <a:pt x="864" y="0"/>
                </a:lnTo>
                <a:lnTo>
                  <a:pt x="898" y="17"/>
                </a:lnTo>
                <a:lnTo>
                  <a:pt x="949" y="51"/>
                </a:lnTo>
                <a:lnTo>
                  <a:pt x="983" y="85"/>
                </a:lnTo>
                <a:lnTo>
                  <a:pt x="1033" y="136"/>
                </a:lnTo>
                <a:lnTo>
                  <a:pt x="1067" y="170"/>
                </a:lnTo>
                <a:lnTo>
                  <a:pt x="1084" y="204"/>
                </a:lnTo>
                <a:lnTo>
                  <a:pt x="1101" y="220"/>
                </a:lnTo>
                <a:lnTo>
                  <a:pt x="1101" y="237"/>
                </a:lnTo>
                <a:lnTo>
                  <a:pt x="1084" y="271"/>
                </a:lnTo>
                <a:lnTo>
                  <a:pt x="1067" y="305"/>
                </a:lnTo>
                <a:lnTo>
                  <a:pt x="1050" y="356"/>
                </a:lnTo>
                <a:lnTo>
                  <a:pt x="1016" y="407"/>
                </a:lnTo>
                <a:lnTo>
                  <a:pt x="983" y="492"/>
                </a:lnTo>
                <a:lnTo>
                  <a:pt x="949" y="577"/>
                </a:lnTo>
                <a:lnTo>
                  <a:pt x="898" y="662"/>
                </a:lnTo>
                <a:lnTo>
                  <a:pt x="847" y="764"/>
                </a:lnTo>
                <a:lnTo>
                  <a:pt x="796" y="849"/>
                </a:lnTo>
                <a:lnTo>
                  <a:pt x="728" y="934"/>
                </a:lnTo>
                <a:lnTo>
                  <a:pt x="678" y="1018"/>
                </a:lnTo>
                <a:lnTo>
                  <a:pt x="593" y="1137"/>
                </a:lnTo>
                <a:lnTo>
                  <a:pt x="491" y="1256"/>
                </a:lnTo>
                <a:lnTo>
                  <a:pt x="407" y="1341"/>
                </a:lnTo>
                <a:lnTo>
                  <a:pt x="322" y="1426"/>
                </a:lnTo>
                <a:lnTo>
                  <a:pt x="237" y="1511"/>
                </a:lnTo>
                <a:lnTo>
                  <a:pt x="152" y="1579"/>
                </a:lnTo>
                <a:lnTo>
                  <a:pt x="102" y="1647"/>
                </a:lnTo>
                <a:lnTo>
                  <a:pt x="51" y="1681"/>
                </a:lnTo>
                <a:lnTo>
                  <a:pt x="17" y="1681"/>
                </a:lnTo>
                <a:lnTo>
                  <a:pt x="0" y="1681"/>
                </a:lnTo>
                <a:lnTo>
                  <a:pt x="0" y="1664"/>
                </a:lnTo>
                <a:lnTo>
                  <a:pt x="0" y="1647"/>
                </a:lnTo>
                <a:lnTo>
                  <a:pt x="17" y="1613"/>
                </a:lnTo>
                <a:lnTo>
                  <a:pt x="51" y="1579"/>
                </a:lnTo>
                <a:lnTo>
                  <a:pt x="85" y="1528"/>
                </a:lnTo>
                <a:lnTo>
                  <a:pt x="135" y="1477"/>
                </a:lnTo>
                <a:lnTo>
                  <a:pt x="169" y="1409"/>
                </a:lnTo>
                <a:lnTo>
                  <a:pt x="237" y="134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75" name="Freeform 31"/>
          <p:cNvSpPr/>
          <p:nvPr/>
        </p:nvSpPr>
        <p:spPr>
          <a:xfrm>
            <a:off x="7742238" y="2478088"/>
            <a:ext cx="731837" cy="21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52" h="340">
                <a:moveTo>
                  <a:pt x="1102" y="119"/>
                </a:moveTo>
                <a:lnTo>
                  <a:pt x="1068" y="136"/>
                </a:lnTo>
                <a:lnTo>
                  <a:pt x="1034" y="153"/>
                </a:lnTo>
                <a:lnTo>
                  <a:pt x="966" y="170"/>
                </a:lnTo>
                <a:lnTo>
                  <a:pt x="898" y="170"/>
                </a:lnTo>
                <a:lnTo>
                  <a:pt x="797" y="204"/>
                </a:lnTo>
                <a:lnTo>
                  <a:pt x="712" y="221"/>
                </a:lnTo>
                <a:lnTo>
                  <a:pt x="593" y="255"/>
                </a:lnTo>
                <a:lnTo>
                  <a:pt x="475" y="272"/>
                </a:lnTo>
                <a:lnTo>
                  <a:pt x="407" y="289"/>
                </a:lnTo>
                <a:lnTo>
                  <a:pt x="339" y="306"/>
                </a:lnTo>
                <a:lnTo>
                  <a:pt x="305" y="323"/>
                </a:lnTo>
                <a:lnTo>
                  <a:pt x="254" y="323"/>
                </a:lnTo>
                <a:lnTo>
                  <a:pt x="221" y="323"/>
                </a:lnTo>
                <a:lnTo>
                  <a:pt x="204" y="340"/>
                </a:lnTo>
                <a:lnTo>
                  <a:pt x="187" y="340"/>
                </a:lnTo>
                <a:lnTo>
                  <a:pt x="170" y="340"/>
                </a:lnTo>
                <a:lnTo>
                  <a:pt x="153" y="323"/>
                </a:lnTo>
                <a:lnTo>
                  <a:pt x="85" y="306"/>
                </a:lnTo>
                <a:lnTo>
                  <a:pt x="51" y="289"/>
                </a:lnTo>
                <a:lnTo>
                  <a:pt x="34" y="272"/>
                </a:lnTo>
                <a:lnTo>
                  <a:pt x="0" y="255"/>
                </a:lnTo>
                <a:lnTo>
                  <a:pt x="0" y="238"/>
                </a:lnTo>
                <a:lnTo>
                  <a:pt x="17" y="238"/>
                </a:lnTo>
                <a:lnTo>
                  <a:pt x="51" y="221"/>
                </a:lnTo>
                <a:lnTo>
                  <a:pt x="102" y="204"/>
                </a:lnTo>
                <a:lnTo>
                  <a:pt x="170" y="187"/>
                </a:lnTo>
                <a:lnTo>
                  <a:pt x="238" y="170"/>
                </a:lnTo>
                <a:lnTo>
                  <a:pt x="322" y="136"/>
                </a:lnTo>
                <a:lnTo>
                  <a:pt x="424" y="102"/>
                </a:lnTo>
                <a:lnTo>
                  <a:pt x="526" y="85"/>
                </a:lnTo>
                <a:lnTo>
                  <a:pt x="627" y="51"/>
                </a:lnTo>
                <a:lnTo>
                  <a:pt x="712" y="34"/>
                </a:lnTo>
                <a:lnTo>
                  <a:pt x="780" y="17"/>
                </a:lnTo>
                <a:lnTo>
                  <a:pt x="830" y="17"/>
                </a:lnTo>
                <a:lnTo>
                  <a:pt x="881" y="0"/>
                </a:lnTo>
                <a:lnTo>
                  <a:pt x="932" y="0"/>
                </a:lnTo>
                <a:lnTo>
                  <a:pt x="949" y="0"/>
                </a:lnTo>
                <a:lnTo>
                  <a:pt x="1034" y="0"/>
                </a:lnTo>
                <a:lnTo>
                  <a:pt x="1102" y="0"/>
                </a:lnTo>
                <a:lnTo>
                  <a:pt x="1135" y="17"/>
                </a:lnTo>
                <a:lnTo>
                  <a:pt x="1152" y="34"/>
                </a:lnTo>
                <a:lnTo>
                  <a:pt x="1152" y="68"/>
                </a:lnTo>
                <a:lnTo>
                  <a:pt x="1152" y="85"/>
                </a:lnTo>
                <a:lnTo>
                  <a:pt x="1135" y="102"/>
                </a:lnTo>
                <a:lnTo>
                  <a:pt x="1102" y="11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76" name="Freeform 32"/>
          <p:cNvSpPr/>
          <p:nvPr/>
        </p:nvSpPr>
        <p:spPr>
          <a:xfrm>
            <a:off x="7634288" y="2909888"/>
            <a:ext cx="182562" cy="4095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</a:cxnLst>
            <a:pathLst>
              <a:path w="288" h="646">
                <a:moveTo>
                  <a:pt x="85" y="17"/>
                </a:moveTo>
                <a:lnTo>
                  <a:pt x="118" y="17"/>
                </a:lnTo>
                <a:lnTo>
                  <a:pt x="152" y="17"/>
                </a:lnTo>
                <a:lnTo>
                  <a:pt x="169" y="34"/>
                </a:lnTo>
                <a:lnTo>
                  <a:pt x="186" y="51"/>
                </a:lnTo>
                <a:lnTo>
                  <a:pt x="186" y="85"/>
                </a:lnTo>
                <a:lnTo>
                  <a:pt x="186" y="119"/>
                </a:lnTo>
                <a:lnTo>
                  <a:pt x="203" y="153"/>
                </a:lnTo>
                <a:lnTo>
                  <a:pt x="220" y="204"/>
                </a:lnTo>
                <a:lnTo>
                  <a:pt x="237" y="272"/>
                </a:lnTo>
                <a:lnTo>
                  <a:pt x="254" y="340"/>
                </a:lnTo>
                <a:lnTo>
                  <a:pt x="271" y="408"/>
                </a:lnTo>
                <a:lnTo>
                  <a:pt x="271" y="476"/>
                </a:lnTo>
                <a:lnTo>
                  <a:pt x="288" y="527"/>
                </a:lnTo>
                <a:lnTo>
                  <a:pt x="288" y="561"/>
                </a:lnTo>
                <a:lnTo>
                  <a:pt x="288" y="595"/>
                </a:lnTo>
                <a:lnTo>
                  <a:pt x="288" y="612"/>
                </a:lnTo>
                <a:lnTo>
                  <a:pt x="271" y="629"/>
                </a:lnTo>
                <a:lnTo>
                  <a:pt x="254" y="646"/>
                </a:lnTo>
                <a:lnTo>
                  <a:pt x="237" y="629"/>
                </a:lnTo>
                <a:lnTo>
                  <a:pt x="203" y="578"/>
                </a:lnTo>
                <a:lnTo>
                  <a:pt x="169" y="510"/>
                </a:lnTo>
                <a:lnTo>
                  <a:pt x="152" y="425"/>
                </a:lnTo>
                <a:lnTo>
                  <a:pt x="118" y="323"/>
                </a:lnTo>
                <a:lnTo>
                  <a:pt x="85" y="238"/>
                </a:lnTo>
                <a:lnTo>
                  <a:pt x="68" y="170"/>
                </a:lnTo>
                <a:lnTo>
                  <a:pt x="34" y="119"/>
                </a:lnTo>
                <a:lnTo>
                  <a:pt x="17" y="68"/>
                </a:lnTo>
                <a:lnTo>
                  <a:pt x="0" y="34"/>
                </a:lnTo>
                <a:lnTo>
                  <a:pt x="0" y="17"/>
                </a:lnTo>
                <a:lnTo>
                  <a:pt x="0" y="0"/>
                </a:lnTo>
                <a:lnTo>
                  <a:pt x="34" y="0"/>
                </a:lnTo>
                <a:lnTo>
                  <a:pt x="51" y="0"/>
                </a:lnTo>
                <a:lnTo>
                  <a:pt x="85" y="1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77" name="Freeform 33"/>
          <p:cNvSpPr/>
          <p:nvPr/>
        </p:nvSpPr>
        <p:spPr>
          <a:xfrm>
            <a:off x="7699375" y="2747963"/>
            <a:ext cx="914400" cy="3984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</a:cxnLst>
            <a:pathLst>
              <a:path w="1440" h="628">
                <a:moveTo>
                  <a:pt x="1202" y="17"/>
                </a:moveTo>
                <a:lnTo>
                  <a:pt x="1304" y="51"/>
                </a:lnTo>
                <a:lnTo>
                  <a:pt x="1372" y="102"/>
                </a:lnTo>
                <a:lnTo>
                  <a:pt x="1423" y="170"/>
                </a:lnTo>
                <a:lnTo>
                  <a:pt x="1423" y="187"/>
                </a:lnTo>
                <a:lnTo>
                  <a:pt x="1440" y="203"/>
                </a:lnTo>
                <a:lnTo>
                  <a:pt x="1423" y="220"/>
                </a:lnTo>
                <a:lnTo>
                  <a:pt x="1423" y="237"/>
                </a:lnTo>
                <a:lnTo>
                  <a:pt x="1389" y="237"/>
                </a:lnTo>
                <a:lnTo>
                  <a:pt x="1355" y="254"/>
                </a:lnTo>
                <a:lnTo>
                  <a:pt x="1338" y="254"/>
                </a:lnTo>
                <a:lnTo>
                  <a:pt x="1304" y="288"/>
                </a:lnTo>
                <a:lnTo>
                  <a:pt x="1270" y="322"/>
                </a:lnTo>
                <a:lnTo>
                  <a:pt x="1236" y="356"/>
                </a:lnTo>
                <a:lnTo>
                  <a:pt x="1202" y="407"/>
                </a:lnTo>
                <a:lnTo>
                  <a:pt x="1152" y="475"/>
                </a:lnTo>
                <a:lnTo>
                  <a:pt x="1101" y="543"/>
                </a:lnTo>
                <a:lnTo>
                  <a:pt x="1067" y="628"/>
                </a:lnTo>
                <a:lnTo>
                  <a:pt x="965" y="628"/>
                </a:lnTo>
                <a:lnTo>
                  <a:pt x="982" y="543"/>
                </a:lnTo>
                <a:lnTo>
                  <a:pt x="999" y="458"/>
                </a:lnTo>
                <a:lnTo>
                  <a:pt x="1016" y="390"/>
                </a:lnTo>
                <a:lnTo>
                  <a:pt x="1033" y="339"/>
                </a:lnTo>
                <a:lnTo>
                  <a:pt x="1033" y="288"/>
                </a:lnTo>
                <a:lnTo>
                  <a:pt x="1050" y="254"/>
                </a:lnTo>
                <a:lnTo>
                  <a:pt x="1050" y="237"/>
                </a:lnTo>
                <a:lnTo>
                  <a:pt x="1050" y="220"/>
                </a:lnTo>
                <a:lnTo>
                  <a:pt x="1016" y="203"/>
                </a:lnTo>
                <a:lnTo>
                  <a:pt x="965" y="187"/>
                </a:lnTo>
                <a:lnTo>
                  <a:pt x="948" y="203"/>
                </a:lnTo>
                <a:lnTo>
                  <a:pt x="881" y="203"/>
                </a:lnTo>
                <a:lnTo>
                  <a:pt x="796" y="220"/>
                </a:lnTo>
                <a:lnTo>
                  <a:pt x="694" y="254"/>
                </a:lnTo>
                <a:lnTo>
                  <a:pt x="559" y="288"/>
                </a:lnTo>
                <a:lnTo>
                  <a:pt x="389" y="322"/>
                </a:lnTo>
                <a:lnTo>
                  <a:pt x="203" y="373"/>
                </a:lnTo>
                <a:lnTo>
                  <a:pt x="0" y="424"/>
                </a:lnTo>
                <a:lnTo>
                  <a:pt x="0" y="288"/>
                </a:lnTo>
                <a:lnTo>
                  <a:pt x="33" y="288"/>
                </a:lnTo>
                <a:lnTo>
                  <a:pt x="84" y="288"/>
                </a:lnTo>
                <a:lnTo>
                  <a:pt x="135" y="271"/>
                </a:lnTo>
                <a:lnTo>
                  <a:pt x="203" y="271"/>
                </a:lnTo>
                <a:lnTo>
                  <a:pt x="288" y="254"/>
                </a:lnTo>
                <a:lnTo>
                  <a:pt x="372" y="220"/>
                </a:lnTo>
                <a:lnTo>
                  <a:pt x="474" y="203"/>
                </a:lnTo>
                <a:lnTo>
                  <a:pt x="576" y="187"/>
                </a:lnTo>
                <a:lnTo>
                  <a:pt x="677" y="153"/>
                </a:lnTo>
                <a:lnTo>
                  <a:pt x="762" y="136"/>
                </a:lnTo>
                <a:lnTo>
                  <a:pt x="847" y="102"/>
                </a:lnTo>
                <a:lnTo>
                  <a:pt x="914" y="85"/>
                </a:lnTo>
                <a:lnTo>
                  <a:pt x="965" y="68"/>
                </a:lnTo>
                <a:lnTo>
                  <a:pt x="999" y="51"/>
                </a:lnTo>
                <a:lnTo>
                  <a:pt x="1016" y="34"/>
                </a:lnTo>
                <a:lnTo>
                  <a:pt x="1033" y="17"/>
                </a:lnTo>
                <a:lnTo>
                  <a:pt x="1067" y="0"/>
                </a:lnTo>
                <a:lnTo>
                  <a:pt x="1101" y="0"/>
                </a:lnTo>
                <a:lnTo>
                  <a:pt x="1152" y="0"/>
                </a:lnTo>
                <a:lnTo>
                  <a:pt x="1202" y="1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78" name="Freeform 34"/>
          <p:cNvSpPr/>
          <p:nvPr/>
        </p:nvSpPr>
        <p:spPr>
          <a:xfrm>
            <a:off x="7785100" y="3114675"/>
            <a:ext cx="657225" cy="1730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034" h="272">
                <a:moveTo>
                  <a:pt x="0" y="170"/>
                </a:moveTo>
                <a:lnTo>
                  <a:pt x="203" y="136"/>
                </a:lnTo>
                <a:lnTo>
                  <a:pt x="390" y="102"/>
                </a:lnTo>
                <a:lnTo>
                  <a:pt x="559" y="68"/>
                </a:lnTo>
                <a:lnTo>
                  <a:pt x="678" y="51"/>
                </a:lnTo>
                <a:lnTo>
                  <a:pt x="779" y="17"/>
                </a:lnTo>
                <a:lnTo>
                  <a:pt x="864" y="17"/>
                </a:lnTo>
                <a:lnTo>
                  <a:pt x="915" y="0"/>
                </a:lnTo>
                <a:lnTo>
                  <a:pt x="932" y="0"/>
                </a:lnTo>
                <a:lnTo>
                  <a:pt x="983" y="17"/>
                </a:lnTo>
                <a:lnTo>
                  <a:pt x="1017" y="51"/>
                </a:lnTo>
                <a:lnTo>
                  <a:pt x="1034" y="51"/>
                </a:lnTo>
                <a:lnTo>
                  <a:pt x="1034" y="68"/>
                </a:lnTo>
                <a:lnTo>
                  <a:pt x="1017" y="85"/>
                </a:lnTo>
                <a:lnTo>
                  <a:pt x="1000" y="102"/>
                </a:lnTo>
                <a:lnTo>
                  <a:pt x="932" y="136"/>
                </a:lnTo>
                <a:lnTo>
                  <a:pt x="864" y="136"/>
                </a:lnTo>
                <a:lnTo>
                  <a:pt x="830" y="153"/>
                </a:lnTo>
                <a:lnTo>
                  <a:pt x="779" y="153"/>
                </a:lnTo>
                <a:lnTo>
                  <a:pt x="712" y="170"/>
                </a:lnTo>
                <a:lnTo>
                  <a:pt x="627" y="170"/>
                </a:lnTo>
                <a:lnTo>
                  <a:pt x="508" y="187"/>
                </a:lnTo>
                <a:lnTo>
                  <a:pt x="373" y="221"/>
                </a:lnTo>
                <a:lnTo>
                  <a:pt x="203" y="238"/>
                </a:lnTo>
                <a:lnTo>
                  <a:pt x="17" y="272"/>
                </a:lnTo>
                <a:lnTo>
                  <a:pt x="0" y="17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79" name="Freeform 35"/>
          <p:cNvSpPr/>
          <p:nvPr/>
        </p:nvSpPr>
        <p:spPr>
          <a:xfrm>
            <a:off x="7258050" y="2790825"/>
            <a:ext cx="150813" cy="12938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37" h="2037">
                <a:moveTo>
                  <a:pt x="237" y="390"/>
                </a:moveTo>
                <a:lnTo>
                  <a:pt x="237" y="424"/>
                </a:lnTo>
                <a:lnTo>
                  <a:pt x="237" y="475"/>
                </a:lnTo>
                <a:lnTo>
                  <a:pt x="220" y="543"/>
                </a:lnTo>
                <a:lnTo>
                  <a:pt x="220" y="628"/>
                </a:lnTo>
                <a:lnTo>
                  <a:pt x="220" y="730"/>
                </a:lnTo>
                <a:lnTo>
                  <a:pt x="220" y="832"/>
                </a:lnTo>
                <a:lnTo>
                  <a:pt x="220" y="950"/>
                </a:lnTo>
                <a:lnTo>
                  <a:pt x="220" y="1086"/>
                </a:lnTo>
                <a:lnTo>
                  <a:pt x="203" y="1205"/>
                </a:lnTo>
                <a:lnTo>
                  <a:pt x="203" y="1341"/>
                </a:lnTo>
                <a:lnTo>
                  <a:pt x="203" y="1443"/>
                </a:lnTo>
                <a:lnTo>
                  <a:pt x="186" y="1545"/>
                </a:lnTo>
                <a:lnTo>
                  <a:pt x="186" y="1630"/>
                </a:lnTo>
                <a:lnTo>
                  <a:pt x="169" y="1714"/>
                </a:lnTo>
                <a:lnTo>
                  <a:pt x="169" y="1782"/>
                </a:lnTo>
                <a:lnTo>
                  <a:pt x="152" y="1833"/>
                </a:lnTo>
                <a:lnTo>
                  <a:pt x="135" y="1918"/>
                </a:lnTo>
                <a:lnTo>
                  <a:pt x="119" y="1986"/>
                </a:lnTo>
                <a:lnTo>
                  <a:pt x="102" y="2020"/>
                </a:lnTo>
                <a:lnTo>
                  <a:pt x="85" y="2037"/>
                </a:lnTo>
                <a:lnTo>
                  <a:pt x="68" y="2020"/>
                </a:lnTo>
                <a:lnTo>
                  <a:pt x="51" y="1986"/>
                </a:lnTo>
                <a:lnTo>
                  <a:pt x="34" y="1952"/>
                </a:lnTo>
                <a:lnTo>
                  <a:pt x="34" y="1901"/>
                </a:lnTo>
                <a:lnTo>
                  <a:pt x="17" y="1850"/>
                </a:lnTo>
                <a:lnTo>
                  <a:pt x="0" y="1799"/>
                </a:lnTo>
                <a:lnTo>
                  <a:pt x="0" y="1765"/>
                </a:lnTo>
                <a:lnTo>
                  <a:pt x="0" y="1731"/>
                </a:lnTo>
                <a:lnTo>
                  <a:pt x="0" y="1697"/>
                </a:lnTo>
                <a:lnTo>
                  <a:pt x="0" y="1680"/>
                </a:lnTo>
                <a:lnTo>
                  <a:pt x="0" y="1647"/>
                </a:lnTo>
                <a:lnTo>
                  <a:pt x="17" y="1596"/>
                </a:lnTo>
                <a:lnTo>
                  <a:pt x="17" y="1528"/>
                </a:lnTo>
                <a:lnTo>
                  <a:pt x="34" y="1477"/>
                </a:lnTo>
                <a:lnTo>
                  <a:pt x="34" y="1392"/>
                </a:lnTo>
                <a:lnTo>
                  <a:pt x="51" y="1307"/>
                </a:lnTo>
                <a:lnTo>
                  <a:pt x="68" y="1188"/>
                </a:lnTo>
                <a:lnTo>
                  <a:pt x="68" y="1052"/>
                </a:lnTo>
                <a:lnTo>
                  <a:pt x="85" y="899"/>
                </a:lnTo>
                <a:lnTo>
                  <a:pt x="85" y="713"/>
                </a:lnTo>
                <a:lnTo>
                  <a:pt x="85" y="492"/>
                </a:lnTo>
                <a:lnTo>
                  <a:pt x="85" y="254"/>
                </a:lnTo>
                <a:lnTo>
                  <a:pt x="85" y="0"/>
                </a:lnTo>
                <a:lnTo>
                  <a:pt x="152" y="85"/>
                </a:lnTo>
                <a:lnTo>
                  <a:pt x="186" y="152"/>
                </a:lnTo>
                <a:lnTo>
                  <a:pt x="220" y="186"/>
                </a:lnTo>
                <a:lnTo>
                  <a:pt x="237" y="220"/>
                </a:lnTo>
                <a:lnTo>
                  <a:pt x="237" y="237"/>
                </a:lnTo>
                <a:lnTo>
                  <a:pt x="237" y="271"/>
                </a:lnTo>
                <a:lnTo>
                  <a:pt x="237" y="322"/>
                </a:lnTo>
                <a:lnTo>
                  <a:pt x="237" y="39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80" name="Freeform 36"/>
          <p:cNvSpPr/>
          <p:nvPr/>
        </p:nvSpPr>
        <p:spPr>
          <a:xfrm>
            <a:off x="7483475" y="2144713"/>
            <a:ext cx="700088" cy="18542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01" h="2920">
                <a:moveTo>
                  <a:pt x="0" y="2920"/>
                </a:moveTo>
                <a:lnTo>
                  <a:pt x="17" y="2903"/>
                </a:lnTo>
                <a:lnTo>
                  <a:pt x="51" y="2869"/>
                </a:lnTo>
                <a:lnTo>
                  <a:pt x="118" y="2801"/>
                </a:lnTo>
                <a:lnTo>
                  <a:pt x="220" y="2733"/>
                </a:lnTo>
                <a:lnTo>
                  <a:pt x="322" y="2632"/>
                </a:lnTo>
                <a:lnTo>
                  <a:pt x="423" y="2530"/>
                </a:lnTo>
                <a:lnTo>
                  <a:pt x="525" y="2394"/>
                </a:lnTo>
                <a:lnTo>
                  <a:pt x="627" y="2241"/>
                </a:lnTo>
                <a:lnTo>
                  <a:pt x="694" y="2071"/>
                </a:lnTo>
                <a:lnTo>
                  <a:pt x="762" y="1902"/>
                </a:lnTo>
                <a:lnTo>
                  <a:pt x="813" y="1732"/>
                </a:lnTo>
                <a:lnTo>
                  <a:pt x="847" y="1528"/>
                </a:lnTo>
                <a:lnTo>
                  <a:pt x="864" y="1324"/>
                </a:lnTo>
                <a:lnTo>
                  <a:pt x="881" y="1104"/>
                </a:lnTo>
                <a:lnTo>
                  <a:pt x="898" y="866"/>
                </a:lnTo>
                <a:lnTo>
                  <a:pt x="898" y="611"/>
                </a:lnTo>
                <a:lnTo>
                  <a:pt x="898" y="509"/>
                </a:lnTo>
                <a:lnTo>
                  <a:pt x="898" y="407"/>
                </a:lnTo>
                <a:lnTo>
                  <a:pt x="898" y="306"/>
                </a:lnTo>
                <a:lnTo>
                  <a:pt x="881" y="238"/>
                </a:lnTo>
                <a:lnTo>
                  <a:pt x="881" y="170"/>
                </a:lnTo>
                <a:lnTo>
                  <a:pt x="864" y="136"/>
                </a:lnTo>
                <a:lnTo>
                  <a:pt x="864" y="102"/>
                </a:lnTo>
                <a:lnTo>
                  <a:pt x="847" y="85"/>
                </a:lnTo>
                <a:lnTo>
                  <a:pt x="830" y="51"/>
                </a:lnTo>
                <a:lnTo>
                  <a:pt x="813" y="34"/>
                </a:lnTo>
                <a:lnTo>
                  <a:pt x="813" y="17"/>
                </a:lnTo>
                <a:lnTo>
                  <a:pt x="830" y="0"/>
                </a:lnTo>
                <a:lnTo>
                  <a:pt x="847" y="0"/>
                </a:lnTo>
                <a:lnTo>
                  <a:pt x="864" y="0"/>
                </a:lnTo>
                <a:lnTo>
                  <a:pt x="915" y="0"/>
                </a:lnTo>
                <a:lnTo>
                  <a:pt x="965" y="17"/>
                </a:lnTo>
                <a:lnTo>
                  <a:pt x="1016" y="51"/>
                </a:lnTo>
                <a:lnTo>
                  <a:pt x="1067" y="85"/>
                </a:lnTo>
                <a:lnTo>
                  <a:pt x="1084" y="119"/>
                </a:lnTo>
                <a:lnTo>
                  <a:pt x="1101" y="153"/>
                </a:lnTo>
                <a:lnTo>
                  <a:pt x="1101" y="170"/>
                </a:lnTo>
                <a:lnTo>
                  <a:pt x="1101" y="204"/>
                </a:lnTo>
                <a:lnTo>
                  <a:pt x="1101" y="238"/>
                </a:lnTo>
                <a:lnTo>
                  <a:pt x="1101" y="289"/>
                </a:lnTo>
                <a:lnTo>
                  <a:pt x="1101" y="357"/>
                </a:lnTo>
                <a:lnTo>
                  <a:pt x="1101" y="424"/>
                </a:lnTo>
                <a:lnTo>
                  <a:pt x="1084" y="509"/>
                </a:lnTo>
                <a:lnTo>
                  <a:pt x="1084" y="594"/>
                </a:lnTo>
                <a:lnTo>
                  <a:pt x="1067" y="781"/>
                </a:lnTo>
                <a:lnTo>
                  <a:pt x="1067" y="968"/>
                </a:lnTo>
                <a:lnTo>
                  <a:pt x="1050" y="1171"/>
                </a:lnTo>
                <a:lnTo>
                  <a:pt x="1016" y="1392"/>
                </a:lnTo>
                <a:lnTo>
                  <a:pt x="999" y="1596"/>
                </a:lnTo>
                <a:lnTo>
                  <a:pt x="965" y="1783"/>
                </a:lnTo>
                <a:lnTo>
                  <a:pt x="915" y="1969"/>
                </a:lnTo>
                <a:lnTo>
                  <a:pt x="847" y="2122"/>
                </a:lnTo>
                <a:lnTo>
                  <a:pt x="779" y="2275"/>
                </a:lnTo>
                <a:lnTo>
                  <a:pt x="694" y="2411"/>
                </a:lnTo>
                <a:lnTo>
                  <a:pt x="610" y="2530"/>
                </a:lnTo>
                <a:lnTo>
                  <a:pt x="525" y="2615"/>
                </a:lnTo>
                <a:lnTo>
                  <a:pt x="440" y="2699"/>
                </a:lnTo>
                <a:lnTo>
                  <a:pt x="355" y="2767"/>
                </a:lnTo>
                <a:lnTo>
                  <a:pt x="271" y="2818"/>
                </a:lnTo>
                <a:lnTo>
                  <a:pt x="186" y="2852"/>
                </a:lnTo>
                <a:lnTo>
                  <a:pt x="118" y="2886"/>
                </a:lnTo>
                <a:lnTo>
                  <a:pt x="51" y="2920"/>
                </a:lnTo>
                <a:lnTo>
                  <a:pt x="17" y="2920"/>
                </a:lnTo>
                <a:lnTo>
                  <a:pt x="0" y="292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81" name="Freeform 37"/>
          <p:cNvSpPr/>
          <p:nvPr/>
        </p:nvSpPr>
        <p:spPr>
          <a:xfrm>
            <a:off x="7580313" y="3341688"/>
            <a:ext cx="1281112" cy="72231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2016" h="1137">
                <a:moveTo>
                  <a:pt x="0" y="50"/>
                </a:moveTo>
                <a:lnTo>
                  <a:pt x="0" y="17"/>
                </a:lnTo>
                <a:lnTo>
                  <a:pt x="34" y="17"/>
                </a:lnTo>
                <a:lnTo>
                  <a:pt x="51" y="0"/>
                </a:lnTo>
                <a:lnTo>
                  <a:pt x="102" y="0"/>
                </a:lnTo>
                <a:lnTo>
                  <a:pt x="153" y="17"/>
                </a:lnTo>
                <a:lnTo>
                  <a:pt x="220" y="50"/>
                </a:lnTo>
                <a:lnTo>
                  <a:pt x="322" y="101"/>
                </a:lnTo>
                <a:lnTo>
                  <a:pt x="441" y="186"/>
                </a:lnTo>
                <a:lnTo>
                  <a:pt x="576" y="288"/>
                </a:lnTo>
                <a:lnTo>
                  <a:pt x="729" y="390"/>
                </a:lnTo>
                <a:lnTo>
                  <a:pt x="898" y="492"/>
                </a:lnTo>
                <a:lnTo>
                  <a:pt x="1068" y="577"/>
                </a:lnTo>
                <a:lnTo>
                  <a:pt x="1237" y="679"/>
                </a:lnTo>
                <a:lnTo>
                  <a:pt x="1406" y="764"/>
                </a:lnTo>
                <a:lnTo>
                  <a:pt x="1576" y="831"/>
                </a:lnTo>
                <a:lnTo>
                  <a:pt x="1728" y="899"/>
                </a:lnTo>
                <a:lnTo>
                  <a:pt x="1796" y="916"/>
                </a:lnTo>
                <a:lnTo>
                  <a:pt x="1847" y="950"/>
                </a:lnTo>
                <a:lnTo>
                  <a:pt x="1898" y="967"/>
                </a:lnTo>
                <a:lnTo>
                  <a:pt x="1932" y="984"/>
                </a:lnTo>
                <a:lnTo>
                  <a:pt x="1965" y="1001"/>
                </a:lnTo>
                <a:lnTo>
                  <a:pt x="1982" y="1018"/>
                </a:lnTo>
                <a:lnTo>
                  <a:pt x="1999" y="1035"/>
                </a:lnTo>
                <a:lnTo>
                  <a:pt x="2016" y="1035"/>
                </a:lnTo>
                <a:lnTo>
                  <a:pt x="1999" y="1052"/>
                </a:lnTo>
                <a:lnTo>
                  <a:pt x="1965" y="1069"/>
                </a:lnTo>
                <a:lnTo>
                  <a:pt x="1949" y="1086"/>
                </a:lnTo>
                <a:lnTo>
                  <a:pt x="1898" y="1086"/>
                </a:lnTo>
                <a:lnTo>
                  <a:pt x="1864" y="1103"/>
                </a:lnTo>
                <a:lnTo>
                  <a:pt x="1796" y="1103"/>
                </a:lnTo>
                <a:lnTo>
                  <a:pt x="1728" y="1103"/>
                </a:lnTo>
                <a:lnTo>
                  <a:pt x="1610" y="1120"/>
                </a:lnTo>
                <a:lnTo>
                  <a:pt x="1508" y="1137"/>
                </a:lnTo>
                <a:lnTo>
                  <a:pt x="1440" y="1137"/>
                </a:lnTo>
                <a:lnTo>
                  <a:pt x="1389" y="1137"/>
                </a:lnTo>
                <a:lnTo>
                  <a:pt x="1372" y="1137"/>
                </a:lnTo>
                <a:lnTo>
                  <a:pt x="1339" y="1103"/>
                </a:lnTo>
                <a:lnTo>
                  <a:pt x="1305" y="1069"/>
                </a:lnTo>
                <a:lnTo>
                  <a:pt x="1254" y="1035"/>
                </a:lnTo>
                <a:lnTo>
                  <a:pt x="1186" y="984"/>
                </a:lnTo>
                <a:lnTo>
                  <a:pt x="1118" y="916"/>
                </a:lnTo>
                <a:lnTo>
                  <a:pt x="1034" y="848"/>
                </a:lnTo>
                <a:lnTo>
                  <a:pt x="949" y="747"/>
                </a:lnTo>
                <a:lnTo>
                  <a:pt x="847" y="662"/>
                </a:lnTo>
                <a:lnTo>
                  <a:pt x="763" y="594"/>
                </a:lnTo>
                <a:lnTo>
                  <a:pt x="678" y="509"/>
                </a:lnTo>
                <a:lnTo>
                  <a:pt x="610" y="441"/>
                </a:lnTo>
                <a:lnTo>
                  <a:pt x="525" y="390"/>
                </a:lnTo>
                <a:lnTo>
                  <a:pt x="475" y="339"/>
                </a:lnTo>
                <a:lnTo>
                  <a:pt x="407" y="288"/>
                </a:lnTo>
                <a:lnTo>
                  <a:pt x="356" y="254"/>
                </a:lnTo>
                <a:lnTo>
                  <a:pt x="271" y="203"/>
                </a:lnTo>
                <a:lnTo>
                  <a:pt x="187" y="152"/>
                </a:lnTo>
                <a:lnTo>
                  <a:pt x="136" y="118"/>
                </a:lnTo>
                <a:lnTo>
                  <a:pt x="85" y="101"/>
                </a:lnTo>
                <a:lnTo>
                  <a:pt x="51" y="84"/>
                </a:lnTo>
                <a:lnTo>
                  <a:pt x="17" y="67"/>
                </a:lnTo>
                <a:lnTo>
                  <a:pt x="0" y="5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09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15588" y="4159250"/>
            <a:ext cx="1776412" cy="2266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0" name="图片 16385"/>
          <p:cNvPicPr>
            <a:picLocks noChangeAspect="1"/>
          </p:cNvPicPr>
          <p:nvPr/>
        </p:nvPicPr>
        <p:blipFill>
          <a:blip r:embed="rId2"/>
          <a:srcRect b="11938"/>
          <a:stretch>
            <a:fillRect/>
          </a:stretch>
        </p:blipFill>
        <p:spPr>
          <a:xfrm>
            <a:off x="1346200" y="941388"/>
            <a:ext cx="9580563" cy="558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矩形 16389"/>
          <p:cNvSpPr>
            <a:spLocks noTextEdit="1"/>
          </p:cNvSpPr>
          <p:nvPr/>
        </p:nvSpPr>
        <p:spPr>
          <a:xfrm>
            <a:off x="5106988" y="152400"/>
            <a:ext cx="1998663" cy="671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0000"/>
          </a:bodyPr>
          <a:p>
            <a:pPr algn="ctr" fontAlgn="base"/>
            <a:r>
              <a:rPr lang="zh-CN" altLang="en-US" sz="5335" b="1" strike="noStrike" noProof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走迷宫</a:t>
            </a:r>
            <a:endParaRPr lang="zh-CN" altLang="en-US" sz="5335" b="1" strike="noStrike" noProof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08238" y="947738"/>
            <a:ext cx="10160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屁</a:t>
            </a:r>
            <a:endParaRPr lang="zh-CN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87588" y="2116138"/>
            <a:ext cx="11176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股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21138" y="2252663"/>
            <a:ext cx="11176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22938" y="2290763"/>
            <a:ext cx="10160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泡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88088" y="1160463"/>
            <a:ext cx="12192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尿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64488" y="1790700"/>
            <a:ext cx="11176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茸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53338" y="3079750"/>
            <a:ext cx="11176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醒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51513" y="3446463"/>
            <a:ext cx="8128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晃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00463" y="3468688"/>
            <a:ext cx="7112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免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21" name="TextBox 1"/>
          <p:cNvSpPr txBox="1"/>
          <p:nvPr/>
        </p:nvSpPr>
        <p:spPr>
          <a:xfrm>
            <a:off x="1135063" y="95250"/>
            <a:ext cx="1406525" cy="830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800" b="1" dirty="0">
                <a:solidFill>
                  <a:srgbClr val="1E1C1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起点</a:t>
            </a:r>
            <a:endParaRPr lang="zh-CN" altLang="en-US" sz="4800" b="1" dirty="0">
              <a:solidFill>
                <a:srgbClr val="1E1C1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3" y="296863"/>
            <a:ext cx="765175" cy="89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50" y="865188"/>
            <a:ext cx="766763" cy="89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550" y="2020888"/>
            <a:ext cx="768350" cy="900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25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0913" y="2239963"/>
            <a:ext cx="768350" cy="89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363" y="2214563"/>
            <a:ext cx="768350" cy="89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2938" y="1096963"/>
            <a:ext cx="768350" cy="89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7438" y="1714500"/>
            <a:ext cx="768350" cy="900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713" y="3024188"/>
            <a:ext cx="765175" cy="898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文本框 16397"/>
          <p:cNvSpPr txBox="1"/>
          <p:nvPr/>
        </p:nvSpPr>
        <p:spPr>
          <a:xfrm>
            <a:off x="2373313" y="3886200"/>
            <a:ext cx="8128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费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6397"/>
          <p:cNvSpPr txBox="1"/>
          <p:nvPr/>
        </p:nvSpPr>
        <p:spPr>
          <a:xfrm>
            <a:off x="2484438" y="5065713"/>
            <a:ext cx="8128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363" y="3300413"/>
            <a:ext cx="768350" cy="89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288" y="3357563"/>
            <a:ext cx="768350" cy="89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34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6588" y="3871913"/>
            <a:ext cx="698500" cy="81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35" name="TextBox 33"/>
          <p:cNvSpPr txBox="1"/>
          <p:nvPr/>
        </p:nvSpPr>
        <p:spPr>
          <a:xfrm>
            <a:off x="8774113" y="5975350"/>
            <a:ext cx="1406525" cy="830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800" b="1" dirty="0">
                <a:solidFill>
                  <a:srgbClr val="1E1C1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终点</a:t>
            </a:r>
            <a:endParaRPr lang="zh-CN" altLang="en-US" sz="4800" b="1" dirty="0">
              <a:solidFill>
                <a:srgbClr val="1E1C1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16397"/>
          <p:cNvSpPr txBox="1"/>
          <p:nvPr/>
        </p:nvSpPr>
        <p:spPr>
          <a:xfrm>
            <a:off x="9467850" y="5062538"/>
            <a:ext cx="8128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婶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4300" y="5105400"/>
            <a:ext cx="696913" cy="814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9938" y="5041900"/>
            <a:ext cx="696912" cy="814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4" descr="http://p3.so.qhmsg.com/t010fc2767e0603ce8d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44100" y="5503863"/>
            <a:ext cx="1270000" cy="1270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32"/>
          <p:cNvGrpSpPr/>
          <p:nvPr/>
        </p:nvGrpSpPr>
        <p:grpSpPr>
          <a:xfrm>
            <a:off x="10356850" y="4491038"/>
            <a:ext cx="1816100" cy="1025525"/>
            <a:chOff x="7767088" y="3369003"/>
            <a:chExt cx="1361868" cy="767666"/>
          </a:xfrm>
        </p:grpSpPr>
        <p:sp>
          <p:nvSpPr>
            <p:cNvPr id="34" name="椭圆形标注 2"/>
            <p:cNvSpPr/>
            <p:nvPr/>
          </p:nvSpPr>
          <p:spPr>
            <a:xfrm>
              <a:off x="7813118" y="3369003"/>
              <a:ext cx="1150763" cy="767666"/>
            </a:xfrm>
            <a:prstGeom prst="wedgeEllipseCallout">
              <a:avLst>
                <a:gd name="adj1" fmla="val -43408"/>
                <a:gd name="adj2" fmla="val 75735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042" name="TextBox 3"/>
            <p:cNvSpPr txBox="1"/>
            <p:nvPr/>
          </p:nvSpPr>
          <p:spPr>
            <a:xfrm>
              <a:off x="7767088" y="3522003"/>
              <a:ext cx="1361868" cy="4372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/>
              <a:r>
                <a:rPr lang="zh-CN" altLang="en-US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你真棒！</a:t>
              </a:r>
              <a:endPara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6" name="文本框 16397"/>
          <p:cNvSpPr txBox="1"/>
          <p:nvPr/>
        </p:nvSpPr>
        <p:spPr>
          <a:xfrm>
            <a:off x="4318000" y="5183188"/>
            <a:ext cx="8128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屎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3500" y="5157788"/>
            <a:ext cx="696913" cy="815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文本框 16397"/>
          <p:cNvSpPr txBox="1"/>
          <p:nvPr/>
        </p:nvSpPr>
        <p:spPr>
          <a:xfrm>
            <a:off x="5256213" y="4357688"/>
            <a:ext cx="8128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撞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1713" y="4335463"/>
            <a:ext cx="695325" cy="814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文本框 16397"/>
          <p:cNvSpPr txBox="1"/>
          <p:nvPr/>
        </p:nvSpPr>
        <p:spPr>
          <a:xfrm>
            <a:off x="7002463" y="4322763"/>
            <a:ext cx="8128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贪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7963" y="4297363"/>
            <a:ext cx="695325" cy="814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文本框 16397"/>
          <p:cNvSpPr txBox="1"/>
          <p:nvPr/>
        </p:nvSpPr>
        <p:spPr>
          <a:xfrm>
            <a:off x="8572500" y="4224338"/>
            <a:ext cx="8128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en-US" sz="4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脾</a:t>
            </a:r>
            <a:endParaRPr lang="en-US" altLang="en-US" sz="48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8000" y="4202113"/>
            <a:ext cx="696913" cy="814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3" grpId="0"/>
      <p:bldP spid="24" grpId="0"/>
      <p:bldP spid="29" grpId="0"/>
      <p:bldP spid="36" grpId="0"/>
      <p:bldP spid="38" grpId="0"/>
      <p:bldP spid="40" grpId="0"/>
      <p:bldP spid="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1" name="TextBox 27"/>
          <p:cNvSpPr txBox="1"/>
          <p:nvPr/>
        </p:nvSpPr>
        <p:spPr>
          <a:xfrm>
            <a:off x="2533650" y="2546350"/>
            <a:ext cx="13366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9600" b="1" dirty="0">
                <a:latin typeface="楷体_GB2312"/>
                <a:ea typeface="楷体_GB2312"/>
              </a:rPr>
              <a:t>劲</a:t>
            </a:r>
            <a:endParaRPr lang="zh-CN" altLang="en-US" sz="9600" b="1" dirty="0">
              <a:latin typeface="楷体_GB2312"/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08300" y="2027238"/>
            <a:ext cx="955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200" b="1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jìn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endParaRPr lang="en-US" altLang="zh-CN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71683" name="Group 4"/>
          <p:cNvGrpSpPr/>
          <p:nvPr/>
        </p:nvGrpSpPr>
        <p:grpSpPr>
          <a:xfrm>
            <a:off x="6456363" y="1700213"/>
            <a:ext cx="2879725" cy="2879725"/>
            <a:chOff x="1474" y="663"/>
            <a:chExt cx="2948" cy="2835"/>
          </a:xfrm>
        </p:grpSpPr>
        <p:sp>
          <p:nvSpPr>
            <p:cNvPr id="71684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685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686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687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688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689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690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691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692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693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8" name="TextBox 57"/>
          <p:cNvSpPr txBox="1"/>
          <p:nvPr/>
        </p:nvSpPr>
        <p:spPr>
          <a:xfrm>
            <a:off x="6183313" y="4949825"/>
            <a:ext cx="4216400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左右等宽，最后一笔撇尽量左展。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1750" y="3100388"/>
            <a:ext cx="17272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部首：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力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2525" y="4538663"/>
            <a:ext cx="3030538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使劲  费劲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59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J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38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p>
            <a:pPr lvl="0"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左右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1699" name="Rectangle 27"/>
          <p:cNvSpPr/>
          <p:nvPr/>
        </p:nvSpPr>
        <p:spPr>
          <a:xfrm>
            <a:off x="4872038" y="2209800"/>
            <a:ext cx="31750" cy="15398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2806" name="Freeform 38"/>
          <p:cNvSpPr/>
          <p:nvPr/>
        </p:nvSpPr>
        <p:spPr>
          <a:xfrm>
            <a:off x="7023100" y="2360613"/>
            <a:ext cx="862013" cy="78581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356" h="1239">
                <a:moveTo>
                  <a:pt x="0" y="1239"/>
                </a:moveTo>
                <a:lnTo>
                  <a:pt x="0" y="1222"/>
                </a:lnTo>
                <a:lnTo>
                  <a:pt x="17" y="1205"/>
                </a:lnTo>
                <a:lnTo>
                  <a:pt x="34" y="1188"/>
                </a:lnTo>
                <a:lnTo>
                  <a:pt x="68" y="1154"/>
                </a:lnTo>
                <a:lnTo>
                  <a:pt x="102" y="1120"/>
                </a:lnTo>
                <a:lnTo>
                  <a:pt x="153" y="1086"/>
                </a:lnTo>
                <a:lnTo>
                  <a:pt x="204" y="1035"/>
                </a:lnTo>
                <a:lnTo>
                  <a:pt x="272" y="984"/>
                </a:lnTo>
                <a:lnTo>
                  <a:pt x="407" y="883"/>
                </a:lnTo>
                <a:lnTo>
                  <a:pt x="543" y="781"/>
                </a:lnTo>
                <a:lnTo>
                  <a:pt x="661" y="662"/>
                </a:lnTo>
                <a:lnTo>
                  <a:pt x="763" y="543"/>
                </a:lnTo>
                <a:lnTo>
                  <a:pt x="848" y="424"/>
                </a:lnTo>
                <a:lnTo>
                  <a:pt x="898" y="373"/>
                </a:lnTo>
                <a:lnTo>
                  <a:pt x="915" y="339"/>
                </a:lnTo>
                <a:lnTo>
                  <a:pt x="949" y="305"/>
                </a:lnTo>
                <a:lnTo>
                  <a:pt x="966" y="271"/>
                </a:lnTo>
                <a:lnTo>
                  <a:pt x="966" y="254"/>
                </a:lnTo>
                <a:lnTo>
                  <a:pt x="949" y="237"/>
                </a:lnTo>
                <a:lnTo>
                  <a:pt x="915" y="254"/>
                </a:lnTo>
                <a:lnTo>
                  <a:pt x="848" y="271"/>
                </a:lnTo>
                <a:lnTo>
                  <a:pt x="763" y="288"/>
                </a:lnTo>
                <a:lnTo>
                  <a:pt x="678" y="322"/>
                </a:lnTo>
                <a:lnTo>
                  <a:pt x="593" y="339"/>
                </a:lnTo>
                <a:lnTo>
                  <a:pt x="526" y="339"/>
                </a:lnTo>
                <a:lnTo>
                  <a:pt x="475" y="356"/>
                </a:lnTo>
                <a:lnTo>
                  <a:pt x="424" y="339"/>
                </a:lnTo>
                <a:lnTo>
                  <a:pt x="390" y="339"/>
                </a:lnTo>
                <a:lnTo>
                  <a:pt x="339" y="322"/>
                </a:lnTo>
                <a:lnTo>
                  <a:pt x="322" y="288"/>
                </a:lnTo>
                <a:lnTo>
                  <a:pt x="272" y="237"/>
                </a:lnTo>
                <a:lnTo>
                  <a:pt x="255" y="220"/>
                </a:lnTo>
                <a:lnTo>
                  <a:pt x="255" y="186"/>
                </a:lnTo>
                <a:lnTo>
                  <a:pt x="373" y="203"/>
                </a:lnTo>
                <a:lnTo>
                  <a:pt x="492" y="186"/>
                </a:lnTo>
                <a:lnTo>
                  <a:pt x="627" y="169"/>
                </a:lnTo>
                <a:lnTo>
                  <a:pt x="746" y="152"/>
                </a:lnTo>
                <a:lnTo>
                  <a:pt x="864" y="118"/>
                </a:lnTo>
                <a:lnTo>
                  <a:pt x="966" y="102"/>
                </a:lnTo>
                <a:lnTo>
                  <a:pt x="1017" y="68"/>
                </a:lnTo>
                <a:lnTo>
                  <a:pt x="1068" y="34"/>
                </a:lnTo>
                <a:lnTo>
                  <a:pt x="1119" y="0"/>
                </a:lnTo>
                <a:lnTo>
                  <a:pt x="1152" y="0"/>
                </a:lnTo>
                <a:lnTo>
                  <a:pt x="1169" y="0"/>
                </a:lnTo>
                <a:lnTo>
                  <a:pt x="1186" y="34"/>
                </a:lnTo>
                <a:lnTo>
                  <a:pt x="1220" y="51"/>
                </a:lnTo>
                <a:lnTo>
                  <a:pt x="1271" y="85"/>
                </a:lnTo>
                <a:lnTo>
                  <a:pt x="1305" y="118"/>
                </a:lnTo>
                <a:lnTo>
                  <a:pt x="1339" y="152"/>
                </a:lnTo>
                <a:lnTo>
                  <a:pt x="1356" y="169"/>
                </a:lnTo>
                <a:lnTo>
                  <a:pt x="1356" y="186"/>
                </a:lnTo>
                <a:lnTo>
                  <a:pt x="1356" y="203"/>
                </a:lnTo>
                <a:lnTo>
                  <a:pt x="1339" y="220"/>
                </a:lnTo>
                <a:lnTo>
                  <a:pt x="1288" y="254"/>
                </a:lnTo>
                <a:lnTo>
                  <a:pt x="1220" y="288"/>
                </a:lnTo>
                <a:lnTo>
                  <a:pt x="1169" y="356"/>
                </a:lnTo>
                <a:lnTo>
                  <a:pt x="1119" y="390"/>
                </a:lnTo>
                <a:lnTo>
                  <a:pt x="1068" y="458"/>
                </a:lnTo>
                <a:lnTo>
                  <a:pt x="966" y="560"/>
                </a:lnTo>
                <a:lnTo>
                  <a:pt x="864" y="679"/>
                </a:lnTo>
                <a:lnTo>
                  <a:pt x="729" y="815"/>
                </a:lnTo>
                <a:lnTo>
                  <a:pt x="593" y="916"/>
                </a:lnTo>
                <a:lnTo>
                  <a:pt x="458" y="1018"/>
                </a:lnTo>
                <a:lnTo>
                  <a:pt x="322" y="1103"/>
                </a:lnTo>
                <a:lnTo>
                  <a:pt x="238" y="1137"/>
                </a:lnTo>
                <a:lnTo>
                  <a:pt x="187" y="1171"/>
                </a:lnTo>
                <a:lnTo>
                  <a:pt x="136" y="1188"/>
                </a:lnTo>
                <a:lnTo>
                  <a:pt x="85" y="1205"/>
                </a:lnTo>
                <a:lnTo>
                  <a:pt x="51" y="1222"/>
                </a:lnTo>
                <a:lnTo>
                  <a:pt x="34" y="1239"/>
                </a:lnTo>
                <a:lnTo>
                  <a:pt x="17" y="1239"/>
                </a:lnTo>
                <a:lnTo>
                  <a:pt x="0" y="123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07" name="Freeform 39"/>
          <p:cNvSpPr/>
          <p:nvPr/>
        </p:nvSpPr>
        <p:spPr>
          <a:xfrm>
            <a:off x="7497763" y="2801938"/>
            <a:ext cx="396875" cy="2905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pathLst>
              <a:path w="627" h="458">
                <a:moveTo>
                  <a:pt x="0" y="0"/>
                </a:moveTo>
                <a:lnTo>
                  <a:pt x="135" y="0"/>
                </a:lnTo>
                <a:lnTo>
                  <a:pt x="271" y="34"/>
                </a:lnTo>
                <a:lnTo>
                  <a:pt x="373" y="68"/>
                </a:lnTo>
                <a:lnTo>
                  <a:pt x="474" y="119"/>
                </a:lnTo>
                <a:lnTo>
                  <a:pt x="542" y="187"/>
                </a:lnTo>
                <a:lnTo>
                  <a:pt x="593" y="254"/>
                </a:lnTo>
                <a:lnTo>
                  <a:pt x="627" y="305"/>
                </a:lnTo>
                <a:lnTo>
                  <a:pt x="627" y="356"/>
                </a:lnTo>
                <a:lnTo>
                  <a:pt x="627" y="390"/>
                </a:lnTo>
                <a:lnTo>
                  <a:pt x="627" y="424"/>
                </a:lnTo>
                <a:lnTo>
                  <a:pt x="610" y="441"/>
                </a:lnTo>
                <a:lnTo>
                  <a:pt x="576" y="458"/>
                </a:lnTo>
                <a:lnTo>
                  <a:pt x="559" y="441"/>
                </a:lnTo>
                <a:lnTo>
                  <a:pt x="508" y="424"/>
                </a:lnTo>
                <a:lnTo>
                  <a:pt x="474" y="390"/>
                </a:lnTo>
                <a:lnTo>
                  <a:pt x="423" y="356"/>
                </a:lnTo>
                <a:lnTo>
                  <a:pt x="406" y="322"/>
                </a:lnTo>
                <a:lnTo>
                  <a:pt x="373" y="305"/>
                </a:lnTo>
                <a:lnTo>
                  <a:pt x="322" y="254"/>
                </a:lnTo>
                <a:lnTo>
                  <a:pt x="271" y="220"/>
                </a:lnTo>
                <a:lnTo>
                  <a:pt x="220" y="170"/>
                </a:lnTo>
                <a:lnTo>
                  <a:pt x="152" y="119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08" name="Freeform 40"/>
          <p:cNvSpPr/>
          <p:nvPr/>
        </p:nvSpPr>
        <p:spPr>
          <a:xfrm>
            <a:off x="7196138" y="3103563"/>
            <a:ext cx="549275" cy="1841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64" h="289">
                <a:moveTo>
                  <a:pt x="864" y="102"/>
                </a:moveTo>
                <a:lnTo>
                  <a:pt x="864" y="119"/>
                </a:lnTo>
                <a:lnTo>
                  <a:pt x="847" y="136"/>
                </a:lnTo>
                <a:lnTo>
                  <a:pt x="830" y="153"/>
                </a:lnTo>
                <a:lnTo>
                  <a:pt x="796" y="153"/>
                </a:lnTo>
                <a:lnTo>
                  <a:pt x="728" y="170"/>
                </a:lnTo>
                <a:lnTo>
                  <a:pt x="660" y="187"/>
                </a:lnTo>
                <a:lnTo>
                  <a:pt x="559" y="204"/>
                </a:lnTo>
                <a:lnTo>
                  <a:pt x="440" y="238"/>
                </a:lnTo>
                <a:lnTo>
                  <a:pt x="372" y="255"/>
                </a:lnTo>
                <a:lnTo>
                  <a:pt x="321" y="255"/>
                </a:lnTo>
                <a:lnTo>
                  <a:pt x="271" y="272"/>
                </a:lnTo>
                <a:lnTo>
                  <a:pt x="220" y="272"/>
                </a:lnTo>
                <a:lnTo>
                  <a:pt x="186" y="289"/>
                </a:lnTo>
                <a:lnTo>
                  <a:pt x="169" y="289"/>
                </a:lnTo>
                <a:lnTo>
                  <a:pt x="152" y="289"/>
                </a:lnTo>
                <a:lnTo>
                  <a:pt x="135" y="289"/>
                </a:lnTo>
                <a:lnTo>
                  <a:pt x="101" y="272"/>
                </a:lnTo>
                <a:lnTo>
                  <a:pt x="50" y="255"/>
                </a:lnTo>
                <a:lnTo>
                  <a:pt x="33" y="255"/>
                </a:lnTo>
                <a:lnTo>
                  <a:pt x="16" y="238"/>
                </a:lnTo>
                <a:lnTo>
                  <a:pt x="0" y="187"/>
                </a:lnTo>
                <a:lnTo>
                  <a:pt x="152" y="136"/>
                </a:lnTo>
                <a:lnTo>
                  <a:pt x="288" y="102"/>
                </a:lnTo>
                <a:lnTo>
                  <a:pt x="406" y="68"/>
                </a:lnTo>
                <a:lnTo>
                  <a:pt x="508" y="51"/>
                </a:lnTo>
                <a:lnTo>
                  <a:pt x="592" y="34"/>
                </a:lnTo>
                <a:lnTo>
                  <a:pt x="660" y="17"/>
                </a:lnTo>
                <a:lnTo>
                  <a:pt x="694" y="0"/>
                </a:lnTo>
                <a:lnTo>
                  <a:pt x="711" y="0"/>
                </a:lnTo>
                <a:lnTo>
                  <a:pt x="762" y="17"/>
                </a:lnTo>
                <a:lnTo>
                  <a:pt x="813" y="34"/>
                </a:lnTo>
                <a:lnTo>
                  <a:pt x="847" y="51"/>
                </a:lnTo>
                <a:lnTo>
                  <a:pt x="864" y="68"/>
                </a:lnTo>
                <a:lnTo>
                  <a:pt x="864" y="10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09" name="Freeform 41"/>
          <p:cNvSpPr/>
          <p:nvPr/>
        </p:nvSpPr>
        <p:spPr>
          <a:xfrm>
            <a:off x="7443788" y="3200400"/>
            <a:ext cx="128587" cy="4429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03" h="696">
                <a:moveTo>
                  <a:pt x="153" y="696"/>
                </a:moveTo>
                <a:lnTo>
                  <a:pt x="0" y="696"/>
                </a:lnTo>
                <a:lnTo>
                  <a:pt x="0" y="0"/>
                </a:lnTo>
                <a:lnTo>
                  <a:pt x="85" y="51"/>
                </a:lnTo>
                <a:lnTo>
                  <a:pt x="136" y="102"/>
                </a:lnTo>
                <a:lnTo>
                  <a:pt x="170" y="136"/>
                </a:lnTo>
                <a:lnTo>
                  <a:pt x="187" y="170"/>
                </a:lnTo>
                <a:lnTo>
                  <a:pt x="203" y="204"/>
                </a:lnTo>
                <a:lnTo>
                  <a:pt x="187" y="255"/>
                </a:lnTo>
                <a:lnTo>
                  <a:pt x="187" y="323"/>
                </a:lnTo>
                <a:lnTo>
                  <a:pt x="187" y="390"/>
                </a:lnTo>
                <a:lnTo>
                  <a:pt x="170" y="560"/>
                </a:lnTo>
                <a:lnTo>
                  <a:pt x="153" y="69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10" name="Freeform 42"/>
          <p:cNvSpPr/>
          <p:nvPr/>
        </p:nvSpPr>
        <p:spPr>
          <a:xfrm>
            <a:off x="7088188" y="3492500"/>
            <a:ext cx="742950" cy="32385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1169" h="510">
                <a:moveTo>
                  <a:pt x="1084" y="0"/>
                </a:moveTo>
                <a:lnTo>
                  <a:pt x="1135" y="0"/>
                </a:lnTo>
                <a:lnTo>
                  <a:pt x="1152" y="0"/>
                </a:lnTo>
                <a:lnTo>
                  <a:pt x="1169" y="0"/>
                </a:lnTo>
                <a:lnTo>
                  <a:pt x="1169" y="17"/>
                </a:lnTo>
                <a:lnTo>
                  <a:pt x="1152" y="34"/>
                </a:lnTo>
                <a:lnTo>
                  <a:pt x="1118" y="68"/>
                </a:lnTo>
                <a:lnTo>
                  <a:pt x="1067" y="85"/>
                </a:lnTo>
                <a:lnTo>
                  <a:pt x="1000" y="119"/>
                </a:lnTo>
                <a:lnTo>
                  <a:pt x="915" y="170"/>
                </a:lnTo>
                <a:lnTo>
                  <a:pt x="830" y="221"/>
                </a:lnTo>
                <a:lnTo>
                  <a:pt x="712" y="272"/>
                </a:lnTo>
                <a:lnTo>
                  <a:pt x="610" y="323"/>
                </a:lnTo>
                <a:lnTo>
                  <a:pt x="508" y="374"/>
                </a:lnTo>
                <a:lnTo>
                  <a:pt x="424" y="425"/>
                </a:lnTo>
                <a:lnTo>
                  <a:pt x="339" y="442"/>
                </a:lnTo>
                <a:lnTo>
                  <a:pt x="288" y="476"/>
                </a:lnTo>
                <a:lnTo>
                  <a:pt x="237" y="493"/>
                </a:lnTo>
                <a:lnTo>
                  <a:pt x="203" y="493"/>
                </a:lnTo>
                <a:lnTo>
                  <a:pt x="186" y="510"/>
                </a:lnTo>
                <a:lnTo>
                  <a:pt x="153" y="493"/>
                </a:lnTo>
                <a:lnTo>
                  <a:pt x="136" y="476"/>
                </a:lnTo>
                <a:lnTo>
                  <a:pt x="102" y="442"/>
                </a:lnTo>
                <a:lnTo>
                  <a:pt x="68" y="408"/>
                </a:lnTo>
                <a:lnTo>
                  <a:pt x="17" y="357"/>
                </a:lnTo>
                <a:lnTo>
                  <a:pt x="0" y="323"/>
                </a:lnTo>
                <a:lnTo>
                  <a:pt x="0" y="289"/>
                </a:lnTo>
                <a:lnTo>
                  <a:pt x="0" y="272"/>
                </a:lnTo>
                <a:lnTo>
                  <a:pt x="34" y="255"/>
                </a:lnTo>
                <a:lnTo>
                  <a:pt x="51" y="255"/>
                </a:lnTo>
                <a:lnTo>
                  <a:pt x="68" y="255"/>
                </a:lnTo>
                <a:lnTo>
                  <a:pt x="136" y="272"/>
                </a:lnTo>
                <a:lnTo>
                  <a:pt x="153" y="289"/>
                </a:lnTo>
                <a:lnTo>
                  <a:pt x="170" y="272"/>
                </a:lnTo>
                <a:lnTo>
                  <a:pt x="203" y="272"/>
                </a:lnTo>
                <a:lnTo>
                  <a:pt x="237" y="255"/>
                </a:lnTo>
                <a:lnTo>
                  <a:pt x="288" y="238"/>
                </a:lnTo>
                <a:lnTo>
                  <a:pt x="339" y="221"/>
                </a:lnTo>
                <a:lnTo>
                  <a:pt x="424" y="204"/>
                </a:lnTo>
                <a:lnTo>
                  <a:pt x="508" y="170"/>
                </a:lnTo>
                <a:lnTo>
                  <a:pt x="593" y="153"/>
                </a:lnTo>
                <a:lnTo>
                  <a:pt x="695" y="119"/>
                </a:lnTo>
                <a:lnTo>
                  <a:pt x="779" y="85"/>
                </a:lnTo>
                <a:lnTo>
                  <a:pt x="864" y="68"/>
                </a:lnTo>
                <a:lnTo>
                  <a:pt x="932" y="51"/>
                </a:lnTo>
                <a:lnTo>
                  <a:pt x="983" y="34"/>
                </a:lnTo>
                <a:lnTo>
                  <a:pt x="1034" y="17"/>
                </a:lnTo>
                <a:lnTo>
                  <a:pt x="1067" y="17"/>
                </a:lnTo>
                <a:lnTo>
                  <a:pt x="1084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11" name="Freeform 43"/>
          <p:cNvSpPr/>
          <p:nvPr/>
        </p:nvSpPr>
        <p:spPr>
          <a:xfrm>
            <a:off x="7959725" y="2759075"/>
            <a:ext cx="806450" cy="13144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271" h="2071">
                <a:moveTo>
                  <a:pt x="0" y="255"/>
                </a:moveTo>
                <a:lnTo>
                  <a:pt x="34" y="255"/>
                </a:lnTo>
                <a:lnTo>
                  <a:pt x="68" y="238"/>
                </a:lnTo>
                <a:lnTo>
                  <a:pt x="119" y="238"/>
                </a:lnTo>
                <a:lnTo>
                  <a:pt x="170" y="221"/>
                </a:lnTo>
                <a:lnTo>
                  <a:pt x="238" y="221"/>
                </a:lnTo>
                <a:lnTo>
                  <a:pt x="305" y="204"/>
                </a:lnTo>
                <a:lnTo>
                  <a:pt x="390" y="187"/>
                </a:lnTo>
                <a:lnTo>
                  <a:pt x="492" y="170"/>
                </a:lnTo>
                <a:lnTo>
                  <a:pt x="576" y="136"/>
                </a:lnTo>
                <a:lnTo>
                  <a:pt x="661" y="119"/>
                </a:lnTo>
                <a:lnTo>
                  <a:pt x="729" y="102"/>
                </a:lnTo>
                <a:lnTo>
                  <a:pt x="797" y="85"/>
                </a:lnTo>
                <a:lnTo>
                  <a:pt x="848" y="68"/>
                </a:lnTo>
                <a:lnTo>
                  <a:pt x="881" y="51"/>
                </a:lnTo>
                <a:lnTo>
                  <a:pt x="915" y="51"/>
                </a:lnTo>
                <a:lnTo>
                  <a:pt x="932" y="34"/>
                </a:lnTo>
                <a:lnTo>
                  <a:pt x="966" y="17"/>
                </a:lnTo>
                <a:lnTo>
                  <a:pt x="1000" y="0"/>
                </a:lnTo>
                <a:lnTo>
                  <a:pt x="1034" y="17"/>
                </a:lnTo>
                <a:lnTo>
                  <a:pt x="1068" y="34"/>
                </a:lnTo>
                <a:lnTo>
                  <a:pt x="1102" y="68"/>
                </a:lnTo>
                <a:lnTo>
                  <a:pt x="1152" y="102"/>
                </a:lnTo>
                <a:lnTo>
                  <a:pt x="1203" y="153"/>
                </a:lnTo>
                <a:lnTo>
                  <a:pt x="1237" y="187"/>
                </a:lnTo>
                <a:lnTo>
                  <a:pt x="1254" y="221"/>
                </a:lnTo>
                <a:lnTo>
                  <a:pt x="1271" y="238"/>
                </a:lnTo>
                <a:lnTo>
                  <a:pt x="1254" y="255"/>
                </a:lnTo>
                <a:lnTo>
                  <a:pt x="1220" y="288"/>
                </a:lnTo>
                <a:lnTo>
                  <a:pt x="1203" y="305"/>
                </a:lnTo>
                <a:lnTo>
                  <a:pt x="1186" y="322"/>
                </a:lnTo>
                <a:lnTo>
                  <a:pt x="1186" y="356"/>
                </a:lnTo>
                <a:lnTo>
                  <a:pt x="1169" y="390"/>
                </a:lnTo>
                <a:lnTo>
                  <a:pt x="1152" y="458"/>
                </a:lnTo>
                <a:lnTo>
                  <a:pt x="1152" y="509"/>
                </a:lnTo>
                <a:lnTo>
                  <a:pt x="1152" y="594"/>
                </a:lnTo>
                <a:lnTo>
                  <a:pt x="1136" y="679"/>
                </a:lnTo>
                <a:lnTo>
                  <a:pt x="1119" y="849"/>
                </a:lnTo>
                <a:lnTo>
                  <a:pt x="1085" y="1035"/>
                </a:lnTo>
                <a:lnTo>
                  <a:pt x="1051" y="1222"/>
                </a:lnTo>
                <a:lnTo>
                  <a:pt x="1000" y="1409"/>
                </a:lnTo>
                <a:lnTo>
                  <a:pt x="932" y="1562"/>
                </a:lnTo>
                <a:lnTo>
                  <a:pt x="881" y="1715"/>
                </a:lnTo>
                <a:lnTo>
                  <a:pt x="814" y="1833"/>
                </a:lnTo>
                <a:lnTo>
                  <a:pt x="746" y="1918"/>
                </a:lnTo>
                <a:lnTo>
                  <a:pt x="695" y="1986"/>
                </a:lnTo>
                <a:lnTo>
                  <a:pt x="644" y="2037"/>
                </a:lnTo>
                <a:lnTo>
                  <a:pt x="593" y="2054"/>
                </a:lnTo>
                <a:lnTo>
                  <a:pt x="559" y="2071"/>
                </a:lnTo>
                <a:lnTo>
                  <a:pt x="543" y="2054"/>
                </a:lnTo>
                <a:lnTo>
                  <a:pt x="526" y="2037"/>
                </a:lnTo>
                <a:lnTo>
                  <a:pt x="509" y="2003"/>
                </a:lnTo>
                <a:lnTo>
                  <a:pt x="509" y="1935"/>
                </a:lnTo>
                <a:lnTo>
                  <a:pt x="509" y="1884"/>
                </a:lnTo>
                <a:lnTo>
                  <a:pt x="492" y="1816"/>
                </a:lnTo>
                <a:lnTo>
                  <a:pt x="458" y="1766"/>
                </a:lnTo>
                <a:lnTo>
                  <a:pt x="424" y="1681"/>
                </a:lnTo>
                <a:lnTo>
                  <a:pt x="373" y="1613"/>
                </a:lnTo>
                <a:lnTo>
                  <a:pt x="339" y="1562"/>
                </a:lnTo>
                <a:lnTo>
                  <a:pt x="339" y="1528"/>
                </a:lnTo>
                <a:lnTo>
                  <a:pt x="339" y="1511"/>
                </a:lnTo>
                <a:lnTo>
                  <a:pt x="356" y="1511"/>
                </a:lnTo>
                <a:lnTo>
                  <a:pt x="390" y="1528"/>
                </a:lnTo>
                <a:lnTo>
                  <a:pt x="424" y="1545"/>
                </a:lnTo>
                <a:lnTo>
                  <a:pt x="475" y="1579"/>
                </a:lnTo>
                <a:lnTo>
                  <a:pt x="526" y="1613"/>
                </a:lnTo>
                <a:lnTo>
                  <a:pt x="576" y="1630"/>
                </a:lnTo>
                <a:lnTo>
                  <a:pt x="610" y="1647"/>
                </a:lnTo>
                <a:lnTo>
                  <a:pt x="627" y="1647"/>
                </a:lnTo>
                <a:lnTo>
                  <a:pt x="644" y="1630"/>
                </a:lnTo>
                <a:lnTo>
                  <a:pt x="661" y="1596"/>
                </a:lnTo>
                <a:lnTo>
                  <a:pt x="695" y="1545"/>
                </a:lnTo>
                <a:lnTo>
                  <a:pt x="729" y="1477"/>
                </a:lnTo>
                <a:lnTo>
                  <a:pt x="763" y="1392"/>
                </a:lnTo>
                <a:lnTo>
                  <a:pt x="797" y="1273"/>
                </a:lnTo>
                <a:lnTo>
                  <a:pt x="848" y="1137"/>
                </a:lnTo>
                <a:lnTo>
                  <a:pt x="881" y="985"/>
                </a:lnTo>
                <a:lnTo>
                  <a:pt x="898" y="832"/>
                </a:lnTo>
                <a:lnTo>
                  <a:pt x="915" y="696"/>
                </a:lnTo>
                <a:lnTo>
                  <a:pt x="932" y="560"/>
                </a:lnTo>
                <a:lnTo>
                  <a:pt x="949" y="458"/>
                </a:lnTo>
                <a:lnTo>
                  <a:pt x="949" y="373"/>
                </a:lnTo>
                <a:lnTo>
                  <a:pt x="932" y="305"/>
                </a:lnTo>
                <a:lnTo>
                  <a:pt x="932" y="255"/>
                </a:lnTo>
                <a:lnTo>
                  <a:pt x="932" y="238"/>
                </a:lnTo>
                <a:lnTo>
                  <a:pt x="915" y="221"/>
                </a:lnTo>
                <a:lnTo>
                  <a:pt x="898" y="221"/>
                </a:lnTo>
                <a:lnTo>
                  <a:pt x="848" y="221"/>
                </a:lnTo>
                <a:lnTo>
                  <a:pt x="797" y="221"/>
                </a:lnTo>
                <a:lnTo>
                  <a:pt x="712" y="238"/>
                </a:lnTo>
                <a:lnTo>
                  <a:pt x="610" y="271"/>
                </a:lnTo>
                <a:lnTo>
                  <a:pt x="475" y="305"/>
                </a:lnTo>
                <a:lnTo>
                  <a:pt x="390" y="322"/>
                </a:lnTo>
                <a:lnTo>
                  <a:pt x="339" y="356"/>
                </a:lnTo>
                <a:lnTo>
                  <a:pt x="271" y="373"/>
                </a:lnTo>
                <a:lnTo>
                  <a:pt x="238" y="373"/>
                </a:lnTo>
                <a:lnTo>
                  <a:pt x="187" y="390"/>
                </a:lnTo>
                <a:lnTo>
                  <a:pt x="153" y="390"/>
                </a:lnTo>
                <a:lnTo>
                  <a:pt x="136" y="390"/>
                </a:lnTo>
                <a:lnTo>
                  <a:pt x="119" y="390"/>
                </a:lnTo>
                <a:lnTo>
                  <a:pt x="85" y="373"/>
                </a:lnTo>
                <a:lnTo>
                  <a:pt x="68" y="339"/>
                </a:lnTo>
                <a:lnTo>
                  <a:pt x="34" y="305"/>
                </a:lnTo>
                <a:lnTo>
                  <a:pt x="0" y="25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12" name="Freeform 44"/>
          <p:cNvSpPr/>
          <p:nvPr/>
        </p:nvSpPr>
        <p:spPr>
          <a:xfrm>
            <a:off x="7540625" y="2273300"/>
            <a:ext cx="903288" cy="17907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23" h="2818">
                <a:moveTo>
                  <a:pt x="1152" y="85"/>
                </a:moveTo>
                <a:lnTo>
                  <a:pt x="1135" y="34"/>
                </a:lnTo>
                <a:lnTo>
                  <a:pt x="1152" y="0"/>
                </a:lnTo>
                <a:lnTo>
                  <a:pt x="1169" y="0"/>
                </a:lnTo>
                <a:lnTo>
                  <a:pt x="1186" y="0"/>
                </a:lnTo>
                <a:lnTo>
                  <a:pt x="1203" y="0"/>
                </a:lnTo>
                <a:lnTo>
                  <a:pt x="1253" y="17"/>
                </a:lnTo>
                <a:lnTo>
                  <a:pt x="1287" y="34"/>
                </a:lnTo>
                <a:lnTo>
                  <a:pt x="1321" y="68"/>
                </a:lnTo>
                <a:lnTo>
                  <a:pt x="1389" y="119"/>
                </a:lnTo>
                <a:lnTo>
                  <a:pt x="1406" y="153"/>
                </a:lnTo>
                <a:lnTo>
                  <a:pt x="1423" y="187"/>
                </a:lnTo>
                <a:lnTo>
                  <a:pt x="1423" y="254"/>
                </a:lnTo>
                <a:lnTo>
                  <a:pt x="1406" y="322"/>
                </a:lnTo>
                <a:lnTo>
                  <a:pt x="1389" y="356"/>
                </a:lnTo>
                <a:lnTo>
                  <a:pt x="1372" y="407"/>
                </a:lnTo>
                <a:lnTo>
                  <a:pt x="1355" y="475"/>
                </a:lnTo>
                <a:lnTo>
                  <a:pt x="1338" y="543"/>
                </a:lnTo>
                <a:lnTo>
                  <a:pt x="1321" y="628"/>
                </a:lnTo>
                <a:lnTo>
                  <a:pt x="1304" y="713"/>
                </a:lnTo>
                <a:lnTo>
                  <a:pt x="1287" y="832"/>
                </a:lnTo>
                <a:lnTo>
                  <a:pt x="1270" y="934"/>
                </a:lnTo>
                <a:lnTo>
                  <a:pt x="1236" y="1052"/>
                </a:lnTo>
                <a:lnTo>
                  <a:pt x="1219" y="1171"/>
                </a:lnTo>
                <a:lnTo>
                  <a:pt x="1186" y="1273"/>
                </a:lnTo>
                <a:lnTo>
                  <a:pt x="1169" y="1375"/>
                </a:lnTo>
                <a:lnTo>
                  <a:pt x="1118" y="1545"/>
                </a:lnTo>
                <a:lnTo>
                  <a:pt x="1067" y="1698"/>
                </a:lnTo>
                <a:lnTo>
                  <a:pt x="915" y="1969"/>
                </a:lnTo>
                <a:lnTo>
                  <a:pt x="847" y="2088"/>
                </a:lnTo>
                <a:lnTo>
                  <a:pt x="745" y="2207"/>
                </a:lnTo>
                <a:lnTo>
                  <a:pt x="660" y="2326"/>
                </a:lnTo>
                <a:lnTo>
                  <a:pt x="542" y="2445"/>
                </a:lnTo>
                <a:lnTo>
                  <a:pt x="423" y="2547"/>
                </a:lnTo>
                <a:lnTo>
                  <a:pt x="288" y="2648"/>
                </a:lnTo>
                <a:lnTo>
                  <a:pt x="220" y="2699"/>
                </a:lnTo>
                <a:lnTo>
                  <a:pt x="169" y="2733"/>
                </a:lnTo>
                <a:lnTo>
                  <a:pt x="118" y="2767"/>
                </a:lnTo>
                <a:lnTo>
                  <a:pt x="84" y="2784"/>
                </a:lnTo>
                <a:lnTo>
                  <a:pt x="50" y="2801"/>
                </a:lnTo>
                <a:lnTo>
                  <a:pt x="17" y="2818"/>
                </a:lnTo>
                <a:lnTo>
                  <a:pt x="0" y="2801"/>
                </a:lnTo>
                <a:lnTo>
                  <a:pt x="0" y="2784"/>
                </a:lnTo>
                <a:lnTo>
                  <a:pt x="17" y="2750"/>
                </a:lnTo>
                <a:lnTo>
                  <a:pt x="50" y="2733"/>
                </a:lnTo>
                <a:lnTo>
                  <a:pt x="84" y="2699"/>
                </a:lnTo>
                <a:lnTo>
                  <a:pt x="118" y="2665"/>
                </a:lnTo>
                <a:lnTo>
                  <a:pt x="169" y="2631"/>
                </a:lnTo>
                <a:lnTo>
                  <a:pt x="220" y="2580"/>
                </a:lnTo>
                <a:lnTo>
                  <a:pt x="338" y="2462"/>
                </a:lnTo>
                <a:lnTo>
                  <a:pt x="457" y="2326"/>
                </a:lnTo>
                <a:lnTo>
                  <a:pt x="593" y="2173"/>
                </a:lnTo>
                <a:lnTo>
                  <a:pt x="711" y="1986"/>
                </a:lnTo>
                <a:lnTo>
                  <a:pt x="830" y="1766"/>
                </a:lnTo>
                <a:lnTo>
                  <a:pt x="931" y="1545"/>
                </a:lnTo>
                <a:lnTo>
                  <a:pt x="999" y="1307"/>
                </a:lnTo>
                <a:lnTo>
                  <a:pt x="1067" y="1035"/>
                </a:lnTo>
                <a:lnTo>
                  <a:pt x="1084" y="917"/>
                </a:lnTo>
                <a:lnTo>
                  <a:pt x="1101" y="798"/>
                </a:lnTo>
                <a:lnTo>
                  <a:pt x="1118" y="696"/>
                </a:lnTo>
                <a:lnTo>
                  <a:pt x="1135" y="594"/>
                </a:lnTo>
                <a:lnTo>
                  <a:pt x="1152" y="509"/>
                </a:lnTo>
                <a:lnTo>
                  <a:pt x="1169" y="424"/>
                </a:lnTo>
                <a:lnTo>
                  <a:pt x="1169" y="373"/>
                </a:lnTo>
                <a:lnTo>
                  <a:pt x="1169" y="322"/>
                </a:lnTo>
                <a:lnTo>
                  <a:pt x="1186" y="238"/>
                </a:lnTo>
                <a:lnTo>
                  <a:pt x="1186" y="170"/>
                </a:lnTo>
                <a:lnTo>
                  <a:pt x="1169" y="119"/>
                </a:lnTo>
                <a:lnTo>
                  <a:pt x="1152" y="8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2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69863" y="777875"/>
            <a:ext cx="11852275" cy="61855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lnSpc>
                <a:spcPct val="150000"/>
              </a:lnSpc>
            </a:pPr>
            <a:r>
              <a:rPr lang="zh-CN" altLang="en-US" sz="6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蹦蹦跳跳 屁股 刺痛 昏头昏脑 </a:t>
            </a:r>
            <a:endParaRPr lang="zh-CN" altLang="en-US" sz="66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6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撒泡尿 毛茸茸 摇摇晃晃 触须 </a:t>
            </a:r>
            <a:endParaRPr lang="zh-CN" altLang="en-US" sz="66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6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免费 列车 撞伤 螳螂 脾气  大婶 屎壳郎 </a:t>
            </a:r>
            <a:endParaRPr lang="zh-CN" altLang="en-US" sz="66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32"/>
          <p:cNvSpPr txBox="1"/>
          <p:nvPr/>
        </p:nvSpPr>
        <p:spPr>
          <a:xfrm>
            <a:off x="5967413" y="3900488"/>
            <a:ext cx="712788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en-US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文本框 34"/>
          <p:cNvSpPr txBox="1"/>
          <p:nvPr/>
        </p:nvSpPr>
        <p:spPr>
          <a:xfrm rot="-280097">
            <a:off x="10755313" y="2166938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文本框 36"/>
          <p:cNvSpPr txBox="1"/>
          <p:nvPr/>
        </p:nvSpPr>
        <p:spPr>
          <a:xfrm rot="-5350866">
            <a:off x="7814469" y="17549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1" name="文本框 37"/>
          <p:cNvSpPr txBox="1"/>
          <p:nvPr/>
        </p:nvSpPr>
        <p:spPr>
          <a:xfrm rot="-4150866">
            <a:off x="7092950" y="22796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2" name="文本框 45"/>
          <p:cNvSpPr txBox="1"/>
          <p:nvPr/>
        </p:nvSpPr>
        <p:spPr>
          <a:xfrm rot="-5350866">
            <a:off x="8561388" y="17843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3" name="文本框 46"/>
          <p:cNvSpPr txBox="1"/>
          <p:nvPr/>
        </p:nvSpPr>
        <p:spPr>
          <a:xfrm rot="-424911">
            <a:off x="9423400" y="20907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文本框 47"/>
          <p:cNvSpPr txBox="1"/>
          <p:nvPr/>
        </p:nvSpPr>
        <p:spPr>
          <a:xfrm rot="-4150866">
            <a:off x="10191750" y="331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5" name="文本框 10"/>
          <p:cNvSpPr txBox="1"/>
          <p:nvPr/>
        </p:nvSpPr>
        <p:spPr>
          <a:xfrm rot="657351">
            <a:off x="10890250" y="15763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6" name="文本框 50"/>
          <p:cNvSpPr txBox="1"/>
          <p:nvPr/>
        </p:nvSpPr>
        <p:spPr>
          <a:xfrm rot="1480325">
            <a:off x="9855200" y="165893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7" name="文本框 51"/>
          <p:cNvSpPr txBox="1"/>
          <p:nvPr/>
        </p:nvSpPr>
        <p:spPr>
          <a:xfrm rot="-5350866">
            <a:off x="11153775" y="36195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8" name="文本框 32"/>
          <p:cNvSpPr txBox="1"/>
          <p:nvPr/>
        </p:nvSpPr>
        <p:spPr>
          <a:xfrm>
            <a:off x="4349750" y="4748213"/>
            <a:ext cx="712788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9" name="文本框 34"/>
          <p:cNvSpPr txBox="1"/>
          <p:nvPr/>
        </p:nvSpPr>
        <p:spPr>
          <a:xfrm rot="4149897">
            <a:off x="5952331" y="466486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0" name="文本框 15"/>
          <p:cNvSpPr txBox="1"/>
          <p:nvPr/>
        </p:nvSpPr>
        <p:spPr>
          <a:xfrm rot="-1380000">
            <a:off x="5199063" y="17272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1" name="文本框 16"/>
          <p:cNvSpPr txBox="1"/>
          <p:nvPr/>
        </p:nvSpPr>
        <p:spPr>
          <a:xfrm rot="-180000">
            <a:off x="5507038" y="27368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2" name="文本框 45"/>
          <p:cNvSpPr txBox="1"/>
          <p:nvPr/>
        </p:nvSpPr>
        <p:spPr>
          <a:xfrm rot="-1380000">
            <a:off x="5945188" y="17573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3" name="文本框 46"/>
          <p:cNvSpPr txBox="1"/>
          <p:nvPr/>
        </p:nvSpPr>
        <p:spPr>
          <a:xfrm rot="-1380000">
            <a:off x="6438900" y="204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4" name="文本框 47"/>
          <p:cNvSpPr txBox="1"/>
          <p:nvPr/>
        </p:nvSpPr>
        <p:spPr>
          <a:xfrm rot="-180000">
            <a:off x="6751638" y="29781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5" name="文本框 49"/>
          <p:cNvSpPr txBox="1"/>
          <p:nvPr/>
        </p:nvSpPr>
        <p:spPr>
          <a:xfrm rot="-5350866">
            <a:off x="8413750" y="28130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6" name="文本框 50"/>
          <p:cNvSpPr txBox="1"/>
          <p:nvPr/>
        </p:nvSpPr>
        <p:spPr>
          <a:xfrm rot="-170103">
            <a:off x="7453313" y="34544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7" name="文本框 51"/>
          <p:cNvSpPr txBox="1"/>
          <p:nvPr/>
        </p:nvSpPr>
        <p:spPr>
          <a:xfrm rot="-5350866">
            <a:off x="7793038" y="45783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8" name="文本框 32"/>
          <p:cNvSpPr txBox="1"/>
          <p:nvPr/>
        </p:nvSpPr>
        <p:spPr>
          <a:xfrm rot="1209897">
            <a:off x="1516063" y="5167313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39" name="文本框 34"/>
          <p:cNvSpPr txBox="1"/>
          <p:nvPr/>
        </p:nvSpPr>
        <p:spPr>
          <a:xfrm rot="4149897">
            <a:off x="2858294" y="460771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0" name="文本框 36"/>
          <p:cNvSpPr txBox="1"/>
          <p:nvPr/>
        </p:nvSpPr>
        <p:spPr>
          <a:xfrm rot="-1380000">
            <a:off x="2138363" y="42973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1" name="文本框 37"/>
          <p:cNvSpPr txBox="1"/>
          <p:nvPr/>
        </p:nvSpPr>
        <p:spPr>
          <a:xfrm rot="1029897">
            <a:off x="3314700" y="36718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2" name="文本框 45"/>
          <p:cNvSpPr txBox="1"/>
          <p:nvPr/>
        </p:nvSpPr>
        <p:spPr>
          <a:xfrm rot="-1380000">
            <a:off x="4214813" y="41862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3" name="文本框 46"/>
          <p:cNvSpPr txBox="1"/>
          <p:nvPr/>
        </p:nvSpPr>
        <p:spPr>
          <a:xfrm rot="-170103">
            <a:off x="1049338" y="20399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4" name="文本框 47"/>
          <p:cNvSpPr txBox="1"/>
          <p:nvPr/>
        </p:nvSpPr>
        <p:spPr>
          <a:xfrm rot="1029897">
            <a:off x="1104900" y="4533900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5" name="文本框 49"/>
          <p:cNvSpPr txBox="1"/>
          <p:nvPr/>
        </p:nvSpPr>
        <p:spPr>
          <a:xfrm rot="-170103">
            <a:off x="4013200" y="5116513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6" name="文本框 50"/>
          <p:cNvSpPr txBox="1"/>
          <p:nvPr/>
        </p:nvSpPr>
        <p:spPr>
          <a:xfrm rot="-170103">
            <a:off x="5543550" y="4227513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7" name="文本框 51"/>
          <p:cNvSpPr txBox="1"/>
          <p:nvPr/>
        </p:nvSpPr>
        <p:spPr>
          <a:xfrm rot="-170103">
            <a:off x="5765800" y="52387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8" name="文本框 32"/>
          <p:cNvSpPr txBox="1"/>
          <p:nvPr/>
        </p:nvSpPr>
        <p:spPr>
          <a:xfrm rot="-5070842">
            <a:off x="411956" y="2702719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49" name="文本框 34"/>
          <p:cNvSpPr txBox="1"/>
          <p:nvPr/>
        </p:nvSpPr>
        <p:spPr>
          <a:xfrm rot="4149897">
            <a:off x="1786731" y="28789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0" name="文本框 36"/>
          <p:cNvSpPr txBox="1"/>
          <p:nvPr/>
        </p:nvSpPr>
        <p:spPr>
          <a:xfrm rot="-170103">
            <a:off x="430213" y="1782763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1" name="文本框 37"/>
          <p:cNvSpPr txBox="1"/>
          <p:nvPr/>
        </p:nvSpPr>
        <p:spPr>
          <a:xfrm rot="1029897">
            <a:off x="1784350" y="2246313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2" name="文本框 45"/>
          <p:cNvSpPr txBox="1"/>
          <p:nvPr/>
        </p:nvSpPr>
        <p:spPr>
          <a:xfrm rot="-1380000">
            <a:off x="2820988" y="15192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3" name="文本框 46"/>
          <p:cNvSpPr txBox="1"/>
          <p:nvPr/>
        </p:nvSpPr>
        <p:spPr>
          <a:xfrm rot="-1380000">
            <a:off x="3581400" y="17462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4" name="文本框 47"/>
          <p:cNvSpPr txBox="1"/>
          <p:nvPr/>
        </p:nvSpPr>
        <p:spPr>
          <a:xfrm rot="-180000">
            <a:off x="3221038" y="250348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5" name="文本框 49"/>
          <p:cNvSpPr txBox="1"/>
          <p:nvPr/>
        </p:nvSpPr>
        <p:spPr>
          <a:xfrm rot="-1380000">
            <a:off x="4367213" y="204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6" name="文本框 50"/>
          <p:cNvSpPr txBox="1"/>
          <p:nvPr/>
        </p:nvSpPr>
        <p:spPr>
          <a:xfrm rot="-1380000">
            <a:off x="3797300" y="28178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7" name="文本框 51"/>
          <p:cNvSpPr txBox="1"/>
          <p:nvPr/>
        </p:nvSpPr>
        <p:spPr>
          <a:xfrm rot="-1380000">
            <a:off x="4643438" y="299878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8" name="文本框 32"/>
          <p:cNvSpPr txBox="1"/>
          <p:nvPr/>
        </p:nvSpPr>
        <p:spPr>
          <a:xfrm rot="1209897">
            <a:off x="6819900" y="4718050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59" name="文本框 34"/>
          <p:cNvSpPr txBox="1"/>
          <p:nvPr/>
        </p:nvSpPr>
        <p:spPr>
          <a:xfrm rot="-1030866">
            <a:off x="8418513" y="5186363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0" name="文本框 36"/>
          <p:cNvSpPr txBox="1"/>
          <p:nvPr/>
        </p:nvSpPr>
        <p:spPr>
          <a:xfrm rot="368503">
            <a:off x="7697788" y="3811588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1" name="文本框 37"/>
          <p:cNvSpPr txBox="1"/>
          <p:nvPr/>
        </p:nvSpPr>
        <p:spPr>
          <a:xfrm rot="829244">
            <a:off x="7046913" y="52974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2" name="文本框 45"/>
          <p:cNvSpPr txBox="1"/>
          <p:nvPr/>
        </p:nvSpPr>
        <p:spPr>
          <a:xfrm rot="-4502722">
            <a:off x="9023350" y="33147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3" name="文本框 46"/>
          <p:cNvSpPr txBox="1"/>
          <p:nvPr/>
        </p:nvSpPr>
        <p:spPr>
          <a:xfrm rot="2702238">
            <a:off x="10090150" y="40830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4" name="文本框 47"/>
          <p:cNvSpPr txBox="1"/>
          <p:nvPr/>
        </p:nvSpPr>
        <p:spPr>
          <a:xfrm rot="-3456638">
            <a:off x="8980488" y="45212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5" name="文本框 49"/>
          <p:cNvSpPr txBox="1"/>
          <p:nvPr/>
        </p:nvSpPr>
        <p:spPr>
          <a:xfrm rot="-3180423">
            <a:off x="10803731" y="4339431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6" name="文本框 50"/>
          <p:cNvSpPr txBox="1"/>
          <p:nvPr/>
        </p:nvSpPr>
        <p:spPr>
          <a:xfrm rot="-3640556">
            <a:off x="9643269" y="4771231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7" name="文本框 51"/>
          <p:cNvSpPr txBox="1"/>
          <p:nvPr/>
        </p:nvSpPr>
        <p:spPr>
          <a:xfrm rot="1549510">
            <a:off x="10706100" y="3201988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8" name="文本框 32"/>
          <p:cNvSpPr txBox="1"/>
          <p:nvPr/>
        </p:nvSpPr>
        <p:spPr>
          <a:xfrm rot="4190103">
            <a:off x="5717381" y="33424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69" name="文本框 34"/>
          <p:cNvSpPr txBox="1"/>
          <p:nvPr/>
        </p:nvSpPr>
        <p:spPr>
          <a:xfrm rot="8340000">
            <a:off x="6559550" y="4171950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0" name="文本框 36"/>
          <p:cNvSpPr txBox="1"/>
          <p:nvPr/>
        </p:nvSpPr>
        <p:spPr>
          <a:xfrm rot="-1160763">
            <a:off x="7696200" y="23288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1" name="文本框 37"/>
          <p:cNvSpPr txBox="1"/>
          <p:nvPr/>
        </p:nvSpPr>
        <p:spPr>
          <a:xfrm rot="39237">
            <a:off x="7532688" y="30305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2" name="文本框 45"/>
          <p:cNvSpPr txBox="1"/>
          <p:nvPr/>
        </p:nvSpPr>
        <p:spPr>
          <a:xfrm rot="-1160763">
            <a:off x="8443913" y="23574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3" name="文本框 46"/>
          <p:cNvSpPr txBox="1"/>
          <p:nvPr/>
        </p:nvSpPr>
        <p:spPr>
          <a:xfrm rot="-1160763">
            <a:off x="8936038" y="264318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4" name="文本框 47"/>
          <p:cNvSpPr txBox="1"/>
          <p:nvPr/>
        </p:nvSpPr>
        <p:spPr>
          <a:xfrm rot="39237">
            <a:off x="9580563" y="32766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5" name="文本框 49"/>
          <p:cNvSpPr txBox="1"/>
          <p:nvPr/>
        </p:nvSpPr>
        <p:spPr>
          <a:xfrm rot="-1160763">
            <a:off x="10693400" y="27495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6" name="文本框 50"/>
          <p:cNvSpPr txBox="1"/>
          <p:nvPr/>
        </p:nvSpPr>
        <p:spPr>
          <a:xfrm rot="-1160763">
            <a:off x="9982200" y="25717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7" name="文本框 51"/>
          <p:cNvSpPr txBox="1"/>
          <p:nvPr/>
        </p:nvSpPr>
        <p:spPr>
          <a:xfrm rot="-1160763">
            <a:off x="10617200" y="37195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8" name="文本框 32"/>
          <p:cNvSpPr txBox="1"/>
          <p:nvPr/>
        </p:nvSpPr>
        <p:spPr>
          <a:xfrm rot="4190103">
            <a:off x="3686969" y="44537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79" name="文本框 34"/>
          <p:cNvSpPr txBox="1"/>
          <p:nvPr/>
        </p:nvSpPr>
        <p:spPr>
          <a:xfrm rot="8340000">
            <a:off x="5227638" y="3741738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0" name="文本框 36"/>
          <p:cNvSpPr txBox="1"/>
          <p:nvPr/>
        </p:nvSpPr>
        <p:spPr>
          <a:xfrm rot="2810103">
            <a:off x="5083969" y="23137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1" name="文本框 37"/>
          <p:cNvSpPr txBox="1"/>
          <p:nvPr/>
        </p:nvSpPr>
        <p:spPr>
          <a:xfrm rot="4010103">
            <a:off x="5083969" y="30376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2" name="文本框 45"/>
          <p:cNvSpPr txBox="1"/>
          <p:nvPr/>
        </p:nvSpPr>
        <p:spPr>
          <a:xfrm rot="2810103">
            <a:off x="5830888" y="23431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3" name="文本框 46"/>
          <p:cNvSpPr txBox="1"/>
          <p:nvPr/>
        </p:nvSpPr>
        <p:spPr>
          <a:xfrm rot="2810103">
            <a:off x="6324600" y="26289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4" name="文本框 47"/>
          <p:cNvSpPr txBox="1"/>
          <p:nvPr/>
        </p:nvSpPr>
        <p:spPr>
          <a:xfrm rot="4010103">
            <a:off x="6324600" y="33528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5" name="文本框 49"/>
          <p:cNvSpPr txBox="1"/>
          <p:nvPr/>
        </p:nvSpPr>
        <p:spPr>
          <a:xfrm rot="-1160763">
            <a:off x="8297863" y="33861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6" name="文本框 50"/>
          <p:cNvSpPr txBox="1"/>
          <p:nvPr/>
        </p:nvSpPr>
        <p:spPr>
          <a:xfrm rot="4020000">
            <a:off x="6957219" y="35075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7" name="文本框 51"/>
          <p:cNvSpPr txBox="1"/>
          <p:nvPr/>
        </p:nvSpPr>
        <p:spPr>
          <a:xfrm rot="-1160763">
            <a:off x="7462838" y="42862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8" name="文本框 32"/>
          <p:cNvSpPr txBox="1"/>
          <p:nvPr/>
        </p:nvSpPr>
        <p:spPr>
          <a:xfrm rot="5400000">
            <a:off x="1520825" y="43053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89" name="文本框 34"/>
          <p:cNvSpPr txBox="1"/>
          <p:nvPr/>
        </p:nvSpPr>
        <p:spPr>
          <a:xfrm rot="8340000">
            <a:off x="2503488" y="4724400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0" name="文本框 36"/>
          <p:cNvSpPr txBox="1"/>
          <p:nvPr/>
        </p:nvSpPr>
        <p:spPr>
          <a:xfrm rot="2810103">
            <a:off x="2483644" y="364251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1" name="文本框 37"/>
          <p:cNvSpPr txBox="1"/>
          <p:nvPr/>
        </p:nvSpPr>
        <p:spPr>
          <a:xfrm rot="5220000">
            <a:off x="3062288" y="40195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2" name="文本框 45"/>
          <p:cNvSpPr txBox="1"/>
          <p:nvPr/>
        </p:nvSpPr>
        <p:spPr>
          <a:xfrm rot="2810103">
            <a:off x="3747294" y="366156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3" name="文本框 46"/>
          <p:cNvSpPr txBox="1"/>
          <p:nvPr/>
        </p:nvSpPr>
        <p:spPr>
          <a:xfrm rot="4020000">
            <a:off x="934244" y="26185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4" name="文本框 47"/>
          <p:cNvSpPr txBox="1"/>
          <p:nvPr/>
        </p:nvSpPr>
        <p:spPr>
          <a:xfrm rot="5220000">
            <a:off x="935831" y="38631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5" name="文本框 49"/>
          <p:cNvSpPr txBox="1"/>
          <p:nvPr/>
        </p:nvSpPr>
        <p:spPr>
          <a:xfrm rot="4020000">
            <a:off x="3285331" y="49871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6" name="文本框 50"/>
          <p:cNvSpPr txBox="1"/>
          <p:nvPr/>
        </p:nvSpPr>
        <p:spPr>
          <a:xfrm rot="4020000">
            <a:off x="4935538" y="44894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7" name="文本框 51"/>
          <p:cNvSpPr txBox="1"/>
          <p:nvPr/>
        </p:nvSpPr>
        <p:spPr>
          <a:xfrm rot="4020000">
            <a:off x="5429250" y="47752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8" name="文本框 32"/>
          <p:cNvSpPr txBox="1"/>
          <p:nvPr/>
        </p:nvSpPr>
        <p:spPr>
          <a:xfrm rot="-880739">
            <a:off x="685800" y="33480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99" name="文本框 34"/>
          <p:cNvSpPr txBox="1"/>
          <p:nvPr/>
        </p:nvSpPr>
        <p:spPr>
          <a:xfrm rot="8340000">
            <a:off x="1668463" y="3443288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0" name="文本框 36"/>
          <p:cNvSpPr txBox="1"/>
          <p:nvPr/>
        </p:nvSpPr>
        <p:spPr>
          <a:xfrm rot="4020000">
            <a:off x="2226469" y="20153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1" name="文本框 37"/>
          <p:cNvSpPr txBox="1"/>
          <p:nvPr/>
        </p:nvSpPr>
        <p:spPr>
          <a:xfrm rot="5220000">
            <a:off x="2226469" y="27392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2" name="文本框 45"/>
          <p:cNvSpPr txBox="1"/>
          <p:nvPr/>
        </p:nvSpPr>
        <p:spPr>
          <a:xfrm rot="2810103">
            <a:off x="2973388" y="20447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3" name="文本框 46"/>
          <p:cNvSpPr txBox="1"/>
          <p:nvPr/>
        </p:nvSpPr>
        <p:spPr>
          <a:xfrm rot="2810103">
            <a:off x="3467100" y="233045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4" name="文本框 47"/>
          <p:cNvSpPr txBox="1"/>
          <p:nvPr/>
        </p:nvSpPr>
        <p:spPr>
          <a:xfrm rot="4010103">
            <a:off x="3105944" y="3083719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5" name="文本框 49"/>
          <p:cNvSpPr txBox="1"/>
          <p:nvPr/>
        </p:nvSpPr>
        <p:spPr>
          <a:xfrm rot="2810103">
            <a:off x="4249738" y="2628900"/>
            <a:ext cx="60960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6" name="文本框 50"/>
          <p:cNvSpPr txBox="1"/>
          <p:nvPr/>
        </p:nvSpPr>
        <p:spPr>
          <a:xfrm rot="2810103">
            <a:off x="4099719" y="32091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7" name="文本框 51"/>
          <p:cNvSpPr txBox="1"/>
          <p:nvPr/>
        </p:nvSpPr>
        <p:spPr>
          <a:xfrm rot="2810103">
            <a:off x="4593431" y="349488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8" name="文本框 32"/>
          <p:cNvSpPr txBox="1"/>
          <p:nvPr/>
        </p:nvSpPr>
        <p:spPr>
          <a:xfrm rot="5400000">
            <a:off x="6334919" y="49109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09" name="文本框 34"/>
          <p:cNvSpPr txBox="1"/>
          <p:nvPr/>
        </p:nvSpPr>
        <p:spPr>
          <a:xfrm rot="3159237">
            <a:off x="7760494" y="5342731"/>
            <a:ext cx="60801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0" name="文本框 36"/>
          <p:cNvSpPr txBox="1"/>
          <p:nvPr/>
        </p:nvSpPr>
        <p:spPr>
          <a:xfrm rot="-1160763">
            <a:off x="8313738" y="38941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1" name="文本框 37"/>
          <p:cNvSpPr txBox="1"/>
          <p:nvPr/>
        </p:nvSpPr>
        <p:spPr>
          <a:xfrm rot="39237">
            <a:off x="8316913" y="4624388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2" name="文本框 45"/>
          <p:cNvSpPr txBox="1"/>
          <p:nvPr/>
        </p:nvSpPr>
        <p:spPr>
          <a:xfrm rot="-1160763">
            <a:off x="9061450" y="39243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3" name="文本框 46"/>
          <p:cNvSpPr txBox="1"/>
          <p:nvPr/>
        </p:nvSpPr>
        <p:spPr>
          <a:xfrm rot="-1160763">
            <a:off x="9555163" y="42100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4" name="文本框 47"/>
          <p:cNvSpPr txBox="1"/>
          <p:nvPr/>
        </p:nvSpPr>
        <p:spPr>
          <a:xfrm rot="39237">
            <a:off x="9139238" y="49736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5" name="文本框 49"/>
          <p:cNvSpPr txBox="1"/>
          <p:nvPr/>
        </p:nvSpPr>
        <p:spPr>
          <a:xfrm rot="-1160763">
            <a:off x="10248900" y="45974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6" name="文本框 50"/>
          <p:cNvSpPr txBox="1"/>
          <p:nvPr/>
        </p:nvSpPr>
        <p:spPr>
          <a:xfrm rot="-1160763">
            <a:off x="10186988" y="50879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317" name="文本框 51"/>
          <p:cNvSpPr txBox="1"/>
          <p:nvPr/>
        </p:nvSpPr>
        <p:spPr>
          <a:xfrm rot="-1160763">
            <a:off x="9037638" y="15224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buFont typeface="Arial" panose="020B0604020202020204" pitchFamily="34" charset="0"/>
              <a:buNone/>
            </a:pPr>
            <a:r>
              <a:rPr lang="zh-CN" altLang="zh-CN" sz="665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lang="zh-CN" altLang="zh-CN" sz="665" strike="noStrike" noProof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888" y="1903413"/>
            <a:ext cx="10848975" cy="424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120000"/>
              </a:lnSpc>
              <a:spcBef>
                <a:spcPts val="1200"/>
              </a:spcBef>
              <a:buSzPct val="200000"/>
              <a:buBlip>
                <a:blip r:embed="rId1"/>
              </a:buBlip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第一部分（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当小虫子的三件烦心事。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lvl="0" indent="-457200">
              <a:lnSpc>
                <a:spcPct val="120000"/>
              </a:lnSpc>
              <a:spcBef>
                <a:spcPts val="1200"/>
              </a:spcBef>
              <a:buSzPct val="200000"/>
              <a:buBlip>
                <a:blip r:embed="rId1"/>
              </a:buBlip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第二部分（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当小虫子的三种乐趣。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lvl="0" indent="-457200">
              <a:lnSpc>
                <a:spcPct val="120000"/>
              </a:lnSpc>
              <a:spcBef>
                <a:spcPts val="1200"/>
              </a:spcBef>
              <a:buSzPct val="200000"/>
              <a:buBlip>
                <a:blip r:embed="rId1"/>
              </a:buBlip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第三部分（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“我”的三个小伙伴的特点。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lvl="0" indent="-457200">
              <a:lnSpc>
                <a:spcPct val="120000"/>
              </a:lnSpc>
              <a:spcBef>
                <a:spcPts val="1200"/>
              </a:spcBef>
              <a:buSzPct val="200000"/>
              <a:buBlip>
                <a:blip r:embed="rId1"/>
              </a:buBlip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第四部分（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“我”喜欢当一只小虫子。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19" name="Rectangle 8"/>
          <p:cNvSpPr/>
          <p:nvPr/>
        </p:nvSpPr>
        <p:spPr>
          <a:xfrm>
            <a:off x="623888" y="836613"/>
            <a:ext cx="9023350" cy="879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20000"/>
              </a:lnSpc>
            </a:pPr>
            <a:r>
              <a:rPr lang="zh-CN" altLang="en-US" sz="4265" b="1" strike="noStrike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可以分为四个部分：</a:t>
            </a:r>
            <a:endParaRPr lang="zh-CN" altLang="en-US" sz="4265" b="1" strike="noStrike" noProof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22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charRg st="2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charRg st="22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3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charRg st="43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charRg st="43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charRg st="43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7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charRg st="67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charRg st="67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charRg st="67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818833" y="2161223"/>
            <a:ext cx="10768012" cy="10147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en-US" altLang="zh-CN" sz="4800" strike="noStrike" noProof="1" dirty="0">
                <a:latin typeface="楷体_GB2312"/>
                <a:ea typeface="楷体_GB2312"/>
                <a:cs typeface="+mn-cs"/>
              </a:rPr>
              <a:t>   </a:t>
            </a:r>
            <a:r>
              <a:rPr lang="en-US" altLang="zh-CN" sz="54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 </a:t>
            </a:r>
            <a:r>
              <a:rPr lang="zh-CN" altLang="en-US" sz="60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当一只小虫子好不好？</a:t>
            </a:r>
            <a:endParaRPr lang="en-US" altLang="zh-CN" sz="6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6635" y="3606165"/>
            <a:ext cx="1005776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/>
            <a:r>
              <a:rPr lang="en-US" altLang="zh-CN" sz="5400" strike="noStrike" noProof="1" dirty="0">
                <a:solidFill>
                  <a:srgbClr val="FF0000"/>
                </a:solidFill>
                <a:latin typeface="楷体_GB2312"/>
                <a:ea typeface="楷体_GB2312"/>
                <a:cs typeface="+mn-cs"/>
              </a:rPr>
              <a:t>    </a:t>
            </a:r>
            <a:endParaRPr lang="zh-CN" altLang="en-US" sz="6000" b="1" strike="noStrike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grpSp>
        <p:nvGrpSpPr>
          <p:cNvPr id="47107" name="组合 597"/>
          <p:cNvGrpSpPr/>
          <p:nvPr/>
        </p:nvGrpSpPr>
        <p:grpSpPr>
          <a:xfrm>
            <a:off x="10588625" y="5113338"/>
            <a:ext cx="1231900" cy="1189037"/>
            <a:chOff x="7373938" y="2097088"/>
            <a:chExt cx="912813" cy="976312"/>
          </a:xfrm>
        </p:grpSpPr>
        <p:sp>
          <p:nvSpPr>
            <p:cNvPr id="47108" name="Freeform 259"/>
            <p:cNvSpPr/>
            <p:nvPr/>
          </p:nvSpPr>
          <p:spPr>
            <a:xfrm>
              <a:off x="7532688" y="2352675"/>
              <a:ext cx="595313" cy="67310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79" h="315">
                  <a:moveTo>
                    <a:pt x="235" y="9"/>
                  </a:moveTo>
                  <a:cubicBezTo>
                    <a:pt x="229" y="3"/>
                    <a:pt x="220" y="0"/>
                    <a:pt x="212" y="3"/>
                  </a:cubicBezTo>
                  <a:cubicBezTo>
                    <a:pt x="190" y="9"/>
                    <a:pt x="166" y="13"/>
                    <a:pt x="140" y="13"/>
                  </a:cubicBezTo>
                  <a:cubicBezTo>
                    <a:pt x="113" y="13"/>
                    <a:pt x="89" y="9"/>
                    <a:pt x="67" y="3"/>
                  </a:cubicBezTo>
                  <a:cubicBezTo>
                    <a:pt x="59" y="0"/>
                    <a:pt x="50" y="3"/>
                    <a:pt x="44" y="9"/>
                  </a:cubicBezTo>
                  <a:cubicBezTo>
                    <a:pt x="17" y="42"/>
                    <a:pt x="0" y="87"/>
                    <a:pt x="0" y="138"/>
                  </a:cubicBezTo>
                  <a:cubicBezTo>
                    <a:pt x="0" y="236"/>
                    <a:pt x="62" y="315"/>
                    <a:pt x="140" y="315"/>
                  </a:cubicBezTo>
                  <a:cubicBezTo>
                    <a:pt x="217" y="315"/>
                    <a:pt x="279" y="236"/>
                    <a:pt x="279" y="138"/>
                  </a:cubicBezTo>
                  <a:cubicBezTo>
                    <a:pt x="279" y="87"/>
                    <a:pt x="262" y="42"/>
                    <a:pt x="235" y="9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5" name="Freeform 260"/>
            <p:cNvSpPr/>
            <p:nvPr/>
          </p:nvSpPr>
          <p:spPr bwMode="auto">
            <a:xfrm>
              <a:off x="7633902" y="2206581"/>
              <a:ext cx="392886" cy="152508"/>
            </a:xfrm>
            <a:custGeom>
              <a:avLst/>
              <a:gdLst>
                <a:gd name="T0" fmla="*/ 164 w 183"/>
                <a:gd name="T1" fmla="*/ 71 h 71"/>
                <a:gd name="T2" fmla="*/ 180 w 183"/>
                <a:gd name="T3" fmla="*/ 52 h 71"/>
                <a:gd name="T4" fmla="*/ 92 w 183"/>
                <a:gd name="T5" fmla="*/ 0 h 71"/>
                <a:gd name="T6" fmla="*/ 3 w 183"/>
                <a:gd name="T7" fmla="*/ 52 h 71"/>
                <a:gd name="T8" fmla="*/ 19 w 18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1">
                  <a:moveTo>
                    <a:pt x="164" y="71"/>
                  </a:moveTo>
                  <a:cubicBezTo>
                    <a:pt x="173" y="64"/>
                    <a:pt x="183" y="59"/>
                    <a:pt x="180" y="52"/>
                  </a:cubicBezTo>
                  <a:cubicBezTo>
                    <a:pt x="160" y="11"/>
                    <a:pt x="155" y="0"/>
                    <a:pt x="92" y="0"/>
                  </a:cubicBezTo>
                  <a:cubicBezTo>
                    <a:pt x="28" y="0"/>
                    <a:pt x="23" y="11"/>
                    <a:pt x="3" y="52"/>
                  </a:cubicBezTo>
                  <a:cubicBezTo>
                    <a:pt x="0" y="59"/>
                    <a:pt x="10" y="64"/>
                    <a:pt x="19" y="71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6" name="Freeform 261"/>
            <p:cNvSpPr/>
            <p:nvPr/>
          </p:nvSpPr>
          <p:spPr bwMode="auto">
            <a:xfrm>
              <a:off x="7733887" y="2145317"/>
              <a:ext cx="190561" cy="61264"/>
            </a:xfrm>
            <a:custGeom>
              <a:avLst/>
              <a:gdLst>
                <a:gd name="T0" fmla="*/ 89 w 89"/>
                <a:gd name="T1" fmla="*/ 29 h 29"/>
                <a:gd name="T2" fmla="*/ 45 w 89"/>
                <a:gd name="T3" fmla="*/ 0 h 29"/>
                <a:gd name="T4" fmla="*/ 0 w 8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29">
                  <a:moveTo>
                    <a:pt x="89" y="29"/>
                  </a:moveTo>
                  <a:cubicBezTo>
                    <a:pt x="83" y="5"/>
                    <a:pt x="57" y="0"/>
                    <a:pt x="45" y="0"/>
                  </a:cubicBezTo>
                  <a:cubicBezTo>
                    <a:pt x="32" y="0"/>
                    <a:pt x="6" y="5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7" name="Freeform 262"/>
            <p:cNvSpPr/>
            <p:nvPr/>
          </p:nvSpPr>
          <p:spPr bwMode="auto">
            <a:xfrm>
              <a:off x="7719772" y="2097088"/>
              <a:ext cx="48229" cy="61264"/>
            </a:xfrm>
            <a:custGeom>
              <a:avLst/>
              <a:gdLst>
                <a:gd name="T0" fmla="*/ 0 w 22"/>
                <a:gd name="T1" fmla="*/ 0 h 29"/>
                <a:gd name="T2" fmla="*/ 22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0" y="0"/>
                  </a:moveTo>
                  <a:cubicBezTo>
                    <a:pt x="3" y="9"/>
                    <a:pt x="13" y="22"/>
                    <a:pt x="22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8" name="Freeform 263"/>
            <p:cNvSpPr/>
            <p:nvPr/>
          </p:nvSpPr>
          <p:spPr bwMode="auto">
            <a:xfrm>
              <a:off x="7892689" y="2097088"/>
              <a:ext cx="48228" cy="61264"/>
            </a:xfrm>
            <a:custGeom>
              <a:avLst/>
              <a:gdLst>
                <a:gd name="T0" fmla="*/ 22 w 22"/>
                <a:gd name="T1" fmla="*/ 0 h 29"/>
                <a:gd name="T2" fmla="*/ 0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22" y="0"/>
                  </a:moveTo>
                  <a:cubicBezTo>
                    <a:pt x="19" y="9"/>
                    <a:pt x="9" y="22"/>
                    <a:pt x="0" y="29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9" name="Freeform 264"/>
            <p:cNvSpPr/>
            <p:nvPr/>
          </p:nvSpPr>
          <p:spPr bwMode="auto">
            <a:xfrm>
              <a:off x="7452751" y="2097088"/>
              <a:ext cx="205853" cy="189005"/>
            </a:xfrm>
            <a:custGeom>
              <a:avLst/>
              <a:gdLst>
                <a:gd name="T0" fmla="*/ 96 w 96"/>
                <a:gd name="T1" fmla="*/ 88 h 88"/>
                <a:gd name="T2" fmla="*/ 66 w 96"/>
                <a:gd name="T3" fmla="*/ 59 h 88"/>
                <a:gd name="T4" fmla="*/ 66 w 96"/>
                <a:gd name="T5" fmla="*/ 0 h 88"/>
                <a:gd name="T6" fmla="*/ 0 w 96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88">
                  <a:moveTo>
                    <a:pt x="96" y="88"/>
                  </a:moveTo>
                  <a:cubicBezTo>
                    <a:pt x="89" y="84"/>
                    <a:pt x="66" y="79"/>
                    <a:pt x="66" y="59"/>
                  </a:cubicBezTo>
                  <a:cubicBezTo>
                    <a:pt x="66" y="38"/>
                    <a:pt x="66" y="0"/>
                    <a:pt x="66" y="0"/>
                  </a:cubicBezTo>
                  <a:cubicBezTo>
                    <a:pt x="66" y="0"/>
                    <a:pt x="36" y="16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0" name="Freeform 265"/>
            <p:cNvSpPr/>
            <p:nvPr/>
          </p:nvSpPr>
          <p:spPr bwMode="auto">
            <a:xfrm>
              <a:off x="8004438" y="2097088"/>
              <a:ext cx="203501" cy="189005"/>
            </a:xfrm>
            <a:custGeom>
              <a:avLst/>
              <a:gdLst>
                <a:gd name="T0" fmla="*/ 0 w 95"/>
                <a:gd name="T1" fmla="*/ 88 h 88"/>
                <a:gd name="T2" fmla="*/ 29 w 95"/>
                <a:gd name="T3" fmla="*/ 59 h 88"/>
                <a:gd name="T4" fmla="*/ 29 w 95"/>
                <a:gd name="T5" fmla="*/ 0 h 88"/>
                <a:gd name="T6" fmla="*/ 95 w 95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88">
                  <a:moveTo>
                    <a:pt x="0" y="88"/>
                  </a:moveTo>
                  <a:cubicBezTo>
                    <a:pt x="6" y="84"/>
                    <a:pt x="29" y="79"/>
                    <a:pt x="29" y="59"/>
                  </a:cubicBezTo>
                  <a:cubicBezTo>
                    <a:pt x="29" y="38"/>
                    <a:pt x="29" y="0"/>
                    <a:pt x="29" y="0"/>
                  </a:cubicBezTo>
                  <a:cubicBezTo>
                    <a:pt x="29" y="0"/>
                    <a:pt x="59" y="16"/>
                    <a:pt x="95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1" name="Freeform 266"/>
            <p:cNvSpPr/>
            <p:nvPr/>
          </p:nvSpPr>
          <p:spPr bwMode="auto">
            <a:xfrm>
              <a:off x="7373938" y="2489437"/>
              <a:ext cx="172917" cy="127742"/>
            </a:xfrm>
            <a:custGeom>
              <a:avLst/>
              <a:gdLst>
                <a:gd name="T0" fmla="*/ 81 w 81"/>
                <a:gd name="T1" fmla="*/ 1 h 60"/>
                <a:gd name="T2" fmla="*/ 59 w 81"/>
                <a:gd name="T3" fmla="*/ 15 h 60"/>
                <a:gd name="T4" fmla="*/ 44 w 81"/>
                <a:gd name="T5" fmla="*/ 60 h 60"/>
                <a:gd name="T6" fmla="*/ 0 w 81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81" y="1"/>
                  </a:moveTo>
                  <a:cubicBezTo>
                    <a:pt x="76" y="0"/>
                    <a:pt x="63" y="1"/>
                    <a:pt x="59" y="15"/>
                  </a:cubicBezTo>
                  <a:cubicBezTo>
                    <a:pt x="55" y="30"/>
                    <a:pt x="44" y="60"/>
                    <a:pt x="44" y="60"/>
                  </a:cubicBezTo>
                  <a:cubicBezTo>
                    <a:pt x="44" y="60"/>
                    <a:pt x="29" y="38"/>
                    <a:pt x="0" y="3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2" name="Freeform 267"/>
            <p:cNvSpPr/>
            <p:nvPr/>
          </p:nvSpPr>
          <p:spPr bwMode="auto">
            <a:xfrm>
              <a:off x="8113834" y="2489437"/>
              <a:ext cx="172917" cy="127742"/>
            </a:xfrm>
            <a:custGeom>
              <a:avLst/>
              <a:gdLst>
                <a:gd name="T0" fmla="*/ 0 w 81"/>
                <a:gd name="T1" fmla="*/ 1 h 60"/>
                <a:gd name="T2" fmla="*/ 22 w 81"/>
                <a:gd name="T3" fmla="*/ 15 h 60"/>
                <a:gd name="T4" fmla="*/ 37 w 81"/>
                <a:gd name="T5" fmla="*/ 60 h 60"/>
                <a:gd name="T6" fmla="*/ 81 w 81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0" y="1"/>
                  </a:moveTo>
                  <a:cubicBezTo>
                    <a:pt x="6" y="0"/>
                    <a:pt x="19" y="1"/>
                    <a:pt x="22" y="15"/>
                  </a:cubicBezTo>
                  <a:cubicBezTo>
                    <a:pt x="26" y="30"/>
                    <a:pt x="37" y="60"/>
                    <a:pt x="37" y="60"/>
                  </a:cubicBezTo>
                  <a:cubicBezTo>
                    <a:pt x="37" y="60"/>
                    <a:pt x="52" y="38"/>
                    <a:pt x="81" y="38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3" name="Freeform 268"/>
            <p:cNvSpPr/>
            <p:nvPr/>
          </p:nvSpPr>
          <p:spPr bwMode="auto">
            <a:xfrm>
              <a:off x="7468042" y="2790544"/>
              <a:ext cx="110573" cy="282856"/>
            </a:xfrm>
            <a:custGeom>
              <a:avLst/>
              <a:gdLst>
                <a:gd name="T0" fmla="*/ 37 w 52"/>
                <a:gd name="T1" fmla="*/ 0 h 132"/>
                <a:gd name="T2" fmla="*/ 22 w 52"/>
                <a:gd name="T3" fmla="*/ 22 h 132"/>
                <a:gd name="T4" fmla="*/ 52 w 52"/>
                <a:gd name="T5" fmla="*/ 88 h 132"/>
                <a:gd name="T6" fmla="*/ 0 w 52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32">
                  <a:moveTo>
                    <a:pt x="37" y="0"/>
                  </a:moveTo>
                  <a:cubicBezTo>
                    <a:pt x="30" y="3"/>
                    <a:pt x="16" y="6"/>
                    <a:pt x="22" y="22"/>
                  </a:cubicBezTo>
                  <a:cubicBezTo>
                    <a:pt x="29" y="37"/>
                    <a:pt x="52" y="88"/>
                    <a:pt x="52" y="88"/>
                  </a:cubicBezTo>
                  <a:cubicBezTo>
                    <a:pt x="52" y="88"/>
                    <a:pt x="0" y="100"/>
                    <a:pt x="0" y="13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4" name="Freeform 269"/>
            <p:cNvSpPr/>
            <p:nvPr/>
          </p:nvSpPr>
          <p:spPr bwMode="auto">
            <a:xfrm>
              <a:off x="8082074" y="2790544"/>
              <a:ext cx="110573" cy="282856"/>
            </a:xfrm>
            <a:custGeom>
              <a:avLst/>
              <a:gdLst>
                <a:gd name="T0" fmla="*/ 15 w 52"/>
                <a:gd name="T1" fmla="*/ 0 h 132"/>
                <a:gd name="T2" fmla="*/ 30 w 52"/>
                <a:gd name="T3" fmla="*/ 22 h 132"/>
                <a:gd name="T4" fmla="*/ 0 w 52"/>
                <a:gd name="T5" fmla="*/ 88 h 132"/>
                <a:gd name="T6" fmla="*/ 52 w 52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32">
                  <a:moveTo>
                    <a:pt x="15" y="0"/>
                  </a:moveTo>
                  <a:cubicBezTo>
                    <a:pt x="22" y="3"/>
                    <a:pt x="37" y="6"/>
                    <a:pt x="30" y="22"/>
                  </a:cubicBezTo>
                  <a:cubicBezTo>
                    <a:pt x="23" y="37"/>
                    <a:pt x="0" y="88"/>
                    <a:pt x="0" y="88"/>
                  </a:cubicBezTo>
                  <a:cubicBezTo>
                    <a:pt x="0" y="88"/>
                    <a:pt x="52" y="100"/>
                    <a:pt x="52" y="132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5" name="Line 270"/>
            <p:cNvSpPr>
              <a:spLocks noChangeShapeType="1"/>
            </p:cNvSpPr>
            <p:nvPr/>
          </p:nvSpPr>
          <p:spPr bwMode="auto">
            <a:xfrm flipV="1">
              <a:off x="7831521" y="2445119"/>
              <a:ext cx="0" cy="580053"/>
            </a:xfrm>
            <a:prstGeom prst="line">
              <a:avLst/>
            </a:pr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6" name="Oval 271"/>
            <p:cNvSpPr>
              <a:spLocks noChangeArrowheads="1"/>
            </p:cNvSpPr>
            <p:nvPr/>
          </p:nvSpPr>
          <p:spPr bwMode="auto">
            <a:xfrm>
              <a:off x="7658604" y="2618483"/>
              <a:ext cx="92928" cy="93851"/>
            </a:xfrm>
            <a:prstGeom prst="ellipse">
              <a:avLst/>
            </a:prstGeom>
            <a:solidFill>
              <a:srgbClr val="FF0000"/>
            </a:solidFill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" name="Freeform 272"/>
            <p:cNvSpPr/>
            <p:nvPr/>
          </p:nvSpPr>
          <p:spPr bwMode="auto">
            <a:xfrm>
              <a:off x="7591555" y="2838772"/>
              <a:ext cx="81165" cy="91244"/>
            </a:xfrm>
            <a:custGeom>
              <a:avLst/>
              <a:gdLst>
                <a:gd name="T0" fmla="*/ 0 w 38"/>
                <a:gd name="T1" fmla="*/ 7 h 43"/>
                <a:gd name="T2" fmla="*/ 16 w 38"/>
                <a:gd name="T3" fmla="*/ 0 h 43"/>
                <a:gd name="T4" fmla="*/ 38 w 38"/>
                <a:gd name="T5" fmla="*/ 22 h 43"/>
                <a:gd name="T6" fmla="*/ 23 w 38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3">
                  <a:moveTo>
                    <a:pt x="0" y="7"/>
                  </a:moveTo>
                  <a:cubicBezTo>
                    <a:pt x="4" y="3"/>
                    <a:pt x="9" y="0"/>
                    <a:pt x="16" y="0"/>
                  </a:cubicBezTo>
                  <a:cubicBezTo>
                    <a:pt x="28" y="0"/>
                    <a:pt x="38" y="10"/>
                    <a:pt x="38" y="22"/>
                  </a:cubicBezTo>
                  <a:cubicBezTo>
                    <a:pt x="38" y="31"/>
                    <a:pt x="32" y="40"/>
                    <a:pt x="23" y="43"/>
                  </a:cubicBezTo>
                </a:path>
              </a:pathLst>
            </a:custGeom>
            <a:solidFill>
              <a:srgbClr val="FF0000"/>
            </a:solidFill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" name="Freeform 273"/>
            <p:cNvSpPr/>
            <p:nvPr/>
          </p:nvSpPr>
          <p:spPr bwMode="auto">
            <a:xfrm>
              <a:off x="7986793" y="2838772"/>
              <a:ext cx="83517" cy="91244"/>
            </a:xfrm>
            <a:custGeom>
              <a:avLst/>
              <a:gdLst>
                <a:gd name="T0" fmla="*/ 39 w 39"/>
                <a:gd name="T1" fmla="*/ 7 h 43"/>
                <a:gd name="T2" fmla="*/ 22 w 39"/>
                <a:gd name="T3" fmla="*/ 0 h 43"/>
                <a:gd name="T4" fmla="*/ 0 w 39"/>
                <a:gd name="T5" fmla="*/ 22 h 43"/>
                <a:gd name="T6" fmla="*/ 15 w 3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7"/>
                  </a:moveTo>
                  <a:cubicBezTo>
                    <a:pt x="35" y="3"/>
                    <a:pt x="29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1"/>
                    <a:pt x="6" y="40"/>
                    <a:pt x="15" y="43"/>
                  </a:cubicBezTo>
                </a:path>
              </a:pathLst>
            </a:custGeom>
            <a:solidFill>
              <a:srgbClr val="FF0000"/>
            </a:solidFill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" name="Oval 274"/>
            <p:cNvSpPr>
              <a:spLocks noChangeArrowheads="1"/>
            </p:cNvSpPr>
            <p:nvPr/>
          </p:nvSpPr>
          <p:spPr bwMode="auto">
            <a:xfrm>
              <a:off x="7909157" y="2618483"/>
              <a:ext cx="95280" cy="93851"/>
            </a:xfrm>
            <a:prstGeom prst="ellipse">
              <a:avLst/>
            </a:prstGeom>
            <a:solidFill>
              <a:srgbClr val="FF0000"/>
            </a:solidFill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" name="Freeform 275"/>
            <p:cNvSpPr/>
            <p:nvPr/>
          </p:nvSpPr>
          <p:spPr bwMode="auto">
            <a:xfrm>
              <a:off x="8065606" y="2538970"/>
              <a:ext cx="61168" cy="61264"/>
            </a:xfrm>
            <a:custGeom>
              <a:avLst/>
              <a:gdLst>
                <a:gd name="T0" fmla="*/ 28 w 28"/>
                <a:gd name="T1" fmla="*/ 22 h 29"/>
                <a:gd name="T2" fmla="*/ 15 w 28"/>
                <a:gd name="T3" fmla="*/ 29 h 29"/>
                <a:gd name="T4" fmla="*/ 0 w 28"/>
                <a:gd name="T5" fmla="*/ 15 h 29"/>
                <a:gd name="T6" fmla="*/ 15 w 28"/>
                <a:gd name="T7" fmla="*/ 0 h 29"/>
                <a:gd name="T8" fmla="*/ 22 w 28"/>
                <a:gd name="T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8" y="22"/>
                  </a:moveTo>
                  <a:cubicBezTo>
                    <a:pt x="25" y="26"/>
                    <a:pt x="20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7" y="0"/>
                    <a:pt x="20" y="1"/>
                    <a:pt x="22" y="2"/>
                  </a:cubicBezTo>
                </a:path>
              </a:pathLst>
            </a:custGeom>
            <a:solidFill>
              <a:srgbClr val="FF0000"/>
            </a:solidFill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" name="Freeform 276"/>
            <p:cNvSpPr/>
            <p:nvPr/>
          </p:nvSpPr>
          <p:spPr bwMode="auto">
            <a:xfrm>
              <a:off x="7536268" y="2538970"/>
              <a:ext cx="58815" cy="61264"/>
            </a:xfrm>
            <a:custGeom>
              <a:avLst/>
              <a:gdLst>
                <a:gd name="T0" fmla="*/ 0 w 27"/>
                <a:gd name="T1" fmla="*/ 22 h 29"/>
                <a:gd name="T2" fmla="*/ 13 w 27"/>
                <a:gd name="T3" fmla="*/ 29 h 29"/>
                <a:gd name="T4" fmla="*/ 27 w 27"/>
                <a:gd name="T5" fmla="*/ 15 h 29"/>
                <a:gd name="T6" fmla="*/ 13 w 27"/>
                <a:gd name="T7" fmla="*/ 0 h 29"/>
                <a:gd name="T8" fmla="*/ 5 w 27"/>
                <a:gd name="T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0" y="22"/>
                  </a:moveTo>
                  <a:cubicBezTo>
                    <a:pt x="2" y="26"/>
                    <a:pt x="7" y="29"/>
                    <a:pt x="13" y="29"/>
                  </a:cubicBezTo>
                  <a:cubicBezTo>
                    <a:pt x="21" y="29"/>
                    <a:pt x="27" y="23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10" y="0"/>
                    <a:pt x="7" y="1"/>
                    <a:pt x="5" y="2"/>
                  </a:cubicBezTo>
                </a:path>
              </a:pathLst>
            </a:custGeom>
            <a:solidFill>
              <a:srgbClr val="FF0000"/>
            </a:solidFill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" name="Freeform 277"/>
            <p:cNvSpPr/>
            <p:nvPr/>
          </p:nvSpPr>
          <p:spPr bwMode="auto">
            <a:xfrm>
              <a:off x="7672720" y="2223526"/>
              <a:ext cx="95281" cy="65174"/>
            </a:xfrm>
            <a:custGeom>
              <a:avLst/>
              <a:gdLst>
                <a:gd name="T0" fmla="*/ 0 w 44"/>
                <a:gd name="T1" fmla="*/ 22 h 31"/>
                <a:gd name="T2" fmla="*/ 44 w 44"/>
                <a:gd name="T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31">
                  <a:moveTo>
                    <a:pt x="0" y="22"/>
                  </a:moveTo>
                  <a:cubicBezTo>
                    <a:pt x="15" y="31"/>
                    <a:pt x="44" y="29"/>
                    <a:pt x="44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" name="Freeform 278"/>
            <p:cNvSpPr/>
            <p:nvPr/>
          </p:nvSpPr>
          <p:spPr bwMode="auto">
            <a:xfrm>
              <a:off x="7892689" y="2223526"/>
              <a:ext cx="94104" cy="65174"/>
            </a:xfrm>
            <a:custGeom>
              <a:avLst/>
              <a:gdLst>
                <a:gd name="T0" fmla="*/ 44 w 44"/>
                <a:gd name="T1" fmla="*/ 22 h 31"/>
                <a:gd name="T2" fmla="*/ 0 w 44"/>
                <a:gd name="T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31">
                  <a:moveTo>
                    <a:pt x="44" y="22"/>
                  </a:moveTo>
                  <a:cubicBezTo>
                    <a:pt x="30" y="31"/>
                    <a:pt x="0" y="29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accent4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7128" name="文本框 1"/>
          <p:cNvSpPr txBox="1"/>
          <p:nvPr/>
        </p:nvSpPr>
        <p:spPr>
          <a:xfrm>
            <a:off x="1646238" y="822325"/>
            <a:ext cx="60340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辩论赛：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5563" y="4767263"/>
            <a:ext cx="83375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乙方：当一只虫子很有趣</a:t>
            </a:r>
            <a:endParaRPr lang="zh-CN" altLang="en-US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25563" y="3683000"/>
            <a:ext cx="743426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甲方：当一只虫子不好</a:t>
            </a:r>
            <a:endParaRPr lang="zh-CN" altLang="en-US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文本框 3"/>
          <p:cNvSpPr txBox="1"/>
          <p:nvPr/>
        </p:nvSpPr>
        <p:spPr>
          <a:xfrm>
            <a:off x="704850" y="720725"/>
            <a:ext cx="11437938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屁股会被苍耳刺痛。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一个不留神，我们会蹦进很深很深的水里，被淹得昏头昏脑。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  <a:p>
            <a:pPr fontAlgn="base"/>
            <a:r>
              <a:rPr lang="zh-CN" altLang="en-US" sz="4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孩子们都觉得毛茸茸的小鸟很可爱，但我们小虫子没有谁会喜欢小鸟。</a:t>
            </a:r>
            <a:endParaRPr lang="zh-CN" altLang="en-US" sz="4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119063" y="941388"/>
            <a:ext cx="585788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119063" y="2487613"/>
            <a:ext cx="585788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119063" y="4632325"/>
            <a:ext cx="585788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915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矩形 1"/>
          <p:cNvSpPr/>
          <p:nvPr/>
        </p:nvSpPr>
        <p:spPr>
          <a:xfrm>
            <a:off x="239184" y="260351"/>
            <a:ext cx="5183716" cy="16675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fontAlgn="base" hangingPunct="1">
              <a:lnSpc>
                <a:spcPct val="120000"/>
              </a:lnSpc>
            </a:pPr>
            <a:r>
              <a:rPr lang="zh-CN" altLang="en-US" sz="4265" b="1" strike="noStrike" noProof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lang="zh-CN" altLang="en-US" sz="4265" b="1" strike="noStrike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因为小鸟捕食虫子，是虫子的天敌。</a:t>
            </a:r>
            <a:endParaRPr lang="zh-CN" altLang="en-US" sz="4265" b="1" strike="noStrike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834" r="41578" b="3801"/>
          <a:stretch>
            <a:fillRect/>
          </a:stretch>
        </p:blipFill>
        <p:spPr>
          <a:xfrm>
            <a:off x="1005840" y="4505960"/>
            <a:ext cx="2060575" cy="179133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云形标注 3"/>
          <p:cNvSpPr/>
          <p:nvPr/>
        </p:nvSpPr>
        <p:spPr>
          <a:xfrm>
            <a:off x="1173163" y="652463"/>
            <a:ext cx="9305925" cy="39322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4" name="文本框 4"/>
          <p:cNvSpPr txBox="1"/>
          <p:nvPr/>
        </p:nvSpPr>
        <p:spPr>
          <a:xfrm>
            <a:off x="2435225" y="1189038"/>
            <a:ext cx="7599363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/>
            <a:r>
              <a:rPr lang="zh-CN" altLang="en-US" sz="60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/>
                <a:ea typeface="楷体_GB2312"/>
                <a:cs typeface="+mn-cs"/>
              </a:rPr>
              <a:t>你觉得当虫子还有哪些不好的地方？请你大胆的想象一下。</a:t>
            </a:r>
            <a:endParaRPr lang="zh-CN" altLang="en-US" sz="60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2578</Words>
  <Application>WPS 演示</Application>
  <PresentationFormat/>
  <Paragraphs>713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30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Calibri</vt:lpstr>
      <vt:lpstr>楷体_GB2312</vt:lpstr>
      <vt:lpstr>楷体</vt:lpstr>
      <vt:lpstr>黑体</vt:lpstr>
      <vt:lpstr>方正姚体</vt:lpstr>
      <vt:lpstr>仿宋</vt:lpstr>
      <vt:lpstr>Times New Roman</vt:lpstr>
      <vt:lpstr>Adobe 黑体 Std R</vt:lpstr>
      <vt:lpstr>新宋体</vt:lpstr>
      <vt:lpstr>默认设计模板</vt:lpstr>
      <vt:lpstr>默认设计模板_2</vt:lpstr>
      <vt:lpstr>Office 主题​​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 我是一只小虫子</dc:title>
  <dc:creator/>
  <cp:lastModifiedBy>Administrator</cp:lastModifiedBy>
  <cp:revision>11</cp:revision>
  <dcterms:created xsi:type="dcterms:W3CDTF">2018-01-04T05:19:00Z</dcterms:created>
  <dcterms:modified xsi:type="dcterms:W3CDTF">2019-03-11T02:47:12Z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