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 txBox="1"/>
          <p:nvPr>
            <p:custDataLst>
              <p:tags r:id="rId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请在此处添加标题</a:t>
            </a:r>
            <a:endParaRPr lang="zh-CN" altLang="en-US" dirty="0" smtClean="0"/>
          </a:p>
        </p:txBody>
      </p:sp>
      <p:sp>
        <p:nvSpPr>
          <p:cNvPr id="10" name="文本占位符 12"/>
          <p:cNvSpPr txBox="1"/>
          <p:nvPr>
            <p:custDataLst>
              <p:tags r:id="rId2"/>
            </p:custDataLst>
          </p:nvPr>
        </p:nvSpPr>
        <p:spPr>
          <a:xfrm>
            <a:off x="2595046" y="2170523"/>
            <a:ext cx="7420824" cy="98128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1" name="文本占位符 14"/>
          <p:cNvSpPr txBox="1"/>
          <p:nvPr>
            <p:custDataLst>
              <p:tags r:id="rId3"/>
            </p:custDataLst>
          </p:nvPr>
        </p:nvSpPr>
        <p:spPr>
          <a:xfrm>
            <a:off x="2595046" y="3477028"/>
            <a:ext cx="7420824" cy="979469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2" name="文本占位符 3"/>
          <p:cNvSpPr txBox="1"/>
          <p:nvPr>
            <p:custDataLst>
              <p:tags r:id="rId4"/>
            </p:custDataLst>
          </p:nvPr>
        </p:nvSpPr>
        <p:spPr>
          <a:xfrm>
            <a:off x="2595046" y="4781559"/>
            <a:ext cx="7420824" cy="98128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a"/>
  <p:tag name="KSO_WM_UNIT_INDEX" val="1"/>
  <p:tag name="KSO_WM_UNIT_ID" val="150995248*a*1"/>
  <p:tag name="KSO_WM_UNIT_CLEAR" val="1"/>
  <p:tag name="KSO_WM_UNIT_LAYERLEVEL" val="1"/>
  <p:tag name="KSO_WM_UNIT_ISCONTENTSTITLE" val="1"/>
  <p:tag name="KSO_WM_UNIT_VALUE" val="40"/>
  <p:tag name="KSO_WM_UNIT_HIGHLIGHT" val="0"/>
  <p:tag name="KSO_WM_UNIT_COMPATIBLE" val="0"/>
  <p:tag name="KSO_WM_UNIT_PRESET_TEXT" val="请在此处添加标题"/>
  <p:tag name="KSO_WM_BEAUTIFY_FLAG" val="#wm#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f"/>
  <p:tag name="KSO_WM_UNIT_INDEX" val="1_1_1"/>
  <p:tag name="KSO_WM_UNIT_ID" val="150995248*l_h_f*1_1_1"/>
  <p:tag name="KSO_WM_UNIT_CLEAR" val="1"/>
  <p:tag name="KSO_WM_UNIT_LAYERLEVEL" val="1_1_1"/>
  <p:tag name="KSO_WM_UNIT_VALUE" val="40"/>
  <p:tag name="KSO_WM_UNIT_HIGHLIGHT" val="0"/>
  <p:tag name="KSO_WM_UNIT_COMPATIBLE" val="0"/>
  <p:tag name="KSO_WM_UNIT_PRESET_TEXT" val="请在此处添加文本"/>
  <p:tag name="KSO_WM_BEAUTIFY_FLAG" val="#wm#"/>
  <p:tag name="KSO_WM_DIAGRAM_GROUP_CODE" val="第五组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f"/>
  <p:tag name="KSO_WM_UNIT_INDEX" val="1_2_1"/>
  <p:tag name="KSO_WM_UNIT_ID" val="150995248*l_h_f*1_2_1"/>
  <p:tag name="KSO_WM_UNIT_CLEAR" val="1"/>
  <p:tag name="KSO_WM_UNIT_LAYERLEVEL" val="1_1_1"/>
  <p:tag name="KSO_WM_UNIT_VALUE" val="40"/>
  <p:tag name="KSO_WM_UNIT_HIGHLIGHT" val="0"/>
  <p:tag name="KSO_WM_UNIT_COMPATIBLE" val="0"/>
  <p:tag name="KSO_WM_UNIT_PRESET_TEXT" val="请在此处添加文本"/>
  <p:tag name="KSO_WM_BEAUTIFY_FLAG" val="#wm#"/>
  <p:tag name="KSO_WM_DIAGRAM_GROUP_CODE" val="第五组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l_h_f"/>
  <p:tag name="KSO_WM_UNIT_INDEX" val="1_3_1"/>
  <p:tag name="KSO_WM_UNIT_ID" val="150995248*l_h_f*1_3_1"/>
  <p:tag name="KSO_WM_UNIT_CLEAR" val="1"/>
  <p:tag name="KSO_WM_UNIT_LAYERLEVEL" val="1_1_1"/>
  <p:tag name="KSO_WM_UNIT_VALUE" val="40"/>
  <p:tag name="KSO_WM_UNIT_HIGHLIGHT" val="0"/>
  <p:tag name="KSO_WM_UNIT_COMPATIBLE" val="0"/>
  <p:tag name="KSO_WM_UNIT_PRESET_TEXT" val="请在此处添加文本"/>
  <p:tag name="KSO_WM_BEAUTIFY_FLAG" val="#wm#"/>
  <p:tag name="KSO_WM_DIAGRAM_GROUP_CODE" val="第五组"/>
</p:tagLst>
</file>

<file path=ppt/tags/tag5.xml><?xml version="1.0" encoding="utf-8"?>
<p:tagLst xmlns:p="http://schemas.openxmlformats.org/presentationml/2006/main">
  <p:tag name="KSO_WM_SLIDE_ID" val="150995248"/>
  <p:tag name="KSO_WM_SLIDE_INDEX" val="7"/>
  <p:tag name="KSO_WM_SLIDE_ITEM_CNT" val="3"/>
  <p:tag name="KSO_WM_SLIDE_LAYOUT" val="a_l"/>
  <p:tag name="KSO_WM_SLIDE_LAYOUT_CNT" val="1_1"/>
  <p:tag name="KSO_WM_SLIDE_TYPE" val="contents"/>
  <p:tag name="KSO_WM_BEAUTIFY_FLAG" val="#wm#"/>
  <p:tag name="KSO_WM_TEMPLATE_CATEGORY" val="preset"/>
  <p:tag name="KSO_WM_TEMPLATE_INDEX" val="1"/>
  <p:tag name="KSO_WM_TAG_VERSION" val="1.0"/>
  <p:tag name="KSO_WM_DIAGRAM_GROUP_CODE" val="第五组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Kingsoft Office WPP</Application>
  <PresentationFormat>宽屏</PresentationFormat>
  <Paragraphs>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kingsoft</dc:creator>
  <cp:lastModifiedBy>kingsoft</cp:lastModifiedBy>
  <cp:revision>1</cp:revision>
  <dcterms:created xsi:type="dcterms:W3CDTF">2015-12-03T08:53:27Z</dcterms:created>
  <dcterms:modified xsi:type="dcterms:W3CDTF">2015-12-03T08:53:27Z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2052-10.1.0.5359</vt:lpwstr>
  </property>
</Properties>
</file>