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3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6" Type="http://schemas.openxmlformats.org/officeDocument/2006/relationships/tableStyles" Target="tableStyles.xml"/><Relationship Id="rId5" Type="http://schemas.openxmlformats.org/officeDocument/2006/relationships/viewProps" Target="viewProps.xml"/><Relationship Id="rId4" Type="http://schemas.openxmlformats.org/officeDocument/2006/relationships/presProps" Target="presProps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 smtClean="0"/>
              <a:t>单击此处编辑母版副标题样式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 algn="l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 algn="l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6"/>
            <a:ext cx="10515600" cy="970222"/>
          </a:xfrm>
        </p:spPr>
        <p:txBody>
          <a:bodyPr/>
          <a:lstStyle>
            <a:lvl1pPr algn="ctr">
              <a:defRPr/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259724" y="1567346"/>
            <a:ext cx="4701840" cy="710095"/>
          </a:xfrm>
        </p:spPr>
        <p:txBody>
          <a:bodyPr anchor="ctr" anchorCtr="0">
            <a:norm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259724" y="2338388"/>
            <a:ext cx="4701840" cy="3785964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zh-CN" altLang="en-US" dirty="0" smtClean="0"/>
              <a:t>单击此处编辑母版文本样式</a:t>
            </a:r>
            <a:endParaRPr lang="zh-CN" altLang="en-US" dirty="0" smtClean="0"/>
          </a:p>
          <a:p>
            <a:pPr lvl="1"/>
            <a:r>
              <a:rPr lang="zh-CN" altLang="en-US" dirty="0" smtClean="0"/>
              <a:t>第二级</a:t>
            </a:r>
            <a:endParaRPr lang="zh-CN" altLang="en-US" dirty="0" smtClean="0"/>
          </a:p>
          <a:p>
            <a:pPr lvl="2"/>
            <a:r>
              <a:rPr lang="zh-CN" altLang="en-US" dirty="0" smtClean="0"/>
              <a:t>第三级</a:t>
            </a:r>
            <a:endParaRPr lang="zh-CN" altLang="en-US" dirty="0" smtClean="0"/>
          </a:p>
          <a:p>
            <a:pPr lvl="3"/>
            <a:r>
              <a:rPr lang="zh-CN" altLang="en-US" dirty="0" smtClean="0"/>
              <a:t>第四级</a:t>
            </a:r>
            <a:endParaRPr lang="zh-CN" altLang="en-US" dirty="0" smtClean="0"/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289616" y="1567346"/>
            <a:ext cx="4701841" cy="710095"/>
          </a:xfrm>
        </p:spPr>
        <p:txBody>
          <a:bodyPr vert="horz" lIns="91440" tIns="45720" rIns="91440" bIns="45720" rtlCol="0" anchor="ctr" anchorCtr="0">
            <a:normAutofit/>
          </a:bodyPr>
          <a:lstStyle>
            <a:lvl1pPr marL="228600" indent="-228600">
              <a:buNone/>
              <a:defRPr lang="zh-CN" altLang="en-US" b="0" smtClean="0"/>
            </a:lvl1pPr>
          </a:lstStyle>
          <a:p>
            <a:pPr marL="0" lvl="0" indent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289616" y="2357460"/>
            <a:ext cx="4701841" cy="3766892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4260850" cy="1600200"/>
          </a:xfrm>
        </p:spPr>
        <p:txBody>
          <a:bodyPr anchor="t" anchorCtr="0">
            <a:normAutofit/>
          </a:bodyPr>
          <a:lstStyle>
            <a:lvl1pPr>
              <a:defRPr sz="4000"/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384800" y="457201"/>
            <a:ext cx="5970588" cy="54038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4260850" cy="3811588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dirty="0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dirty="0" smtClean="0"/>
              <a:t>单击此处编辑母版文本样式</a:t>
            </a:r>
            <a:endParaRPr lang="zh-CN" altLang="en-US" dirty="0" smtClean="0"/>
          </a:p>
          <a:p>
            <a:pPr lvl="1"/>
            <a:r>
              <a:rPr lang="zh-CN" altLang="en-US" dirty="0" smtClean="0"/>
              <a:t>第二级</a:t>
            </a:r>
            <a:endParaRPr lang="zh-CN" altLang="en-US" dirty="0" smtClean="0"/>
          </a:p>
          <a:p>
            <a:pPr lvl="2"/>
            <a:r>
              <a:rPr lang="zh-CN" altLang="en-US" dirty="0" smtClean="0"/>
              <a:t>第三级</a:t>
            </a:r>
            <a:endParaRPr lang="zh-CN" altLang="en-US" dirty="0" smtClean="0"/>
          </a:p>
          <a:p>
            <a:pPr lvl="3"/>
            <a:r>
              <a:rPr lang="zh-CN" altLang="en-US" dirty="0" smtClean="0"/>
              <a:t>第四级</a:t>
            </a:r>
            <a:endParaRPr lang="zh-CN" altLang="en-US" dirty="0" smtClean="0"/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0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.xml"/><Relationship Id="rId7" Type="http://schemas.openxmlformats.org/officeDocument/2006/relationships/tags" Target="../tags/tag7.xml"/><Relationship Id="rId6" Type="http://schemas.openxmlformats.org/officeDocument/2006/relationships/tags" Target="../tags/tag6.xml"/><Relationship Id="rId5" Type="http://schemas.openxmlformats.org/officeDocument/2006/relationships/tags" Target="../tags/tag5.xml"/><Relationship Id="rId4" Type="http://schemas.openxmlformats.org/officeDocument/2006/relationships/tags" Target="../tags/tag4.xml"/><Relationship Id="rId3" Type="http://schemas.openxmlformats.org/officeDocument/2006/relationships/tags" Target="../tags/tag3.xml"/><Relationship Id="rId2" Type="http://schemas.openxmlformats.org/officeDocument/2006/relationships/tags" Target="../tags/tag2.xml"/><Relationship Id="rId1" Type="http://schemas.openxmlformats.org/officeDocument/2006/relationships/tags" Target="../tags/tag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接箭头连接符 6"/>
          <p:cNvCxnSpPr/>
          <p:nvPr>
            <p:custDataLst>
              <p:tags r:id="rId1"/>
            </p:custDataLst>
          </p:nvPr>
        </p:nvCxnSpPr>
        <p:spPr>
          <a:xfrm>
            <a:off x="7740026" y="2144589"/>
            <a:ext cx="974316" cy="1226572"/>
          </a:xfrm>
          <a:prstGeom prst="straightConnector1">
            <a:avLst/>
          </a:prstGeom>
          <a:ln w="38100" cap="flat">
            <a:solidFill>
              <a:schemeClr val="bg2">
                <a:lumMod val="25000"/>
              </a:schemeClr>
            </a:solidFill>
            <a:miter lim="800000"/>
            <a:headEnd w="med" len="lg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箭头连接符 7"/>
          <p:cNvCxnSpPr/>
          <p:nvPr>
            <p:custDataLst>
              <p:tags r:id="rId2"/>
            </p:custDataLst>
          </p:nvPr>
        </p:nvCxnSpPr>
        <p:spPr>
          <a:xfrm flipV="1">
            <a:off x="5255895" y="4421915"/>
            <a:ext cx="1557655" cy="1742"/>
          </a:xfrm>
          <a:prstGeom prst="straightConnector1">
            <a:avLst/>
          </a:prstGeom>
          <a:ln w="38100" cap="flat">
            <a:solidFill>
              <a:schemeClr val="bg2">
                <a:lumMod val="50000"/>
              </a:schemeClr>
            </a:solidFill>
            <a:miter lim="800000"/>
            <a:headEnd type="stealth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箭头连接符 16"/>
          <p:cNvCxnSpPr/>
          <p:nvPr>
            <p:custDataLst>
              <p:tags r:id="rId3"/>
            </p:custDataLst>
          </p:nvPr>
        </p:nvCxnSpPr>
        <p:spPr>
          <a:xfrm flipV="1">
            <a:off x="3372794" y="1972019"/>
            <a:ext cx="892212" cy="1223324"/>
          </a:xfrm>
          <a:prstGeom prst="straightConnector1">
            <a:avLst/>
          </a:prstGeom>
          <a:ln w="38100" cap="flat">
            <a:solidFill>
              <a:schemeClr val="bg2">
                <a:lumMod val="75000"/>
              </a:schemeClr>
            </a:solidFill>
            <a:miter lim="800000"/>
            <a:headEnd w="med" len="lg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文本占位符 12"/>
          <p:cNvSpPr txBox="1"/>
          <p:nvPr>
            <p:custDataLst>
              <p:tags r:id="rId4"/>
            </p:custDataLst>
          </p:nvPr>
        </p:nvSpPr>
        <p:spPr>
          <a:xfrm>
            <a:off x="4721902" y="864236"/>
            <a:ext cx="2719141" cy="1629749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  <a:prstDash val="sysDash"/>
          </a:ln>
        </p:spPr>
        <p:txBody>
          <a:bodyPr vert="horz" lIns="91440" tIns="45720" rIns="91440" bIns="45720" rtlCol="0" anchor="ctr" anchorCtr="0">
            <a:normAutofit/>
          </a:bodyPr>
          <a:lstStyle>
            <a:defPPr>
              <a:defRPr lang="zh-CN"/>
            </a:defPPr>
            <a:lvl1pPr indent="0" algn="ctr">
              <a:lnSpc>
                <a:spcPct val="90000"/>
              </a:lnSpc>
              <a:spcBef>
                <a:spcPts val="1000"/>
              </a:spcBef>
              <a:buFont typeface="Arial" pitchFamily="34" charset="0"/>
              <a:buNone/>
              <a:defRPr sz="2800"/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400"/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/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</a:lvl9pPr>
          </a:lstStyle>
          <a:p>
            <a:r>
              <a:rPr lang="zh-CN" altLang="en-US" smtClean="0"/>
              <a:t>请在此处添加文本</a:t>
            </a:r>
            <a:endParaRPr lang="zh-CN" altLang="en-US" dirty="0" smtClean="0"/>
          </a:p>
        </p:txBody>
      </p:sp>
      <p:sp>
        <p:nvSpPr>
          <p:cNvPr id="10" name="文本占位符 14"/>
          <p:cNvSpPr txBox="1"/>
          <p:nvPr>
            <p:custDataLst>
              <p:tags r:id="rId5"/>
            </p:custDataLst>
          </p:nvPr>
        </p:nvSpPr>
        <p:spPr>
          <a:xfrm>
            <a:off x="7441043" y="3610293"/>
            <a:ext cx="2719141" cy="16308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  <a:prstDash val="sysDash"/>
          </a:ln>
        </p:spPr>
        <p:txBody>
          <a:bodyPr vert="horz" lIns="91440" tIns="45720" rIns="91440" bIns="45720" rtlCol="0" anchor="ctr" anchorCtr="0">
            <a:normAutofit/>
          </a:bodyPr>
          <a:lstStyle>
            <a:defPPr>
              <a:defRPr lang="zh-CN"/>
            </a:defPPr>
            <a:lvl1pPr indent="0" algn="ctr">
              <a:lnSpc>
                <a:spcPct val="90000"/>
              </a:lnSpc>
              <a:spcBef>
                <a:spcPts val="1000"/>
              </a:spcBef>
              <a:buFont typeface="Arial" pitchFamily="34" charset="0"/>
              <a:buNone/>
              <a:defRPr sz="2800"/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400"/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/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</a:lvl9pPr>
          </a:lstStyle>
          <a:p>
            <a:r>
              <a:rPr lang="zh-CN" altLang="en-US" smtClean="0"/>
              <a:t>请在此处添加文本</a:t>
            </a:r>
            <a:endParaRPr lang="zh-CN" altLang="en-US" dirty="0" smtClean="0"/>
          </a:p>
        </p:txBody>
      </p:sp>
      <p:sp>
        <p:nvSpPr>
          <p:cNvPr id="11" name="文本占位符 3"/>
          <p:cNvSpPr txBox="1"/>
          <p:nvPr>
            <p:custDataLst>
              <p:tags r:id="rId6"/>
            </p:custDataLst>
          </p:nvPr>
        </p:nvSpPr>
        <p:spPr>
          <a:xfrm>
            <a:off x="2014605" y="3610293"/>
            <a:ext cx="2719141" cy="1629749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  <a:prstDash val="sysDash"/>
          </a:ln>
        </p:spPr>
        <p:txBody>
          <a:bodyPr vert="horz" lIns="91440" tIns="45720" rIns="91440" bIns="45720" rtlCol="0" anchor="ctr" anchorCtr="0">
            <a:normAutofit/>
          </a:bodyPr>
          <a:lstStyle>
            <a:defPPr>
              <a:defRPr lang="zh-CN"/>
            </a:defPPr>
            <a:lvl1pPr indent="0" algn="ctr">
              <a:lnSpc>
                <a:spcPct val="90000"/>
              </a:lnSpc>
              <a:spcBef>
                <a:spcPts val="1000"/>
              </a:spcBef>
              <a:buFont typeface="Arial" pitchFamily="34" charset="0"/>
              <a:buNone/>
              <a:defRPr sz="2800"/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400"/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/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</a:lvl9pPr>
          </a:lstStyle>
          <a:p>
            <a:r>
              <a:rPr lang="zh-CN" altLang="en-US" smtClean="0"/>
              <a:t>请在此处添加文本</a:t>
            </a:r>
            <a:endParaRPr lang="zh-CN" altLang="en-US" dirty="0" smtClean="0"/>
          </a:p>
        </p:txBody>
      </p:sp>
    </p:spTree>
    <p:custDataLst>
      <p:tags r:id="rId7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p="http://schemas.openxmlformats.org/presentationml/2006/main">
  <p:tag name="KSO_WM_TAG_VERSION" val="1.0"/>
  <p:tag name="KSO_WM_TEMPLATE_CATEGORY" val="preset"/>
  <p:tag name="KSO_WM_TEMPLATE_INDEX" val="1"/>
  <p:tag name="KSO_WM_UNIT_TYPE" val="q_i"/>
  <p:tag name="KSO_WM_UNIT_INDEX" val="1_1"/>
  <p:tag name="KSO_WM_UNIT_ID" val="150995278*q_i*1_1"/>
  <p:tag name="KSO_WM_UNIT_CLEAR" val="1"/>
  <p:tag name="KSO_WM_UNIT_LAYERLEVEL" val="1_1"/>
  <p:tag name="KSO_WM_BEAUTIFY_FLAG" val="#wm#"/>
  <p:tag name="KSO_WM_DIAGRAM_GROUP_CODE" val="第十一组"/>
</p:tagLst>
</file>

<file path=ppt/tags/tag2.xml><?xml version="1.0" encoding="utf-8"?>
<p:tagLst xmlns:p="http://schemas.openxmlformats.org/presentationml/2006/main">
  <p:tag name="KSO_WM_TAG_VERSION" val="1.0"/>
  <p:tag name="KSO_WM_TEMPLATE_CATEGORY" val="preset"/>
  <p:tag name="KSO_WM_TEMPLATE_INDEX" val="1"/>
  <p:tag name="KSO_WM_UNIT_TYPE" val="q_i"/>
  <p:tag name="KSO_WM_UNIT_INDEX" val="1_2"/>
  <p:tag name="KSO_WM_UNIT_ID" val="150995278*q_i*1_2"/>
  <p:tag name="KSO_WM_UNIT_CLEAR" val="1"/>
  <p:tag name="KSO_WM_UNIT_LAYERLEVEL" val="1_1"/>
  <p:tag name="KSO_WM_BEAUTIFY_FLAG" val="#wm#"/>
  <p:tag name="KSO_WM_DIAGRAM_GROUP_CODE" val="第十一组"/>
</p:tagLst>
</file>

<file path=ppt/tags/tag3.xml><?xml version="1.0" encoding="utf-8"?>
<p:tagLst xmlns:p="http://schemas.openxmlformats.org/presentationml/2006/main">
  <p:tag name="KSO_WM_TAG_VERSION" val="1.0"/>
  <p:tag name="KSO_WM_TEMPLATE_CATEGORY" val="preset"/>
  <p:tag name="KSO_WM_TEMPLATE_INDEX" val="1"/>
  <p:tag name="KSO_WM_UNIT_TYPE" val="q_i"/>
  <p:tag name="KSO_WM_UNIT_INDEX" val="1_3"/>
  <p:tag name="KSO_WM_UNIT_ID" val="150995278*q_i*1_3"/>
  <p:tag name="KSO_WM_UNIT_CLEAR" val="1"/>
  <p:tag name="KSO_WM_UNIT_LAYERLEVEL" val="1_1"/>
  <p:tag name="KSO_WM_BEAUTIFY_FLAG" val="#wm#"/>
  <p:tag name="KSO_WM_DIAGRAM_GROUP_CODE" val="第十一组"/>
</p:tagLst>
</file>

<file path=ppt/tags/tag4.xml><?xml version="1.0" encoding="utf-8"?>
<p:tagLst xmlns:p="http://schemas.openxmlformats.org/presentationml/2006/main">
  <p:tag name="KSO_WM_TAG_VERSION" val="1.0"/>
  <p:tag name="KSO_WM_TEMPLATE_CATEGORY" val="preset"/>
  <p:tag name="KSO_WM_TEMPLATE_INDEX" val="1"/>
  <p:tag name="KSO_WM_UNIT_TYPE" val="q_h_f"/>
  <p:tag name="KSO_WM_UNIT_INDEX" val="1_1_1"/>
  <p:tag name="KSO_WM_UNIT_ID" val="150995278*q_h_f*1_1_1"/>
  <p:tag name="KSO_WM_UNIT_CLEAR" val="1"/>
  <p:tag name="KSO_WM_UNIT_LAYERLEVEL" val="1_1_1"/>
  <p:tag name="KSO_WM_UNIT_VALUE" val="28"/>
  <p:tag name="KSO_WM_UNIT_HIGHLIGHT" val="0"/>
  <p:tag name="KSO_WM_UNIT_COMPATIBLE" val="0"/>
  <p:tag name="KSO_WM_UNIT_PRESET_TEXT" val="请在此处添加文本"/>
  <p:tag name="KSO_WM_BEAUTIFY_FLAG" val="#wm#"/>
  <p:tag name="KSO_WM_DIAGRAM_GROUP_CODE" val="第十一组"/>
</p:tagLst>
</file>

<file path=ppt/tags/tag5.xml><?xml version="1.0" encoding="utf-8"?>
<p:tagLst xmlns:p="http://schemas.openxmlformats.org/presentationml/2006/main">
  <p:tag name="KSO_WM_TAG_VERSION" val="1.0"/>
  <p:tag name="KSO_WM_TEMPLATE_CATEGORY" val="preset"/>
  <p:tag name="KSO_WM_TEMPLATE_INDEX" val="1"/>
  <p:tag name="KSO_WM_UNIT_TYPE" val="q_h_f"/>
  <p:tag name="KSO_WM_UNIT_INDEX" val="1_2_1"/>
  <p:tag name="KSO_WM_UNIT_ID" val="150995278*q_h_f*1_2_1"/>
  <p:tag name="KSO_WM_UNIT_CLEAR" val="1"/>
  <p:tag name="KSO_WM_UNIT_LAYERLEVEL" val="1_1_1"/>
  <p:tag name="KSO_WM_UNIT_VALUE" val="28"/>
  <p:tag name="KSO_WM_UNIT_HIGHLIGHT" val="0"/>
  <p:tag name="KSO_WM_UNIT_COMPATIBLE" val="0"/>
  <p:tag name="KSO_WM_UNIT_PRESET_TEXT" val="请在此处添加文本"/>
  <p:tag name="KSO_WM_BEAUTIFY_FLAG" val="#wm#"/>
  <p:tag name="KSO_WM_DIAGRAM_GROUP_CODE" val="第十一组"/>
</p:tagLst>
</file>

<file path=ppt/tags/tag6.xml><?xml version="1.0" encoding="utf-8"?>
<p:tagLst xmlns:p="http://schemas.openxmlformats.org/presentationml/2006/main">
  <p:tag name="KSO_WM_TAG_VERSION" val="1.0"/>
  <p:tag name="KSO_WM_TEMPLATE_CATEGORY" val="preset"/>
  <p:tag name="KSO_WM_TEMPLATE_INDEX" val="1"/>
  <p:tag name="KSO_WM_UNIT_TYPE" val="q_h_f"/>
  <p:tag name="KSO_WM_UNIT_INDEX" val="1_3_1"/>
  <p:tag name="KSO_WM_UNIT_ID" val="150995278*q_h_f*1_3_1"/>
  <p:tag name="KSO_WM_UNIT_CLEAR" val="1"/>
  <p:tag name="KSO_WM_UNIT_LAYERLEVEL" val="1_1_1"/>
  <p:tag name="KSO_WM_UNIT_VALUE" val="28"/>
  <p:tag name="KSO_WM_UNIT_HIGHLIGHT" val="0"/>
  <p:tag name="KSO_WM_UNIT_COMPATIBLE" val="0"/>
  <p:tag name="KSO_WM_UNIT_PRESET_TEXT" val="请在此处添加文本"/>
  <p:tag name="KSO_WM_BEAUTIFY_FLAG" val="#wm#"/>
  <p:tag name="KSO_WM_DIAGRAM_GROUP_CODE" val="第十一组"/>
</p:tagLst>
</file>

<file path=ppt/tags/tag7.xml><?xml version="1.0" encoding="utf-8"?>
<p:tagLst xmlns:p="http://schemas.openxmlformats.org/presentationml/2006/main">
  <p:tag name="KSO_WM_SLIDE_ID" val="150995278"/>
  <p:tag name="KSO_WM_SLIDE_INDEX" val="13"/>
  <p:tag name="KSO_WM_SLIDE_ITEM_CNT" val="3"/>
  <p:tag name="KSO_WM_SLIDE_LAYOUT" val="q"/>
  <p:tag name="KSO_WM_SLIDE_LAYOUT_CNT" val="1"/>
  <p:tag name="KSO_WM_SLIDE_TYPE" val="text"/>
  <p:tag name="KSO_WM_BEAUTIFY_FLAG" val="#wm#"/>
  <p:tag name="KSO_WM_SLIDE_POSITION" val="159*68"/>
  <p:tag name="KSO_WM_SLIDE_SIZE" val="641*344"/>
  <p:tag name="KSO_WM_TEMPLATE_CATEGORY" val="preset"/>
  <p:tag name="KSO_WM_TEMPLATE_INDEX" val="1"/>
  <p:tag name="KSO_WM_TAG_VERSION" val="1.0"/>
  <p:tag name="KSO_WM_DIAGRAM_GROUP_CODE" val="第十一组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24</Words>
  <Application>Kingsoft Office WPP</Application>
  <PresentationFormat>宽屏</PresentationFormat>
  <Paragraphs>6</Paragraphs>
  <Slides>1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2" baseType="lpstr">
      <vt:lpstr>Office 主题</vt:lpstr>
      <vt:lpstr>PowerPoint 演示文稿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kingsoft</dc:creator>
  <cp:lastModifiedBy>kingsoft</cp:lastModifiedBy>
  <cp:revision>1</cp:revision>
  <dcterms:created xsi:type="dcterms:W3CDTF">2015-12-03T08:53:29Z</dcterms:created>
  <dcterms:modified xsi:type="dcterms:W3CDTF">2015-12-03T08:53:29Z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2052-10.1.0.5359</vt:lpwstr>
  </property>
</Properties>
</file>