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宋体</vt:lpstr>
      <vt:lpstr>Arial</vt:lpstr>
      <vt:lpstr>Calibri</vt:lpstr>
      <vt:lpstr>Calibri Light</vt:lpstr>
      <vt:lpstr>Office 主题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2015-05-05T08:02:14Z</dcterms:created>
  <dcterms:modified xsi:type="dcterms:W3CDTF">2015-05-05T08:03:13Z</dcterms:modified>
</cp:coreProperties>
</file>