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>
              <a:buNone/>
              <a:defRPr lang="zh-CN" altLang="en-US" b="0" smtClean="0"/>
            </a:lvl1pPr>
          </a:lstStyle>
          <a:p>
            <a:pPr marL="0" lvl="0" indent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60850" cy="1600200"/>
          </a:xfrm>
        </p:spPr>
        <p:txBody>
          <a:bodyPr anchor="t" anchorCtr="0">
            <a:normAutofit/>
          </a:bodyPr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84800" y="457201"/>
            <a:ext cx="5970588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085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>
            <p:custDataLst>
              <p:tags r:id="rId1"/>
            </p:custDataLst>
          </p:nvPr>
        </p:nvCxnSpPr>
        <p:spPr>
          <a:xfrm>
            <a:off x="2461994" y="2405270"/>
            <a:ext cx="737352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>
            <p:custDataLst>
              <p:tags r:id="rId2"/>
            </p:custDataLst>
          </p:nvPr>
        </p:nvCxnSpPr>
        <p:spPr>
          <a:xfrm>
            <a:off x="6148757" y="1947519"/>
            <a:ext cx="0" cy="91550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>
            <p:custDataLst>
              <p:tags r:id="rId3"/>
            </p:custDataLst>
          </p:nvPr>
        </p:nvCxnSpPr>
        <p:spPr>
          <a:xfrm flipV="1">
            <a:off x="2461994" y="2405270"/>
            <a:ext cx="0" cy="45775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>
            <p:custDataLst>
              <p:tags r:id="rId4"/>
            </p:custDataLst>
          </p:nvPr>
        </p:nvCxnSpPr>
        <p:spPr>
          <a:xfrm flipV="1">
            <a:off x="9835520" y="2405270"/>
            <a:ext cx="0" cy="45775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占位符 6"/>
          <p:cNvSpPr txBox="1"/>
          <p:nvPr>
            <p:custDataLst>
              <p:tags r:id="rId5"/>
            </p:custDataLst>
          </p:nvPr>
        </p:nvSpPr>
        <p:spPr>
          <a:xfrm>
            <a:off x="2809071" y="576333"/>
            <a:ext cx="6679372" cy="137118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anchor="ctr" anchorCtr="0">
            <a:normAutofit/>
          </a:bodyPr>
          <a:lstStyle>
            <a:defPPr>
              <a:defRPr lang="zh-CN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sz="2800"/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2400"/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2000"/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11" name="文本占位符 8"/>
          <p:cNvSpPr txBox="1"/>
          <p:nvPr>
            <p:custDataLst>
              <p:tags r:id="rId6"/>
            </p:custDataLst>
          </p:nvPr>
        </p:nvSpPr>
        <p:spPr>
          <a:xfrm>
            <a:off x="1093994" y="2863022"/>
            <a:ext cx="2736000" cy="3420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anchor="ctr" anchorCtr="0">
            <a:normAutofit/>
          </a:bodyPr>
          <a:lstStyle>
            <a:defPPr>
              <a:defRPr lang="zh-CN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sz="2800"/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2400"/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2000"/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12" name="文本占位符 10"/>
          <p:cNvSpPr txBox="1"/>
          <p:nvPr>
            <p:custDataLst>
              <p:tags r:id="rId7"/>
            </p:custDataLst>
          </p:nvPr>
        </p:nvSpPr>
        <p:spPr>
          <a:xfrm>
            <a:off x="4780757" y="2863021"/>
            <a:ext cx="2736000" cy="3420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anchor="ctr" anchorCtr="0">
            <a:normAutofit/>
          </a:bodyPr>
          <a:lstStyle>
            <a:defPPr>
              <a:defRPr lang="zh-CN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sz="2800"/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2400"/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2000"/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13" name="文本占位符 12"/>
          <p:cNvSpPr txBox="1"/>
          <p:nvPr>
            <p:custDataLst>
              <p:tags r:id="rId8"/>
            </p:custDataLst>
          </p:nvPr>
        </p:nvSpPr>
        <p:spPr>
          <a:xfrm>
            <a:off x="8467520" y="2863021"/>
            <a:ext cx="2736000" cy="3420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</p:spTree>
    <p:custDataLst>
      <p:tags r:id="rId9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p_i"/>
  <p:tag name="KSO_WM_UNIT_INDEX" val="1_1"/>
  <p:tag name="KSO_WM_UNIT_ID" val="150995289*p_i*1_1"/>
  <p:tag name="KSO_WM_UNIT_CLEAR" val="1"/>
  <p:tag name="KSO_WM_UNIT_LAYERLEVEL" val="1_1"/>
  <p:tag name="KSO_WM_BEAUTIFY_FLAG" val="#wm#"/>
  <p:tag name="KSO_WM_DIAGRAM_GROUP_CODE" val="第十四组"/>
</p:tagLst>
</file>

<file path=ppt/tags/tag2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p_i"/>
  <p:tag name="KSO_WM_UNIT_INDEX" val="1_2"/>
  <p:tag name="KSO_WM_UNIT_ID" val="150995289*p_i*1_2"/>
  <p:tag name="KSO_WM_UNIT_CLEAR" val="1"/>
  <p:tag name="KSO_WM_UNIT_LAYERLEVEL" val="1_1"/>
  <p:tag name="KSO_WM_BEAUTIFY_FLAG" val="#wm#"/>
  <p:tag name="KSO_WM_DIAGRAM_GROUP_CODE" val="第十四组"/>
</p:tagLst>
</file>

<file path=ppt/tags/tag3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p_i"/>
  <p:tag name="KSO_WM_UNIT_INDEX" val="1_3"/>
  <p:tag name="KSO_WM_UNIT_ID" val="150995289*p_i*1_3"/>
  <p:tag name="KSO_WM_UNIT_CLEAR" val="1"/>
  <p:tag name="KSO_WM_UNIT_LAYERLEVEL" val="1_1"/>
  <p:tag name="KSO_WM_BEAUTIFY_FLAG" val="#wm#"/>
  <p:tag name="KSO_WM_DIAGRAM_GROUP_CODE" val="第十四组"/>
</p:tagLst>
</file>

<file path=ppt/tags/tag4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p_i"/>
  <p:tag name="KSO_WM_UNIT_INDEX" val="1_4"/>
  <p:tag name="KSO_WM_UNIT_ID" val="150995289*p_i*1_4"/>
  <p:tag name="KSO_WM_UNIT_CLEAR" val="1"/>
  <p:tag name="KSO_WM_UNIT_LAYERLEVEL" val="1_1"/>
  <p:tag name="KSO_WM_BEAUTIFY_FLAG" val="#wm#"/>
  <p:tag name="KSO_WM_DIAGRAM_GROUP_CODE" val="第十四组"/>
</p:tagLst>
</file>

<file path=ppt/tags/tag5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p_h_f"/>
  <p:tag name="KSO_WM_UNIT_INDEX" val="1_1_1"/>
  <p:tag name="KSO_WM_UNIT_ID" val="150995289*p_h_f*1_1_1"/>
  <p:tag name="KSO_WM_UNIT_CLEAR" val="1"/>
  <p:tag name="KSO_WM_UNIT_LAYERLEVEL" val="1_1_1"/>
  <p:tag name="KSO_WM_UNIT_VALUE" val="54"/>
  <p:tag name="KSO_WM_UNIT_HIGHLIGHT" val="0"/>
  <p:tag name="KSO_WM_UNIT_COMPATIBLE" val="0"/>
  <p:tag name="KSO_WM_UNIT_PRESET_TEXT" val="请在此处添加文本"/>
  <p:tag name="KSO_WM_BEAUTIFY_FLAG" val="#wm#"/>
  <p:tag name="KSO_WM_DIAGRAM_GROUP_CODE" val="第十四组"/>
</p:tagLst>
</file>

<file path=ppt/tags/tag6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p_h_f"/>
  <p:tag name="KSO_WM_UNIT_INDEX" val="1_2_1"/>
  <p:tag name="KSO_WM_UNIT_ID" val="150995289*p_h_f*1_2_1"/>
  <p:tag name="KSO_WM_UNIT_CLEAR" val="1"/>
  <p:tag name="KSO_WM_UNIT_LAYERLEVEL" val="1_1_1"/>
  <p:tag name="KSO_WM_UNIT_VALUE" val="56"/>
  <p:tag name="KSO_WM_UNIT_HIGHLIGHT" val="0"/>
  <p:tag name="KSO_WM_UNIT_COMPATIBLE" val="0"/>
  <p:tag name="KSO_WM_UNIT_PRESET_TEXT" val="请在此处添加文本"/>
  <p:tag name="KSO_WM_BEAUTIFY_FLAG" val="#wm#"/>
  <p:tag name="KSO_WM_DIAGRAM_GROUP_CODE" val="第十四组"/>
</p:tagLst>
</file>

<file path=ppt/tags/tag7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p_h_f"/>
  <p:tag name="KSO_WM_UNIT_INDEX" val="1_2_2"/>
  <p:tag name="KSO_WM_UNIT_ID" val="150995289*p_h_f*1_2_2"/>
  <p:tag name="KSO_WM_UNIT_CLEAR" val="1"/>
  <p:tag name="KSO_WM_UNIT_LAYERLEVEL" val="1_1_1"/>
  <p:tag name="KSO_WM_UNIT_VALUE" val="56"/>
  <p:tag name="KSO_WM_UNIT_HIGHLIGHT" val="0"/>
  <p:tag name="KSO_WM_UNIT_COMPATIBLE" val="0"/>
  <p:tag name="KSO_WM_UNIT_PRESET_TEXT" val="请在此处添加文本"/>
  <p:tag name="KSO_WM_BEAUTIFY_FLAG" val="#wm#"/>
  <p:tag name="KSO_WM_DIAGRAM_GROUP_CODE" val="第十四组"/>
</p:tagLst>
</file>

<file path=ppt/tags/tag8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p_h_f"/>
  <p:tag name="KSO_WM_UNIT_INDEX" val="1_2_3"/>
  <p:tag name="KSO_WM_UNIT_ID" val="150995289*p_h_f*1_2_3"/>
  <p:tag name="KSO_WM_UNIT_CLEAR" val="1"/>
  <p:tag name="KSO_WM_UNIT_LAYERLEVEL" val="1_1_1"/>
  <p:tag name="KSO_WM_UNIT_VALUE" val="56"/>
  <p:tag name="KSO_WM_UNIT_HIGHLIGHT" val="0"/>
  <p:tag name="KSO_WM_UNIT_COMPATIBLE" val="0"/>
  <p:tag name="KSO_WM_UNIT_PRESET_TEXT" val="请在此处添加文本"/>
  <p:tag name="KSO_WM_BEAUTIFY_FLAG" val="#wm#"/>
  <p:tag name="KSO_WM_DIAGRAM_GROUP_CODE" val="第十四组"/>
</p:tagLst>
</file>

<file path=ppt/tags/tag9.xml><?xml version="1.0" encoding="utf-8"?>
<p:tagLst xmlns:p="http://schemas.openxmlformats.org/presentationml/2006/main">
  <p:tag name="KSO_WM_SLIDE_ID" val="150995289"/>
  <p:tag name="KSO_WM_SLIDE_INDEX" val="16"/>
  <p:tag name="KSO_WM_SLIDE_ITEM_CNT" val="4"/>
  <p:tag name="KSO_WM_SLIDE_LAYOUT" val="p"/>
  <p:tag name="KSO_WM_SLIDE_LAYOUT_CNT" val="1"/>
  <p:tag name="KSO_WM_SLIDE_TYPE" val="text"/>
  <p:tag name="KSO_WM_BEAUTIFY_FLAG" val="#wm#"/>
  <p:tag name="KSO_WM_SLIDE_POSITION" val="86*45"/>
  <p:tag name="KSO_WM_SLIDE_SIZE" val="796*449"/>
  <p:tag name="KSO_WM_TEMPLATE_CATEGORY" val="preset"/>
  <p:tag name="KSO_WM_TEMPLATE_INDEX" val="1"/>
  <p:tag name="KSO_WM_TAG_VERSION" val="1.0"/>
  <p:tag name="KSO_WM_DIAGRAM_GROUP_CODE" val="第十四组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Kingsoft Office WPP</Application>
  <PresentationFormat>宽屏</PresentationFormat>
  <Paragraphs>8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kingsoft</dc:creator>
  <cp:lastModifiedBy>kingsoft</cp:lastModifiedBy>
  <cp:revision>1</cp:revision>
  <dcterms:created xsi:type="dcterms:W3CDTF">2015-12-03T08:53:30Z</dcterms:created>
  <dcterms:modified xsi:type="dcterms:W3CDTF">2015-12-03T08:53:31Z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2052-10.1.0.5359</vt:lpwstr>
  </property>
</Properties>
</file>