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1"/>
          <p:cNvSpPr txBox="1"/>
          <p:nvPr>
            <p:custDataLst>
              <p:tags r:id="rId1"/>
            </p:custDataLst>
          </p:nvPr>
        </p:nvSpPr>
        <p:spPr>
          <a:xfrm>
            <a:off x="1102782" y="802105"/>
            <a:ext cx="9973733" cy="516555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dirty="0" smtClean="0"/>
              <a:t>请在此处添加文本</a:t>
            </a:r>
            <a:endParaRPr lang="zh-CN" altLang="en-US" sz="3600" dirty="0" smtClean="0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f"/>
  <p:tag name="KSO_WM_UNIT_INDEX" val="1"/>
  <p:tag name="KSO_WM_UNIT_ID" val="150995295*f*1"/>
  <p:tag name="KSO_WM_UNIT_CLEAR" val="1"/>
  <p:tag name="KSO_WM_UNIT_LAYERLEVEL" val="1"/>
  <p:tag name="KSO_WM_UNIT_VALUE" val="210"/>
  <p:tag name="KSO_WM_UNIT_HIGHLIGHT" val="0"/>
  <p:tag name="KSO_WM_UNIT_COMPATIBLE" val="0"/>
  <p:tag name="KSO_WM_BEAUTIFY_FLAG" val="#wm#"/>
  <p:tag name="KSO_WM_UNIT_PRESET_TEXT" val="请在此处添加文本"/>
</p:tagLst>
</file>

<file path=ppt/tags/tag2.xml><?xml version="1.0" encoding="utf-8"?>
<p:tagLst xmlns:p="http://schemas.openxmlformats.org/presentationml/2006/main">
  <p:tag name="KSO_WM_TEMPLATE_CATEGORY" val="preset"/>
  <p:tag name="KSO_WM_TEMPLATE_INDEX" val="1"/>
  <p:tag name="KSO_WM_SLIDE_ID" val="150995295"/>
  <p:tag name="KSO_WM_SLIDE_INDEX" val="48"/>
  <p:tag name="KSO_WM_SLIDE_ITEM_CNT" val="1"/>
  <p:tag name="KSO_WM_SLIDE_LAYOUT" val="f"/>
  <p:tag name="KSO_WM_SLIDE_LAYOUT_CNT" val="1"/>
  <p:tag name="KSO_WM_SLIDE_TYPE" val="text"/>
  <p:tag name="KSO_WM_BEAUTIFY_FLAG" val="#wm#"/>
  <p:tag name="KSO_WM_SLIDE_POSITION" val="87*63"/>
  <p:tag name="KSO_WM_SLIDE_SIZE" val="785*407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Kingsoft Office WPP</Application>
  <PresentationFormat>宽屏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2015-12-03T08:53:44Z</dcterms:created>
  <dcterms:modified xsi:type="dcterms:W3CDTF">2015-12-03T08:53:44Z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