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56" r:id="rId5"/>
    <p:sldId id="484" r:id="rId6"/>
    <p:sldId id="465" r:id="rId7"/>
    <p:sldId id="459" r:id="rId8"/>
    <p:sldId id="474" r:id="rId9"/>
    <p:sldId id="476" r:id="rId10"/>
    <p:sldId id="509" r:id="rId11"/>
    <p:sldId id="510" r:id="rId12"/>
    <p:sldId id="270" r:id="rId13"/>
    <p:sldId id="477" r:id="rId14"/>
    <p:sldId id="472" r:id="rId15"/>
    <p:sldId id="313" r:id="rId16"/>
  </p:sldIdLst>
  <p:sldSz cx="9144000" cy="6858000" type="screen4x3"/>
  <p:notesSz cx="6858000" cy="9144000"/>
  <p:defaultTextStyle>
    <a:defPPr>
      <a:defRPr lang="zh-CN"/>
    </a:defPPr>
    <a:lvl1pPr marL="0" lvl="0" indent="0" algn="l" defTabSz="914400" eaLnBrk="1" fontAlgn="base" latinLnBrk="0" hangingPunct="1">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FF"/>
    <a:srgbClr val="0000FF"/>
    <a:srgbClr val="EDEDDD"/>
    <a:srgbClr val="F5F4F0"/>
    <a:srgbClr val="DEDCCD"/>
    <a:srgbClr val="F2F1ED"/>
    <a:srgbClr val="FCFCFA"/>
    <a:srgbClr val="1D20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5" d="100"/>
          <a:sy n="65" d="100"/>
        </p:scale>
        <p:origin x="-1536" y="-114"/>
      </p:cViewPr>
      <p:guideLst>
        <p:guide orient="horz" pos="2162"/>
        <p:guide pos="287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rcRect/>
          <a:stretch>
            <a:fillRect/>
          </a:stretch>
        </a:blipFill>
        <a:effectLst/>
      </p:bgPr>
    </p:bg>
    <p:spTree>
      <p:nvGrpSpPr>
        <p:cNvPr id="1" name=""/>
        <p:cNvGrpSpPr/>
        <p:nvPr/>
      </p:nvGrpSpPr>
      <p:grpSpPr>
        <a:xfrm>
          <a:off x="0" y="0"/>
          <a:ext cx="0" cy="0"/>
          <a:chOff x="0" y="0"/>
          <a:chExt cx="0" cy="0"/>
        </a:xfrm>
      </p:grpSpPr>
      <p:sp>
        <p:nvSpPr>
          <p:cNvPr id="2050" name="标题 2049"/>
          <p:cNvSpPr>
            <a:spLocks noGrp="1"/>
          </p:cNvSpPr>
          <p:nvPr>
            <p:ph type="ctrTitle" hasCustomPrompt="1"/>
          </p:nvPr>
        </p:nvSpPr>
        <p:spPr>
          <a:xfrm>
            <a:off x="3419475" y="2493963"/>
            <a:ext cx="5613400" cy="1470025"/>
          </a:xfrm>
          <a:prstGeom prst="rect">
            <a:avLst/>
          </a:prstGeom>
          <a:noFill/>
          <a:ln w="9525">
            <a:noFill/>
            <a:miter/>
          </a:ln>
        </p:spPr>
        <p:txBody>
          <a:bodyPr anchor="ctr"/>
          <a:lstStyle>
            <a:lvl1pPr lvl="0">
              <a:defRPr sz="3600" kern="1200">
                <a:ea typeface="黑体" panose="02010600030101010101" charset="-122"/>
              </a:defRPr>
            </a:lvl1pPr>
          </a:lstStyle>
          <a:p>
            <a:pPr lvl="0"/>
            <a:r>
              <a:rPr lang="zh-CN" altLang="en-US"/>
              <a:t>点击输入标题</a:t>
            </a:r>
            <a:endParaRPr lang="zh-CN" altLang="en-US"/>
          </a:p>
        </p:txBody>
      </p:sp>
      <p:sp>
        <p:nvSpPr>
          <p:cNvPr id="2051" name="副标题 2050"/>
          <p:cNvSpPr>
            <a:spLocks noGrp="1"/>
          </p:cNvSpPr>
          <p:nvPr>
            <p:ph type="subTitle" idx="1" hasCustomPrompt="1"/>
          </p:nvPr>
        </p:nvSpPr>
        <p:spPr>
          <a:xfrm>
            <a:off x="4611688" y="4030663"/>
            <a:ext cx="4352925" cy="838200"/>
          </a:xfrm>
          <a:prstGeom prst="rect">
            <a:avLst/>
          </a:prstGeom>
          <a:noFill/>
          <a:ln w="9525">
            <a:noFill/>
            <a:miter/>
          </a:ln>
        </p:spPr>
        <p:txBody>
          <a:bodyPr anchor="t"/>
          <a:lstStyle>
            <a:lvl1pPr marL="0" lvl="0" indent="0" algn="ctr">
              <a:buSzPct val="100000"/>
              <a:buFont typeface="Wingdings" panose="05000000000000000000" pitchFamily="2" charset="2"/>
              <a:defRPr sz="2400" kern="1200">
                <a:ea typeface="黑体" panose="02010600030101010101" charset="-122"/>
              </a:defRPr>
            </a:lvl1pPr>
            <a:lvl2pPr marL="457200" lvl="1" indent="-457200" algn="ctr">
              <a:buFont typeface="Wingdings" panose="05000000000000000000" pitchFamily="2" charset="2"/>
              <a:buNone/>
              <a:defRPr sz="2800" kern="1200">
                <a:ea typeface="宋体" panose="02010600030101010101" pitchFamily="2" charset="-122"/>
              </a:defRPr>
            </a:lvl2pPr>
            <a:lvl3pPr marL="914400" lvl="2" indent="-914400" algn="ctr">
              <a:buFont typeface="Wingdings" panose="05000000000000000000" pitchFamily="2" charset="2"/>
              <a:buNone/>
              <a:defRPr sz="2800" kern="1200">
                <a:ea typeface="宋体" panose="02010600030101010101" pitchFamily="2" charset="-122"/>
              </a:defRPr>
            </a:lvl3pPr>
            <a:lvl4pPr marL="1371600" lvl="3" indent="-1371600" algn="ctr">
              <a:buFont typeface="Wingdings" panose="05000000000000000000" pitchFamily="2" charset="2"/>
              <a:buNone/>
              <a:defRPr sz="2800" kern="1200">
                <a:ea typeface="宋体" panose="02010600030101010101" pitchFamily="2" charset="-122"/>
              </a:defRPr>
            </a:lvl4pPr>
            <a:lvl5pPr marL="1828800" lvl="4" indent="-1828800" algn="ctr">
              <a:buFont typeface="Wingdings" panose="05000000000000000000" pitchFamily="2" charset="2"/>
              <a:buNone/>
              <a:defRPr sz="2800" kern="1200">
                <a:ea typeface="宋体" panose="02010600030101010101" pitchFamily="2" charset="-122"/>
              </a:defRPr>
            </a:lvl5pPr>
          </a:lstStyle>
          <a:p>
            <a:pPr lvl="0"/>
            <a:r>
              <a:rPr lang="zh-CN" altLang="en-US"/>
              <a:t>点击输入副标题</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1" y="2505075"/>
            <a:ext cx="3868340"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391"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p:txStyles>
    <p:titleStyle>
      <a:lvl1pPr marL="0" lvl="0" indent="0" algn="ctr" defTabSz="914400" eaLnBrk="1" fontAlgn="base" latinLnBrk="0" hangingPunct="1">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a:xfrm>
          <a:off x="0" y="0"/>
          <a:ext cx="0" cy="0"/>
          <a:chOff x="0" y="0"/>
          <a:chExt cx="0" cy="0"/>
        </a:xfrm>
      </p:grpSpPr>
      <p:sp>
        <p:nvSpPr>
          <p:cNvPr id="3074" name="标题 3073"/>
          <p:cNvSpPr>
            <a:spLocks noGrp="1"/>
          </p:cNvSpPr>
          <p:nvPr>
            <p:ph type="title"/>
          </p:nvPr>
        </p:nvSpPr>
        <p:spPr>
          <a:xfrm>
            <a:off x="457200" y="274638"/>
            <a:ext cx="8229600" cy="1143000"/>
          </a:xfrm>
          <a:prstGeom prst="rect">
            <a:avLst/>
          </a:prstGeom>
          <a:noFill/>
          <a:ln w="9525">
            <a:noFill/>
            <a:miter/>
          </a:ln>
        </p:spPr>
        <p:txBody>
          <a:bodyPr anchor="ctr"/>
          <a:lstStyle/>
          <a:p>
            <a:pPr lvl="0"/>
            <a:r>
              <a:rPr lang="zh-CN" altLang="en-US"/>
              <a:t>单击此处编辑母版标题样式</a:t>
            </a:r>
            <a:endParaRPr lang="zh-CN" altLang="en-US"/>
          </a:p>
        </p:txBody>
      </p:sp>
      <p:sp>
        <p:nvSpPr>
          <p:cNvPr id="3075" name="文本占位符 3074"/>
          <p:cNvSpPr>
            <a:spLocks noGrp="1"/>
          </p:cNvSpPr>
          <p:nvPr>
            <p:ph type="body" idx="1"/>
          </p:nvPr>
        </p:nvSpPr>
        <p:spPr>
          <a:xfrm>
            <a:off x="457200" y="1600200"/>
            <a:ext cx="8229600" cy="4525963"/>
          </a:xfrm>
          <a:prstGeom prst="rect">
            <a:avLst/>
          </a:prstGeom>
          <a:noFill/>
          <a:ln w="9525">
            <a:noFill/>
            <a:miter/>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6" name="日期占位符 3075"/>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3077" name="页脚占位符 3076"/>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en-US" altLang="zh-CN"/>
            </a:fld>
            <a:endParaRPr 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eaLnBrk="1" fontAlgn="base" latinLnBrk="0" hangingPunct="1">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628650" y="365125"/>
            <a:ext cx="7886700" cy="1325563"/>
          </a:xfrm>
          <a:prstGeom prst="rect">
            <a:avLst/>
          </a:prstGeom>
          <a:noFill/>
          <a:ln w="9525">
            <a:noFill/>
            <a:miter/>
          </a:ln>
        </p:spPr>
        <p:txBody>
          <a:bodyPr vert="horz" anchor="ctr">
            <a:normAutofit/>
          </a:bodyPr>
          <a:lstStyle/>
          <a:p>
            <a:pPr lvl="0"/>
            <a:r>
              <a:rPr lang="zh-CN" altLang="en-US"/>
              <a:t>单击此处编辑母版标题样式</a:t>
            </a:r>
            <a:endParaRPr lang="zh-CN" altLang="en-US"/>
          </a:p>
        </p:txBody>
      </p:sp>
      <p:sp>
        <p:nvSpPr>
          <p:cNvPr id="1027" name="文本占位符 2"/>
          <p:cNvSpPr>
            <a:spLocks noGrp="1"/>
          </p:cNvSpPr>
          <p:nvPr>
            <p:ph type="body" idx="1"/>
          </p:nvPr>
        </p:nvSpPr>
        <p:spPr>
          <a:xfrm>
            <a:off x="628650" y="1825625"/>
            <a:ext cx="7886700" cy="4351338"/>
          </a:xfrm>
          <a:prstGeom prst="rect">
            <a:avLst/>
          </a:prstGeom>
          <a:noFill/>
          <a:ln w="9525">
            <a:noFill/>
            <a:miter/>
          </a:ln>
        </p:spPr>
        <p:txBody>
          <a:bodyPr vert="horz">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3"/>
          <p:cNvSpPr>
            <a:spLocks noGrp="1"/>
          </p:cNvSpPr>
          <p:nvPr>
            <p:ph type="dt" sz="half" idx="2"/>
          </p:nvPr>
        </p:nvSpPr>
        <p:spPr>
          <a:xfrm>
            <a:off x="628650" y="6356350"/>
            <a:ext cx="2057400" cy="365125"/>
          </a:xfrm>
          <a:prstGeom prst="rect">
            <a:avLst/>
          </a:prstGeom>
          <a:noFill/>
          <a:ln w="9525">
            <a:noFill/>
            <a:miter/>
          </a:ln>
        </p:spPr>
        <p:txBody>
          <a:bodyPr vert="horz" anchor="ctr"/>
          <a:lstStyle>
            <a:lvl1pPr algn="l">
              <a:defRPr sz="900">
                <a:solidFill>
                  <a:srgbClr val="898989"/>
                </a:solidFill>
                <a:ea typeface="宋体" panose="02010600030101010101" pitchFamily="2" charset="-122"/>
              </a:defRPr>
            </a:lvl1pPr>
          </a:lstStyle>
          <a:p>
            <a:pPr lvl="0"/>
            <a:endParaRPr lang="zh-CN" altLang="en-US" dirty="0"/>
          </a:p>
        </p:txBody>
      </p:sp>
      <p:sp>
        <p:nvSpPr>
          <p:cNvPr id="1029" name="页脚占位符 4"/>
          <p:cNvSpPr>
            <a:spLocks noGrp="1"/>
          </p:cNvSpPr>
          <p:nvPr>
            <p:ph type="ftr" sz="quarter" idx="3"/>
          </p:nvPr>
        </p:nvSpPr>
        <p:spPr>
          <a:xfrm>
            <a:off x="3028950" y="6356350"/>
            <a:ext cx="3086100" cy="365125"/>
          </a:xfrm>
          <a:prstGeom prst="rect">
            <a:avLst/>
          </a:prstGeom>
          <a:noFill/>
          <a:ln w="9525">
            <a:noFill/>
            <a:miter/>
          </a:ln>
        </p:spPr>
        <p:txBody>
          <a:bodyPr vert="horz" anchor="ctr"/>
          <a:lstStyle>
            <a:lvl1pPr algn="ctr">
              <a:defRPr sz="900">
                <a:solidFill>
                  <a:srgbClr val="898989"/>
                </a:solidFill>
                <a:ea typeface="宋体" panose="02010600030101010101" pitchFamily="2" charset="-122"/>
              </a:defRPr>
            </a:lvl1pPr>
          </a:lstStyle>
          <a:p>
            <a:pPr lvl="0"/>
          </a:p>
        </p:txBody>
      </p:sp>
      <p:sp>
        <p:nvSpPr>
          <p:cNvPr id="1030" name="灯片编号占位符 5"/>
          <p:cNvSpPr>
            <a:spLocks noGrp="1"/>
          </p:cNvSpPr>
          <p:nvPr>
            <p:ph type="sldNum" sz="quarter" idx="4"/>
          </p:nvPr>
        </p:nvSpPr>
        <p:spPr>
          <a:xfrm>
            <a:off x="6457950" y="6356350"/>
            <a:ext cx="2057400" cy="365125"/>
          </a:xfrm>
          <a:prstGeom prst="rect">
            <a:avLst/>
          </a:prstGeom>
          <a:noFill/>
          <a:ln w="9525">
            <a:noFill/>
            <a:miter/>
          </a:ln>
        </p:spPr>
        <p:txBody>
          <a:bodyPr vert="horz" anchor="ctr"/>
          <a:lstStyle>
            <a:lvl1pPr algn="r">
              <a:defRPr sz="900">
                <a:solidFill>
                  <a:srgbClr val="898989"/>
                </a:solidFill>
                <a:ea typeface="宋体" panose="02010600030101010101" pitchFamily="2" charset="-122"/>
              </a:defRPr>
            </a:lvl1pPr>
          </a:lstStyle>
          <a:p>
            <a:pPr lvl="0"/>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lvl="0" algn="l" defTabSz="685800" eaLnBrk="1" fontAlgn="base" latinLnBrk="0" hangingPunct="1">
        <a:lnSpc>
          <a:spcPct val="90000"/>
        </a:lnSpc>
        <a:spcBef>
          <a:spcPct val="0"/>
        </a:spcBef>
        <a:buNone/>
        <a:defRPr sz="3300" kern="1200">
          <a:solidFill>
            <a:schemeClr val="tx1"/>
          </a:solidFill>
          <a:latin typeface="+mj-lt"/>
          <a:ea typeface="+mj-ea"/>
          <a:cs typeface="+mj-cs"/>
          <a:sym typeface="方正行楷_GBK" charset="0"/>
        </a:defRPr>
      </a:lvl1pPr>
    </p:titleStyle>
    <p:bodyStyle>
      <a:lvl1pPr marL="171450" lvl="0" indent="-170815" algn="l" defTabSz="685800" eaLnBrk="1" fontAlgn="base"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sym typeface="方正粗倩_GBK" charset="0"/>
        </a:defRPr>
      </a:lvl1pPr>
      <a:lvl2pPr marL="514350" lvl="1" indent="-170815" algn="l" defTabSz="685800" eaLnBrk="1" fontAlgn="base"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sym typeface="方正粗倩_GBK" charset="0"/>
        </a:defRPr>
      </a:lvl2pPr>
      <a:lvl3pPr marL="857250" lvl="2" indent="-170815" algn="l" defTabSz="685800" eaLnBrk="1" fontAlgn="base"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sym typeface="方正粗倩_GBK" charset="0"/>
        </a:defRPr>
      </a:lvl3pPr>
      <a:lvl4pPr marL="1200150" lvl="3" indent="-170815" algn="l" defTabSz="685800" eaLnBrk="1" fontAlgn="base"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sym typeface="方正粗倩_GBK" charset="0"/>
        </a:defRPr>
      </a:lvl4pPr>
      <a:lvl5pPr marL="1543050" lvl="4" indent="-170815" algn="l" defTabSz="685800" eaLnBrk="1" fontAlgn="base"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sym typeface="方正粗倩_GBK" charset="0"/>
        </a:defRPr>
      </a:lvl5pPr>
      <a:lvl6pPr marL="1885950" lvl="5" indent="-170815" algn="l" defTabSz="685800" eaLnBrk="1" fontAlgn="base"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sym typeface="方正粗倩_GBK" charset="0"/>
        </a:defRPr>
      </a:lvl6pPr>
      <a:lvl7pPr marL="2228850" lvl="6" indent="-170815" algn="l" defTabSz="685800" eaLnBrk="1" fontAlgn="base"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sym typeface="方正粗倩_GBK" charset="0"/>
        </a:defRPr>
      </a:lvl7pPr>
      <a:lvl8pPr marL="2571750" lvl="7" indent="-170815" algn="l" defTabSz="685800" eaLnBrk="1" fontAlgn="base"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sym typeface="方正粗倩_GBK" charset="0"/>
        </a:defRPr>
      </a:lvl8pPr>
      <a:lvl9pPr marL="2914650" lvl="8" indent="-170815" algn="l" defTabSz="685800" eaLnBrk="1" fontAlgn="base"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sym typeface="方正粗倩_GBK" charset="0"/>
        </a:defRPr>
      </a:lvl9pPr>
    </p:bodyStyle>
    <p:otherStyle>
      <a:lvl1pPr marL="0" lvl="0" indent="0" algn="l" defTabSz="685800" eaLnBrk="1" fontAlgn="base" latinLnBrk="0" hangingPunct="1">
        <a:spcBef>
          <a:spcPct val="0"/>
        </a:spcBef>
        <a:spcAft>
          <a:spcPct val="0"/>
        </a:spcAft>
        <a:buClr>
          <a:srgbClr val="000000"/>
        </a:buClr>
        <a:buFont typeface="Arial" panose="020B0604020202020204" pitchFamily="34" charset="0"/>
        <a:defRPr sz="1350" kern="1200" baseline="0">
          <a:solidFill>
            <a:schemeClr val="tx1"/>
          </a:solidFill>
          <a:latin typeface="+mn-lt"/>
          <a:ea typeface="+mn-ea"/>
          <a:cs typeface="+mn-cs"/>
        </a:defRPr>
      </a:lvl1pPr>
      <a:lvl2pPr marL="342900" lvl="1" indent="0" algn="l" defTabSz="685800" eaLnBrk="1" fontAlgn="base" latinLnBrk="0" hangingPunct="1">
        <a:spcBef>
          <a:spcPct val="0"/>
        </a:spcBef>
        <a:spcAft>
          <a:spcPct val="0"/>
        </a:spcAft>
        <a:buClr>
          <a:srgbClr val="000000"/>
        </a:buClr>
        <a:buFont typeface="Arial" panose="020B0604020202020204" pitchFamily="34" charset="0"/>
        <a:defRPr sz="1350" kern="1200" baseline="0">
          <a:solidFill>
            <a:schemeClr val="tx1"/>
          </a:solidFill>
          <a:latin typeface="+mn-lt"/>
          <a:ea typeface="+mn-ea"/>
          <a:cs typeface="+mn-cs"/>
        </a:defRPr>
      </a:lvl2pPr>
      <a:lvl3pPr marL="685800" lvl="2" indent="0" algn="l" defTabSz="685800" eaLnBrk="1" fontAlgn="base" latinLnBrk="0" hangingPunct="1">
        <a:spcBef>
          <a:spcPct val="0"/>
        </a:spcBef>
        <a:spcAft>
          <a:spcPct val="0"/>
        </a:spcAft>
        <a:buClr>
          <a:srgbClr val="000000"/>
        </a:buClr>
        <a:buFont typeface="Arial" panose="020B0604020202020204" pitchFamily="34" charset="0"/>
        <a:defRPr sz="1350" kern="1200" baseline="0">
          <a:solidFill>
            <a:schemeClr val="tx1"/>
          </a:solidFill>
          <a:latin typeface="+mn-lt"/>
          <a:ea typeface="+mn-ea"/>
          <a:cs typeface="+mn-cs"/>
        </a:defRPr>
      </a:lvl3pPr>
      <a:lvl4pPr marL="1028700" lvl="3" indent="0" algn="l" defTabSz="685800" eaLnBrk="1" fontAlgn="base" latinLnBrk="0" hangingPunct="1">
        <a:spcBef>
          <a:spcPct val="0"/>
        </a:spcBef>
        <a:spcAft>
          <a:spcPct val="0"/>
        </a:spcAft>
        <a:buClr>
          <a:srgbClr val="000000"/>
        </a:buClr>
        <a:buFont typeface="Arial" panose="020B0604020202020204" pitchFamily="34" charset="0"/>
        <a:defRPr sz="1350" kern="1200" baseline="0">
          <a:solidFill>
            <a:schemeClr val="tx1"/>
          </a:solidFill>
          <a:latin typeface="+mn-lt"/>
          <a:ea typeface="+mn-ea"/>
          <a:cs typeface="+mn-cs"/>
        </a:defRPr>
      </a:lvl4pPr>
      <a:lvl5pPr marL="1371600" lvl="4" indent="0" algn="l" defTabSz="685800" eaLnBrk="1" fontAlgn="base" latinLnBrk="0" hangingPunct="1">
        <a:spcBef>
          <a:spcPct val="0"/>
        </a:spcBef>
        <a:spcAft>
          <a:spcPct val="0"/>
        </a:spcAft>
        <a:buClr>
          <a:srgbClr val="000000"/>
        </a:buClr>
        <a:buFont typeface="Arial" panose="020B0604020202020204" pitchFamily="34" charset="0"/>
        <a:defRPr sz="1350" kern="1200" baseline="0">
          <a:solidFill>
            <a:schemeClr val="tx1"/>
          </a:solidFill>
          <a:latin typeface="+mn-lt"/>
          <a:ea typeface="+mn-ea"/>
          <a:cs typeface="+mn-cs"/>
        </a:defRPr>
      </a:lvl5pPr>
      <a:lvl6pPr marL="1714500" lvl="5" indent="0" algn="l" defTabSz="685800" eaLnBrk="1" fontAlgn="base" latinLnBrk="0" hangingPunct="1">
        <a:spcBef>
          <a:spcPct val="0"/>
        </a:spcBef>
        <a:spcAft>
          <a:spcPct val="0"/>
        </a:spcAft>
        <a:buClr>
          <a:srgbClr val="000000"/>
        </a:buClr>
        <a:buFont typeface="Arial" panose="020B0604020202020204" pitchFamily="34" charset="0"/>
        <a:defRPr sz="1350" kern="1200" baseline="0">
          <a:solidFill>
            <a:schemeClr val="tx1"/>
          </a:solidFill>
          <a:latin typeface="+mn-lt"/>
          <a:ea typeface="+mn-ea"/>
          <a:cs typeface="+mn-cs"/>
        </a:defRPr>
      </a:lvl6pPr>
      <a:lvl7pPr marL="2057400" lvl="6" indent="0" algn="l" defTabSz="685800" eaLnBrk="1" fontAlgn="base" latinLnBrk="0" hangingPunct="1">
        <a:spcBef>
          <a:spcPct val="0"/>
        </a:spcBef>
        <a:spcAft>
          <a:spcPct val="0"/>
        </a:spcAft>
        <a:buClr>
          <a:srgbClr val="000000"/>
        </a:buClr>
        <a:buFont typeface="Arial" panose="020B0604020202020204" pitchFamily="34" charset="0"/>
        <a:defRPr sz="1350" kern="1200" baseline="0">
          <a:solidFill>
            <a:schemeClr val="tx1"/>
          </a:solidFill>
          <a:latin typeface="+mn-lt"/>
          <a:ea typeface="+mn-ea"/>
          <a:cs typeface="+mn-cs"/>
        </a:defRPr>
      </a:lvl7pPr>
      <a:lvl8pPr marL="2400300" lvl="7" indent="0" algn="l" defTabSz="685800" eaLnBrk="1" fontAlgn="base" latinLnBrk="0" hangingPunct="1">
        <a:spcBef>
          <a:spcPct val="0"/>
        </a:spcBef>
        <a:spcAft>
          <a:spcPct val="0"/>
        </a:spcAft>
        <a:buClr>
          <a:srgbClr val="000000"/>
        </a:buClr>
        <a:buFont typeface="Arial" panose="020B0604020202020204" pitchFamily="34" charset="0"/>
        <a:defRPr sz="1350" kern="1200" baseline="0">
          <a:solidFill>
            <a:schemeClr val="tx1"/>
          </a:solidFill>
          <a:latin typeface="+mn-lt"/>
          <a:ea typeface="+mn-ea"/>
          <a:cs typeface="+mn-cs"/>
        </a:defRPr>
      </a:lvl8pPr>
      <a:lvl9pPr marL="2743200" lvl="8" indent="0" algn="l" defTabSz="685800" eaLnBrk="1" fontAlgn="base" latinLnBrk="0" hangingPunct="1">
        <a:spcBef>
          <a:spcPct val="0"/>
        </a:spcBef>
        <a:spcAft>
          <a:spcPct val="0"/>
        </a:spcAft>
        <a:buClr>
          <a:srgbClr val="000000"/>
        </a:buClr>
        <a:buFont typeface="Arial" panose="020B0604020202020204" pitchFamily="34" charset="0"/>
        <a:defRPr sz="1350"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slide" Target="slide1.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19.png"/><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7.png"/><Relationship Id="rId10"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http://ztu68.com/uploads/Psd/c100626/12M555V630330-159E.jpg"/>
          <p:cNvPicPr>
            <a:picLocks noChangeAspect="1"/>
          </p:cNvPicPr>
          <p:nvPr/>
        </p:nvPicPr>
        <p:blipFill>
          <a:blip r:embed="rId1"/>
          <a:srcRect t="-3296"/>
          <a:stretch>
            <a:fillRect/>
          </a:stretch>
        </p:blipFill>
        <p:spPr>
          <a:xfrm>
            <a:off x="3708400" y="1341120"/>
            <a:ext cx="4389120" cy="4411345"/>
          </a:xfrm>
          <a:prstGeom prst="rect">
            <a:avLst/>
          </a:prstGeom>
          <a:noFill/>
          <a:ln w="9525">
            <a:noFill/>
            <a:miter/>
          </a:ln>
          <a:effectLst>
            <a:outerShdw dist="38100" dir="5400000" algn="ctr" rotWithShape="0">
              <a:srgbClr val="000000">
                <a:alpha val="39000"/>
              </a:srgbClr>
            </a:outerShdw>
          </a:effectLst>
        </p:spPr>
      </p:pic>
      <p:sp>
        <p:nvSpPr>
          <p:cNvPr id="5122" name="标题 5121"/>
          <p:cNvSpPr>
            <a:spLocks noGrp="1"/>
          </p:cNvSpPr>
          <p:nvPr>
            <p:ph type="ctrTitle"/>
          </p:nvPr>
        </p:nvSpPr>
        <p:spPr>
          <a:xfrm>
            <a:off x="3204210" y="2925128"/>
            <a:ext cx="5613400" cy="1470025"/>
          </a:xfrm>
        </p:spPr>
        <p:txBody>
          <a:bodyPr anchor="ctr"/>
          <a:lstStyle/>
          <a:p>
            <a:pPr defTabSz="914400">
              <a:buNone/>
            </a:pPr>
            <a:r>
              <a:rPr lang="zh-CN" altLang="en-US" sz="9600" kern="1200" baseline="0" dirty="0">
                <a:latin typeface="华文新魏" panose="02010800040101010101" charset="-122"/>
                <a:ea typeface="华文新魏" panose="02010800040101010101" charset="-122"/>
              </a:rPr>
              <a:t>氓</a:t>
            </a:r>
            <a:endParaRPr lang="zh-CN" altLang="en-US" sz="9600" kern="1200" baseline="0" dirty="0">
              <a:latin typeface="华文新魏" panose="02010800040101010101" charset="-122"/>
              <a:ea typeface="华文新魏" panose="02010800040101010101" charset="-122"/>
            </a:endParaRPr>
          </a:p>
        </p:txBody>
      </p:sp>
      <p:pic>
        <p:nvPicPr>
          <p:cNvPr id="9218" name="图片 9217" descr="毛笔2"/>
          <p:cNvPicPr>
            <a:picLocks noChangeAspect="1"/>
          </p:cNvPicPr>
          <p:nvPr/>
        </p:nvPicPr>
        <p:blipFill>
          <a:blip r:embed="rId2"/>
          <a:srcRect l="48750" t="22501" r="13750" b="42500"/>
          <a:stretch>
            <a:fillRect/>
          </a:stretch>
        </p:blipFill>
        <p:spPr>
          <a:xfrm>
            <a:off x="6804660" y="1052830"/>
            <a:ext cx="2896235" cy="2026920"/>
          </a:xfrm>
          <a:prstGeom prst="rect">
            <a:avLst/>
          </a:prstGeom>
          <a:noFill/>
          <a:ln w="9525">
            <a:noFill/>
            <a:miter/>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par>
                                <p:cTn id="8" presetID="0" presetClass="path" presetSubtype="0" accel="50000" decel="50000" fill="hold" nodeType="withEffect">
                                  <p:stCondLst>
                                    <p:cond delay="0"/>
                                  </p:stCondLst>
                                  <p:childTnLst>
                                    <p:animMotion origin="layout" path="M -0.157186 0.041471 L -0.146989 0.051961 L -0.136793 0.062449 L -0.128598 0.075502 L -0.130694 0.088552 L -0.140891 0.088552 L -0.151086 0.091236 L -0.161282 0.096358 L -0.171480 0.101604 L -0.179675 0.114654 L -0.169478 0.117337 L -0.159283 0.117337 L -0.149086 0.117337 L -0.138890 0.114654 L -0.128598 0.109531 L -0.138890 0.106848 L -0.149086 0.106848 L -0.155185 0.119897 L -0.155185 0.132950 L -0.155185 0.146122 L -0.151086 0.159172 L -0.140891 0.159172 L -0.130694 0.153929 L -0.120498 0.148682 L -0.120498 0.135632 L -0.118401 0.122582 L -0.118401 0.109531 L -0.118401 0.096358 L -0.118401 0.083308 L -0.118401 0.070257 L -0.110301 0.057206 L -0.100009 0.049400 L -0.089814 0.046717 L -0.079617 0.046717 L -0.069421 0.046717 L -0.059224 0.046717 L -0.057127 0.059767 L -0.067419 0.067696 L -0.077616 0.075502 L -0.087812 0.080746 L -0.098009 0.080746 L -0.108204 0.080746 L -0.112303 0.067696 L -0.114304 0.080746 L -0.112303 0.093798 L -0.112303 0.106848 L -0.112303 0.119897 L -0.112303 0.132950 L -0.110301 0.146122 L -0.110301 0.159172 L -0.110301 0.172224 L -0.100009 0.174784 L -0.089814 0.174784 L -0.079617 0.164418 L -0.073519 0.151246 L -0.075519 0.138194 L -0.083714 0.125144 L -0.093911 0.119897 L -0.104107 0.117337 L -0.089814 0.114654 L -0.079617 0.114654 L -0.069421 0.112092 L -0.059224 0.112092 L -0.049027 0.106848 L -0.059224 0.109531 L -0.069421 0.109531 L -0.079617 0.112092 L -0.081714 0.099042 L -0.079617 0.112092 L -0.075519 0.125144 L -0.071422 0.138194 L -0.067419 0.151246 L -0.061225 0.164418 L -0.053126 0.177469 L -0.044930 0.190520 L -0.034734 0.195763 L -0.024537 0.201008 L -0.016342 0.185275 L -0.014245 0.172224 L -0.012245 0.159172 L -0.016342 0.146122 L -0.024537 0.132950 " pathEditMode="relative" rAng="0" ptsTypes="">
                                      <p:cBhvr>
                                        <p:cTn id="9" dur="3000" fill="hold"/>
                                        <p:tgtEl>
                                          <p:spTgt spid="9218"/>
                                        </p:tgtEl>
                                        <p:attrNameLst>
                                          <p:attrName>ppt_x</p:attrName>
                                          <p:attrName>ppt_y</p:attrName>
                                        </p:attrNameLst>
                                      </p:cBhvr>
                                      <p:rCtr x="61" y="80"/>
                                    </p:animMotion>
                                  </p:childTnLst>
                                </p:cTn>
                              </p:par>
                              <p:par>
                                <p:cTn id="10" presetID="22" presetClass="entr" presetSubtype="8" fill="hold" grpId="1" nodeType="with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ipe(left)">
                                      <p:cBhvr>
                                        <p:cTn id="12" dur="4000"/>
                                        <p:tgtEl>
                                          <p:spTgt spid="5122"/>
                                        </p:tgtEl>
                                      </p:cBhvr>
                                    </p:animEffect>
                                  </p:childTnLst>
                                </p:cTn>
                              </p:par>
                            </p:childTnLst>
                          </p:cTn>
                        </p:par>
                        <p:par>
                          <p:cTn id="13" fill="hold">
                            <p:stCondLst>
                              <p:cond delay="500"/>
                            </p:stCondLst>
                            <p:childTnLst>
                              <p:par>
                                <p:cTn id="14" presetID="2" presetClass="exit" presetSubtype="2" fill="hold" nodeType="afterEffect">
                                  <p:stCondLst>
                                    <p:cond delay="0"/>
                                  </p:stCondLst>
                                  <p:childTnLst>
                                    <p:anim calcmode="lin" valueType="num">
                                      <p:cBhvr additive="base">
                                        <p:cTn id="15" dur="500"/>
                                        <p:tgtEl>
                                          <p:spTgt spid="9218"/>
                                        </p:tgtEl>
                                        <p:attrNameLst>
                                          <p:attrName>ppt_x</p:attrName>
                                        </p:attrNameLst>
                                      </p:cBhvr>
                                      <p:tavLst>
                                        <p:tav tm="0">
                                          <p:val>
                                            <p:strVal val="ppt_x"/>
                                          </p:val>
                                        </p:tav>
                                        <p:tav tm="100000">
                                          <p:val>
                                            <p:strVal val="1+ppt_w/2"/>
                                          </p:val>
                                        </p:tav>
                                      </p:tavLst>
                                    </p:anim>
                                    <p:anim calcmode="lin" valueType="num">
                                      <p:cBhvr additive="base">
                                        <p:cTn id="16" dur="500"/>
                                        <p:tgtEl>
                                          <p:spTgt spid="9218"/>
                                        </p:tgtEl>
                                        <p:attrNameLst>
                                          <p:attrName>ppt_y</p:attrName>
                                        </p:attrNameLst>
                                      </p:cBhvr>
                                      <p:tavLst>
                                        <p:tav tm="0">
                                          <p:val>
                                            <p:strVal val="ppt_y"/>
                                          </p:val>
                                        </p:tav>
                                        <p:tav tm="100000">
                                          <p:val>
                                            <p:strVal val="ppt_y"/>
                                          </p:val>
                                        </p:tav>
                                      </p:tavLst>
                                    </p:anim>
                                    <p:set>
                                      <p:cBhvr>
                                        <p:cTn id="17" dur="1" fill="hold">
                                          <p:stCondLst>
                                            <p:cond delay="499"/>
                                          </p:stCondLst>
                                        </p:cTn>
                                        <p:tgtEl>
                                          <p:spTgt spid="92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2"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22580" y="2997200"/>
            <a:ext cx="8612505" cy="2797175"/>
          </a:xfrm>
          <a:prstGeom prst="rect">
            <a:avLst/>
          </a:prstGeom>
          <a:noFill/>
        </p:spPr>
        <p:txBody>
          <a:bodyPr wrap="square" rtlCol="0" anchor="t">
            <a:spAutoFit/>
          </a:bodyPr>
          <a:lstStyle/>
          <a:p>
            <a:pPr lvl="0" defTabSz="914400">
              <a:lnSpc>
                <a:spcPct val="110000"/>
              </a:lnSpc>
            </a:pPr>
            <a:r>
              <a:rPr lang="en-US" altLang="zh-CN" sz="3200" dirty="0">
                <a:solidFill>
                  <a:schemeClr val="tx1"/>
                </a:solidFill>
                <a:latin typeface="华文新魏" panose="02010800040101010101" charset="-122"/>
                <a:ea typeface="华文新魏" panose="02010800040101010101" charset="-122"/>
                <a:sym typeface="+mn-ea"/>
              </a:rPr>
              <a:t>    </a:t>
            </a:r>
            <a:r>
              <a:rPr lang="zh-CN" altLang="en-US" sz="3200" b="1" dirty="0">
                <a:solidFill>
                  <a:schemeClr val="tx1"/>
                </a:solidFill>
                <a:latin typeface="华文新魏" panose="02010800040101010101" charset="-122"/>
                <a:ea typeface="华文新魏" panose="02010800040101010101" charset="-122"/>
                <a:sym typeface="+mn-ea"/>
              </a:rPr>
              <a:t>本文通过写女主人公从恋爱结婚</a:t>
            </a:r>
            <a:r>
              <a:rPr lang="zh-CN" altLang="en-US" sz="3200" b="1" dirty="0">
                <a:solidFill>
                  <a:schemeClr val="tx1"/>
                </a:solidFill>
                <a:latin typeface="华文新魏" panose="02010800040101010101" charset="-122"/>
                <a:ea typeface="华文新魏" panose="02010800040101010101" charset="-122"/>
                <a:sym typeface="宋体" panose="02010600030101010101" pitchFamily="2" charset="-122"/>
              </a:rPr>
              <a:t>到婚变</a:t>
            </a:r>
            <a:r>
              <a:rPr lang="zh-CN" altLang="en-US" sz="3200" b="1" dirty="0">
                <a:solidFill>
                  <a:schemeClr val="tx1"/>
                </a:solidFill>
                <a:latin typeface="华文新魏" panose="02010800040101010101" charset="-122"/>
                <a:ea typeface="华文新魏" panose="02010800040101010101" charset="-122"/>
                <a:sym typeface="+mn-ea"/>
              </a:rPr>
              <a:t>的过程，塑造了</a:t>
            </a:r>
            <a:r>
              <a:rPr lang="zh-CN" altLang="en-US" sz="3200" b="1" dirty="0">
                <a:solidFill>
                  <a:schemeClr val="tx1"/>
                </a:solidFill>
                <a:latin typeface="华文新魏" panose="02010800040101010101" charset="-122"/>
                <a:ea typeface="华文新魏" panose="02010800040101010101" charset="-122"/>
                <a:sym typeface="Arial" panose="020B0604020202020204" pitchFamily="34" charset="0"/>
              </a:rPr>
              <a:t>一个勤劳、</a:t>
            </a:r>
            <a:r>
              <a:rPr lang="zh-CN" altLang="en-US" sz="3200" b="1" dirty="0">
                <a:solidFill>
                  <a:schemeClr val="tx1"/>
                </a:solidFill>
                <a:latin typeface="华文新魏" panose="02010800040101010101" charset="-122"/>
                <a:ea typeface="华文新魏" panose="02010800040101010101" charset="-122"/>
                <a:sym typeface="宋体" panose="02010600030101010101" pitchFamily="2" charset="-122"/>
              </a:rPr>
              <a:t>温柔、坚强的妇女</a:t>
            </a:r>
            <a:r>
              <a:rPr lang="zh-CN" altLang="en-US" sz="3200" b="1" dirty="0">
                <a:solidFill>
                  <a:schemeClr val="tx1"/>
                </a:solidFill>
                <a:latin typeface="华文新魏" panose="02010800040101010101" charset="-122"/>
                <a:ea typeface="华文新魏" panose="02010800040101010101" charset="-122"/>
                <a:sym typeface="+mn-ea"/>
              </a:rPr>
              <a:t>形象，</a:t>
            </a:r>
            <a:r>
              <a:rPr lang="zh-CN" altLang="en-US" sz="3200" b="1" dirty="0">
                <a:solidFill>
                  <a:schemeClr val="tx1"/>
                </a:solidFill>
                <a:latin typeface="华文新魏" panose="02010800040101010101" charset="-122"/>
                <a:ea typeface="华文新魏" panose="02010800040101010101" charset="-122"/>
                <a:sym typeface="宋体" panose="02010600030101010101" pitchFamily="2" charset="-122"/>
              </a:rPr>
              <a:t>揭露批判了当时社会男女不平等的现象，</a:t>
            </a:r>
            <a:r>
              <a:rPr lang="zh-CN" altLang="en-US" sz="3200" b="1" dirty="0">
                <a:solidFill>
                  <a:schemeClr val="tx1"/>
                </a:solidFill>
                <a:latin typeface="华文新魏" panose="02010800040101010101" charset="-122"/>
                <a:ea typeface="华文新魏" panose="02010800040101010101" charset="-122"/>
                <a:sym typeface="+mn-ea"/>
              </a:rPr>
              <a:t>表现了</a:t>
            </a:r>
            <a:r>
              <a:rPr lang="zh-CN" altLang="en-US" sz="3200" b="1" dirty="0">
                <a:solidFill>
                  <a:schemeClr val="tx1"/>
                </a:solidFill>
                <a:latin typeface="华文新魏" panose="02010800040101010101" charset="-122"/>
                <a:ea typeface="华文新魏" panose="02010800040101010101" charset="-122"/>
                <a:sym typeface="Arial" panose="020B0604020202020204" pitchFamily="34" charset="0"/>
              </a:rPr>
              <a:t>古代妇女追求平等和幸福生活</a:t>
            </a:r>
            <a:r>
              <a:rPr lang="zh-CN" altLang="en-US" sz="3200" b="1" dirty="0">
                <a:solidFill>
                  <a:schemeClr val="tx1"/>
                </a:solidFill>
                <a:latin typeface="华文新魏" panose="02010800040101010101" charset="-122"/>
                <a:ea typeface="华文新魏" panose="02010800040101010101" charset="-122"/>
                <a:sym typeface="+mn-ea"/>
              </a:rPr>
              <a:t>的强烈愿望。</a:t>
            </a:r>
            <a:endParaRPr lang="zh-CN" altLang="en-US" sz="3200" b="1" dirty="0">
              <a:solidFill>
                <a:schemeClr val="tx1"/>
              </a:solidFill>
              <a:latin typeface="华文新魏" panose="02010800040101010101" charset="-122"/>
              <a:ea typeface="华文新魏" panose="02010800040101010101" charset="-122"/>
              <a:sym typeface="+mn-ea"/>
            </a:endParaRPr>
          </a:p>
        </p:txBody>
      </p:sp>
      <p:sp>
        <p:nvSpPr>
          <p:cNvPr id="5" name="矩形 4"/>
          <p:cNvSpPr/>
          <p:nvPr/>
        </p:nvSpPr>
        <p:spPr>
          <a:xfrm>
            <a:off x="2700020" y="1557020"/>
            <a:ext cx="3456305" cy="640080"/>
          </a:xfrm>
          <a:prstGeom prst="rect">
            <a:avLst/>
          </a:prstGeom>
          <a:noFill/>
          <a:ln w="12700" cmpd="sng">
            <a:solidFill>
              <a:schemeClr val="accent1"/>
            </a:solidFill>
            <a:prstDash val="solid"/>
          </a:ln>
          <a:effectLst>
            <a:glow rad="139700">
              <a:srgbClr val="1D2087">
                <a:alpha val="40000"/>
              </a:srgbClr>
            </a:glow>
            <a:innerShdw blurRad="63500" dist="50800" dir="13500000">
              <a:prstClr val="black">
                <a:alpha val="50000"/>
              </a:prstClr>
            </a:innerShdw>
          </a:effectLst>
        </p:spPr>
        <p:txBody>
          <a:bodyPr wrap="square" rtlCol="0" anchor="t">
            <a:spAutoFit/>
          </a:bodyPr>
          <a:lstStyle/>
          <a:p>
            <a:pPr algn="ctr"/>
            <a:r>
              <a:rPr lang="zh-CN" altLang="en-US" sz="3600">
                <a:ln w="22225">
                  <a:solidFill>
                    <a:schemeClr val="accent2"/>
                  </a:solidFill>
                  <a:prstDash val="solid"/>
                </a:ln>
                <a:solidFill>
                  <a:schemeClr val="accent2">
                    <a:lumMod val="40000"/>
                    <a:lumOff val="60000"/>
                  </a:schemeClr>
                </a:solidFill>
                <a:effectLst/>
              </a:rPr>
              <a:t>主题归纳</a:t>
            </a:r>
            <a:endParaRPr lang="zh-CN" altLang="en-US" sz="3600">
              <a:ln w="22225">
                <a:solidFill>
                  <a:schemeClr val="accent2"/>
                </a:solidFill>
                <a:prstDash val="solid"/>
              </a:ln>
              <a:solidFill>
                <a:schemeClr val="accent2">
                  <a:lumMod val="40000"/>
                  <a:lumOff val="60000"/>
                </a:schemeClr>
              </a:solidFill>
              <a:effectLst/>
            </a:endParaRPr>
          </a:p>
        </p:txBody>
      </p:sp>
      <p:pic>
        <p:nvPicPr>
          <p:cNvPr id="12" name="Picture 2" descr="http://ztu68.com/uploads/Psd/c100626/12M555V630330-159E.jpg">
            <a:hlinkClick r:id="rId2" action="ppaction://hlinksldjump"/>
          </p:cNvPr>
          <p:cNvPicPr>
            <a:picLocks noChangeAspect="1"/>
          </p:cNvPicPr>
          <p:nvPr/>
        </p:nvPicPr>
        <p:blipFill>
          <a:blip r:embed="rId3"/>
          <a:srcRect t="-3296"/>
          <a:stretch>
            <a:fillRect/>
          </a:stretch>
        </p:blipFill>
        <p:spPr>
          <a:xfrm>
            <a:off x="1259205" y="909320"/>
            <a:ext cx="1753235" cy="1762125"/>
          </a:xfrm>
          <a:prstGeom prst="rect">
            <a:avLst/>
          </a:prstGeom>
          <a:noFill/>
          <a:ln w="9525">
            <a:noFill/>
            <a:miter/>
          </a:ln>
          <a:effectLst>
            <a:outerShdw dist="38100" dir="5400000" algn="ctr" rotWithShape="0">
              <a:srgbClr val="000000">
                <a:alpha val="39000"/>
              </a:srgbClr>
            </a:outerShdw>
          </a:effec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rcRect/>
          <a:stretch>
            <a:fillRect/>
          </a:stretch>
        </a:blipFill>
        <a:effectLst/>
      </p:bgPr>
    </p:bg>
    <p:spTree>
      <p:nvGrpSpPr>
        <p:cNvPr id="1" name=""/>
        <p:cNvGrpSpPr/>
        <p:nvPr/>
      </p:nvGrpSpPr>
      <p:grpSpPr>
        <a:xfrm>
          <a:off x="0" y="0"/>
          <a:ext cx="0" cy="0"/>
          <a:chOff x="0" y="0"/>
          <a:chExt cx="0" cy="0"/>
        </a:xfrm>
      </p:grpSpPr>
      <p:pic>
        <p:nvPicPr>
          <p:cNvPr id="6146" name="图片 6145" descr="CHIP1545"/>
          <p:cNvPicPr>
            <a:picLocks noChangeAspect="1"/>
          </p:cNvPicPr>
          <p:nvPr/>
        </p:nvPicPr>
        <p:blipFill>
          <a:blip r:embed="rId2"/>
          <a:srcRect/>
          <a:stretch>
            <a:fillRect/>
          </a:stretch>
        </p:blipFill>
        <p:spPr>
          <a:xfrm>
            <a:off x="0" y="692785"/>
            <a:ext cx="9147175" cy="6150610"/>
          </a:xfrm>
          <a:prstGeom prst="rect">
            <a:avLst/>
          </a:prstGeom>
          <a:noFill/>
          <a:ln w="9525">
            <a:noFill/>
            <a:miter/>
          </a:ln>
        </p:spPr>
      </p:pic>
      <p:sp>
        <p:nvSpPr>
          <p:cNvPr id="3" name="圆角矩形 2"/>
          <p:cNvSpPr/>
          <p:nvPr/>
        </p:nvSpPr>
        <p:spPr>
          <a:xfrm>
            <a:off x="1043940" y="1786890"/>
            <a:ext cx="1944370" cy="723265"/>
          </a:xfrm>
          <a:prstGeom prst="roundRect">
            <a:avLst/>
          </a:prstGeom>
          <a:solidFill>
            <a:srgbClr val="F2F1ED"/>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188085" y="2348865"/>
            <a:ext cx="1944370" cy="723900"/>
          </a:xfrm>
          <a:prstGeom prst="roundRect">
            <a:avLst/>
          </a:prstGeom>
          <a:solidFill>
            <a:srgbClr val="DEDCCD"/>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8444865" y="3213100"/>
            <a:ext cx="800735" cy="1203960"/>
          </a:xfrm>
          <a:prstGeom prst="roundRect">
            <a:avLst/>
          </a:prstGeom>
          <a:solidFill>
            <a:srgbClr val="F5F4F0"/>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53" name="文本框 195585"/>
          <p:cNvSpPr txBox="1"/>
          <p:nvPr/>
        </p:nvSpPr>
        <p:spPr>
          <a:xfrm>
            <a:off x="118745" y="626110"/>
            <a:ext cx="6721475" cy="13746480"/>
          </a:xfrm>
          <a:prstGeom prst="rect">
            <a:avLst/>
          </a:prstGeom>
          <a:noFill/>
          <a:ln w="9525">
            <a:noFill/>
            <a:miter/>
          </a:ln>
        </p:spPr>
        <p:txBody>
          <a:bodyPr wrap="square" anchor="t">
            <a:spAutoFit/>
          </a:bodyPr>
          <a:lstStyle/>
          <a:p>
            <a:pPr lvl="0"/>
            <a:r>
              <a:rPr lang="zh-CN" altLang="en-US" sz="2800" b="1" dirty="0">
                <a:solidFill>
                  <a:srgbClr val="000000"/>
                </a:solidFill>
                <a:latin typeface="+mn-ea"/>
                <a:ea typeface="+mn-ea"/>
              </a:rPr>
              <a:t>我如果爱你</a:t>
            </a:r>
            <a:r>
              <a:rPr lang="en-US" altLang="x-none" sz="2800" b="1" dirty="0">
                <a:solidFill>
                  <a:srgbClr val="000000"/>
                </a:solidFill>
                <a:latin typeface="+mn-ea"/>
                <a:ea typeface="+mn-ea"/>
              </a:rPr>
              <a:t>——</a:t>
            </a:r>
            <a:endParaRPr lang="en-US" altLang="x-none" sz="2800" b="1" dirty="0">
              <a:solidFill>
                <a:srgbClr val="000000"/>
              </a:solidFill>
              <a:latin typeface="+mn-ea"/>
              <a:ea typeface="+mn-ea"/>
            </a:endParaRPr>
          </a:p>
          <a:p>
            <a:pPr lvl="0"/>
            <a:r>
              <a:rPr lang="zh-CN" altLang="en-US" sz="2800" b="1" dirty="0">
                <a:solidFill>
                  <a:srgbClr val="000000"/>
                </a:solidFill>
                <a:latin typeface="+mn-ea"/>
                <a:ea typeface="+mn-ea"/>
              </a:rPr>
              <a:t>绝不像攀援的凌霄花，</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借你的高枝炫耀自己；</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我如果爱你</a:t>
            </a:r>
            <a:r>
              <a:rPr lang="en-US" altLang="x-none" sz="2800" b="1" dirty="0">
                <a:solidFill>
                  <a:srgbClr val="000000"/>
                </a:solidFill>
                <a:latin typeface="+mn-ea"/>
                <a:ea typeface="+mn-ea"/>
              </a:rPr>
              <a:t>——</a:t>
            </a:r>
            <a:endParaRPr lang="en-US" altLang="x-none" sz="2800" b="1" dirty="0">
              <a:solidFill>
                <a:srgbClr val="000000"/>
              </a:solidFill>
              <a:latin typeface="+mn-ea"/>
              <a:ea typeface="+mn-ea"/>
            </a:endParaRPr>
          </a:p>
          <a:p>
            <a:pPr lvl="0"/>
            <a:r>
              <a:rPr lang="zh-CN" altLang="en-US" sz="2800" b="1" dirty="0">
                <a:solidFill>
                  <a:srgbClr val="000000"/>
                </a:solidFill>
                <a:latin typeface="+mn-ea"/>
                <a:ea typeface="+mn-ea"/>
              </a:rPr>
              <a:t>绝不学痴情的鸟儿</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为绿荫重复单调的歌曲；</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也不止像泉源</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长年送来清凉的慰藉；</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也不止像险峰</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增加你的高度，</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衬托你的威仪。</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甚至日光，</a:t>
            </a:r>
            <a:endParaRPr lang="en-US" altLang="zh-CN" sz="2800" b="1" dirty="0">
              <a:solidFill>
                <a:srgbClr val="000000"/>
              </a:solidFill>
              <a:latin typeface="+mn-ea"/>
              <a:ea typeface="+mn-ea"/>
            </a:endParaRPr>
          </a:p>
          <a:p>
            <a:pPr lvl="0"/>
            <a:r>
              <a:rPr lang="zh-CN" altLang="en-US" sz="2800" b="1" dirty="0">
                <a:solidFill>
                  <a:srgbClr val="000000"/>
                </a:solidFill>
                <a:latin typeface="+mn-ea"/>
                <a:ea typeface="+mn-ea"/>
              </a:rPr>
              <a:t>甚至春雨。</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不，这些都还不够！</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我必须是你近旁的一株木棉，</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作为树的形象和你站在一起。</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rPr>
              <a:t>根，紧握在地下，叶，相触在云里。</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每一阵风吹过，</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我们都互相致意，</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但没有人</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听懂我们的言语。</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你有你的铜枝铁干，像刀、像剑也像戟；</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我有我红硕的花朵</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像沉重的叹息，又像英勇的火炬。</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我们分担寒潮、风雷、霹雳；</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我们共享雾霭、流岚、虹霓。</a:t>
            </a:r>
            <a:endParaRPr lang="zh-CN" altLang="en-US" sz="2800" b="1" dirty="0">
              <a:solidFill>
                <a:srgbClr val="000000"/>
              </a:solidFill>
              <a:latin typeface="+mn-ea"/>
              <a:ea typeface="+mn-ea"/>
              <a:sym typeface="+mn-ea"/>
            </a:endParaRPr>
          </a:p>
          <a:p>
            <a:pPr lvl="0"/>
            <a:r>
              <a:rPr lang="zh-CN" altLang="en-US" sz="2800" b="1" dirty="0">
                <a:solidFill>
                  <a:srgbClr val="000000"/>
                </a:solidFill>
                <a:latin typeface="+mn-ea"/>
                <a:ea typeface="+mn-ea"/>
                <a:sym typeface="+mn-ea"/>
              </a:rPr>
              <a:t>仿佛永远分离，</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却又终身相依。</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这才是伟大的爱情，</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坚贞就在这里：</a:t>
            </a:r>
            <a:endParaRPr lang="zh-CN" altLang="en-US" sz="2800" b="1" dirty="0">
              <a:solidFill>
                <a:srgbClr val="000000"/>
              </a:solidFill>
              <a:latin typeface="+mn-ea"/>
              <a:ea typeface="+mn-ea"/>
              <a:sym typeface="+mn-ea"/>
            </a:endParaRPr>
          </a:p>
          <a:p>
            <a:pPr lvl="0"/>
            <a:r>
              <a:rPr lang="zh-CN" altLang="en-US" sz="2800" b="1" dirty="0">
                <a:solidFill>
                  <a:srgbClr val="000000"/>
                </a:solidFill>
                <a:latin typeface="+mn-ea"/>
                <a:ea typeface="+mn-ea"/>
                <a:sym typeface="+mn-ea"/>
              </a:rPr>
              <a:t>不仅爱你伟岸的身躯，</a:t>
            </a:r>
            <a:endParaRPr lang="zh-CN" altLang="en-US" sz="2800" b="1" dirty="0">
              <a:solidFill>
                <a:srgbClr val="000000"/>
              </a:solidFill>
              <a:latin typeface="+mn-ea"/>
              <a:ea typeface="+mn-ea"/>
            </a:endParaRPr>
          </a:p>
          <a:p>
            <a:pPr lvl="0"/>
            <a:r>
              <a:rPr lang="zh-CN" altLang="en-US" sz="2800" b="1" dirty="0">
                <a:solidFill>
                  <a:srgbClr val="000000"/>
                </a:solidFill>
                <a:latin typeface="+mn-ea"/>
                <a:ea typeface="+mn-ea"/>
                <a:sym typeface="+mn-ea"/>
              </a:rPr>
              <a:t>也爱你坚持的位置，脚下的土地。　</a:t>
            </a:r>
            <a:endParaRPr lang="zh-CN" altLang="en-US" sz="2800" b="1" dirty="0">
              <a:solidFill>
                <a:srgbClr val="000000"/>
              </a:solidFill>
              <a:latin typeface="+mn-ea"/>
              <a:ea typeface="+mn-ea"/>
            </a:endParaRPr>
          </a:p>
        </p:txBody>
      </p:sp>
      <p:sp>
        <p:nvSpPr>
          <p:cNvPr id="5" name="文本框 4"/>
          <p:cNvSpPr txBox="1"/>
          <p:nvPr/>
        </p:nvSpPr>
        <p:spPr>
          <a:xfrm>
            <a:off x="7127875" y="1196975"/>
            <a:ext cx="1676400" cy="2902585"/>
          </a:xfrm>
          <a:prstGeom prst="rect">
            <a:avLst/>
          </a:prstGeom>
          <a:noFill/>
        </p:spPr>
        <p:txBody>
          <a:bodyPr vert="eaVert" wrap="square" rtlCol="0" anchor="t">
            <a:spAutoFit/>
          </a:bodyPr>
          <a:lstStyle/>
          <a:p>
            <a:r>
              <a:rPr lang="zh-CN" altLang="en-US" sz="5400" dirty="0">
                <a:solidFill>
                  <a:srgbClr val="000000"/>
                </a:solidFill>
                <a:latin typeface="华文新魏" panose="02010800040101010101" charset="-122"/>
                <a:ea typeface="华文新魏" panose="02010800040101010101" charset="-122"/>
                <a:cs typeface="+mn-cs"/>
                <a:sym typeface="+mn-ea"/>
              </a:rPr>
              <a:t>致橡树</a:t>
            </a:r>
            <a:endParaRPr lang="zh-CN" altLang="en-US" sz="5400" dirty="0">
              <a:solidFill>
                <a:srgbClr val="000000"/>
              </a:solidFill>
              <a:latin typeface="华文新魏" panose="02010800040101010101" charset="-122"/>
              <a:ea typeface="华文新魏" panose="02010800040101010101" charset="-122"/>
              <a:cs typeface="+mn-cs"/>
              <a:sym typeface="+mn-ea"/>
            </a:endParaRPr>
          </a:p>
          <a:p>
            <a:r>
              <a:rPr lang="zh-CN" altLang="en-US" sz="4400">
                <a:latin typeface="华文新魏" panose="02010800040101010101" charset="-122"/>
                <a:ea typeface="华文新魏" panose="02010800040101010101" charset="-122"/>
              </a:rPr>
              <a:t>       </a:t>
            </a:r>
            <a:r>
              <a:rPr lang="zh-CN" altLang="en-US" sz="4000" b="1">
                <a:latin typeface="华文新魏" panose="02010800040101010101" charset="-122"/>
                <a:ea typeface="华文新魏" panose="02010800040101010101" charset="-122"/>
              </a:rPr>
              <a:t>舒婷</a:t>
            </a:r>
            <a:endParaRPr lang="zh-CN" altLang="en-US" sz="4000" b="1">
              <a:latin typeface="华文新魏" panose="02010800040101010101" charset="-122"/>
              <a:ea typeface="华文新魏"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grpId="0" nodeType="clickEffect">
                                  <p:stCondLst>
                                    <p:cond delay="0"/>
                                  </p:stCondLst>
                                  <p:childTnLst>
                                    <p:animMotion origin="layout" path="M 0.000000 -0.087870 L -0.011250 -1.101296 " pathEditMode="relative" rAng="0" ptsTypes="">
                                      <p:cBhvr>
                                        <p:cTn id="6" dur="40000" fill="hold"/>
                                        <p:tgtEl>
                                          <p:spTgt spid="49153"/>
                                        </p:tgtEl>
                                        <p:attrNameLst>
                                          <p:attrName>ppt_x</p:attrName>
                                          <p:attrName>ppt_y</p:attrName>
                                        </p:attrNameLst>
                                      </p:cBhvr>
                                      <p:rCtr x="-5" y="-5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rcRect/>
          <a:stretch>
            <a:fillRect/>
          </a:stretch>
        </a:blipFill>
        <a:effectLst/>
      </p:bgPr>
    </p:bg>
    <p:spTree>
      <p:nvGrpSpPr>
        <p:cNvPr id="1" name=""/>
        <p:cNvGrpSpPr/>
        <p:nvPr/>
      </p:nvGrpSpPr>
      <p:grpSpPr>
        <a:xfrm>
          <a:off x="0" y="0"/>
          <a:ext cx="0" cy="0"/>
          <a:chOff x="0" y="0"/>
          <a:chExt cx="0" cy="0"/>
        </a:xfrm>
      </p:grpSpPr>
      <p:sp>
        <p:nvSpPr>
          <p:cNvPr id="21" name="折角形 20"/>
          <p:cNvSpPr/>
          <p:nvPr/>
        </p:nvSpPr>
        <p:spPr>
          <a:xfrm>
            <a:off x="1508760" y="1572260"/>
            <a:ext cx="6256020" cy="1276350"/>
          </a:xfrm>
          <a:prstGeom prst="foldedCorner">
            <a:avLst>
              <a:gd name="adj" fmla="val 12500"/>
            </a:avLst>
          </a:prstGeom>
          <a:solidFill>
            <a:schemeClr val="tx1">
              <a:alpha val="64000"/>
            </a:schemeClr>
          </a:solidFill>
          <a:ln w="9525">
            <a:noFill/>
          </a:ln>
        </p:spPr>
        <p:txBody>
          <a:bodyPr/>
          <a:lstStyle/>
          <a:p>
            <a:endParaRPr lang="zh-CN" altLang="en-US"/>
          </a:p>
        </p:txBody>
      </p:sp>
      <p:grpSp>
        <p:nvGrpSpPr>
          <p:cNvPr id="22" name="组合 21"/>
          <p:cNvGrpSpPr>
            <a:grpSpLocks noChangeAspect="1"/>
          </p:cNvGrpSpPr>
          <p:nvPr/>
        </p:nvGrpSpPr>
        <p:grpSpPr>
          <a:xfrm>
            <a:off x="1403033" y="1052513"/>
            <a:ext cx="6442075" cy="590550"/>
            <a:chOff x="0" y="0"/>
            <a:chExt cx="10146" cy="930"/>
          </a:xfrm>
        </p:grpSpPr>
        <p:pic>
          <p:nvPicPr>
            <p:cNvPr id="23" name="内容占位符 22" descr="PPT1花纹"/>
            <p:cNvPicPr>
              <a:picLocks noGrp="1" noChangeAspect="1"/>
            </p:cNvPicPr>
            <p:nvPr>
              <p:ph/>
            </p:nvPr>
          </p:nvPicPr>
          <p:blipFill>
            <a:blip r:embed="rId2"/>
            <a:srcRect l="19411" t="39259" r="18085" b="45555"/>
            <a:stretch>
              <a:fillRect/>
            </a:stretch>
          </p:blipFill>
          <p:spPr>
            <a:xfrm>
              <a:off x="0" y="0"/>
              <a:ext cx="5103" cy="930"/>
            </a:xfrm>
            <a:prstGeom prst="rect">
              <a:avLst/>
            </a:prstGeom>
            <a:noFill/>
            <a:ln w="9525">
              <a:noFill/>
              <a:miter/>
            </a:ln>
          </p:spPr>
        </p:pic>
        <p:pic>
          <p:nvPicPr>
            <p:cNvPr id="24" name="图片 23" descr="PPT1花纹"/>
            <p:cNvPicPr>
              <a:picLocks noChangeAspect="1"/>
            </p:cNvPicPr>
            <p:nvPr/>
          </p:nvPicPr>
          <p:blipFill>
            <a:blip r:embed="rId2"/>
            <a:srcRect l="19411" t="39259" r="18085" b="45555"/>
            <a:stretch>
              <a:fillRect/>
            </a:stretch>
          </p:blipFill>
          <p:spPr>
            <a:xfrm>
              <a:off x="5044" y="0"/>
              <a:ext cx="5103" cy="930"/>
            </a:xfrm>
            <a:prstGeom prst="rect">
              <a:avLst/>
            </a:prstGeom>
            <a:noFill/>
            <a:ln w="9525">
              <a:noFill/>
              <a:miter/>
            </a:ln>
          </p:spPr>
        </p:pic>
      </p:grpSp>
      <p:sp>
        <p:nvSpPr>
          <p:cNvPr id="25" name="AutoShape 66"/>
          <p:cNvSpPr>
            <a:spLocks noChangeArrowheads="1"/>
          </p:cNvSpPr>
          <p:nvPr/>
        </p:nvSpPr>
        <p:spPr bwMode="auto">
          <a:xfrm>
            <a:off x="1796415" y="2147888"/>
            <a:ext cx="323850" cy="360363"/>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26" name="Oval 47"/>
          <p:cNvSpPr>
            <a:spLocks noChangeAspect="1" noChangeArrowheads="1"/>
          </p:cNvSpPr>
          <p:nvPr/>
        </p:nvSpPr>
        <p:spPr bwMode="auto">
          <a:xfrm>
            <a:off x="5723890" y="2637155"/>
            <a:ext cx="136525" cy="136525"/>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Oval 48"/>
          <p:cNvSpPr>
            <a:spLocks noChangeAspect="1" noChangeArrowheads="1"/>
          </p:cNvSpPr>
          <p:nvPr/>
        </p:nvSpPr>
        <p:spPr bwMode="auto">
          <a:xfrm>
            <a:off x="6116638" y="1787843"/>
            <a:ext cx="96838" cy="96838"/>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Oval 55"/>
          <p:cNvSpPr>
            <a:spLocks noChangeAspect="1" noChangeArrowheads="1"/>
          </p:cNvSpPr>
          <p:nvPr/>
        </p:nvSpPr>
        <p:spPr bwMode="auto">
          <a:xfrm>
            <a:off x="2516505" y="2652395"/>
            <a:ext cx="144463" cy="144463"/>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文本框 38"/>
          <p:cNvSpPr txBox="1"/>
          <p:nvPr/>
        </p:nvSpPr>
        <p:spPr>
          <a:xfrm>
            <a:off x="1907540" y="1917065"/>
            <a:ext cx="5381625" cy="645160"/>
          </a:xfrm>
          <a:prstGeom prst="rect">
            <a:avLst/>
          </a:prstGeom>
          <a:noFill/>
          <a:ln w="9525">
            <a:noFill/>
            <a:miter/>
          </a:ln>
        </p:spPr>
        <p:txBody>
          <a:bodyPr wrap="square">
            <a:spAutoFit/>
          </a:bodyPr>
          <a:lstStyle/>
          <a:p>
            <a:pPr lvl="0" algn="l" eaLnBrk="1" hangingPunct="1">
              <a:spcBef>
                <a:spcPct val="50000"/>
              </a:spcBef>
            </a:pPr>
            <a:r>
              <a:rPr lang="zh-CN" altLang="en-US" sz="3600" b="1" dirty="0">
                <a:solidFill>
                  <a:schemeClr val="bg1"/>
                </a:solidFill>
                <a:latin typeface="Arial" panose="020B0604020202020204" pitchFamily="34" charset="0"/>
                <a:ea typeface="楷体_GB2312" panose="02010609030101010101" pitchFamily="49" charset="-122"/>
              </a:rPr>
              <a:t>写作练习，提高能力</a:t>
            </a:r>
            <a:endParaRPr lang="zh-CN" altLang="en-US" sz="3600" b="1" dirty="0">
              <a:solidFill>
                <a:schemeClr val="bg1"/>
              </a:solidFill>
              <a:latin typeface="Arial" panose="020B0604020202020204" pitchFamily="34" charset="0"/>
              <a:ea typeface="楷体_GB2312" panose="02010609030101010101" pitchFamily="49" charset="-122"/>
            </a:endParaRPr>
          </a:p>
        </p:txBody>
      </p:sp>
      <p:sp>
        <p:nvSpPr>
          <p:cNvPr id="40" name="AutoShape 66"/>
          <p:cNvSpPr>
            <a:spLocks noChangeArrowheads="1"/>
          </p:cNvSpPr>
          <p:nvPr/>
        </p:nvSpPr>
        <p:spPr bwMode="auto">
          <a:xfrm>
            <a:off x="3347720" y="2420938"/>
            <a:ext cx="323850" cy="360363"/>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1" name="AutoShape 66"/>
          <p:cNvSpPr>
            <a:spLocks noChangeArrowheads="1"/>
          </p:cNvSpPr>
          <p:nvPr/>
        </p:nvSpPr>
        <p:spPr bwMode="auto">
          <a:xfrm>
            <a:off x="5363845" y="1628775"/>
            <a:ext cx="323850" cy="360363"/>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2" name="AutoShape 66"/>
          <p:cNvSpPr>
            <a:spLocks noChangeArrowheads="1"/>
          </p:cNvSpPr>
          <p:nvPr/>
        </p:nvSpPr>
        <p:spPr bwMode="auto">
          <a:xfrm>
            <a:off x="4389120" y="1571943"/>
            <a:ext cx="323850" cy="360363"/>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3" name="AutoShape 66"/>
          <p:cNvSpPr>
            <a:spLocks noChangeArrowheads="1"/>
          </p:cNvSpPr>
          <p:nvPr/>
        </p:nvSpPr>
        <p:spPr bwMode="auto">
          <a:xfrm>
            <a:off x="7269480" y="2292033"/>
            <a:ext cx="323850" cy="360363"/>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4" name="AutoShape 66"/>
          <p:cNvSpPr>
            <a:spLocks noChangeArrowheads="1"/>
          </p:cNvSpPr>
          <p:nvPr/>
        </p:nvSpPr>
        <p:spPr bwMode="auto">
          <a:xfrm>
            <a:off x="2843530" y="1628458"/>
            <a:ext cx="323850" cy="360363"/>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5" name="AutoShape 66"/>
          <p:cNvSpPr>
            <a:spLocks noChangeArrowheads="1"/>
          </p:cNvSpPr>
          <p:nvPr/>
        </p:nvSpPr>
        <p:spPr bwMode="auto">
          <a:xfrm>
            <a:off x="4572000" y="2421255"/>
            <a:ext cx="323850" cy="360363"/>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6" name="AutoShape 66"/>
          <p:cNvSpPr>
            <a:spLocks noChangeArrowheads="1"/>
          </p:cNvSpPr>
          <p:nvPr/>
        </p:nvSpPr>
        <p:spPr bwMode="auto">
          <a:xfrm>
            <a:off x="6765290" y="2148205"/>
            <a:ext cx="323850" cy="360363"/>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7" name="Oval 47"/>
          <p:cNvSpPr>
            <a:spLocks noChangeAspect="1" noChangeArrowheads="1"/>
          </p:cNvSpPr>
          <p:nvPr/>
        </p:nvSpPr>
        <p:spPr bwMode="auto">
          <a:xfrm>
            <a:off x="7197725" y="1860550"/>
            <a:ext cx="136525" cy="136525"/>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Oval 48"/>
          <p:cNvSpPr>
            <a:spLocks noChangeAspect="1" noChangeArrowheads="1"/>
          </p:cNvSpPr>
          <p:nvPr/>
        </p:nvSpPr>
        <p:spPr bwMode="auto">
          <a:xfrm>
            <a:off x="6693218" y="2724468"/>
            <a:ext cx="96838" cy="96838"/>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Oval 54"/>
          <p:cNvSpPr>
            <a:spLocks noChangeAspect="1" noChangeArrowheads="1"/>
          </p:cNvSpPr>
          <p:nvPr/>
        </p:nvSpPr>
        <p:spPr bwMode="auto">
          <a:xfrm>
            <a:off x="6549390" y="2004695"/>
            <a:ext cx="115888" cy="115888"/>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Oval 55"/>
          <p:cNvSpPr>
            <a:spLocks noChangeAspect="1" noChangeArrowheads="1"/>
          </p:cNvSpPr>
          <p:nvPr/>
        </p:nvSpPr>
        <p:spPr bwMode="auto">
          <a:xfrm>
            <a:off x="2301240" y="1932305"/>
            <a:ext cx="144463" cy="144463"/>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7" name="组合 6"/>
          <p:cNvGrpSpPr/>
          <p:nvPr/>
        </p:nvGrpSpPr>
        <p:grpSpPr>
          <a:xfrm>
            <a:off x="107950" y="3284705"/>
            <a:ext cx="8856980" cy="2347122"/>
            <a:chOff x="1" y="-520"/>
            <a:chExt cx="13948" cy="14521"/>
          </a:xfrm>
        </p:grpSpPr>
        <p:pic>
          <p:nvPicPr>
            <p:cNvPr id="9" name="图片 8" descr="褐色画框"/>
            <p:cNvPicPr>
              <a:picLocks noChangeAspect="1"/>
            </p:cNvPicPr>
            <p:nvPr/>
          </p:nvPicPr>
          <p:blipFill>
            <a:blip r:embed="rId3"/>
            <a:srcRect l="6451" t="27481" r="8640" b="35870"/>
            <a:stretch>
              <a:fillRect/>
            </a:stretch>
          </p:blipFill>
          <p:spPr>
            <a:xfrm>
              <a:off x="1" y="-519"/>
              <a:ext cx="13948" cy="14520"/>
            </a:xfrm>
            <a:prstGeom prst="rect">
              <a:avLst/>
            </a:prstGeom>
            <a:noFill/>
            <a:ln w="9525">
              <a:noFill/>
              <a:miter/>
            </a:ln>
          </p:spPr>
        </p:pic>
        <p:sp>
          <p:nvSpPr>
            <p:cNvPr id="53" name="文本框 52"/>
            <p:cNvSpPr txBox="1"/>
            <p:nvPr/>
          </p:nvSpPr>
          <p:spPr>
            <a:xfrm>
              <a:off x="454" y="-520"/>
              <a:ext cx="12890" cy="13954"/>
            </a:xfrm>
            <a:prstGeom prst="rect">
              <a:avLst/>
            </a:prstGeom>
            <a:noFill/>
            <a:ln w="9525">
              <a:noFill/>
              <a:miter/>
            </a:ln>
          </p:spPr>
          <p:txBody>
            <a:bodyPr>
              <a:spAutoFit/>
            </a:bodyPr>
            <a:lstStyle/>
            <a:p>
              <a:pPr lvl="0" algn="l" eaLnBrk="1" latinLnBrk="0" hangingPunct="1"/>
              <a:r>
                <a:rPr lang="zh-CN" altLang="en-US" dirty="0">
                  <a:latin typeface="Arial" panose="020B0604020202020204" pitchFamily="34" charset="0"/>
                  <a:ea typeface="黑体" panose="02010600030101010101" charset="-122"/>
                </a:rPr>
                <a:t> </a:t>
              </a:r>
              <a:endParaRPr lang="zh-CN" altLang="en-US" dirty="0">
                <a:latin typeface="Arial" panose="020B0604020202020204" pitchFamily="34" charset="0"/>
                <a:ea typeface="黑体" panose="02010600030101010101" charset="-122"/>
              </a:endParaRPr>
            </a:p>
            <a:p>
              <a:pPr lvl="0" algn="l" eaLnBrk="1" latinLnBrk="0" hangingPunct="1"/>
              <a:r>
                <a:rPr lang="zh-CN" altLang="en-US" sz="2800" b="1" dirty="0">
                  <a:effectLst>
                    <a:outerShdw blurRad="38100" dist="38100" dir="2700000">
                      <a:srgbClr val="C0C0C0"/>
                    </a:outerShdw>
                  </a:effectLst>
                  <a:latin typeface="+mn-ea"/>
                  <a:ea typeface="+mn-ea"/>
                  <a:cs typeface="+mn-ea"/>
                  <a:sym typeface="+mn-ea"/>
                </a:rPr>
                <a:t>    </a:t>
              </a:r>
              <a:r>
                <a:rPr lang="zh-CN" altLang="en-US" sz="3200" b="1" dirty="0">
                  <a:effectLst>
                    <a:outerShdw blurRad="38100" dist="38100" dir="2700000">
                      <a:srgbClr val="C0C0C0"/>
                    </a:outerShdw>
                  </a:effectLst>
                  <a:latin typeface="+mn-ea"/>
                  <a:ea typeface="+mn-ea"/>
                  <a:cs typeface="+mn-ea"/>
                  <a:sym typeface="+mn-ea"/>
                </a:rPr>
                <a:t>课后作业：学完本文你想对女主人公或者</a:t>
              </a:r>
              <a:r>
                <a:rPr lang="en-US" altLang="zh-CN" sz="3200" b="1" dirty="0">
                  <a:effectLst>
                    <a:outerShdw blurRad="38100" dist="38100" dir="2700000">
                      <a:srgbClr val="C0C0C0"/>
                    </a:outerShdw>
                  </a:effectLst>
                  <a:latin typeface="+mn-ea"/>
                  <a:ea typeface="+mn-ea"/>
                  <a:cs typeface="+mn-ea"/>
                  <a:sym typeface="+mn-ea"/>
                </a:rPr>
                <a:t>“</a:t>
              </a:r>
              <a:r>
                <a:rPr lang="zh-CN" altLang="en-US" sz="3200" b="1" dirty="0">
                  <a:effectLst>
                    <a:outerShdw blurRad="38100" dist="38100" dir="2700000">
                      <a:srgbClr val="C0C0C0"/>
                    </a:outerShdw>
                  </a:effectLst>
                  <a:latin typeface="+mn-ea"/>
                  <a:ea typeface="+mn-ea"/>
                  <a:cs typeface="+mn-ea"/>
                  <a:sym typeface="+mn-ea"/>
                </a:rPr>
                <a:t>氓</a:t>
              </a:r>
              <a:r>
                <a:rPr lang="en-US" altLang="zh-CN" sz="3200" b="1" dirty="0">
                  <a:effectLst>
                    <a:outerShdw blurRad="38100" dist="38100" dir="2700000">
                      <a:srgbClr val="C0C0C0"/>
                    </a:outerShdw>
                  </a:effectLst>
                  <a:latin typeface="+mn-ea"/>
                  <a:ea typeface="+mn-ea"/>
                  <a:cs typeface="+mn-ea"/>
                  <a:sym typeface="+mn-ea"/>
                </a:rPr>
                <a:t>”</a:t>
              </a:r>
              <a:r>
                <a:rPr lang="zh-CN" altLang="en-US" sz="3200" b="1" dirty="0">
                  <a:effectLst>
                    <a:outerShdw blurRad="38100" dist="38100" dir="2700000">
                      <a:srgbClr val="C0C0C0"/>
                    </a:outerShdw>
                  </a:effectLst>
                  <a:latin typeface="+mn-ea"/>
                  <a:ea typeface="+mn-ea"/>
                  <a:cs typeface="+mn-ea"/>
                  <a:sym typeface="+mn-ea"/>
                </a:rPr>
                <a:t>说什么？以</a:t>
              </a:r>
              <a:r>
                <a:rPr lang="en-US" altLang="zh-CN" sz="3200" b="1" dirty="0">
                  <a:effectLst>
                    <a:outerShdw blurRad="38100" dist="38100" dir="2700000">
                      <a:srgbClr val="C0C0C0"/>
                    </a:outerShdw>
                  </a:effectLst>
                  <a:latin typeface="+mn-ea"/>
                  <a:ea typeface="+mn-ea"/>
                  <a:cs typeface="+mn-ea"/>
                  <a:sym typeface="+mn-ea"/>
                </a:rPr>
                <a:t>“</a:t>
              </a:r>
              <a:r>
                <a:rPr lang="zh-CN" altLang="en-US" sz="3200" b="1" dirty="0">
                  <a:effectLst>
                    <a:outerShdw blurRad="38100" dist="38100" dir="2700000">
                      <a:srgbClr val="C0C0C0"/>
                    </a:outerShdw>
                  </a:effectLst>
                  <a:latin typeface="+mn-ea"/>
                  <a:ea typeface="+mn-ea"/>
                  <a:cs typeface="+mn-ea"/>
                  <a:sym typeface="+mn-ea"/>
                </a:rPr>
                <a:t>女子（氓）我想对你说</a:t>
              </a:r>
              <a:r>
                <a:rPr lang="en-US" altLang="zh-CN" sz="3200" b="1" dirty="0">
                  <a:effectLst>
                    <a:outerShdw blurRad="38100" dist="38100" dir="2700000">
                      <a:srgbClr val="C0C0C0"/>
                    </a:outerShdw>
                  </a:effectLst>
                  <a:latin typeface="+mn-ea"/>
                  <a:ea typeface="+mn-ea"/>
                  <a:cs typeface="+mn-ea"/>
                  <a:sym typeface="+mn-ea"/>
                </a:rPr>
                <a:t>”</a:t>
              </a:r>
              <a:r>
                <a:rPr lang="zh-CN" altLang="en-US" sz="3200" b="1" dirty="0">
                  <a:effectLst>
                    <a:outerShdw blurRad="38100" dist="38100" dir="2700000">
                      <a:srgbClr val="C0C0C0"/>
                    </a:outerShdw>
                  </a:effectLst>
                  <a:latin typeface="+mn-ea"/>
                  <a:ea typeface="+mn-ea"/>
                  <a:cs typeface="+mn-ea"/>
                  <a:sym typeface="+mn-ea"/>
                </a:rPr>
                <a:t>开头写一段</a:t>
              </a:r>
              <a:r>
                <a:rPr lang="en-US" altLang="zh-CN" sz="3200" b="1" dirty="0">
                  <a:effectLst>
                    <a:outerShdw blurRad="38100" dist="38100" dir="2700000">
                      <a:srgbClr val="C0C0C0"/>
                    </a:outerShdw>
                  </a:effectLst>
                  <a:latin typeface="+mn-ea"/>
                  <a:ea typeface="+mn-ea"/>
                  <a:cs typeface="+mn-ea"/>
                  <a:sym typeface="+mn-ea"/>
                </a:rPr>
                <a:t>80</a:t>
              </a:r>
              <a:r>
                <a:rPr lang="zh-CN" altLang="en-US" sz="3200" b="1" dirty="0">
                  <a:effectLst>
                    <a:outerShdw blurRad="38100" dist="38100" dir="2700000">
                      <a:srgbClr val="C0C0C0"/>
                    </a:outerShdw>
                  </a:effectLst>
                  <a:latin typeface="+mn-ea"/>
                  <a:ea typeface="+mn-ea"/>
                  <a:cs typeface="+mn-ea"/>
                  <a:sym typeface="+mn-ea"/>
                </a:rPr>
                <a:t>字左右的文字。</a:t>
              </a:r>
              <a:endParaRPr lang="zh-CN" altLang="en-US" sz="3200" b="1" dirty="0">
                <a:effectLst>
                  <a:outerShdw blurRad="38100" dist="38100" dir="2700000">
                    <a:srgbClr val="C0C0C0"/>
                  </a:outerShdw>
                </a:effectLst>
                <a:latin typeface="+mn-ea"/>
                <a:ea typeface="+mn-ea"/>
                <a:cs typeface="+mn-ea"/>
                <a:sym typeface="+mn-ea"/>
              </a:endParaRPr>
            </a:p>
            <a:p>
              <a:pPr lvl="0" defTabSz="914400" fontAlgn="base">
                <a:buFont typeface="Arial" panose="020B0604020202020204" pitchFamily="34" charset="0"/>
                <a:buNone/>
              </a:pPr>
              <a:r>
                <a:rPr lang="zh-CN" sz="2800" b="1" dirty="0">
                  <a:effectLst>
                    <a:outerShdw blurRad="38100" dist="38100" dir="2700000">
                      <a:srgbClr val="C0C0C0"/>
                    </a:outerShdw>
                  </a:effectLst>
                  <a:latin typeface="+mn-ea"/>
                  <a:ea typeface="+mn-ea"/>
                  <a:cs typeface="+mn-ea"/>
                  <a:sym typeface="+mn-ea"/>
                </a:rPr>
                <a:t>    </a:t>
              </a:r>
              <a:r>
                <a:rPr lang="zh-CN" altLang="en-US" sz="2800" b="1" dirty="0">
                  <a:solidFill>
                    <a:srgbClr val="0000FF"/>
                  </a:solidFill>
                  <a:effectLst>
                    <a:outerShdw blurRad="38100" dist="38100" dir="2700000">
                      <a:srgbClr val="C0C0C0"/>
                    </a:outerShdw>
                  </a:effectLst>
                  <a:latin typeface="+mn-ea"/>
                  <a:ea typeface="+mn-ea"/>
                  <a:cs typeface="+mn-ea"/>
                  <a:sym typeface="+mn-ea"/>
                </a:rPr>
                <a:t> </a:t>
              </a:r>
              <a:endParaRPr lang="zh-CN" altLang="en-US" sz="2800" b="1" dirty="0">
                <a:effectLst>
                  <a:outerShdw blurRad="38100" dist="38100" dir="2700000">
                    <a:srgbClr val="C0C0C0"/>
                  </a:outerShdw>
                </a:effectLst>
                <a:latin typeface="+mn-ea"/>
                <a:ea typeface="+mn-ea"/>
                <a:cs typeface="+mn-ea"/>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500"/>
                                        <p:tgtEl>
                                          <p:spTgt spid="21"/>
                                        </p:tgtEl>
                                      </p:cBhvr>
                                    </p:animEffect>
                                  </p:childTnLst>
                                </p:cTn>
                              </p:par>
                              <p:par>
                                <p:cTn id="14" presetID="26" presetClass="emph" presetSubtype="0" fill="hold" grpId="0" nodeType="withEffect">
                                  <p:stCondLst>
                                    <p:cond delay="0"/>
                                  </p:stCondLst>
                                  <p:endCondLst>
                                    <p:cond evt="onNext" delay="0">
                                      <p:tgtEl>
                                        <p:sldTgt/>
                                      </p:tgtEl>
                                    </p:cond>
                                  </p:endCondLst>
                                  <p:childTnLst>
                                    <p:animEffect transition="out" filter="fade">
                                      <p:cBhvr>
                                        <p:cTn id="15" dur="1000" tmFilter="0, 0; .2, .5; .8, .5; 1, 0"/>
                                        <p:tgtEl>
                                          <p:spTgt spid="25"/>
                                        </p:tgtEl>
                                      </p:cBhvr>
                                    </p:animEffect>
                                    <p:animScale>
                                      <p:cBhvr>
                                        <p:cTn id="16" dur="500" autoRev="1" fill="hold"/>
                                        <p:tgtEl>
                                          <p:spTgt spid="25"/>
                                        </p:tgtEl>
                                      </p:cBhvr>
                                      <p:by x="105000" y="105000"/>
                                    </p:animScale>
                                  </p:childTnLst>
                                  <p:subTnLst>
                                    <p:set>
                                      <p:cBhvr override="childStyle">
                                        <p:cTn dur="1" fill="hold" display="0" masterRel="sameClick" afterEffect="1">
                                          <p:stCondLst>
                                            <p:cond evt="end" delay="0">
                                              <p:tn val="14"/>
                                            </p:cond>
                                          </p:stCondLst>
                                        </p:cTn>
                                        <p:tgtEl>
                                          <p:spTgt spid="25"/>
                                        </p:tgtEl>
                                        <p:attrNameLst>
                                          <p:attrName>style.visibility</p:attrName>
                                        </p:attrNameLst>
                                      </p:cBhvr>
                                      <p:to>
                                        <p:strVal val="hidden"/>
                                      </p:to>
                                    </p:set>
                                  </p:sub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childTnLst>
                                </p:cTn>
                              </p:par>
                              <p:par>
                                <p:cTn id="23" presetID="26" presetClass="emph" presetSubtype="0" fill="hold" grpId="1" nodeType="withEffect">
                                  <p:stCondLst>
                                    <p:cond delay="0"/>
                                  </p:stCondLst>
                                  <p:childTnLst>
                                    <p:animEffect transition="out" filter="fade">
                                      <p:cBhvr>
                                        <p:cTn id="24" dur="1000" tmFilter="0, 0; .2, .5; .8, .5; 1, 0"/>
                                        <p:tgtEl>
                                          <p:spTgt spid="37"/>
                                        </p:tgtEl>
                                      </p:cBhvr>
                                    </p:animEffect>
                                    <p:animScale>
                                      <p:cBhvr>
                                        <p:cTn id="25" dur="500" autoRev="1" fill="hold"/>
                                        <p:tgtEl>
                                          <p:spTgt spid="37"/>
                                        </p:tgtEl>
                                      </p:cBhvr>
                                      <p:by x="105000" y="105000"/>
                                    </p:animScale>
                                  </p:childTnLst>
                                </p:cTn>
                              </p:par>
                              <p:par>
                                <p:cTn id="26" presetID="10"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childTnLst>
                                </p:cTn>
                              </p:par>
                              <p:par>
                                <p:cTn id="29" presetID="26" presetClass="emph" presetSubtype="0" fill="hold" grpId="1" nodeType="withEffect">
                                  <p:stCondLst>
                                    <p:cond delay="0"/>
                                  </p:stCondLst>
                                  <p:childTnLst>
                                    <p:animEffect transition="out" filter="fade">
                                      <p:cBhvr>
                                        <p:cTn id="30" dur="1000" tmFilter="0, 0; .2, .5; .8, .5; 1, 0"/>
                                        <p:tgtEl>
                                          <p:spTgt spid="38"/>
                                        </p:tgtEl>
                                      </p:cBhvr>
                                    </p:animEffect>
                                    <p:animScale>
                                      <p:cBhvr>
                                        <p:cTn id="31" dur="500" autoRev="1" fill="hold"/>
                                        <p:tgtEl>
                                          <p:spTgt spid="38"/>
                                        </p:tgtEl>
                                      </p:cBhvr>
                                      <p:by x="105000" y="105000"/>
                                    </p:animScale>
                                  </p:childTnLst>
                                </p:cTn>
                              </p:par>
                              <p:par>
                                <p:cTn id="32" presetID="53" presetClass="entr" presetSubtype="16" fill="hold" grpId="0" nodeType="withEffect">
                                  <p:stCondLst>
                                    <p:cond delay="0"/>
                                  </p:stCondLst>
                                  <p:childTnLst>
                                    <p:set>
                                      <p:cBhvr>
                                        <p:cTn id="33" dur="1" fill="hold">
                                          <p:stCondLst>
                                            <p:cond delay="0"/>
                                          </p:stCondLst>
                                        </p:cTn>
                                        <p:tgtEl>
                                          <p:spTgt spid="39">
                                            <p:txEl>
                                              <p:pRg st="0" end="0"/>
                                            </p:txEl>
                                          </p:spTgt>
                                        </p:tgtEl>
                                        <p:attrNameLst>
                                          <p:attrName>style.visibility</p:attrName>
                                        </p:attrNameLst>
                                      </p:cBhvr>
                                      <p:to>
                                        <p:strVal val="visible"/>
                                      </p:to>
                                    </p:set>
                                    <p:anim calcmode="lin" valueType="num">
                                      <p:cBhvr>
                                        <p:cTn id="34"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36" dur="500"/>
                                        <p:tgtEl>
                                          <p:spTgt spid="39">
                                            <p:txEl>
                                              <p:pRg st="0" end="0"/>
                                            </p:txEl>
                                          </p:spTgt>
                                        </p:tgtEl>
                                      </p:cBhvr>
                                    </p:animEffect>
                                  </p:childTnLst>
                                </p:cTn>
                              </p:par>
                              <p:par>
                                <p:cTn id="37" presetID="26" presetClass="emph" presetSubtype="0" fill="hold" nodeType="withEffect">
                                  <p:stCondLst>
                                    <p:cond delay="0"/>
                                  </p:stCondLst>
                                  <p:endCondLst>
                                    <p:cond evt="onNext" delay="0">
                                      <p:tgtEl>
                                        <p:sldTgt/>
                                      </p:tgtEl>
                                    </p:cond>
                                  </p:endCondLst>
                                  <p:childTnLst>
                                    <p:animEffect transition="out" filter="fade">
                                      <p:cBhvr>
                                        <p:cTn id="38" dur="1000" tmFilter="0, 0; .2, .5; .8, .5; 1, 0"/>
                                        <p:tgtEl>
                                          <p:spTgt spid="39">
                                            <p:txEl>
                                              <p:charRg st="0" end="5"/>
                                            </p:txEl>
                                          </p:spTgt>
                                        </p:tgtEl>
                                      </p:cBhvr>
                                    </p:animEffect>
                                    <p:animScale>
                                      <p:cBhvr>
                                        <p:cTn id="39" dur="500" autoRev="1" fill="hold"/>
                                        <p:tgtEl>
                                          <p:spTgt spid="39">
                                            <p:txEl>
                                              <p:charRg st="0" end="5"/>
                                            </p:txEl>
                                          </p:spTgt>
                                        </p:tgtEl>
                                      </p:cBhvr>
                                      <p:by x="105000" y="105000"/>
                                    </p:animScale>
                                  </p:childTnLst>
                                </p:cTn>
                              </p:par>
                              <p:par>
                                <p:cTn id="40" presetID="26" presetClass="emph" presetSubtype="0" fill="hold" grpId="0" nodeType="withEffect">
                                  <p:stCondLst>
                                    <p:cond delay="0"/>
                                  </p:stCondLst>
                                  <p:endCondLst>
                                    <p:cond evt="onNext" delay="0">
                                      <p:tgtEl>
                                        <p:sldTgt/>
                                      </p:tgtEl>
                                    </p:cond>
                                  </p:endCondLst>
                                  <p:childTnLst>
                                    <p:animEffect transition="out" filter="fade">
                                      <p:cBhvr>
                                        <p:cTn id="41" dur="1000" tmFilter="0, 0; .2, .5; .8, .5; 1, 0"/>
                                        <p:tgtEl>
                                          <p:spTgt spid="40"/>
                                        </p:tgtEl>
                                      </p:cBhvr>
                                    </p:animEffect>
                                    <p:animScale>
                                      <p:cBhvr>
                                        <p:cTn id="42" dur="500" autoRev="1" fill="hold"/>
                                        <p:tgtEl>
                                          <p:spTgt spid="40"/>
                                        </p:tgtEl>
                                      </p:cBhvr>
                                      <p:by x="105000" y="105000"/>
                                    </p:animScale>
                                  </p:childTnLst>
                                  <p:subTnLst>
                                    <p:set>
                                      <p:cBhvr override="childStyle">
                                        <p:cTn dur="1" fill="hold" display="0" masterRel="sameClick" afterEffect="1">
                                          <p:stCondLst>
                                            <p:cond evt="end" delay="0">
                                              <p:tn val="40"/>
                                            </p:cond>
                                          </p:stCondLst>
                                        </p:cTn>
                                        <p:tgtEl>
                                          <p:spTgt spid="40"/>
                                        </p:tgtEl>
                                        <p:attrNameLst>
                                          <p:attrName>style.visibility</p:attrName>
                                        </p:attrNameLst>
                                      </p:cBhvr>
                                      <p:to>
                                        <p:strVal val="hidden"/>
                                      </p:to>
                                    </p:set>
                                  </p:subTnLst>
                                </p:cTn>
                              </p:par>
                              <p:par>
                                <p:cTn id="43" presetID="26" presetClass="emph" presetSubtype="0" fill="hold" grpId="0" nodeType="withEffect">
                                  <p:stCondLst>
                                    <p:cond delay="0"/>
                                  </p:stCondLst>
                                  <p:endCondLst>
                                    <p:cond evt="onNext" delay="0">
                                      <p:tgtEl>
                                        <p:sldTgt/>
                                      </p:tgtEl>
                                    </p:cond>
                                  </p:endCondLst>
                                  <p:childTnLst>
                                    <p:animEffect transition="out" filter="fade">
                                      <p:cBhvr>
                                        <p:cTn id="44" dur="1000" tmFilter="0, 0; .2, .5; .8, .5; 1, 0"/>
                                        <p:tgtEl>
                                          <p:spTgt spid="41"/>
                                        </p:tgtEl>
                                      </p:cBhvr>
                                    </p:animEffect>
                                    <p:animScale>
                                      <p:cBhvr>
                                        <p:cTn id="45" dur="500" autoRev="1" fill="hold"/>
                                        <p:tgtEl>
                                          <p:spTgt spid="41"/>
                                        </p:tgtEl>
                                      </p:cBhvr>
                                      <p:by x="105000" y="105000"/>
                                    </p:animScale>
                                  </p:childTnLst>
                                  <p:subTnLst>
                                    <p:set>
                                      <p:cBhvr override="childStyle">
                                        <p:cTn dur="1" fill="hold" display="0" masterRel="sameClick" afterEffect="1">
                                          <p:stCondLst>
                                            <p:cond evt="end" delay="0">
                                              <p:tn val="43"/>
                                            </p:cond>
                                          </p:stCondLst>
                                        </p:cTn>
                                        <p:tgtEl>
                                          <p:spTgt spid="41"/>
                                        </p:tgtEl>
                                        <p:attrNameLst>
                                          <p:attrName>style.visibility</p:attrName>
                                        </p:attrNameLst>
                                      </p:cBhvr>
                                      <p:to>
                                        <p:strVal val="hidden"/>
                                      </p:to>
                                    </p:set>
                                  </p:subTnLst>
                                </p:cTn>
                              </p:par>
                              <p:par>
                                <p:cTn id="46" presetID="26" presetClass="emph" presetSubtype="0" fill="hold" grpId="0" nodeType="withEffect">
                                  <p:stCondLst>
                                    <p:cond delay="0"/>
                                  </p:stCondLst>
                                  <p:endCondLst>
                                    <p:cond evt="onNext" delay="0">
                                      <p:tgtEl>
                                        <p:sldTgt/>
                                      </p:tgtEl>
                                    </p:cond>
                                  </p:endCondLst>
                                  <p:childTnLst>
                                    <p:animEffect transition="out" filter="fade">
                                      <p:cBhvr>
                                        <p:cTn id="47" dur="1000" tmFilter="0, 0; .2, .5; .8, .5; 1, 0"/>
                                        <p:tgtEl>
                                          <p:spTgt spid="42"/>
                                        </p:tgtEl>
                                      </p:cBhvr>
                                    </p:animEffect>
                                    <p:animScale>
                                      <p:cBhvr>
                                        <p:cTn id="48" dur="500" autoRev="1" fill="hold"/>
                                        <p:tgtEl>
                                          <p:spTgt spid="42"/>
                                        </p:tgtEl>
                                      </p:cBhvr>
                                      <p:by x="105000" y="105000"/>
                                    </p:animScale>
                                  </p:childTnLst>
                                  <p:subTnLst>
                                    <p:set>
                                      <p:cBhvr override="childStyle">
                                        <p:cTn dur="1" fill="hold" display="0" masterRel="sameClick" afterEffect="1">
                                          <p:stCondLst>
                                            <p:cond evt="end" delay="0">
                                              <p:tn val="46"/>
                                            </p:cond>
                                          </p:stCondLst>
                                        </p:cTn>
                                        <p:tgtEl>
                                          <p:spTgt spid="42"/>
                                        </p:tgtEl>
                                        <p:attrNameLst>
                                          <p:attrName>style.visibility</p:attrName>
                                        </p:attrNameLst>
                                      </p:cBhvr>
                                      <p:to>
                                        <p:strVal val="hidden"/>
                                      </p:to>
                                    </p:set>
                                  </p:subTnLst>
                                </p:cTn>
                              </p:par>
                              <p:par>
                                <p:cTn id="49" presetID="26" presetClass="emph" presetSubtype="0" fill="hold" grpId="0" nodeType="withEffect">
                                  <p:stCondLst>
                                    <p:cond delay="0"/>
                                  </p:stCondLst>
                                  <p:endCondLst>
                                    <p:cond evt="onNext" delay="0">
                                      <p:tgtEl>
                                        <p:sldTgt/>
                                      </p:tgtEl>
                                    </p:cond>
                                  </p:endCondLst>
                                  <p:childTnLst>
                                    <p:animEffect transition="out" filter="fade">
                                      <p:cBhvr>
                                        <p:cTn id="50" dur="1000" tmFilter="0, 0; .2, .5; .8, .5; 1, 0"/>
                                        <p:tgtEl>
                                          <p:spTgt spid="43"/>
                                        </p:tgtEl>
                                      </p:cBhvr>
                                    </p:animEffect>
                                    <p:animScale>
                                      <p:cBhvr>
                                        <p:cTn id="51" dur="500" autoRev="1" fill="hold"/>
                                        <p:tgtEl>
                                          <p:spTgt spid="43"/>
                                        </p:tgtEl>
                                      </p:cBhvr>
                                      <p:by x="105000" y="105000"/>
                                    </p:animScale>
                                  </p:childTnLst>
                                  <p:subTnLst>
                                    <p:set>
                                      <p:cBhvr override="childStyle">
                                        <p:cTn dur="1" fill="hold" display="0" masterRel="sameClick" afterEffect="1">
                                          <p:stCondLst>
                                            <p:cond evt="end" delay="0">
                                              <p:tn val="49"/>
                                            </p:cond>
                                          </p:stCondLst>
                                        </p:cTn>
                                        <p:tgtEl>
                                          <p:spTgt spid="43"/>
                                        </p:tgtEl>
                                        <p:attrNameLst>
                                          <p:attrName>style.visibility</p:attrName>
                                        </p:attrNameLst>
                                      </p:cBhvr>
                                      <p:to>
                                        <p:strVal val="hidden"/>
                                      </p:to>
                                    </p:set>
                                  </p:subTnLst>
                                </p:cTn>
                              </p:par>
                              <p:par>
                                <p:cTn id="52" presetID="26" presetClass="emph" presetSubtype="0" fill="hold" grpId="0" nodeType="withEffect">
                                  <p:stCondLst>
                                    <p:cond delay="0"/>
                                  </p:stCondLst>
                                  <p:endCondLst>
                                    <p:cond evt="onNext" delay="0">
                                      <p:tgtEl>
                                        <p:sldTgt/>
                                      </p:tgtEl>
                                    </p:cond>
                                  </p:endCondLst>
                                  <p:childTnLst>
                                    <p:animEffect transition="out" filter="fade">
                                      <p:cBhvr>
                                        <p:cTn id="53" dur="1000" tmFilter="0, 0; .2, .5; .8, .5; 1, 0"/>
                                        <p:tgtEl>
                                          <p:spTgt spid="44"/>
                                        </p:tgtEl>
                                      </p:cBhvr>
                                    </p:animEffect>
                                    <p:animScale>
                                      <p:cBhvr>
                                        <p:cTn id="54" dur="500" autoRev="1" fill="hold"/>
                                        <p:tgtEl>
                                          <p:spTgt spid="44"/>
                                        </p:tgtEl>
                                      </p:cBhvr>
                                      <p:by x="105000" y="105000"/>
                                    </p:animScale>
                                  </p:childTnLst>
                                  <p:subTnLst>
                                    <p:set>
                                      <p:cBhvr override="childStyle">
                                        <p:cTn dur="1" fill="hold" display="0" masterRel="sameClick" afterEffect="1">
                                          <p:stCondLst>
                                            <p:cond evt="end" delay="0">
                                              <p:tn val="52"/>
                                            </p:cond>
                                          </p:stCondLst>
                                        </p:cTn>
                                        <p:tgtEl>
                                          <p:spTgt spid="44"/>
                                        </p:tgtEl>
                                        <p:attrNameLst>
                                          <p:attrName>style.visibility</p:attrName>
                                        </p:attrNameLst>
                                      </p:cBhvr>
                                      <p:to>
                                        <p:strVal val="hidden"/>
                                      </p:to>
                                    </p:set>
                                  </p:subTnLst>
                                </p:cTn>
                              </p:par>
                              <p:par>
                                <p:cTn id="55" presetID="26" presetClass="emph" presetSubtype="0" fill="hold" grpId="0" nodeType="withEffect">
                                  <p:stCondLst>
                                    <p:cond delay="0"/>
                                  </p:stCondLst>
                                  <p:endCondLst>
                                    <p:cond evt="onNext" delay="0">
                                      <p:tgtEl>
                                        <p:sldTgt/>
                                      </p:tgtEl>
                                    </p:cond>
                                  </p:endCondLst>
                                  <p:childTnLst>
                                    <p:animEffect transition="out" filter="fade">
                                      <p:cBhvr>
                                        <p:cTn id="56" dur="1000" tmFilter="0, 0; .2, .5; .8, .5; 1, 0"/>
                                        <p:tgtEl>
                                          <p:spTgt spid="45"/>
                                        </p:tgtEl>
                                      </p:cBhvr>
                                    </p:animEffect>
                                    <p:animScale>
                                      <p:cBhvr>
                                        <p:cTn id="57" dur="500" autoRev="1" fill="hold"/>
                                        <p:tgtEl>
                                          <p:spTgt spid="45"/>
                                        </p:tgtEl>
                                      </p:cBhvr>
                                      <p:by x="105000" y="105000"/>
                                    </p:animScale>
                                  </p:childTnLst>
                                  <p:subTnLst>
                                    <p:set>
                                      <p:cBhvr override="childStyle">
                                        <p:cTn dur="1" fill="hold" display="0" masterRel="sameClick" afterEffect="1">
                                          <p:stCondLst>
                                            <p:cond evt="end" delay="0">
                                              <p:tn val="55"/>
                                            </p:cond>
                                          </p:stCondLst>
                                        </p:cTn>
                                        <p:tgtEl>
                                          <p:spTgt spid="45"/>
                                        </p:tgtEl>
                                        <p:attrNameLst>
                                          <p:attrName>style.visibility</p:attrName>
                                        </p:attrNameLst>
                                      </p:cBhvr>
                                      <p:to>
                                        <p:strVal val="hidden"/>
                                      </p:to>
                                    </p:set>
                                  </p:subTnLst>
                                </p:cTn>
                              </p:par>
                              <p:par>
                                <p:cTn id="58" presetID="26" presetClass="emph" presetSubtype="0" fill="hold" grpId="0" nodeType="withEffect">
                                  <p:stCondLst>
                                    <p:cond delay="0"/>
                                  </p:stCondLst>
                                  <p:endCondLst>
                                    <p:cond evt="onNext" delay="0">
                                      <p:tgtEl>
                                        <p:sldTgt/>
                                      </p:tgtEl>
                                    </p:cond>
                                  </p:endCondLst>
                                  <p:childTnLst>
                                    <p:animEffect transition="out" filter="fade">
                                      <p:cBhvr>
                                        <p:cTn id="59" dur="1000" tmFilter="0, 0; .2, .5; .8, .5; 1, 0"/>
                                        <p:tgtEl>
                                          <p:spTgt spid="46"/>
                                        </p:tgtEl>
                                      </p:cBhvr>
                                    </p:animEffect>
                                    <p:animScale>
                                      <p:cBhvr>
                                        <p:cTn id="60" dur="500" autoRev="1" fill="hold"/>
                                        <p:tgtEl>
                                          <p:spTgt spid="46"/>
                                        </p:tgtEl>
                                      </p:cBhvr>
                                      <p:by x="105000" y="105000"/>
                                    </p:animScale>
                                  </p:childTnLst>
                                  <p:subTnLst>
                                    <p:set>
                                      <p:cBhvr override="childStyle">
                                        <p:cTn dur="1" fill="hold" display="0" masterRel="sameClick" afterEffect="1">
                                          <p:stCondLst>
                                            <p:cond evt="end" delay="0">
                                              <p:tn val="58"/>
                                            </p:cond>
                                          </p:stCondLst>
                                        </p:cTn>
                                        <p:tgtEl>
                                          <p:spTgt spid="46"/>
                                        </p:tgtEl>
                                        <p:attrNameLst>
                                          <p:attrName>style.visibility</p:attrName>
                                        </p:attrNameLst>
                                      </p:cBhvr>
                                      <p:to>
                                        <p:strVal val="hidden"/>
                                      </p:to>
                                    </p:set>
                                  </p:subTnLst>
                                </p:cTn>
                              </p:par>
                              <p:par>
                                <p:cTn id="61" presetID="10" presetClass="entr" presetSubtype="0"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1000"/>
                                        <p:tgtEl>
                                          <p:spTgt spid="4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000"/>
                                        <p:tgtEl>
                                          <p:spTgt spid="48"/>
                                        </p:tgtEl>
                                      </p:cBhvr>
                                    </p:animEffect>
                                  </p:childTnLst>
                                </p:cTn>
                              </p:par>
                              <p:par>
                                <p:cTn id="67" presetID="26" presetClass="emph" presetSubtype="0" fill="hold" grpId="1" nodeType="withEffect">
                                  <p:stCondLst>
                                    <p:cond delay="0"/>
                                  </p:stCondLst>
                                  <p:childTnLst>
                                    <p:animEffect transition="out" filter="fade">
                                      <p:cBhvr>
                                        <p:cTn id="68" dur="1000" tmFilter="0, 0; .2, .5; .8, .5; 1, 0"/>
                                        <p:tgtEl>
                                          <p:spTgt spid="48"/>
                                        </p:tgtEl>
                                      </p:cBhvr>
                                    </p:animEffect>
                                    <p:animScale>
                                      <p:cBhvr>
                                        <p:cTn id="69" dur="500" autoRev="1" fill="hold"/>
                                        <p:tgtEl>
                                          <p:spTgt spid="48"/>
                                        </p:tgtEl>
                                      </p:cBhvr>
                                      <p:by x="105000" y="105000"/>
                                    </p:animScale>
                                  </p:childTnLst>
                                </p:cTn>
                              </p:par>
                              <p:par>
                                <p:cTn id="70" presetID="10" presetClass="entr" presetSubtype="0" fill="hold" grpId="0" nodeType="with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1000"/>
                                        <p:tgtEl>
                                          <p:spTgt spid="49"/>
                                        </p:tgtEl>
                                      </p:cBhvr>
                                    </p:animEffect>
                                  </p:childTnLst>
                                </p:cTn>
                              </p:par>
                              <p:par>
                                <p:cTn id="73" presetID="26" presetClass="emph" presetSubtype="0" fill="hold" grpId="1" nodeType="withEffect">
                                  <p:stCondLst>
                                    <p:cond delay="0"/>
                                  </p:stCondLst>
                                  <p:childTnLst>
                                    <p:animEffect transition="out" filter="fade">
                                      <p:cBhvr>
                                        <p:cTn id="74" dur="1000" tmFilter="0, 0; .2, .5; .8, .5; 1, 0"/>
                                        <p:tgtEl>
                                          <p:spTgt spid="49"/>
                                        </p:tgtEl>
                                      </p:cBhvr>
                                    </p:animEffect>
                                    <p:animScale>
                                      <p:cBhvr>
                                        <p:cTn id="75" dur="500" autoRev="1" fill="hold"/>
                                        <p:tgtEl>
                                          <p:spTgt spid="49"/>
                                        </p:tgtEl>
                                      </p:cBhvr>
                                      <p:by x="105000" y="105000"/>
                                    </p:animScale>
                                  </p:childTnLst>
                                </p:cTn>
                              </p:par>
                              <p:par>
                                <p:cTn id="76" presetID="10" presetClass="entr" presetSubtype="0" fill="hold" grpId="0" nodeType="with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fade">
                                      <p:cBhvr>
                                        <p:cTn id="78" dur="1000"/>
                                        <p:tgtEl>
                                          <p:spTgt spid="50"/>
                                        </p:tgtEl>
                                      </p:cBhvr>
                                    </p:animEffect>
                                  </p:childTnLst>
                                </p:cTn>
                              </p:par>
                              <p:par>
                                <p:cTn id="79" presetID="26" presetClass="emph" presetSubtype="0" fill="hold" grpId="1" nodeType="withEffect">
                                  <p:stCondLst>
                                    <p:cond delay="0"/>
                                  </p:stCondLst>
                                  <p:childTnLst>
                                    <p:animEffect transition="out" filter="fade">
                                      <p:cBhvr>
                                        <p:cTn id="80" dur="1000" tmFilter="0, 0; .2, .5; .8, .5; 1, 0"/>
                                        <p:tgtEl>
                                          <p:spTgt spid="50"/>
                                        </p:tgtEl>
                                      </p:cBhvr>
                                    </p:animEffect>
                                    <p:animScale>
                                      <p:cBhvr>
                                        <p:cTn id="81" dur="500" autoRev="1" fill="hold"/>
                                        <p:tgtEl>
                                          <p:spTgt spid="50"/>
                                        </p:tgtEl>
                                      </p:cBhvr>
                                      <p:by x="105000" y="105000"/>
                                    </p:animScale>
                                  </p:childTnLst>
                                </p:cTn>
                              </p:par>
                            </p:childTnLst>
                          </p:cTn>
                        </p:par>
                        <p:par>
                          <p:cTn id="82" fill="hold">
                            <p:stCondLst>
                              <p:cond delay="1500"/>
                            </p:stCondLst>
                            <p:childTnLst>
                              <p:par>
                                <p:cTn id="83" presetID="10" presetClass="entr" presetSubtype="0" fill="hold" nodeType="after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fade">
                                      <p:cBhvr>
                                        <p:cTn id="8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37" grpId="0" bldLvl="0" animBg="1"/>
      <p:bldP spid="37" grpId="1" bldLvl="0" animBg="1"/>
      <p:bldP spid="38" grpId="0" bldLvl="0" animBg="1"/>
      <p:bldP spid="38" grpId="1" bldLvl="0" animBg="1"/>
      <p:bldP spid="39" grpId="0" build="allAtOnce"/>
      <p:bldP spid="40"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8" grpId="1" bldLvl="0" animBg="1"/>
      <p:bldP spid="49" grpId="0" bldLvl="0" animBg="1"/>
      <p:bldP spid="49" grpId="1" bldLvl="0" animBg="1"/>
      <p:bldP spid="50" grpId="0" bldLvl="0" animBg="1"/>
      <p:bldP spid="50" grpId="1"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rcRect/>
          <a:stretch>
            <a:fillRect/>
          </a:stretch>
        </a:blipFill>
        <a:effectLst/>
      </p:bgPr>
    </p:bg>
    <p:spTree>
      <p:nvGrpSpPr>
        <p:cNvPr id="1" name=""/>
        <p:cNvGrpSpPr/>
        <p:nvPr/>
      </p:nvGrpSpPr>
      <p:grpSpPr>
        <a:xfrm>
          <a:off x="0" y="0"/>
          <a:ext cx="0" cy="0"/>
          <a:chOff x="0" y="0"/>
          <a:chExt cx="0" cy="0"/>
        </a:xfrm>
      </p:grpSpPr>
      <p:sp>
        <p:nvSpPr>
          <p:cNvPr id="2" name="折角形 1"/>
          <p:cNvSpPr/>
          <p:nvPr/>
        </p:nvSpPr>
        <p:spPr>
          <a:xfrm>
            <a:off x="0" y="621030"/>
            <a:ext cx="5753100" cy="819785"/>
          </a:xfrm>
          <a:prstGeom prst="foldedCorner">
            <a:avLst>
              <a:gd name="adj" fmla="val 12500"/>
            </a:avLst>
          </a:prstGeom>
          <a:solidFill>
            <a:schemeClr val="tx1">
              <a:alpha val="64000"/>
            </a:schemeClr>
          </a:solidFill>
          <a:ln w="9525">
            <a:noFill/>
          </a:ln>
        </p:spPr>
        <p:txBody>
          <a:bodyPr/>
          <a:lstStyle/>
          <a:p>
            <a:endParaRPr lang="zh-CN" altLang="en-US"/>
          </a:p>
        </p:txBody>
      </p:sp>
      <p:sp>
        <p:nvSpPr>
          <p:cNvPr id="4" name="AutoShape 66"/>
          <p:cNvSpPr>
            <a:spLocks noChangeArrowheads="1"/>
          </p:cNvSpPr>
          <p:nvPr/>
        </p:nvSpPr>
        <p:spPr bwMode="auto">
          <a:xfrm>
            <a:off x="539750" y="112458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5" name="Oval 47"/>
          <p:cNvSpPr>
            <a:spLocks noChangeAspect="1" noChangeArrowheads="1"/>
          </p:cNvSpPr>
          <p:nvPr/>
        </p:nvSpPr>
        <p:spPr bwMode="auto">
          <a:xfrm>
            <a:off x="3745230" y="1987550"/>
            <a:ext cx="109855" cy="76200"/>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Oval 48"/>
          <p:cNvSpPr>
            <a:spLocks noChangeAspect="1" noChangeArrowheads="1"/>
          </p:cNvSpPr>
          <p:nvPr/>
        </p:nvSpPr>
        <p:spPr bwMode="auto">
          <a:xfrm>
            <a:off x="4609465" y="835660"/>
            <a:ext cx="781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Oval 55"/>
          <p:cNvSpPr>
            <a:spLocks noChangeAspect="1" noChangeArrowheads="1"/>
          </p:cNvSpPr>
          <p:nvPr/>
        </p:nvSpPr>
        <p:spPr bwMode="auto">
          <a:xfrm>
            <a:off x="1187450" y="1196340"/>
            <a:ext cx="1162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文本框 9"/>
          <p:cNvSpPr txBox="1"/>
          <p:nvPr/>
        </p:nvSpPr>
        <p:spPr>
          <a:xfrm>
            <a:off x="179705" y="620395"/>
            <a:ext cx="5524500" cy="645160"/>
          </a:xfrm>
          <a:prstGeom prst="rect">
            <a:avLst/>
          </a:prstGeom>
          <a:noFill/>
          <a:ln w="9525">
            <a:noFill/>
            <a:miter/>
          </a:ln>
        </p:spPr>
        <p:txBody>
          <a:bodyPr wrap="square">
            <a:spAutoFit/>
          </a:bodyPr>
          <a:lstStyle/>
          <a:p>
            <a:pPr lvl="0" algn="l" eaLnBrk="1" hangingPunct="1">
              <a:spcBef>
                <a:spcPct val="50000"/>
              </a:spcBef>
            </a:pPr>
            <a:r>
              <a:rPr lang="zh-CN" altLang="en-US" sz="3600" b="1" dirty="0">
                <a:solidFill>
                  <a:schemeClr val="bg1"/>
                </a:solidFill>
                <a:latin typeface="Arial" panose="020B0604020202020204" pitchFamily="34" charset="0"/>
                <a:ea typeface="楷体_GB2312" panose="02010609030101010101" pitchFamily="49" charset="-122"/>
              </a:rPr>
              <a:t>探究人物形象</a:t>
            </a:r>
            <a:endParaRPr lang="zh-CN" altLang="en-US" sz="3600" b="1" dirty="0">
              <a:solidFill>
                <a:schemeClr val="bg1"/>
              </a:solidFill>
              <a:latin typeface="Arial" panose="020B0604020202020204" pitchFamily="34" charset="0"/>
              <a:ea typeface="楷体_GB2312" panose="02010609030101010101" pitchFamily="49" charset="-122"/>
            </a:endParaRPr>
          </a:p>
        </p:txBody>
      </p:sp>
      <p:sp>
        <p:nvSpPr>
          <p:cNvPr id="11" name="AutoShape 66"/>
          <p:cNvSpPr>
            <a:spLocks noChangeArrowheads="1"/>
          </p:cNvSpPr>
          <p:nvPr/>
        </p:nvSpPr>
        <p:spPr bwMode="auto">
          <a:xfrm>
            <a:off x="1691640" y="112458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12" name="AutoShape 66"/>
          <p:cNvSpPr>
            <a:spLocks noChangeArrowheads="1"/>
          </p:cNvSpPr>
          <p:nvPr/>
        </p:nvSpPr>
        <p:spPr bwMode="auto">
          <a:xfrm>
            <a:off x="1729105" y="76327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13" name="AutoShape 66"/>
          <p:cNvSpPr>
            <a:spLocks noChangeArrowheads="1"/>
          </p:cNvSpPr>
          <p:nvPr/>
        </p:nvSpPr>
        <p:spPr bwMode="auto">
          <a:xfrm>
            <a:off x="2880995" y="61912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14" name="AutoShape 66"/>
          <p:cNvSpPr>
            <a:spLocks noChangeArrowheads="1"/>
          </p:cNvSpPr>
          <p:nvPr/>
        </p:nvSpPr>
        <p:spPr bwMode="auto">
          <a:xfrm>
            <a:off x="5507990" y="90868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20" name="AutoShape 66"/>
          <p:cNvSpPr>
            <a:spLocks noChangeArrowheads="1"/>
          </p:cNvSpPr>
          <p:nvPr/>
        </p:nvSpPr>
        <p:spPr bwMode="auto">
          <a:xfrm>
            <a:off x="1152525" y="90741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27" name="AutoShape 66"/>
          <p:cNvSpPr>
            <a:spLocks noChangeArrowheads="1"/>
          </p:cNvSpPr>
          <p:nvPr/>
        </p:nvSpPr>
        <p:spPr bwMode="auto">
          <a:xfrm>
            <a:off x="2843530" y="126873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6" name="AutoShape 66"/>
          <p:cNvSpPr>
            <a:spLocks noChangeArrowheads="1"/>
          </p:cNvSpPr>
          <p:nvPr/>
        </p:nvSpPr>
        <p:spPr bwMode="auto">
          <a:xfrm>
            <a:off x="5257165" y="119507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7" name="Oval 47"/>
          <p:cNvSpPr>
            <a:spLocks noChangeAspect="1" noChangeArrowheads="1"/>
          </p:cNvSpPr>
          <p:nvPr/>
        </p:nvSpPr>
        <p:spPr bwMode="auto">
          <a:xfrm>
            <a:off x="5690235" y="907415"/>
            <a:ext cx="109855" cy="76200"/>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Oval 48"/>
          <p:cNvSpPr>
            <a:spLocks noChangeAspect="1" noChangeArrowheads="1"/>
          </p:cNvSpPr>
          <p:nvPr/>
        </p:nvSpPr>
        <p:spPr bwMode="auto">
          <a:xfrm>
            <a:off x="4716145" y="1268730"/>
            <a:ext cx="781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Oval 54"/>
          <p:cNvSpPr>
            <a:spLocks noChangeAspect="1" noChangeArrowheads="1"/>
          </p:cNvSpPr>
          <p:nvPr/>
        </p:nvSpPr>
        <p:spPr bwMode="auto">
          <a:xfrm>
            <a:off x="5041900" y="1051560"/>
            <a:ext cx="9334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Oval 55"/>
          <p:cNvSpPr>
            <a:spLocks noChangeAspect="1" noChangeArrowheads="1"/>
          </p:cNvSpPr>
          <p:nvPr/>
        </p:nvSpPr>
        <p:spPr bwMode="auto">
          <a:xfrm>
            <a:off x="793115" y="979170"/>
            <a:ext cx="1162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9" name="组合 28"/>
          <p:cNvGrpSpPr/>
          <p:nvPr/>
        </p:nvGrpSpPr>
        <p:grpSpPr>
          <a:xfrm>
            <a:off x="35560" y="1412875"/>
            <a:ext cx="8689975" cy="2444115"/>
            <a:chOff x="-231" y="1023"/>
            <a:chExt cx="13948" cy="5897"/>
          </a:xfrm>
        </p:grpSpPr>
        <p:pic>
          <p:nvPicPr>
            <p:cNvPr id="30" name="图片 29" descr="褐色画框"/>
            <p:cNvPicPr>
              <a:picLocks noChangeAspect="1"/>
            </p:cNvPicPr>
            <p:nvPr/>
          </p:nvPicPr>
          <p:blipFill>
            <a:blip r:embed="rId2"/>
            <a:srcRect l="6451" t="27481" r="8640" b="35870"/>
            <a:stretch>
              <a:fillRect/>
            </a:stretch>
          </p:blipFill>
          <p:spPr>
            <a:xfrm>
              <a:off x="-231" y="1023"/>
              <a:ext cx="13948" cy="5897"/>
            </a:xfrm>
            <a:prstGeom prst="rect">
              <a:avLst/>
            </a:prstGeom>
            <a:noFill/>
            <a:ln w="9525">
              <a:noFill/>
              <a:miter/>
            </a:ln>
          </p:spPr>
        </p:pic>
        <p:sp>
          <p:nvSpPr>
            <p:cNvPr id="31" name="文本框 30"/>
            <p:cNvSpPr txBox="1"/>
            <p:nvPr/>
          </p:nvSpPr>
          <p:spPr>
            <a:xfrm>
              <a:off x="347" y="1891"/>
              <a:ext cx="12890" cy="3784"/>
            </a:xfrm>
            <a:prstGeom prst="rect">
              <a:avLst/>
            </a:prstGeom>
            <a:noFill/>
            <a:ln w="9525">
              <a:noFill/>
              <a:miter/>
            </a:ln>
          </p:spPr>
          <p:txBody>
            <a:bodyPr wrap="square">
              <a:spAutoFit/>
            </a:bodyPr>
            <a:lstStyle/>
            <a:p>
              <a:pPr lvl="0" algn="l" eaLnBrk="1" latinLnBrk="0" hangingPunct="1"/>
              <a:r>
                <a:rPr lang="zh-CN" altLang="en-US" sz="3200" b="1" dirty="0">
                  <a:latin typeface="宋体" panose="02010600030101010101" pitchFamily="2" charset="-122"/>
                  <a:ea typeface="宋体" panose="02010600030101010101" pitchFamily="2" charset="-122"/>
                  <a:cs typeface="+mn-cs"/>
                  <a:sym typeface="宋体" panose="02010600030101010101" pitchFamily="2" charset="-122"/>
                </a:rPr>
                <a:t>大声朗读</a:t>
              </a:r>
              <a:r>
                <a:rPr lang="zh-CN" altLang="en-US" sz="3200" b="1" dirty="0">
                  <a:latin typeface="+mn-ea"/>
                  <a:ea typeface="+mn-ea"/>
                  <a:cs typeface="+mn-cs"/>
                  <a:sym typeface="宋体" panose="02010600030101010101" pitchFamily="2" charset="-122"/>
                </a:rPr>
                <a:t>全文并思考：</a:t>
              </a:r>
              <a:r>
                <a:rPr lang="zh-CN" altLang="en-US" sz="3200" b="1" dirty="0">
                  <a:solidFill>
                    <a:srgbClr val="000000"/>
                  </a:solidFill>
                  <a:latin typeface="+mn-ea"/>
                  <a:ea typeface="+mn-ea"/>
                  <a:cs typeface="+mn-cs"/>
                  <a:sym typeface="Arial" panose="020B0604020202020204" pitchFamily="34" charset="0"/>
                </a:rPr>
                <a:t>全文可分为几个层次，每层次的感情基调是什么，</a:t>
              </a:r>
              <a:r>
                <a:rPr lang="zh-CN" altLang="en-US" sz="3200" b="1" dirty="0">
                  <a:latin typeface="+mn-ea"/>
                  <a:ea typeface="+mn-ea"/>
                  <a:cs typeface="+mn-cs"/>
                  <a:sym typeface="宋体" panose="02010600030101010101" pitchFamily="2" charset="-122"/>
                </a:rPr>
                <a:t>男女主人公的形象如何？</a:t>
              </a:r>
              <a:endParaRPr lang="en-US" altLang="zh-CN" sz="3200" b="1" dirty="0">
                <a:solidFill>
                  <a:schemeClr val="tx1"/>
                </a:solidFill>
                <a:latin typeface="+mn-ea"/>
                <a:ea typeface="+mn-ea"/>
                <a:cs typeface="+mn-cs"/>
                <a:sym typeface="宋体" panose="02010600030101010101" pitchFamily="2" charset="-122"/>
              </a:endParaRPr>
            </a:p>
          </p:txBody>
        </p:sp>
      </p:grpSp>
      <p:sp>
        <p:nvSpPr>
          <p:cNvPr id="32" name="文本框 31"/>
          <p:cNvSpPr txBox="1"/>
          <p:nvPr/>
        </p:nvSpPr>
        <p:spPr>
          <a:xfrm>
            <a:off x="35560" y="3861435"/>
            <a:ext cx="9225915" cy="2651760"/>
          </a:xfrm>
          <a:prstGeom prst="rect">
            <a:avLst/>
          </a:prstGeom>
          <a:noFill/>
        </p:spPr>
        <p:txBody>
          <a:bodyPr wrap="square" rtlCol="0" anchor="t">
            <a:spAutoFit/>
          </a:bodyPr>
          <a:lstStyle/>
          <a:p>
            <a:pPr lvl="0" eaLnBrk="1" hangingPunct="1"/>
            <a:r>
              <a:rPr lang="en-US" altLang="zh-CN" sz="2800" b="1" dirty="0">
                <a:solidFill>
                  <a:schemeClr val="accent2"/>
                </a:solidFill>
                <a:ea typeface="宋体" panose="02010600030101010101" pitchFamily="2" charset="-122"/>
                <a:sym typeface="+mn-ea"/>
              </a:rPr>
              <a:t>       </a:t>
            </a:r>
            <a:r>
              <a:rPr lang="zh-CN" altLang="en-US" sz="2800" b="1" dirty="0">
                <a:solidFill>
                  <a:srgbClr val="0000CC"/>
                </a:solidFill>
                <a:ea typeface="宋体" panose="02010600030101010101" pitchFamily="2" charset="-122"/>
                <a:sym typeface="+mn-ea"/>
              </a:rPr>
              <a:t>独立思考形成自己的见解，然后小组交流讨论，并选出代表在全班展示。</a:t>
            </a:r>
            <a:r>
              <a:rPr lang="zh-CN" altLang="en-US" sz="2800" b="1" dirty="0">
                <a:solidFill>
                  <a:srgbClr val="C00000"/>
                </a:solidFill>
                <a:ea typeface="宋体" panose="02010600030101010101" pitchFamily="2" charset="-122"/>
                <a:sym typeface="+mn-ea"/>
              </a:rPr>
              <a:t>回答男女主人公形象时还要说出从文本的哪里看出的男女主人公的这种形象。</a:t>
            </a:r>
            <a:endParaRPr lang="zh-CN" altLang="en-US" sz="2800" b="1" dirty="0">
              <a:solidFill>
                <a:srgbClr val="C00000"/>
              </a:solidFill>
              <a:ea typeface="宋体" panose="02010600030101010101" pitchFamily="2" charset="-122"/>
              <a:sym typeface="+mn-ea"/>
            </a:endParaRPr>
          </a:p>
          <a:p>
            <a:pPr lvl="0" eaLnBrk="1" hangingPunct="1"/>
            <a:r>
              <a:rPr lang="zh-CN" altLang="en-US" sz="2800" b="1" dirty="0">
                <a:solidFill>
                  <a:srgbClr val="0000FF"/>
                </a:solidFill>
                <a:ea typeface="宋体" panose="02010600030101010101" pitchFamily="2" charset="-122"/>
                <a:sym typeface="+mn-ea"/>
              </a:rPr>
              <a:t>       别的同学发言时，认真听取，理解他发言的内容，辨别其正误，并做好补充评价的准备。后发言的同学，不要重复谈过的见解，可谈不同意见，也可进行补充、完善。</a:t>
            </a:r>
            <a:endParaRPr lang="zh-CN" altLang="en-US" sz="2800" b="1" dirty="0">
              <a:solidFill>
                <a:srgbClr val="0000FF"/>
              </a:solidFill>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6" presetClass="emph" presetSubtype="0" fill="hold" grpId="0" nodeType="withEffect">
                                  <p:stCondLst>
                                    <p:cond delay="0"/>
                                  </p:stCondLst>
                                  <p:endCondLst>
                                    <p:cond evt="onNext" delay="0">
                                      <p:tgtEl>
                                        <p:sldTgt/>
                                      </p:tgtEl>
                                    </p:cond>
                                  </p:endCondLst>
                                  <p:childTnLst>
                                    <p:animEffect transition="out" filter="fade">
                                      <p:cBhvr>
                                        <p:cTn id="9" dur="1000" tmFilter="0, 0; .2, .5; .8, .5; 1, 0"/>
                                        <p:tgtEl>
                                          <p:spTgt spid="4"/>
                                        </p:tgtEl>
                                      </p:cBhvr>
                                    </p:animEffect>
                                    <p:animScale>
                                      <p:cBhvr>
                                        <p:cTn id="10" dur="500" autoRev="1" fill="hold"/>
                                        <p:tgtEl>
                                          <p:spTgt spid="4"/>
                                        </p:tgtEl>
                                      </p:cBhvr>
                                      <p:by x="105000" y="105000"/>
                                    </p:animScale>
                                  </p:childTnLst>
                                  <p:subTnLst>
                                    <p:set>
                                      <p:cBhvr override="childStyle">
                                        <p:cTn dur="1" fill="hold" display="0" masterRel="sameClick" afterEffect="1">
                                          <p:stCondLst>
                                            <p:cond evt="end" delay="0">
                                              <p:tn val="8"/>
                                            </p:cond>
                                          </p:stCondLst>
                                        </p:cTn>
                                        <p:tgtEl>
                                          <p:spTgt spid="4"/>
                                        </p:tgtEl>
                                        <p:attrNameLst>
                                          <p:attrName>style.visibility</p:attrName>
                                        </p:attrNameLst>
                                      </p:cBhvr>
                                      <p:to>
                                        <p:strVal val="hidden"/>
                                      </p:to>
                                    </p:set>
                                  </p:sub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par>
                                <p:cTn id="17" presetID="26" presetClass="emph" presetSubtype="0" fill="hold" grpId="1" nodeType="withEffect">
                                  <p:stCondLst>
                                    <p:cond delay="0"/>
                                  </p:stCondLst>
                                  <p:childTnLst>
                                    <p:animEffect transition="out" filter="fade">
                                      <p:cBhvr>
                                        <p:cTn id="18" dur="1000" tmFilter="0, 0; .2, .5; .8, .5; 1, 0"/>
                                        <p:tgtEl>
                                          <p:spTgt spid="6"/>
                                        </p:tgtEl>
                                      </p:cBhvr>
                                    </p:animEffect>
                                    <p:animScale>
                                      <p:cBhvr>
                                        <p:cTn id="19" dur="500" autoRev="1" fill="hold"/>
                                        <p:tgtEl>
                                          <p:spTgt spid="6"/>
                                        </p:tgtEl>
                                      </p:cBhvr>
                                      <p:by x="105000" y="105000"/>
                                    </p:animScale>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par>
                                <p:cTn id="23" presetID="26" presetClass="emph" presetSubtype="0" fill="hold" grpId="1" nodeType="withEffect">
                                  <p:stCondLst>
                                    <p:cond delay="0"/>
                                  </p:stCondLst>
                                  <p:childTnLst>
                                    <p:animEffect transition="out" filter="fade">
                                      <p:cBhvr>
                                        <p:cTn id="24" dur="1000" tmFilter="0, 0; .2, .5; .8, .5; 1, 0"/>
                                        <p:tgtEl>
                                          <p:spTgt spid="8"/>
                                        </p:tgtEl>
                                      </p:cBhvr>
                                    </p:animEffect>
                                    <p:animScale>
                                      <p:cBhvr>
                                        <p:cTn id="25" dur="500" autoRev="1" fill="hold"/>
                                        <p:tgtEl>
                                          <p:spTgt spid="8"/>
                                        </p:tgtEl>
                                      </p:cBhvr>
                                      <p:by x="105000" y="105000"/>
                                    </p:animScale>
                                  </p:childTnLst>
                                </p:cTn>
                              </p:par>
                              <p:par>
                                <p:cTn id="26" presetID="53" presetClass="entr" presetSubtype="16" fill="hold" grpId="0" nodeType="with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 calcmode="lin" valueType="num">
                                      <p:cBhvr>
                                        <p:cTn id="28"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10">
                                            <p:txEl>
                                              <p:pRg st="0" end="0"/>
                                            </p:txEl>
                                          </p:spTgt>
                                        </p:tgtEl>
                                      </p:cBhvr>
                                    </p:animEffect>
                                  </p:childTnLst>
                                </p:cTn>
                              </p:par>
                              <p:par>
                                <p:cTn id="31" presetID="26" presetClass="emph" presetSubtype="0" fill="hold" nodeType="withEffect">
                                  <p:stCondLst>
                                    <p:cond delay="0"/>
                                  </p:stCondLst>
                                  <p:endCondLst>
                                    <p:cond evt="onNext" delay="0">
                                      <p:tgtEl>
                                        <p:sldTgt/>
                                      </p:tgtEl>
                                    </p:cond>
                                  </p:endCondLst>
                                  <p:childTnLst>
                                    <p:animEffect transition="out" filter="fade">
                                      <p:cBhvr>
                                        <p:cTn id="32" dur="1000" tmFilter="0, 0; .2, .5; .8, .5; 1, 0"/>
                                        <p:tgtEl>
                                          <p:spTgt spid="10">
                                            <p:txEl>
                                              <p:charRg st="0" end="5"/>
                                            </p:txEl>
                                          </p:spTgt>
                                        </p:tgtEl>
                                      </p:cBhvr>
                                    </p:animEffect>
                                    <p:animScale>
                                      <p:cBhvr>
                                        <p:cTn id="33" dur="500" autoRev="1" fill="hold"/>
                                        <p:tgtEl>
                                          <p:spTgt spid="10">
                                            <p:txEl>
                                              <p:charRg st="0" end="5"/>
                                            </p:txEl>
                                          </p:spTgt>
                                        </p:tgtEl>
                                      </p:cBhvr>
                                      <p:by x="105000" y="105000"/>
                                    </p:animScale>
                                  </p:childTnLst>
                                </p:cTn>
                              </p:par>
                              <p:par>
                                <p:cTn id="34" presetID="26" presetClass="emph" presetSubtype="0" fill="hold" grpId="0" nodeType="withEffect">
                                  <p:stCondLst>
                                    <p:cond delay="0"/>
                                  </p:stCondLst>
                                  <p:endCondLst>
                                    <p:cond evt="onNext" delay="0">
                                      <p:tgtEl>
                                        <p:sldTgt/>
                                      </p:tgtEl>
                                    </p:cond>
                                  </p:endCondLst>
                                  <p:childTnLst>
                                    <p:animEffect transition="out" filter="fade">
                                      <p:cBhvr>
                                        <p:cTn id="35" dur="1000" tmFilter="0, 0; .2, .5; .8, .5; 1, 0"/>
                                        <p:tgtEl>
                                          <p:spTgt spid="11"/>
                                        </p:tgtEl>
                                      </p:cBhvr>
                                    </p:animEffect>
                                    <p:animScale>
                                      <p:cBhvr>
                                        <p:cTn id="36" dur="500" autoRev="1" fill="hold"/>
                                        <p:tgtEl>
                                          <p:spTgt spid="11"/>
                                        </p:tgtEl>
                                      </p:cBhvr>
                                      <p:by x="105000" y="105000"/>
                                    </p:animScale>
                                  </p:childTnLst>
                                  <p:subTnLst>
                                    <p:set>
                                      <p:cBhvr override="childStyle">
                                        <p:cTn dur="1" fill="hold" display="0" masterRel="sameClick" afterEffect="1">
                                          <p:stCondLst>
                                            <p:cond evt="end" delay="0">
                                              <p:tn val="34"/>
                                            </p:cond>
                                          </p:stCondLst>
                                        </p:cTn>
                                        <p:tgtEl>
                                          <p:spTgt spid="11"/>
                                        </p:tgtEl>
                                        <p:attrNameLst>
                                          <p:attrName>style.visibility</p:attrName>
                                        </p:attrNameLst>
                                      </p:cBhvr>
                                      <p:to>
                                        <p:strVal val="hidden"/>
                                      </p:to>
                                    </p:set>
                                  </p:subTnLst>
                                </p:cTn>
                              </p:par>
                              <p:par>
                                <p:cTn id="37" presetID="26" presetClass="emph" presetSubtype="0" fill="hold" grpId="0" nodeType="withEffect">
                                  <p:stCondLst>
                                    <p:cond delay="0"/>
                                  </p:stCondLst>
                                  <p:endCondLst>
                                    <p:cond evt="onNext" delay="0">
                                      <p:tgtEl>
                                        <p:sldTgt/>
                                      </p:tgtEl>
                                    </p:cond>
                                  </p:endCondLst>
                                  <p:childTnLst>
                                    <p:animEffect transition="out" filter="fade">
                                      <p:cBhvr>
                                        <p:cTn id="38" dur="1000" tmFilter="0, 0; .2, .5; .8, .5; 1, 0"/>
                                        <p:tgtEl>
                                          <p:spTgt spid="12"/>
                                        </p:tgtEl>
                                      </p:cBhvr>
                                    </p:animEffect>
                                    <p:animScale>
                                      <p:cBhvr>
                                        <p:cTn id="39" dur="500" autoRev="1" fill="hold"/>
                                        <p:tgtEl>
                                          <p:spTgt spid="12"/>
                                        </p:tgtEl>
                                      </p:cBhvr>
                                      <p:by x="105000" y="105000"/>
                                    </p:animScale>
                                  </p:childTnLst>
                                  <p:subTnLst>
                                    <p:set>
                                      <p:cBhvr override="childStyle">
                                        <p:cTn dur="1" fill="hold" display="0" masterRel="sameClick" afterEffect="1">
                                          <p:stCondLst>
                                            <p:cond evt="end" delay="0">
                                              <p:tn val="37"/>
                                            </p:cond>
                                          </p:stCondLst>
                                        </p:cTn>
                                        <p:tgtEl>
                                          <p:spTgt spid="12"/>
                                        </p:tgtEl>
                                        <p:attrNameLst>
                                          <p:attrName>style.visibility</p:attrName>
                                        </p:attrNameLst>
                                      </p:cBhvr>
                                      <p:to>
                                        <p:strVal val="hidden"/>
                                      </p:to>
                                    </p:set>
                                  </p:subTnLst>
                                </p:cTn>
                              </p:par>
                              <p:par>
                                <p:cTn id="40" presetID="26" presetClass="emph" presetSubtype="0" fill="hold" grpId="0" nodeType="withEffect">
                                  <p:stCondLst>
                                    <p:cond delay="0"/>
                                  </p:stCondLst>
                                  <p:endCondLst>
                                    <p:cond evt="onNext" delay="0">
                                      <p:tgtEl>
                                        <p:sldTgt/>
                                      </p:tgtEl>
                                    </p:cond>
                                  </p:endCondLst>
                                  <p:childTnLst>
                                    <p:animEffect transition="out" filter="fade">
                                      <p:cBhvr>
                                        <p:cTn id="41" dur="1000" tmFilter="0, 0; .2, .5; .8, .5; 1, 0"/>
                                        <p:tgtEl>
                                          <p:spTgt spid="13"/>
                                        </p:tgtEl>
                                      </p:cBhvr>
                                    </p:animEffect>
                                    <p:animScale>
                                      <p:cBhvr>
                                        <p:cTn id="42" dur="500" autoRev="1" fill="hold"/>
                                        <p:tgtEl>
                                          <p:spTgt spid="13"/>
                                        </p:tgtEl>
                                      </p:cBhvr>
                                      <p:by x="105000" y="105000"/>
                                    </p:animScale>
                                  </p:childTnLst>
                                  <p:subTnLst>
                                    <p:set>
                                      <p:cBhvr override="childStyle">
                                        <p:cTn dur="1" fill="hold" display="0" masterRel="sameClick" afterEffect="1">
                                          <p:stCondLst>
                                            <p:cond evt="end" delay="0">
                                              <p:tn val="40"/>
                                            </p:cond>
                                          </p:stCondLst>
                                        </p:cTn>
                                        <p:tgtEl>
                                          <p:spTgt spid="13"/>
                                        </p:tgtEl>
                                        <p:attrNameLst>
                                          <p:attrName>style.visibility</p:attrName>
                                        </p:attrNameLst>
                                      </p:cBhvr>
                                      <p:to>
                                        <p:strVal val="hidden"/>
                                      </p:to>
                                    </p:set>
                                  </p:subTnLst>
                                </p:cTn>
                              </p:par>
                              <p:par>
                                <p:cTn id="43" presetID="26" presetClass="emph" presetSubtype="0" fill="hold" grpId="0" nodeType="withEffect">
                                  <p:stCondLst>
                                    <p:cond delay="0"/>
                                  </p:stCondLst>
                                  <p:endCondLst>
                                    <p:cond evt="onNext" delay="0">
                                      <p:tgtEl>
                                        <p:sldTgt/>
                                      </p:tgtEl>
                                    </p:cond>
                                  </p:endCondLst>
                                  <p:childTnLst>
                                    <p:animEffect transition="out" filter="fade">
                                      <p:cBhvr>
                                        <p:cTn id="44" dur="1000" tmFilter="0, 0; .2, .5; .8, .5; 1, 0"/>
                                        <p:tgtEl>
                                          <p:spTgt spid="14"/>
                                        </p:tgtEl>
                                      </p:cBhvr>
                                    </p:animEffect>
                                    <p:animScale>
                                      <p:cBhvr>
                                        <p:cTn id="45" dur="500" autoRev="1" fill="hold"/>
                                        <p:tgtEl>
                                          <p:spTgt spid="14"/>
                                        </p:tgtEl>
                                      </p:cBhvr>
                                      <p:by x="105000" y="105000"/>
                                    </p:animScale>
                                  </p:childTnLst>
                                  <p:subTnLst>
                                    <p:set>
                                      <p:cBhvr override="childStyle">
                                        <p:cTn dur="1" fill="hold" display="0" masterRel="sameClick" afterEffect="1">
                                          <p:stCondLst>
                                            <p:cond evt="end" delay="0">
                                              <p:tn val="43"/>
                                            </p:cond>
                                          </p:stCondLst>
                                        </p:cTn>
                                        <p:tgtEl>
                                          <p:spTgt spid="14"/>
                                        </p:tgtEl>
                                        <p:attrNameLst>
                                          <p:attrName>style.visibility</p:attrName>
                                        </p:attrNameLst>
                                      </p:cBhvr>
                                      <p:to>
                                        <p:strVal val="hidden"/>
                                      </p:to>
                                    </p:set>
                                  </p:subTnLst>
                                </p:cTn>
                              </p:par>
                              <p:par>
                                <p:cTn id="46" presetID="26" presetClass="emph" presetSubtype="0" fill="hold" grpId="0" nodeType="withEffect">
                                  <p:stCondLst>
                                    <p:cond delay="0"/>
                                  </p:stCondLst>
                                  <p:endCondLst>
                                    <p:cond evt="onNext" delay="0">
                                      <p:tgtEl>
                                        <p:sldTgt/>
                                      </p:tgtEl>
                                    </p:cond>
                                  </p:endCondLst>
                                  <p:childTnLst>
                                    <p:animEffect transition="out" filter="fade">
                                      <p:cBhvr>
                                        <p:cTn id="47" dur="1000" tmFilter="0, 0; .2, .5; .8, .5; 1, 0"/>
                                        <p:tgtEl>
                                          <p:spTgt spid="20"/>
                                        </p:tgtEl>
                                      </p:cBhvr>
                                    </p:animEffect>
                                    <p:animScale>
                                      <p:cBhvr>
                                        <p:cTn id="48" dur="500" autoRev="1" fill="hold"/>
                                        <p:tgtEl>
                                          <p:spTgt spid="20"/>
                                        </p:tgtEl>
                                      </p:cBhvr>
                                      <p:by x="105000" y="105000"/>
                                    </p:animScale>
                                  </p:childTnLst>
                                  <p:subTnLst>
                                    <p:set>
                                      <p:cBhvr override="childStyle">
                                        <p:cTn dur="1" fill="hold" display="0" masterRel="sameClick" afterEffect="1">
                                          <p:stCondLst>
                                            <p:cond evt="end" delay="0">
                                              <p:tn val="46"/>
                                            </p:cond>
                                          </p:stCondLst>
                                        </p:cTn>
                                        <p:tgtEl>
                                          <p:spTgt spid="20"/>
                                        </p:tgtEl>
                                        <p:attrNameLst>
                                          <p:attrName>style.visibility</p:attrName>
                                        </p:attrNameLst>
                                      </p:cBhvr>
                                      <p:to>
                                        <p:strVal val="hidden"/>
                                      </p:to>
                                    </p:set>
                                  </p:subTnLst>
                                </p:cTn>
                              </p:par>
                              <p:par>
                                <p:cTn id="49" presetID="26" presetClass="emph" presetSubtype="0" fill="hold" grpId="0" nodeType="withEffect">
                                  <p:stCondLst>
                                    <p:cond delay="0"/>
                                  </p:stCondLst>
                                  <p:endCondLst>
                                    <p:cond evt="onNext" delay="0">
                                      <p:tgtEl>
                                        <p:sldTgt/>
                                      </p:tgtEl>
                                    </p:cond>
                                  </p:endCondLst>
                                  <p:childTnLst>
                                    <p:animEffect transition="out" filter="fade">
                                      <p:cBhvr>
                                        <p:cTn id="50" dur="1000" tmFilter="0, 0; .2, .5; .8, .5; 1, 0"/>
                                        <p:tgtEl>
                                          <p:spTgt spid="27"/>
                                        </p:tgtEl>
                                      </p:cBhvr>
                                    </p:animEffect>
                                    <p:animScale>
                                      <p:cBhvr>
                                        <p:cTn id="51" dur="500" autoRev="1" fill="hold"/>
                                        <p:tgtEl>
                                          <p:spTgt spid="27"/>
                                        </p:tgtEl>
                                      </p:cBhvr>
                                      <p:by x="105000" y="105000"/>
                                    </p:animScale>
                                  </p:childTnLst>
                                  <p:subTnLst>
                                    <p:set>
                                      <p:cBhvr override="childStyle">
                                        <p:cTn dur="1" fill="hold" display="0" masterRel="sameClick" afterEffect="1">
                                          <p:stCondLst>
                                            <p:cond evt="end" delay="0">
                                              <p:tn val="49"/>
                                            </p:cond>
                                          </p:stCondLst>
                                        </p:cTn>
                                        <p:tgtEl>
                                          <p:spTgt spid="27"/>
                                        </p:tgtEl>
                                        <p:attrNameLst>
                                          <p:attrName>style.visibility</p:attrName>
                                        </p:attrNameLst>
                                      </p:cBhvr>
                                      <p:to>
                                        <p:strVal val="hidden"/>
                                      </p:to>
                                    </p:set>
                                  </p:subTnLst>
                                </p:cTn>
                              </p:par>
                              <p:par>
                                <p:cTn id="52" presetID="26" presetClass="emph" presetSubtype="0" fill="hold" grpId="0" nodeType="withEffect">
                                  <p:stCondLst>
                                    <p:cond delay="0"/>
                                  </p:stCondLst>
                                  <p:endCondLst>
                                    <p:cond evt="onNext" delay="0">
                                      <p:tgtEl>
                                        <p:sldTgt/>
                                      </p:tgtEl>
                                    </p:cond>
                                  </p:endCondLst>
                                  <p:childTnLst>
                                    <p:animEffect transition="out" filter="fade">
                                      <p:cBhvr>
                                        <p:cTn id="53" dur="1000" tmFilter="0, 0; .2, .5; .8, .5; 1, 0"/>
                                        <p:tgtEl>
                                          <p:spTgt spid="46"/>
                                        </p:tgtEl>
                                      </p:cBhvr>
                                    </p:animEffect>
                                    <p:animScale>
                                      <p:cBhvr>
                                        <p:cTn id="54" dur="500" autoRev="1" fill="hold"/>
                                        <p:tgtEl>
                                          <p:spTgt spid="46"/>
                                        </p:tgtEl>
                                      </p:cBhvr>
                                      <p:by x="105000" y="105000"/>
                                    </p:animScale>
                                  </p:childTnLst>
                                  <p:subTnLst>
                                    <p:set>
                                      <p:cBhvr override="childStyle">
                                        <p:cTn dur="1" fill="hold" display="0" masterRel="sameClick" afterEffect="1">
                                          <p:stCondLst>
                                            <p:cond evt="end" delay="0">
                                              <p:tn val="52"/>
                                            </p:cond>
                                          </p:stCondLst>
                                        </p:cTn>
                                        <p:tgtEl>
                                          <p:spTgt spid="46"/>
                                        </p:tgtEl>
                                        <p:attrNameLst>
                                          <p:attrName>style.visibility</p:attrName>
                                        </p:attrNameLst>
                                      </p:cBhvr>
                                      <p:to>
                                        <p:strVal val="hidden"/>
                                      </p:to>
                                    </p:set>
                                  </p:subTnLst>
                                </p:cTn>
                              </p:par>
                              <p:par>
                                <p:cTn id="55" presetID="10"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1000"/>
                                        <p:tgtEl>
                                          <p:spTgt spid="48"/>
                                        </p:tgtEl>
                                      </p:cBhvr>
                                    </p:animEffect>
                                  </p:childTnLst>
                                </p:cTn>
                              </p:par>
                              <p:par>
                                <p:cTn id="61" presetID="26" presetClass="emph" presetSubtype="0" fill="hold" grpId="1" nodeType="withEffect">
                                  <p:stCondLst>
                                    <p:cond delay="0"/>
                                  </p:stCondLst>
                                  <p:childTnLst>
                                    <p:animEffect transition="out" filter="fade">
                                      <p:cBhvr>
                                        <p:cTn id="62" dur="1000" tmFilter="0, 0; .2, .5; .8, .5; 1, 0"/>
                                        <p:tgtEl>
                                          <p:spTgt spid="48"/>
                                        </p:tgtEl>
                                      </p:cBhvr>
                                    </p:animEffect>
                                    <p:animScale>
                                      <p:cBhvr>
                                        <p:cTn id="63" dur="500" autoRev="1" fill="hold"/>
                                        <p:tgtEl>
                                          <p:spTgt spid="48"/>
                                        </p:tgtEl>
                                      </p:cBhvr>
                                      <p:by x="105000" y="105000"/>
                                    </p:animScale>
                                  </p:childTnLst>
                                </p:cTn>
                              </p:par>
                              <p:par>
                                <p:cTn id="64" presetID="10" presetClass="entr" presetSubtype="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1000"/>
                                        <p:tgtEl>
                                          <p:spTgt spid="49"/>
                                        </p:tgtEl>
                                      </p:cBhvr>
                                    </p:animEffect>
                                  </p:childTnLst>
                                </p:cTn>
                              </p:par>
                              <p:par>
                                <p:cTn id="67" presetID="26" presetClass="emph" presetSubtype="0" fill="hold" grpId="1" nodeType="withEffect">
                                  <p:stCondLst>
                                    <p:cond delay="0"/>
                                  </p:stCondLst>
                                  <p:childTnLst>
                                    <p:animEffect transition="out" filter="fade">
                                      <p:cBhvr>
                                        <p:cTn id="68" dur="1000" tmFilter="0, 0; .2, .5; .8, .5; 1, 0"/>
                                        <p:tgtEl>
                                          <p:spTgt spid="49"/>
                                        </p:tgtEl>
                                      </p:cBhvr>
                                    </p:animEffect>
                                    <p:animScale>
                                      <p:cBhvr>
                                        <p:cTn id="69" dur="500" autoRev="1" fill="hold"/>
                                        <p:tgtEl>
                                          <p:spTgt spid="49"/>
                                        </p:tgtEl>
                                      </p:cBhvr>
                                      <p:by x="105000" y="105000"/>
                                    </p:animScale>
                                  </p:childTnLst>
                                </p:cTn>
                              </p:par>
                              <p:par>
                                <p:cTn id="70" presetID="10"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1000"/>
                                        <p:tgtEl>
                                          <p:spTgt spid="50"/>
                                        </p:tgtEl>
                                      </p:cBhvr>
                                    </p:animEffect>
                                  </p:childTnLst>
                                </p:cTn>
                              </p:par>
                              <p:par>
                                <p:cTn id="73" presetID="26" presetClass="emph" presetSubtype="0" fill="hold" grpId="1" nodeType="withEffect">
                                  <p:stCondLst>
                                    <p:cond delay="0"/>
                                  </p:stCondLst>
                                  <p:childTnLst>
                                    <p:animEffect transition="out" filter="fade">
                                      <p:cBhvr>
                                        <p:cTn id="74" dur="1000" tmFilter="0, 0; .2, .5; .8, .5; 1, 0"/>
                                        <p:tgtEl>
                                          <p:spTgt spid="50"/>
                                        </p:tgtEl>
                                      </p:cBhvr>
                                    </p:animEffect>
                                    <p:animScale>
                                      <p:cBhvr>
                                        <p:cTn id="75" dur="500" autoRev="1" fill="hold"/>
                                        <p:tgtEl>
                                          <p:spTgt spid="50"/>
                                        </p:tgtEl>
                                      </p:cBhvr>
                                      <p:by x="105000" y="105000"/>
                                    </p:animScale>
                                  </p:childTnLst>
                                </p:cTn>
                              </p:par>
                            </p:childTnLst>
                          </p:cTn>
                        </p:par>
                        <p:par>
                          <p:cTn id="76" fill="hold">
                            <p:stCondLst>
                              <p:cond delay="500"/>
                            </p:stCondLst>
                            <p:childTnLst>
                              <p:par>
                                <p:cTn id="77" presetID="3" presetClass="entr" presetSubtype="10"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blinds(horizontal)">
                                      <p:cBhvr>
                                        <p:cTn id="79" dur="500"/>
                                        <p:tgtEl>
                                          <p:spTgt spid="29"/>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blinds(horizontal)">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6" grpId="1" bldLvl="0" animBg="1"/>
      <p:bldP spid="8" grpId="0" bldLvl="0" animBg="1"/>
      <p:bldP spid="8" grpId="1" bldLvl="0" animBg="1"/>
      <p:bldP spid="10" grpId="0" build="allAtOnce"/>
      <p:bldP spid="11" grpId="0" bldLvl="0" animBg="1"/>
      <p:bldP spid="12" grpId="0" bldLvl="0" animBg="1"/>
      <p:bldP spid="13" grpId="0" bldLvl="0" animBg="1"/>
      <p:bldP spid="14" grpId="0" bldLvl="0" animBg="1"/>
      <p:bldP spid="20" grpId="0" bldLvl="0" animBg="1"/>
      <p:bldP spid="27" grpId="0" bldLvl="0" animBg="1"/>
      <p:bldP spid="46" grpId="0" bldLvl="0" animBg="1"/>
      <p:bldP spid="47" grpId="0" bldLvl="0" animBg="1"/>
      <p:bldP spid="48" grpId="0" bldLvl="0" animBg="1"/>
      <p:bldP spid="48" grpId="1" bldLvl="0" animBg="1"/>
      <p:bldP spid="49" grpId="0" bldLvl="0" animBg="1"/>
      <p:bldP spid="49" grpId="1" bldLvl="0" animBg="1"/>
      <p:bldP spid="50" grpId="0" bldLvl="0" animBg="1"/>
      <p:bldP spid="50" grpId="1" bldLvl="0" animBg="1"/>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rcRect/>
          <a:stretch>
            <a:fillRect/>
          </a:stretch>
        </a:blipFill>
        <a:effectLst/>
      </p:bgPr>
    </p:bg>
    <p:spTree>
      <p:nvGrpSpPr>
        <p:cNvPr id="1" name=""/>
        <p:cNvGrpSpPr/>
        <p:nvPr/>
      </p:nvGrpSpPr>
      <p:grpSpPr>
        <a:xfrm>
          <a:off x="0" y="0"/>
          <a:ext cx="0" cy="0"/>
          <a:chOff x="0" y="0"/>
          <a:chExt cx="0" cy="0"/>
        </a:xfrm>
      </p:grpSpPr>
      <p:sp>
        <p:nvSpPr>
          <p:cNvPr id="19458" name="文本框 557057"/>
          <p:cNvSpPr txBox="1"/>
          <p:nvPr/>
        </p:nvSpPr>
        <p:spPr>
          <a:xfrm>
            <a:off x="4355465" y="620395"/>
            <a:ext cx="916940" cy="701040"/>
          </a:xfrm>
          <a:prstGeom prst="rect">
            <a:avLst/>
          </a:prstGeom>
          <a:noFill/>
          <a:ln w="9525">
            <a:noFill/>
            <a:miter/>
          </a:ln>
        </p:spPr>
        <p:txBody>
          <a:bodyPr wrap="square" anchor="t">
            <a:spAutoFit/>
          </a:bodyPr>
          <a:lstStyle/>
          <a:p>
            <a:pPr lvl="0">
              <a:spcBef>
                <a:spcPct val="50000"/>
              </a:spcBef>
              <a:buClr>
                <a:srgbClr val="000000"/>
              </a:buClr>
            </a:pPr>
            <a:r>
              <a:rPr lang="zh-CN" altLang="en-US" sz="3200" b="0" dirty="0">
                <a:latin typeface="Times New Roman" panose="02020603050405020304" pitchFamily="18" charset="0"/>
                <a:ea typeface="隶书" panose="02010509060101010101" pitchFamily="1" charset="-122"/>
              </a:rPr>
              <a:t> </a:t>
            </a:r>
            <a:r>
              <a:rPr lang="zh-CN" altLang="en-US" sz="4000" b="0" dirty="0">
                <a:latin typeface="Times New Roman" panose="02020603050405020304" pitchFamily="18" charset="0"/>
                <a:ea typeface="隶书" panose="02010509060101010101" pitchFamily="1" charset="-122"/>
              </a:rPr>
              <a:t>氓</a:t>
            </a:r>
            <a:endParaRPr lang="zh-CN" altLang="en-US" sz="4000" b="0" dirty="0">
              <a:latin typeface="Times New Roman" panose="02020603050405020304" pitchFamily="18" charset="0"/>
              <a:ea typeface="隶书" panose="02010509060101010101" pitchFamily="1" charset="-122"/>
            </a:endParaRPr>
          </a:p>
        </p:txBody>
      </p:sp>
      <p:sp>
        <p:nvSpPr>
          <p:cNvPr id="19459" name="直接连接符 557058"/>
          <p:cNvSpPr/>
          <p:nvPr/>
        </p:nvSpPr>
        <p:spPr>
          <a:xfrm>
            <a:off x="1835150" y="1268413"/>
            <a:ext cx="5976938" cy="0"/>
          </a:xfrm>
          <a:prstGeom prst="line">
            <a:avLst/>
          </a:prstGeom>
          <a:ln w="12700" cap="sq" cmpd="sng">
            <a:solidFill>
              <a:srgbClr val="000000"/>
            </a:solidFill>
            <a:prstDash val="solid"/>
            <a:round/>
            <a:headEnd type="none" w="med" len="med"/>
            <a:tailEnd type="none" w="med" len="med"/>
          </a:ln>
        </p:spPr>
        <p:txBody>
          <a:bodyPr anchor="t"/>
          <a:lstStyle/>
          <a:p>
            <a:pPr lvl="0"/>
            <a:endParaRPr lang="zh-CN" altLang="en-US" sz="1800" b="0" dirty="0">
              <a:latin typeface="Arial" panose="020B0604020202020204" pitchFamily="34" charset="0"/>
              <a:ea typeface="宋体" panose="02010600030101010101" pitchFamily="2" charset="-122"/>
            </a:endParaRPr>
          </a:p>
        </p:txBody>
      </p:sp>
      <p:sp>
        <p:nvSpPr>
          <p:cNvPr id="19460" name="直接连接符 557059"/>
          <p:cNvSpPr/>
          <p:nvPr/>
        </p:nvSpPr>
        <p:spPr>
          <a:xfrm>
            <a:off x="1835150" y="1268413"/>
            <a:ext cx="0" cy="614362"/>
          </a:xfrm>
          <a:prstGeom prst="line">
            <a:avLst/>
          </a:prstGeom>
          <a:ln w="12700" cap="sq" cmpd="sng">
            <a:solidFill>
              <a:srgbClr val="000000"/>
            </a:solidFill>
            <a:prstDash val="solid"/>
            <a:round/>
            <a:headEnd type="none" w="med" len="med"/>
            <a:tailEnd type="triangle" w="sm" len="sm"/>
          </a:ln>
        </p:spPr>
        <p:txBody>
          <a:bodyPr anchor="t"/>
          <a:lstStyle/>
          <a:p>
            <a:pPr lvl="0"/>
            <a:endParaRPr lang="en-US" altLang="zh-CN" sz="1800" b="0" dirty="0">
              <a:latin typeface="Arial" panose="020B0604020202020204" pitchFamily="34" charset="0"/>
              <a:ea typeface="宋体" panose="02010600030101010101" pitchFamily="2" charset="-122"/>
            </a:endParaRPr>
          </a:p>
        </p:txBody>
      </p:sp>
      <p:sp>
        <p:nvSpPr>
          <p:cNvPr id="19461" name="直接连接符 557060"/>
          <p:cNvSpPr/>
          <p:nvPr/>
        </p:nvSpPr>
        <p:spPr>
          <a:xfrm flipH="1">
            <a:off x="4787583" y="1268413"/>
            <a:ext cx="12700" cy="661987"/>
          </a:xfrm>
          <a:prstGeom prst="line">
            <a:avLst/>
          </a:prstGeom>
          <a:ln w="12700" cap="sq" cmpd="sng">
            <a:solidFill>
              <a:srgbClr val="000000"/>
            </a:solidFill>
            <a:prstDash val="solid"/>
            <a:round/>
            <a:headEnd type="none" w="med" len="med"/>
            <a:tailEnd type="triangle" w="sm" len="sm"/>
          </a:ln>
        </p:spPr>
        <p:txBody>
          <a:bodyPr anchor="t"/>
          <a:lstStyle/>
          <a:p>
            <a:pPr lvl="0"/>
            <a:endParaRPr lang="zh-CN" altLang="en-US" sz="1800" b="0" dirty="0">
              <a:latin typeface="Arial" panose="020B0604020202020204" pitchFamily="34" charset="0"/>
              <a:ea typeface="宋体" panose="02010600030101010101" pitchFamily="2" charset="-122"/>
            </a:endParaRPr>
          </a:p>
        </p:txBody>
      </p:sp>
      <p:sp>
        <p:nvSpPr>
          <p:cNvPr id="19462" name="直接连接符 557061"/>
          <p:cNvSpPr/>
          <p:nvPr/>
        </p:nvSpPr>
        <p:spPr>
          <a:xfrm>
            <a:off x="7811453" y="1268413"/>
            <a:ext cx="0" cy="649287"/>
          </a:xfrm>
          <a:prstGeom prst="line">
            <a:avLst/>
          </a:prstGeom>
          <a:ln w="12700" cap="sq" cmpd="sng">
            <a:solidFill>
              <a:srgbClr val="000000"/>
            </a:solidFill>
            <a:prstDash val="solid"/>
            <a:round/>
            <a:headEnd type="none" w="med" len="med"/>
            <a:tailEnd type="triangle" w="sm" len="sm"/>
          </a:ln>
        </p:spPr>
        <p:txBody>
          <a:bodyPr anchor="t"/>
          <a:lstStyle/>
          <a:p>
            <a:pPr lvl="0"/>
            <a:endParaRPr lang="zh-CN" altLang="en-US" sz="1800" b="0" dirty="0">
              <a:latin typeface="Arial" panose="020B0604020202020204" pitchFamily="34" charset="0"/>
              <a:ea typeface="宋体" panose="02010600030101010101" pitchFamily="2" charset="-122"/>
            </a:endParaRPr>
          </a:p>
        </p:txBody>
      </p:sp>
      <p:sp>
        <p:nvSpPr>
          <p:cNvPr id="19463" name="文本框 557062"/>
          <p:cNvSpPr txBox="1"/>
          <p:nvPr/>
        </p:nvSpPr>
        <p:spPr>
          <a:xfrm>
            <a:off x="1331595" y="1988820"/>
            <a:ext cx="1574165" cy="579120"/>
          </a:xfrm>
          <a:prstGeom prst="rect">
            <a:avLst/>
          </a:prstGeom>
          <a:noFill/>
          <a:ln w="9525">
            <a:noFill/>
            <a:miter/>
          </a:ln>
        </p:spPr>
        <p:txBody>
          <a:bodyPr wrap="square" anchor="t">
            <a:spAutoFit/>
          </a:bodyPr>
          <a:lstStyle/>
          <a:p>
            <a:pPr lvl="0" algn="l">
              <a:buClr>
                <a:srgbClr val="000000"/>
              </a:buClr>
            </a:pPr>
            <a:r>
              <a:rPr lang="zh-CN" altLang="en-US" sz="3200" b="1" dirty="0">
                <a:solidFill>
                  <a:schemeClr val="tx1"/>
                </a:solidFill>
                <a:latin typeface="华文楷体" panose="02010600040101010101" charset="-122"/>
                <a:ea typeface="华文楷体" panose="02010600040101010101" charset="-122"/>
                <a:sym typeface="+mn-ea"/>
              </a:rPr>
              <a:t>恋爱</a:t>
            </a:r>
            <a:endParaRPr lang="zh-CN" altLang="en-US" sz="3200" b="1" dirty="0">
              <a:solidFill>
                <a:schemeClr val="tx1"/>
              </a:solidFill>
              <a:latin typeface="华文楷体" panose="02010600040101010101" charset="-122"/>
              <a:ea typeface="华文楷体" panose="02010600040101010101" charset="-122"/>
              <a:sym typeface="+mn-ea"/>
            </a:endParaRPr>
          </a:p>
        </p:txBody>
      </p:sp>
      <p:sp>
        <p:nvSpPr>
          <p:cNvPr id="19464" name="文本框 557063"/>
          <p:cNvSpPr txBox="1"/>
          <p:nvPr/>
        </p:nvSpPr>
        <p:spPr>
          <a:xfrm>
            <a:off x="4283710" y="1988820"/>
            <a:ext cx="1239520" cy="579120"/>
          </a:xfrm>
          <a:prstGeom prst="rect">
            <a:avLst/>
          </a:prstGeom>
          <a:noFill/>
          <a:ln w="9525">
            <a:noFill/>
            <a:miter/>
          </a:ln>
        </p:spPr>
        <p:txBody>
          <a:bodyPr wrap="square" anchor="t">
            <a:spAutoFit/>
          </a:bodyPr>
          <a:lstStyle/>
          <a:p>
            <a:pPr lvl="0">
              <a:spcBef>
                <a:spcPct val="50000"/>
              </a:spcBef>
              <a:buClr>
                <a:srgbClr val="000000"/>
              </a:buClr>
            </a:pPr>
            <a:r>
              <a:rPr lang="zh-CN" altLang="en-US" sz="3200" b="1" dirty="0">
                <a:solidFill>
                  <a:schemeClr val="tx1"/>
                </a:solidFill>
                <a:latin typeface="华文楷体" panose="02010600040101010101" charset="-122"/>
                <a:ea typeface="华文楷体" panose="02010600040101010101" charset="-122"/>
                <a:sym typeface="+mn-ea"/>
              </a:rPr>
              <a:t>婚变</a:t>
            </a:r>
            <a:endParaRPr lang="zh-CN" altLang="en-US" sz="3200" b="1" dirty="0">
              <a:solidFill>
                <a:schemeClr val="tx1"/>
              </a:solidFill>
              <a:latin typeface="华文楷体" panose="02010600040101010101" charset="-122"/>
              <a:ea typeface="华文楷体" panose="02010600040101010101" charset="-122"/>
              <a:sym typeface="+mn-ea"/>
            </a:endParaRPr>
          </a:p>
        </p:txBody>
      </p:sp>
      <p:sp>
        <p:nvSpPr>
          <p:cNvPr id="19465" name="文本框 557064"/>
          <p:cNvSpPr txBox="1"/>
          <p:nvPr/>
        </p:nvSpPr>
        <p:spPr>
          <a:xfrm>
            <a:off x="7235825" y="1988820"/>
            <a:ext cx="1113790" cy="579120"/>
          </a:xfrm>
          <a:prstGeom prst="rect">
            <a:avLst/>
          </a:prstGeom>
          <a:noFill/>
          <a:ln w="9525">
            <a:noFill/>
            <a:miter/>
          </a:ln>
        </p:spPr>
        <p:txBody>
          <a:bodyPr wrap="square" anchor="t">
            <a:spAutoFit/>
          </a:bodyPr>
          <a:lstStyle/>
          <a:p>
            <a:pPr lvl="0" algn="l">
              <a:buClr>
                <a:srgbClr val="000000"/>
              </a:buClr>
            </a:pPr>
            <a:r>
              <a:rPr lang="zh-CN" altLang="en-US" sz="3200" b="1" dirty="0">
                <a:solidFill>
                  <a:schemeClr val="tx1"/>
                </a:solidFill>
                <a:latin typeface="华文楷体" panose="02010600040101010101" charset="-122"/>
                <a:ea typeface="华文楷体" panose="02010600040101010101" charset="-122"/>
                <a:sym typeface="+mn-ea"/>
              </a:rPr>
              <a:t>决绝</a:t>
            </a:r>
            <a:endParaRPr lang="zh-CN" altLang="en-US" sz="3200" b="1" dirty="0">
              <a:solidFill>
                <a:schemeClr val="tx1"/>
              </a:solidFill>
              <a:latin typeface="华文楷体" panose="02010600040101010101" charset="-122"/>
              <a:ea typeface="华文楷体" panose="02010600040101010101" charset="-122"/>
              <a:sym typeface="+mn-ea"/>
            </a:endParaRPr>
          </a:p>
        </p:txBody>
      </p:sp>
      <p:sp>
        <p:nvSpPr>
          <p:cNvPr id="19466" name="文本框 557065"/>
          <p:cNvSpPr txBox="1"/>
          <p:nvPr/>
        </p:nvSpPr>
        <p:spPr>
          <a:xfrm>
            <a:off x="-36830" y="3860800"/>
            <a:ext cx="1062990" cy="1066800"/>
          </a:xfrm>
          <a:prstGeom prst="rect">
            <a:avLst/>
          </a:prstGeom>
          <a:noFill/>
          <a:ln w="9525">
            <a:noFill/>
            <a:miter/>
          </a:ln>
        </p:spPr>
        <p:txBody>
          <a:bodyPr wrap="square" anchor="t">
            <a:spAutoFit/>
          </a:bodyPr>
          <a:lstStyle/>
          <a:p>
            <a:pPr lvl="0">
              <a:spcBef>
                <a:spcPct val="50000"/>
              </a:spcBef>
              <a:buClr>
                <a:srgbClr val="000000"/>
              </a:buClr>
            </a:pPr>
            <a:r>
              <a:rPr lang="zh-CN" altLang="en-US" sz="3200" b="1" dirty="0">
                <a:latin typeface="华文新魏" panose="02010800040101010101" charset="-122"/>
                <a:ea typeface="华文新魏" panose="02010800040101010101" charset="-122"/>
              </a:rPr>
              <a:t>女主人公</a:t>
            </a:r>
            <a:endParaRPr lang="zh-CN" altLang="en-US" sz="3200" b="1" dirty="0">
              <a:latin typeface="华文新魏" panose="02010800040101010101" charset="-122"/>
              <a:ea typeface="华文新魏" panose="02010800040101010101" charset="-122"/>
            </a:endParaRPr>
          </a:p>
        </p:txBody>
      </p:sp>
      <p:sp>
        <p:nvSpPr>
          <p:cNvPr id="19470" name="文本框 557069"/>
          <p:cNvSpPr txBox="1"/>
          <p:nvPr/>
        </p:nvSpPr>
        <p:spPr>
          <a:xfrm>
            <a:off x="34925" y="5300980"/>
            <a:ext cx="1235075" cy="579120"/>
          </a:xfrm>
          <a:prstGeom prst="rect">
            <a:avLst/>
          </a:prstGeom>
          <a:noFill/>
          <a:ln w="9525">
            <a:noFill/>
            <a:miter/>
          </a:ln>
        </p:spPr>
        <p:txBody>
          <a:bodyPr anchor="t">
            <a:spAutoFit/>
          </a:bodyPr>
          <a:lstStyle/>
          <a:p>
            <a:pPr lvl="0">
              <a:buClr>
                <a:srgbClr val="000000"/>
              </a:buClr>
            </a:pPr>
            <a:r>
              <a:rPr lang="zh-CN" altLang="en-US" sz="3200" b="1" dirty="0">
                <a:latin typeface="华文新魏" panose="02010800040101010101" charset="-122"/>
                <a:ea typeface="华文新魏" panose="02010800040101010101" charset="-122"/>
              </a:rPr>
              <a:t>氓</a:t>
            </a:r>
            <a:endParaRPr lang="zh-CN" altLang="en-US" sz="3200" b="1" dirty="0">
              <a:latin typeface="华文新魏" panose="02010800040101010101" charset="-122"/>
              <a:ea typeface="华文新魏" panose="02010800040101010101" charset="-122"/>
            </a:endParaRPr>
          </a:p>
        </p:txBody>
      </p:sp>
      <p:sp>
        <p:nvSpPr>
          <p:cNvPr id="2" name="文本框 1"/>
          <p:cNvSpPr txBox="1"/>
          <p:nvPr/>
        </p:nvSpPr>
        <p:spPr>
          <a:xfrm>
            <a:off x="1331595" y="5085080"/>
            <a:ext cx="995680" cy="1066800"/>
          </a:xfrm>
          <a:prstGeom prst="rect">
            <a:avLst/>
          </a:prstGeom>
          <a:noFill/>
        </p:spPr>
        <p:txBody>
          <a:bodyPr wrap="none" rtlCol="0">
            <a:spAutoFit/>
          </a:bodyPr>
          <a:lstStyle/>
          <a:p>
            <a:r>
              <a:rPr lang="zh-CN" altLang="en-US" sz="3200" b="1">
                <a:latin typeface="华文楷体" panose="02010600040101010101" charset="-122"/>
                <a:ea typeface="华文楷体" panose="02010600040101010101" charset="-122"/>
              </a:rPr>
              <a:t>任性</a:t>
            </a:r>
            <a:endParaRPr lang="zh-CN" altLang="en-US" sz="3200" b="1">
              <a:latin typeface="华文楷体" panose="02010600040101010101" charset="-122"/>
              <a:ea typeface="华文楷体" panose="02010600040101010101" charset="-122"/>
            </a:endParaRPr>
          </a:p>
          <a:p>
            <a:r>
              <a:rPr lang="zh-CN" altLang="en-US" sz="3200" b="1">
                <a:latin typeface="华文楷体" panose="02010600040101010101" charset="-122"/>
                <a:ea typeface="华文楷体" panose="02010600040101010101" charset="-122"/>
              </a:rPr>
              <a:t>急躁</a:t>
            </a:r>
            <a:endParaRPr lang="zh-CN" altLang="en-US" sz="3200" b="1">
              <a:latin typeface="华文楷体" panose="02010600040101010101" charset="-122"/>
              <a:ea typeface="华文楷体" panose="02010600040101010101" charset="-122"/>
            </a:endParaRPr>
          </a:p>
        </p:txBody>
      </p:sp>
      <p:sp>
        <p:nvSpPr>
          <p:cNvPr id="3" name="文本框 2"/>
          <p:cNvSpPr txBox="1"/>
          <p:nvPr/>
        </p:nvSpPr>
        <p:spPr>
          <a:xfrm>
            <a:off x="3923665" y="5085080"/>
            <a:ext cx="1811020" cy="1554480"/>
          </a:xfrm>
          <a:prstGeom prst="rect">
            <a:avLst/>
          </a:prstGeom>
          <a:noFill/>
        </p:spPr>
        <p:txBody>
          <a:bodyPr wrap="none" rtlCol="0">
            <a:spAutoFit/>
          </a:bodyPr>
          <a:lstStyle/>
          <a:p>
            <a:r>
              <a:rPr lang="zh-CN" altLang="en-US" sz="3200" b="1">
                <a:latin typeface="华文楷体" panose="02010600040101010101" charset="-122"/>
                <a:ea typeface="华文楷体" panose="02010600040101010101" charset="-122"/>
              </a:rPr>
              <a:t>不体谅人</a:t>
            </a:r>
            <a:endParaRPr lang="zh-CN" altLang="en-US" sz="3200" b="1">
              <a:latin typeface="华文楷体" panose="02010600040101010101" charset="-122"/>
              <a:ea typeface="华文楷体" panose="02010600040101010101" charset="-122"/>
            </a:endParaRPr>
          </a:p>
          <a:p>
            <a:r>
              <a:rPr lang="zh-CN" altLang="en-US" sz="3200" b="1">
                <a:latin typeface="华文楷体" panose="02010600040101010101" charset="-122"/>
                <a:ea typeface="华文楷体" panose="02010600040101010101" charset="-122"/>
              </a:rPr>
              <a:t>用情不专</a:t>
            </a:r>
            <a:endParaRPr lang="zh-CN" altLang="en-US" sz="3200" b="1">
              <a:latin typeface="华文楷体" panose="02010600040101010101" charset="-122"/>
              <a:ea typeface="华文楷体" panose="02010600040101010101" charset="-122"/>
            </a:endParaRPr>
          </a:p>
          <a:p>
            <a:r>
              <a:rPr lang="zh-CN" altLang="en-US" sz="3200" b="1">
                <a:latin typeface="华文楷体" panose="02010600040101010101" charset="-122"/>
                <a:ea typeface="华文楷体" panose="02010600040101010101" charset="-122"/>
              </a:rPr>
              <a:t>暴躁</a:t>
            </a:r>
            <a:endParaRPr lang="zh-CN" altLang="en-US" sz="3200" b="1">
              <a:latin typeface="华文楷体" panose="02010600040101010101" charset="-122"/>
              <a:ea typeface="华文楷体" panose="02010600040101010101" charset="-122"/>
            </a:endParaRPr>
          </a:p>
        </p:txBody>
      </p:sp>
      <p:sp>
        <p:nvSpPr>
          <p:cNvPr id="4" name="文本框 3"/>
          <p:cNvSpPr txBox="1"/>
          <p:nvPr/>
        </p:nvSpPr>
        <p:spPr>
          <a:xfrm>
            <a:off x="7308215" y="5085080"/>
            <a:ext cx="1811020" cy="579120"/>
          </a:xfrm>
          <a:prstGeom prst="rect">
            <a:avLst/>
          </a:prstGeom>
          <a:noFill/>
        </p:spPr>
        <p:txBody>
          <a:bodyPr wrap="none" rtlCol="0">
            <a:spAutoFit/>
          </a:bodyPr>
          <a:lstStyle/>
          <a:p>
            <a:r>
              <a:rPr lang="zh-CN" altLang="en-US" sz="3200" b="1">
                <a:latin typeface="华文楷体" panose="02010600040101010101" charset="-122"/>
                <a:ea typeface="华文楷体" panose="02010600040101010101" charset="-122"/>
              </a:rPr>
              <a:t>薄情寡义</a:t>
            </a:r>
            <a:endParaRPr lang="zh-CN" altLang="en-US" sz="3200" b="1">
              <a:latin typeface="华文楷体" panose="02010600040101010101" charset="-122"/>
              <a:ea typeface="华文楷体" panose="02010600040101010101" charset="-122"/>
            </a:endParaRPr>
          </a:p>
        </p:txBody>
      </p:sp>
      <p:sp>
        <p:nvSpPr>
          <p:cNvPr id="5" name="文本框 4"/>
          <p:cNvSpPr txBox="1"/>
          <p:nvPr/>
        </p:nvSpPr>
        <p:spPr>
          <a:xfrm>
            <a:off x="1115060" y="3932555"/>
            <a:ext cx="1808480" cy="1066800"/>
          </a:xfrm>
          <a:prstGeom prst="rect">
            <a:avLst/>
          </a:prstGeom>
          <a:noFill/>
        </p:spPr>
        <p:txBody>
          <a:bodyPr wrap="none" rtlCol="0">
            <a:spAutoFit/>
          </a:bodyPr>
          <a:lstStyle/>
          <a:p>
            <a:r>
              <a:rPr lang="zh-CN" altLang="en-US" sz="3200" b="1">
                <a:latin typeface="华文楷体" panose="02010600040101010101" charset="-122"/>
                <a:ea typeface="华文楷体" panose="02010600040101010101" charset="-122"/>
              </a:rPr>
              <a:t>纯真热情</a:t>
            </a:r>
            <a:endParaRPr lang="zh-CN" altLang="en-US" sz="3200" b="1">
              <a:latin typeface="华文楷体" panose="02010600040101010101" charset="-122"/>
              <a:ea typeface="华文楷体" panose="02010600040101010101" charset="-122"/>
            </a:endParaRPr>
          </a:p>
          <a:p>
            <a:r>
              <a:rPr lang="zh-CN" altLang="en-US" sz="3200" b="1">
                <a:latin typeface="华文楷体" panose="02010600040101010101" charset="-122"/>
                <a:ea typeface="华文楷体" panose="02010600040101010101" charset="-122"/>
              </a:rPr>
              <a:t>温柔体贴</a:t>
            </a:r>
            <a:endParaRPr lang="zh-CN" altLang="en-US" sz="3200" b="1">
              <a:latin typeface="华文楷体" panose="02010600040101010101" charset="-122"/>
              <a:ea typeface="华文楷体" panose="02010600040101010101" charset="-122"/>
            </a:endParaRPr>
          </a:p>
        </p:txBody>
      </p:sp>
      <p:sp>
        <p:nvSpPr>
          <p:cNvPr id="6" name="文本框 5"/>
          <p:cNvSpPr txBox="1"/>
          <p:nvPr/>
        </p:nvSpPr>
        <p:spPr>
          <a:xfrm>
            <a:off x="3923665" y="4149090"/>
            <a:ext cx="1808480" cy="579120"/>
          </a:xfrm>
          <a:prstGeom prst="rect">
            <a:avLst/>
          </a:prstGeom>
          <a:noFill/>
        </p:spPr>
        <p:txBody>
          <a:bodyPr wrap="none" rtlCol="0">
            <a:spAutoFit/>
          </a:bodyPr>
          <a:lstStyle/>
          <a:p>
            <a:r>
              <a:rPr lang="zh-CN" altLang="en-US" sz="3200" b="1">
                <a:latin typeface="华文楷体" panose="02010600040101010101" charset="-122"/>
                <a:ea typeface="华文楷体" panose="02010600040101010101" charset="-122"/>
              </a:rPr>
              <a:t>吃苦耐劳</a:t>
            </a:r>
            <a:endParaRPr lang="zh-CN" altLang="en-US" sz="3200" b="1">
              <a:latin typeface="华文楷体" panose="02010600040101010101" charset="-122"/>
              <a:ea typeface="华文楷体" panose="02010600040101010101" charset="-122"/>
            </a:endParaRPr>
          </a:p>
        </p:txBody>
      </p:sp>
      <p:sp>
        <p:nvSpPr>
          <p:cNvPr id="7" name="文本框 6"/>
          <p:cNvSpPr txBox="1"/>
          <p:nvPr/>
        </p:nvSpPr>
        <p:spPr>
          <a:xfrm>
            <a:off x="7236460" y="4076700"/>
            <a:ext cx="995680" cy="579120"/>
          </a:xfrm>
          <a:prstGeom prst="rect">
            <a:avLst/>
          </a:prstGeom>
          <a:noFill/>
        </p:spPr>
        <p:txBody>
          <a:bodyPr wrap="none" rtlCol="0">
            <a:spAutoFit/>
          </a:bodyPr>
          <a:lstStyle/>
          <a:p>
            <a:r>
              <a:rPr lang="zh-CN" altLang="en-US" sz="3200" b="1">
                <a:latin typeface="华文楷体" panose="02010600040101010101" charset="-122"/>
                <a:ea typeface="华文楷体" panose="02010600040101010101" charset="-122"/>
              </a:rPr>
              <a:t>清醒</a:t>
            </a:r>
            <a:endParaRPr lang="zh-CN" altLang="en-US" sz="3200" b="1">
              <a:latin typeface="华文楷体" panose="02010600040101010101" charset="-122"/>
              <a:ea typeface="华文楷体" panose="02010600040101010101" charset="-122"/>
            </a:endParaRPr>
          </a:p>
        </p:txBody>
      </p:sp>
      <p:sp>
        <p:nvSpPr>
          <p:cNvPr id="19471" name="文本框 557070"/>
          <p:cNvSpPr txBox="1"/>
          <p:nvPr/>
        </p:nvSpPr>
        <p:spPr>
          <a:xfrm>
            <a:off x="1331595" y="2708910"/>
            <a:ext cx="995680" cy="1066800"/>
          </a:xfrm>
          <a:prstGeom prst="rect">
            <a:avLst/>
          </a:prstGeom>
          <a:noFill/>
          <a:ln w="9525">
            <a:noFill/>
            <a:miter/>
          </a:ln>
        </p:spPr>
        <p:txBody>
          <a:bodyPr wrap="none" anchor="t">
            <a:spAutoFit/>
          </a:bodyPr>
          <a:lstStyle/>
          <a:p>
            <a:pPr lvl="0">
              <a:buClr>
                <a:srgbClr val="000000"/>
              </a:buClr>
            </a:pPr>
            <a:r>
              <a:rPr lang="zh-CN" altLang="en-US" sz="3200" b="1" dirty="0">
                <a:latin typeface="华文楷体" panose="02010600040101010101" charset="-122"/>
                <a:ea typeface="华文楷体" panose="02010600040101010101" charset="-122"/>
              </a:rPr>
              <a:t>热情</a:t>
            </a:r>
            <a:endParaRPr lang="zh-CN" altLang="en-US" sz="3200" b="1" dirty="0">
              <a:latin typeface="华文楷体" panose="02010600040101010101" charset="-122"/>
              <a:ea typeface="华文楷体" panose="02010600040101010101" charset="-122"/>
            </a:endParaRPr>
          </a:p>
          <a:p>
            <a:pPr lvl="0">
              <a:buClr>
                <a:srgbClr val="000000"/>
              </a:buClr>
            </a:pPr>
            <a:r>
              <a:rPr lang="zh-CN" altLang="en-US" sz="3200" b="1" dirty="0">
                <a:latin typeface="华文楷体" panose="02010600040101010101" charset="-122"/>
                <a:ea typeface="华文楷体" panose="02010600040101010101" charset="-122"/>
              </a:rPr>
              <a:t>幸福</a:t>
            </a:r>
            <a:endParaRPr lang="zh-CN" altLang="en-US" sz="3200" b="1" dirty="0">
              <a:latin typeface="华文楷体" panose="02010600040101010101" charset="-122"/>
              <a:ea typeface="华文楷体" panose="02010600040101010101" charset="-122"/>
            </a:endParaRPr>
          </a:p>
        </p:txBody>
      </p:sp>
      <p:sp>
        <p:nvSpPr>
          <p:cNvPr id="19472" name="文本框 557071"/>
          <p:cNvSpPr txBox="1"/>
          <p:nvPr/>
        </p:nvSpPr>
        <p:spPr>
          <a:xfrm>
            <a:off x="4283710" y="2708910"/>
            <a:ext cx="995680" cy="1066800"/>
          </a:xfrm>
          <a:prstGeom prst="rect">
            <a:avLst/>
          </a:prstGeom>
          <a:noFill/>
          <a:ln w="9525">
            <a:noFill/>
            <a:miter/>
          </a:ln>
        </p:spPr>
        <p:txBody>
          <a:bodyPr wrap="none" anchor="t">
            <a:spAutoFit/>
          </a:bodyPr>
          <a:lstStyle/>
          <a:p>
            <a:pPr lvl="0">
              <a:buClr>
                <a:srgbClr val="000000"/>
              </a:buClr>
            </a:pPr>
            <a:r>
              <a:rPr lang="zh-CN" altLang="en-US" sz="3200" b="1" dirty="0">
                <a:latin typeface="华文楷体" panose="02010600040101010101" charset="-122"/>
                <a:ea typeface="华文楷体" panose="02010600040101010101" charset="-122"/>
              </a:rPr>
              <a:t>怨恨</a:t>
            </a:r>
            <a:endParaRPr lang="zh-CN" altLang="en-US" sz="3200" b="1" dirty="0">
              <a:latin typeface="华文楷体" panose="02010600040101010101" charset="-122"/>
              <a:ea typeface="华文楷体" panose="02010600040101010101" charset="-122"/>
            </a:endParaRPr>
          </a:p>
          <a:p>
            <a:pPr lvl="0">
              <a:buClr>
                <a:srgbClr val="000000"/>
              </a:buClr>
            </a:pPr>
            <a:r>
              <a:rPr lang="zh-CN" altLang="en-US" sz="3200" b="1" dirty="0">
                <a:latin typeface="华文楷体" panose="02010600040101010101" charset="-122"/>
                <a:ea typeface="华文楷体" panose="02010600040101010101" charset="-122"/>
              </a:rPr>
              <a:t>沉痛</a:t>
            </a:r>
            <a:endParaRPr lang="zh-CN" altLang="en-US" sz="2400" b="1" dirty="0">
              <a:latin typeface="华文楷体" panose="02010600040101010101" charset="-122"/>
              <a:ea typeface="华文楷体" panose="02010600040101010101" charset="-122"/>
            </a:endParaRPr>
          </a:p>
        </p:txBody>
      </p:sp>
      <p:sp>
        <p:nvSpPr>
          <p:cNvPr id="19473" name="文本框 557072"/>
          <p:cNvSpPr txBox="1"/>
          <p:nvPr/>
        </p:nvSpPr>
        <p:spPr>
          <a:xfrm>
            <a:off x="7236460" y="2708910"/>
            <a:ext cx="995680" cy="579120"/>
          </a:xfrm>
          <a:prstGeom prst="rect">
            <a:avLst/>
          </a:prstGeom>
          <a:noFill/>
          <a:ln w="9525">
            <a:noFill/>
            <a:miter/>
          </a:ln>
        </p:spPr>
        <p:txBody>
          <a:bodyPr wrap="none" anchor="t">
            <a:spAutoFit/>
          </a:bodyPr>
          <a:lstStyle/>
          <a:p>
            <a:pPr lvl="0">
              <a:buClr>
                <a:srgbClr val="000000"/>
              </a:buClr>
            </a:pPr>
            <a:r>
              <a:rPr lang="zh-CN" altLang="en-US" sz="3200" b="1" dirty="0">
                <a:latin typeface="华文楷体" panose="02010600040101010101" charset="-122"/>
                <a:ea typeface="华文楷体" panose="02010600040101010101" charset="-122"/>
              </a:rPr>
              <a:t>清醒</a:t>
            </a:r>
            <a:endParaRPr lang="zh-CN" altLang="en-US" sz="3200" b="1" dirty="0">
              <a:latin typeface="华文楷体" panose="02010600040101010101" charset="-122"/>
              <a:ea typeface="华文楷体" panose="02010600040101010101" charset="-122"/>
            </a:endParaRPr>
          </a:p>
        </p:txBody>
      </p:sp>
      <p:sp>
        <p:nvSpPr>
          <p:cNvPr id="22" name="文本框 557069"/>
          <p:cNvSpPr txBox="1"/>
          <p:nvPr/>
        </p:nvSpPr>
        <p:spPr>
          <a:xfrm>
            <a:off x="-5080" y="2632710"/>
            <a:ext cx="1235075" cy="1066800"/>
          </a:xfrm>
          <a:prstGeom prst="rect">
            <a:avLst/>
          </a:prstGeom>
          <a:noFill/>
          <a:ln w="9525">
            <a:noFill/>
            <a:miter/>
          </a:ln>
        </p:spPr>
        <p:txBody>
          <a:bodyPr anchor="t">
            <a:spAutoFit/>
          </a:bodyPr>
          <a:lstStyle/>
          <a:p>
            <a:pPr lvl="0">
              <a:buClr>
                <a:srgbClr val="000000"/>
              </a:buClr>
            </a:pPr>
            <a:r>
              <a:rPr lang="zh-CN" altLang="en-US" sz="3200" b="1" dirty="0">
                <a:latin typeface="华文新魏" panose="02010800040101010101" charset="-122"/>
                <a:ea typeface="华文新魏" panose="02010800040101010101" charset="-122"/>
              </a:rPr>
              <a:t>情感基调</a:t>
            </a:r>
            <a:endParaRPr lang="zh-CN" altLang="en-US" sz="3200" b="1" dirty="0">
              <a:latin typeface="华文新魏" panose="02010800040101010101" charset="-122"/>
              <a:ea typeface="华文新魏"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458"/>
                                        </p:tgtEl>
                                        <p:attrNameLst>
                                          <p:attrName>style.visibility</p:attrName>
                                        </p:attrNameLst>
                                      </p:cBhvr>
                                      <p:to>
                                        <p:strVal val="visible"/>
                                      </p:to>
                                    </p:set>
                                  </p:childTnLst>
                                </p:cTn>
                              </p:par>
                            </p:childTnLst>
                          </p:cTn>
                        </p:par>
                        <p:par>
                          <p:cTn id="7" fill="hold">
                            <p:stCondLst>
                              <p:cond delay="500"/>
                            </p:stCondLst>
                            <p:childTnLst>
                              <p:par>
                                <p:cTn id="8" presetID="4" presetClass="entr" presetSubtype="32" fill="hold" nodeType="afterEffect">
                                  <p:stCondLst>
                                    <p:cond delay="0"/>
                                  </p:stCondLst>
                                  <p:childTnLst>
                                    <p:set>
                                      <p:cBhvr>
                                        <p:cTn id="9" dur="1" fill="hold">
                                          <p:stCondLst>
                                            <p:cond delay="0"/>
                                          </p:stCondLst>
                                        </p:cTn>
                                        <p:tgtEl>
                                          <p:spTgt spid="19459"/>
                                        </p:tgtEl>
                                        <p:attrNameLst>
                                          <p:attrName>style.visibility</p:attrName>
                                        </p:attrNameLst>
                                      </p:cBhvr>
                                      <p:to>
                                        <p:strVal val="visible"/>
                                      </p:to>
                                    </p:set>
                                    <p:animEffect transition="in" filter="box(out)">
                                      <p:cBhvr>
                                        <p:cTn id="10" dur="500"/>
                                        <p:tgtEl>
                                          <p:spTgt spid="19459"/>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9460"/>
                                        </p:tgtEl>
                                        <p:attrNameLst>
                                          <p:attrName>style.visibility</p:attrName>
                                        </p:attrNameLst>
                                      </p:cBhvr>
                                      <p:to>
                                        <p:strVal val="visible"/>
                                      </p:to>
                                    </p:set>
                                    <p:animEffect transition="in" filter="wipe(up)">
                                      <p:cBhvr>
                                        <p:cTn id="14" dur="500"/>
                                        <p:tgtEl>
                                          <p:spTgt spid="19460"/>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19461"/>
                                        </p:tgtEl>
                                        <p:attrNameLst>
                                          <p:attrName>style.visibility</p:attrName>
                                        </p:attrNameLst>
                                      </p:cBhvr>
                                      <p:to>
                                        <p:strVal val="visible"/>
                                      </p:to>
                                    </p:set>
                                    <p:animEffect transition="in" filter="wipe(up)">
                                      <p:cBhvr>
                                        <p:cTn id="18" dur="500"/>
                                        <p:tgtEl>
                                          <p:spTgt spid="19461"/>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up)">
                                      <p:cBhvr>
                                        <p:cTn id="22" dur="500"/>
                                        <p:tgtEl>
                                          <p:spTgt spid="19462"/>
                                        </p:tgtEl>
                                      </p:cBhvr>
                                    </p:animEffect>
                                  </p:childTnLst>
                                </p:cTn>
                              </p:par>
                            </p:childTnLst>
                          </p:cTn>
                        </p:par>
                        <p:par>
                          <p:cTn id="23" fill="hold">
                            <p:stCondLst>
                              <p:cond delay="2500"/>
                            </p:stCondLst>
                            <p:childTnLst>
                              <p:par>
                                <p:cTn id="24" presetID="1" presetClass="entr" presetSubtype="0" fill="hold" grpId="0" nodeType="afterEffect">
                                  <p:stCondLst>
                                    <p:cond delay="0"/>
                                  </p:stCondLst>
                                  <p:childTnLst>
                                    <p:set>
                                      <p:cBhvr>
                                        <p:cTn id="25" dur="1" fill="hold">
                                          <p:stCondLst>
                                            <p:cond delay="499"/>
                                          </p:stCondLst>
                                        </p:cTn>
                                        <p:tgtEl>
                                          <p:spTgt spid="19463"/>
                                        </p:tgtEl>
                                        <p:attrNameLst>
                                          <p:attrName>style.visibility</p:attrName>
                                        </p:attrNameLst>
                                      </p:cBhvr>
                                      <p:to>
                                        <p:strVal val="visible"/>
                                      </p:to>
                                    </p:set>
                                  </p:childTnLst>
                                </p:cTn>
                              </p:par>
                            </p:childTnLst>
                          </p:cTn>
                        </p:par>
                        <p:par>
                          <p:cTn id="26" fill="hold">
                            <p:stCondLst>
                              <p:cond delay="3000"/>
                            </p:stCondLst>
                            <p:childTnLst>
                              <p:par>
                                <p:cTn id="27" presetID="1" presetClass="entr" presetSubtype="0" fill="hold" grpId="0" nodeType="afterEffect">
                                  <p:stCondLst>
                                    <p:cond delay="0"/>
                                  </p:stCondLst>
                                  <p:childTnLst>
                                    <p:set>
                                      <p:cBhvr>
                                        <p:cTn id="28" dur="1" fill="hold">
                                          <p:stCondLst>
                                            <p:cond delay="499"/>
                                          </p:stCondLst>
                                        </p:cTn>
                                        <p:tgtEl>
                                          <p:spTgt spid="19464"/>
                                        </p:tgtEl>
                                        <p:attrNameLst>
                                          <p:attrName>style.visibility</p:attrName>
                                        </p:attrNameLst>
                                      </p:cBhvr>
                                      <p:to>
                                        <p:strVal val="visible"/>
                                      </p:to>
                                    </p:set>
                                  </p:childTnLst>
                                </p:cTn>
                              </p:par>
                            </p:childTnLst>
                          </p:cTn>
                        </p:par>
                        <p:par>
                          <p:cTn id="29" fill="hold">
                            <p:stCondLst>
                              <p:cond delay="3500"/>
                            </p:stCondLst>
                            <p:childTnLst>
                              <p:par>
                                <p:cTn id="30" presetID="1" presetClass="entr" presetSubtype="0" fill="hold" grpId="0" nodeType="afterEffect">
                                  <p:stCondLst>
                                    <p:cond delay="0"/>
                                  </p:stCondLst>
                                  <p:childTnLst>
                                    <p:set>
                                      <p:cBhvr>
                                        <p:cTn id="31" dur="1" fill="hold">
                                          <p:stCondLst>
                                            <p:cond delay="499"/>
                                          </p:stCondLst>
                                        </p:cTn>
                                        <p:tgtEl>
                                          <p:spTgt spid="1946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2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1947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1947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499"/>
                                          </p:stCondLst>
                                        </p:cTn>
                                        <p:tgtEl>
                                          <p:spTgt spid="1947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1946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499"/>
                                          </p:stCondLst>
                                        </p:cTn>
                                        <p:tgtEl>
                                          <p:spTgt spid="19470"/>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fade">
                                      <p:cBhvr>
                                        <p:cTn id="65" dur="500"/>
                                        <p:tgtEl>
                                          <p:spTgt spid="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500"/>
                                        <p:tgtEl>
                                          <p:spTgt spid="6"/>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fade">
                                      <p:cBhvr>
                                        <p:cTn id="75" dur="500"/>
                                        <p:tgtEl>
                                          <p:spTgt spid="3"/>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fade">
                                      <p:cBhvr>
                                        <p:cTn id="80" dur="500"/>
                                        <p:tgtEl>
                                          <p:spTgt spid="7"/>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fade">
                                      <p:cBhvr>
                                        <p:cTn id="8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63" grpId="0"/>
      <p:bldP spid="19464" grpId="0"/>
      <p:bldP spid="19465" grpId="0"/>
      <p:bldP spid="19466" grpId="0"/>
      <p:bldP spid="19470" grpId="0"/>
      <p:bldP spid="2" grpId="0"/>
      <p:bldP spid="3" grpId="0"/>
      <p:bldP spid="4" grpId="0"/>
      <p:bldP spid="5" grpId="0"/>
      <p:bldP spid="6" grpId="0"/>
      <p:bldP spid="7" grpId="0"/>
      <p:bldP spid="19471" grpId="0"/>
      <p:bldP spid="19472" grpId="0"/>
      <p:bldP spid="19473"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0" y="1556342"/>
            <a:ext cx="8856980" cy="1996483"/>
            <a:chOff x="0" y="-222"/>
            <a:chExt cx="13948" cy="6119"/>
          </a:xfrm>
        </p:grpSpPr>
        <p:pic>
          <p:nvPicPr>
            <p:cNvPr id="9" name="图片 8" descr="褐色画框"/>
            <p:cNvPicPr>
              <a:picLocks noChangeAspect="1"/>
            </p:cNvPicPr>
            <p:nvPr/>
          </p:nvPicPr>
          <p:blipFill>
            <a:blip r:embed="rId2"/>
            <a:srcRect l="6451" t="27481" r="8640" b="35870"/>
            <a:stretch>
              <a:fillRect/>
            </a:stretch>
          </p:blipFill>
          <p:spPr>
            <a:xfrm>
              <a:off x="0" y="0"/>
              <a:ext cx="13948" cy="5897"/>
            </a:xfrm>
            <a:prstGeom prst="rect">
              <a:avLst/>
            </a:prstGeom>
            <a:noFill/>
            <a:ln w="9525">
              <a:noFill/>
              <a:miter/>
            </a:ln>
          </p:spPr>
        </p:pic>
        <p:sp>
          <p:nvSpPr>
            <p:cNvPr id="53" name="文本框 52"/>
            <p:cNvSpPr txBox="1"/>
            <p:nvPr/>
          </p:nvSpPr>
          <p:spPr>
            <a:xfrm>
              <a:off x="567" y="-222"/>
              <a:ext cx="12890" cy="5605"/>
            </a:xfrm>
            <a:prstGeom prst="rect">
              <a:avLst/>
            </a:prstGeom>
            <a:noFill/>
            <a:ln w="9525">
              <a:noFill/>
              <a:miter/>
            </a:ln>
          </p:spPr>
          <p:txBody>
            <a:bodyPr>
              <a:spAutoFit/>
            </a:bodyPr>
            <a:lstStyle/>
            <a:p>
              <a:pPr lvl="0" algn="l" eaLnBrk="1" latinLnBrk="0" hangingPunct="1"/>
              <a:r>
                <a:rPr lang="zh-CN" altLang="en-US" dirty="0">
                  <a:latin typeface="Arial" panose="020B0604020202020204" pitchFamily="34" charset="0"/>
                  <a:ea typeface="黑体" panose="02010600030101010101" charset="-122"/>
                </a:rPr>
                <a:t> </a:t>
              </a:r>
              <a:endParaRPr lang="zh-CN" altLang="en-US" dirty="0">
                <a:latin typeface="Arial" panose="020B0604020202020204" pitchFamily="34" charset="0"/>
                <a:ea typeface="黑体" panose="02010600030101010101" charset="-122"/>
              </a:endParaRPr>
            </a:p>
            <a:p>
              <a:pPr lvl="0" defTabSz="914400" fontAlgn="base">
                <a:buFont typeface="Arial" panose="020B0604020202020204" pitchFamily="34" charset="0"/>
                <a:buNone/>
              </a:pPr>
              <a:r>
                <a:rPr lang="zh-CN" altLang="en-US" sz="3200" b="1" dirty="0">
                  <a:effectLst>
                    <a:outerShdw blurRad="38100" dist="38100" dir="2700000">
                      <a:srgbClr val="C0C0C0"/>
                    </a:outerShdw>
                  </a:effectLst>
                  <a:latin typeface="+mn-ea"/>
                  <a:ea typeface="+mn-ea"/>
                  <a:cs typeface="+mn-ea"/>
                  <a:sym typeface="+mn-ea"/>
                </a:rPr>
                <a:t>（一）</a:t>
              </a:r>
              <a:r>
                <a:rPr lang="en-US" altLang="zh-CN" sz="3200" b="1" dirty="0">
                  <a:effectLst>
                    <a:outerShdw blurRad="38100" dist="38100" dir="2700000">
                      <a:srgbClr val="C0C0C0"/>
                    </a:outerShdw>
                  </a:effectLst>
                  <a:latin typeface="华文楷体" panose="02010600040101010101" charset="-122"/>
                  <a:ea typeface="华文楷体" panose="02010600040101010101" charset="-122"/>
                  <a:cs typeface="+mn-ea"/>
                  <a:sym typeface="+mn-ea"/>
                </a:rPr>
                <a:t>“</a:t>
              </a:r>
              <a:r>
                <a:rPr lang="zh-CN" altLang="en-US" sz="3200" b="1" dirty="0">
                  <a:latin typeface="华文楷体" panose="02010600040101010101" charset="-122"/>
                  <a:ea typeface="华文楷体" panose="02010600040101010101" charset="-122"/>
                  <a:cs typeface="+mn-cs"/>
                  <a:sym typeface="+mn-ea"/>
                </a:rPr>
                <a:t>桑之未落，其叶沃若。于嗟鸠兮</a:t>
              </a:r>
              <a:r>
                <a:rPr lang="en-US" altLang="x-none" sz="3200" b="1" dirty="0">
                  <a:latin typeface="华文楷体" panose="02010600040101010101" charset="-122"/>
                  <a:ea typeface="华文楷体" panose="02010600040101010101" charset="-122"/>
                  <a:cs typeface="+mn-cs"/>
                  <a:sym typeface="+mn-ea"/>
                </a:rPr>
                <a:t>, </a:t>
              </a:r>
              <a:r>
                <a:rPr lang="zh-CN" altLang="en-US" sz="3200" b="1" dirty="0">
                  <a:latin typeface="华文楷体" panose="02010600040101010101" charset="-122"/>
                  <a:ea typeface="华文楷体" panose="02010600040101010101" charset="-122"/>
                  <a:cs typeface="+mn-cs"/>
                  <a:sym typeface="+mn-ea"/>
                </a:rPr>
                <a:t>无食桑葚。</a:t>
              </a:r>
              <a:r>
                <a:rPr lang="en-US" altLang="zh-CN" sz="3200" b="1" dirty="0">
                  <a:latin typeface="华文楷体" panose="02010600040101010101" charset="-122"/>
                  <a:ea typeface="华文楷体" panose="02010600040101010101" charset="-122"/>
                  <a:cs typeface="+mn-cs"/>
                  <a:sym typeface="+mn-ea"/>
                </a:rPr>
                <a:t>”“</a:t>
              </a:r>
              <a:r>
                <a:rPr lang="zh-CN" altLang="en-US" sz="3200" b="1" dirty="0">
                  <a:latin typeface="华文楷体" panose="02010600040101010101" charset="-122"/>
                  <a:ea typeface="华文楷体" panose="02010600040101010101" charset="-122"/>
                  <a:cs typeface="+mn-cs"/>
                  <a:sym typeface="+mn-ea"/>
                </a:rPr>
                <a:t>桑之落矣，其黄而陨。</a:t>
              </a:r>
              <a:r>
                <a:rPr lang="en-US" altLang="zh-CN" sz="3200" b="1" dirty="0">
                  <a:latin typeface="华文楷体" panose="02010600040101010101" charset="-122"/>
                  <a:ea typeface="华文楷体" panose="02010600040101010101" charset="-122"/>
                  <a:cs typeface="+mn-cs"/>
                  <a:sym typeface="+mn-ea"/>
                </a:rPr>
                <a:t>”</a:t>
              </a:r>
              <a:r>
                <a:rPr lang="zh-CN" altLang="en-US" sz="3200" b="1" dirty="0">
                  <a:latin typeface="+mn-ea"/>
                  <a:ea typeface="+mn-ea"/>
                  <a:cs typeface="+mn-cs"/>
                  <a:sym typeface="+mn-ea"/>
                </a:rPr>
                <a:t>采用了哪种艺术手法，请具体分析。</a:t>
              </a:r>
              <a:endParaRPr lang="zh-CN" altLang="en-US" sz="3200" b="1" dirty="0">
                <a:latin typeface="+mn-ea"/>
                <a:ea typeface="+mn-ea"/>
                <a:cs typeface="+mn-cs"/>
                <a:sym typeface="+mn-ea"/>
              </a:endParaRPr>
            </a:p>
          </p:txBody>
        </p:sp>
      </p:grpSp>
      <p:sp>
        <p:nvSpPr>
          <p:cNvPr id="21" name="折角形 20"/>
          <p:cNvSpPr/>
          <p:nvPr/>
        </p:nvSpPr>
        <p:spPr>
          <a:xfrm>
            <a:off x="0" y="621030"/>
            <a:ext cx="5753100" cy="819785"/>
          </a:xfrm>
          <a:prstGeom prst="foldedCorner">
            <a:avLst>
              <a:gd name="adj" fmla="val 12500"/>
            </a:avLst>
          </a:prstGeom>
          <a:solidFill>
            <a:schemeClr val="tx1">
              <a:alpha val="64000"/>
            </a:schemeClr>
          </a:solidFill>
          <a:ln w="9525">
            <a:noFill/>
          </a:ln>
        </p:spPr>
        <p:txBody>
          <a:bodyPr/>
          <a:lstStyle/>
          <a:p>
            <a:endParaRPr lang="zh-CN" altLang="en-US"/>
          </a:p>
        </p:txBody>
      </p:sp>
      <p:sp>
        <p:nvSpPr>
          <p:cNvPr id="25" name="AutoShape 66"/>
          <p:cNvSpPr>
            <a:spLocks noChangeArrowheads="1"/>
          </p:cNvSpPr>
          <p:nvPr/>
        </p:nvSpPr>
        <p:spPr bwMode="auto">
          <a:xfrm>
            <a:off x="539750" y="112458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26" name="Oval 47"/>
          <p:cNvSpPr>
            <a:spLocks noChangeAspect="1" noChangeArrowheads="1"/>
          </p:cNvSpPr>
          <p:nvPr/>
        </p:nvSpPr>
        <p:spPr bwMode="auto">
          <a:xfrm>
            <a:off x="3745230" y="1987550"/>
            <a:ext cx="109855" cy="76200"/>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Oval 48"/>
          <p:cNvSpPr>
            <a:spLocks noChangeAspect="1" noChangeArrowheads="1"/>
          </p:cNvSpPr>
          <p:nvPr/>
        </p:nvSpPr>
        <p:spPr bwMode="auto">
          <a:xfrm>
            <a:off x="4609465" y="835660"/>
            <a:ext cx="781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Oval 55"/>
          <p:cNvSpPr>
            <a:spLocks noChangeAspect="1" noChangeArrowheads="1"/>
          </p:cNvSpPr>
          <p:nvPr/>
        </p:nvSpPr>
        <p:spPr bwMode="auto">
          <a:xfrm>
            <a:off x="1187450" y="1196340"/>
            <a:ext cx="1162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文本框 38"/>
          <p:cNvSpPr txBox="1"/>
          <p:nvPr/>
        </p:nvSpPr>
        <p:spPr>
          <a:xfrm>
            <a:off x="179705" y="620395"/>
            <a:ext cx="5524500" cy="645160"/>
          </a:xfrm>
          <a:prstGeom prst="rect">
            <a:avLst/>
          </a:prstGeom>
          <a:noFill/>
          <a:ln w="9525">
            <a:noFill/>
            <a:miter/>
          </a:ln>
        </p:spPr>
        <p:txBody>
          <a:bodyPr wrap="square">
            <a:spAutoFit/>
          </a:bodyPr>
          <a:lstStyle/>
          <a:p>
            <a:pPr lvl="0" algn="l" eaLnBrk="1" hangingPunct="1">
              <a:spcBef>
                <a:spcPct val="50000"/>
              </a:spcBef>
            </a:pPr>
            <a:r>
              <a:rPr lang="zh-CN" altLang="en-US" sz="3600" b="1" dirty="0">
                <a:solidFill>
                  <a:schemeClr val="bg1"/>
                </a:solidFill>
                <a:latin typeface="Arial" panose="020B0604020202020204" pitchFamily="34" charset="0"/>
                <a:ea typeface="楷体_GB2312" panose="02010609030101010101" pitchFamily="49" charset="-122"/>
              </a:rPr>
              <a:t>合作探究，掌握规律</a:t>
            </a:r>
            <a:endParaRPr lang="zh-CN" altLang="en-US" sz="3600" b="1" dirty="0">
              <a:solidFill>
                <a:schemeClr val="bg1"/>
              </a:solidFill>
              <a:latin typeface="Arial" panose="020B0604020202020204" pitchFamily="34" charset="0"/>
              <a:ea typeface="楷体_GB2312" panose="02010609030101010101" pitchFamily="49" charset="-122"/>
            </a:endParaRPr>
          </a:p>
        </p:txBody>
      </p:sp>
      <p:sp>
        <p:nvSpPr>
          <p:cNvPr id="40" name="AutoShape 66"/>
          <p:cNvSpPr>
            <a:spLocks noChangeArrowheads="1"/>
          </p:cNvSpPr>
          <p:nvPr/>
        </p:nvSpPr>
        <p:spPr bwMode="auto">
          <a:xfrm>
            <a:off x="1691640" y="112458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1" name="AutoShape 66"/>
          <p:cNvSpPr>
            <a:spLocks noChangeArrowheads="1"/>
          </p:cNvSpPr>
          <p:nvPr/>
        </p:nvSpPr>
        <p:spPr bwMode="auto">
          <a:xfrm>
            <a:off x="1729105" y="76327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2" name="AutoShape 66"/>
          <p:cNvSpPr>
            <a:spLocks noChangeArrowheads="1"/>
          </p:cNvSpPr>
          <p:nvPr/>
        </p:nvSpPr>
        <p:spPr bwMode="auto">
          <a:xfrm>
            <a:off x="2880995" y="61912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3" name="AutoShape 66"/>
          <p:cNvSpPr>
            <a:spLocks noChangeArrowheads="1"/>
          </p:cNvSpPr>
          <p:nvPr/>
        </p:nvSpPr>
        <p:spPr bwMode="auto">
          <a:xfrm>
            <a:off x="5507990" y="90868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4" name="AutoShape 66"/>
          <p:cNvSpPr>
            <a:spLocks noChangeArrowheads="1"/>
          </p:cNvSpPr>
          <p:nvPr/>
        </p:nvSpPr>
        <p:spPr bwMode="auto">
          <a:xfrm>
            <a:off x="1152525" y="90741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5" name="AutoShape 66"/>
          <p:cNvSpPr>
            <a:spLocks noChangeArrowheads="1"/>
          </p:cNvSpPr>
          <p:nvPr/>
        </p:nvSpPr>
        <p:spPr bwMode="auto">
          <a:xfrm>
            <a:off x="2843530" y="126873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6" name="AutoShape 66"/>
          <p:cNvSpPr>
            <a:spLocks noChangeArrowheads="1"/>
          </p:cNvSpPr>
          <p:nvPr/>
        </p:nvSpPr>
        <p:spPr bwMode="auto">
          <a:xfrm>
            <a:off x="5257165" y="119507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7" name="Oval 47"/>
          <p:cNvSpPr>
            <a:spLocks noChangeAspect="1" noChangeArrowheads="1"/>
          </p:cNvSpPr>
          <p:nvPr/>
        </p:nvSpPr>
        <p:spPr bwMode="auto">
          <a:xfrm>
            <a:off x="5690235" y="907415"/>
            <a:ext cx="109855" cy="76200"/>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Oval 48"/>
          <p:cNvSpPr>
            <a:spLocks noChangeAspect="1" noChangeArrowheads="1"/>
          </p:cNvSpPr>
          <p:nvPr/>
        </p:nvSpPr>
        <p:spPr bwMode="auto">
          <a:xfrm>
            <a:off x="4716145" y="1268730"/>
            <a:ext cx="781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Oval 54"/>
          <p:cNvSpPr>
            <a:spLocks noChangeAspect="1" noChangeArrowheads="1"/>
          </p:cNvSpPr>
          <p:nvPr/>
        </p:nvSpPr>
        <p:spPr bwMode="auto">
          <a:xfrm>
            <a:off x="5041900" y="1051560"/>
            <a:ext cx="9334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Oval 55"/>
          <p:cNvSpPr>
            <a:spLocks noChangeAspect="1" noChangeArrowheads="1"/>
          </p:cNvSpPr>
          <p:nvPr/>
        </p:nvSpPr>
        <p:spPr bwMode="auto">
          <a:xfrm>
            <a:off x="793115" y="979170"/>
            <a:ext cx="1162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文本框 9"/>
          <p:cNvSpPr txBox="1"/>
          <p:nvPr/>
        </p:nvSpPr>
        <p:spPr>
          <a:xfrm>
            <a:off x="251460" y="3716655"/>
            <a:ext cx="8495030" cy="2651760"/>
          </a:xfrm>
          <a:prstGeom prst="rect">
            <a:avLst/>
          </a:prstGeom>
          <a:noFill/>
        </p:spPr>
        <p:txBody>
          <a:bodyPr wrap="square" rtlCol="0" anchor="t">
            <a:spAutoFit/>
          </a:bodyPr>
          <a:lstStyle/>
          <a:p>
            <a:pPr lvl="0" algn="l" eaLnBrk="1" hangingPunct="1"/>
            <a:r>
              <a:rPr lang="en-US" altLang="zh-CN" sz="2800" b="1" dirty="0">
                <a:solidFill>
                  <a:srgbClr val="0000CC"/>
                </a:solidFill>
                <a:latin typeface="+mn-lt"/>
                <a:ea typeface="宋体" panose="02010600030101010101" pitchFamily="2" charset="-122"/>
                <a:cs typeface="+mn-cs"/>
                <a:sym typeface="+mn-ea"/>
              </a:rPr>
              <a:t>       </a:t>
            </a:r>
            <a:r>
              <a:rPr lang="zh-CN" altLang="en-US" sz="2800" b="1" dirty="0">
                <a:solidFill>
                  <a:srgbClr val="0000CC"/>
                </a:solidFill>
                <a:latin typeface="+mn-lt"/>
                <a:ea typeface="宋体" panose="02010600030101010101" pitchFamily="2" charset="-122"/>
                <a:cs typeface="+mn-cs"/>
                <a:sym typeface="+mn-ea"/>
              </a:rPr>
              <a:t>独立思考形成自己的见解，然后小组交流讨论，并选出代表在全班展示。</a:t>
            </a:r>
            <a:endParaRPr lang="en-US" altLang="zh-CN" sz="2800" b="1" dirty="0">
              <a:solidFill>
                <a:srgbClr val="0000CC"/>
              </a:solidFill>
              <a:latin typeface="Arial" panose="020B0604020202020204" pitchFamily="34" charset="0"/>
              <a:ea typeface="宋体" panose="02010600030101010101" pitchFamily="2" charset="-122"/>
            </a:endParaRPr>
          </a:p>
          <a:p>
            <a:pPr lvl="0" algn="l" eaLnBrk="1" hangingPunct="1"/>
            <a:r>
              <a:rPr lang="en-US" altLang="zh-CN" sz="2800" b="1" dirty="0">
                <a:solidFill>
                  <a:srgbClr val="0000CC"/>
                </a:solidFill>
                <a:latin typeface="+mn-lt"/>
                <a:ea typeface="宋体" panose="02010600030101010101" pitchFamily="2" charset="-122"/>
                <a:cs typeface="+mn-cs"/>
                <a:sym typeface="+mn-ea"/>
              </a:rPr>
              <a:t>       </a:t>
            </a:r>
            <a:r>
              <a:rPr lang="zh-CN" altLang="en-US" sz="2800" b="1" dirty="0">
                <a:solidFill>
                  <a:srgbClr val="0000CC"/>
                </a:solidFill>
                <a:latin typeface="+mn-lt"/>
                <a:ea typeface="宋体" panose="02010600030101010101" pitchFamily="2" charset="-122"/>
                <a:cs typeface="+mn-cs"/>
                <a:sym typeface="+mn-ea"/>
              </a:rPr>
              <a:t>别的同学发言时认真听取，理解其发言内容，做好补充评价准备。</a:t>
            </a:r>
            <a:endParaRPr lang="en-US" altLang="zh-CN" sz="2800" b="1" dirty="0">
              <a:solidFill>
                <a:srgbClr val="0000CC"/>
              </a:solidFill>
              <a:latin typeface="Arial" panose="020B0604020202020204" pitchFamily="34" charset="0"/>
              <a:ea typeface="宋体" panose="02010600030101010101" pitchFamily="2" charset="-122"/>
            </a:endParaRPr>
          </a:p>
          <a:p>
            <a:pPr lvl="0" algn="l" eaLnBrk="1" hangingPunct="1"/>
            <a:r>
              <a:rPr lang="en-US" altLang="zh-CN" sz="2800" b="1" dirty="0">
                <a:solidFill>
                  <a:srgbClr val="0000CC"/>
                </a:solidFill>
                <a:latin typeface="+mn-lt"/>
                <a:ea typeface="宋体" panose="02010600030101010101" pitchFamily="2" charset="-122"/>
                <a:cs typeface="+mn-cs"/>
                <a:sym typeface="+mn-ea"/>
              </a:rPr>
              <a:t>       </a:t>
            </a:r>
            <a:r>
              <a:rPr lang="zh-CN" altLang="en-US" sz="2800" b="1" dirty="0">
                <a:solidFill>
                  <a:srgbClr val="0000CC"/>
                </a:solidFill>
                <a:latin typeface="+mn-lt"/>
                <a:ea typeface="宋体" panose="02010600030101010101" pitchFamily="2" charset="-122"/>
                <a:cs typeface="+mn-cs"/>
                <a:sym typeface="+mn-ea"/>
              </a:rPr>
              <a:t>后发言的同学可谈不同意见，也可进行补充完善，但不要重复前面同学的见解。</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par>
                                <p:cTn id="8" presetID="26" presetClass="emph" presetSubtype="0" fill="hold" grpId="0" nodeType="withEffect">
                                  <p:stCondLst>
                                    <p:cond delay="0"/>
                                  </p:stCondLst>
                                  <p:endCondLst>
                                    <p:cond evt="onNext" delay="0">
                                      <p:tgtEl>
                                        <p:sldTgt/>
                                      </p:tgtEl>
                                    </p:cond>
                                  </p:endCondLst>
                                  <p:childTnLst>
                                    <p:animEffect transition="out" filter="fade">
                                      <p:cBhvr>
                                        <p:cTn id="9" dur="1000" tmFilter="0, 0; .2, .5; .8, .5; 1, 0"/>
                                        <p:tgtEl>
                                          <p:spTgt spid="25"/>
                                        </p:tgtEl>
                                      </p:cBhvr>
                                    </p:animEffect>
                                    <p:animScale>
                                      <p:cBhvr>
                                        <p:cTn id="10" dur="500" autoRev="1" fill="hold"/>
                                        <p:tgtEl>
                                          <p:spTgt spid="25"/>
                                        </p:tgtEl>
                                      </p:cBhvr>
                                      <p:by x="105000" y="105000"/>
                                    </p:animScale>
                                  </p:childTnLst>
                                  <p:subTnLst>
                                    <p:set>
                                      <p:cBhvr override="childStyle">
                                        <p:cTn dur="1" fill="hold" display="0" masterRel="sameClick" afterEffect="1">
                                          <p:stCondLst>
                                            <p:cond evt="end" delay="0">
                                              <p:tn val="8"/>
                                            </p:cond>
                                          </p:stCondLst>
                                        </p:cTn>
                                        <p:tgtEl>
                                          <p:spTgt spid="25"/>
                                        </p:tgtEl>
                                        <p:attrNameLst>
                                          <p:attrName>style.visibility</p:attrName>
                                        </p:attrNameLst>
                                      </p:cBhvr>
                                      <p:to>
                                        <p:strVal val="hidden"/>
                                      </p:to>
                                    </p:set>
                                  </p:sub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childTnLst>
                                </p:cTn>
                              </p:par>
                              <p:par>
                                <p:cTn id="17" presetID="26" presetClass="emph" presetSubtype="0" fill="hold" grpId="1" nodeType="withEffect">
                                  <p:stCondLst>
                                    <p:cond delay="0"/>
                                  </p:stCondLst>
                                  <p:childTnLst>
                                    <p:animEffect transition="out" filter="fade">
                                      <p:cBhvr>
                                        <p:cTn id="18" dur="1000" tmFilter="0, 0; .2, .5; .8, .5; 1, 0"/>
                                        <p:tgtEl>
                                          <p:spTgt spid="37"/>
                                        </p:tgtEl>
                                      </p:cBhvr>
                                    </p:animEffect>
                                    <p:animScale>
                                      <p:cBhvr>
                                        <p:cTn id="19" dur="500" autoRev="1" fill="hold"/>
                                        <p:tgtEl>
                                          <p:spTgt spid="37"/>
                                        </p:tgtEl>
                                      </p:cBhvr>
                                      <p:by x="105000" y="105000"/>
                                    </p:animScale>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childTnLst>
                                </p:cTn>
                              </p:par>
                              <p:par>
                                <p:cTn id="23" presetID="26" presetClass="emph" presetSubtype="0" fill="hold" grpId="1" nodeType="withEffect">
                                  <p:stCondLst>
                                    <p:cond delay="0"/>
                                  </p:stCondLst>
                                  <p:childTnLst>
                                    <p:animEffect transition="out" filter="fade">
                                      <p:cBhvr>
                                        <p:cTn id="24" dur="1000" tmFilter="0, 0; .2, .5; .8, .5; 1, 0"/>
                                        <p:tgtEl>
                                          <p:spTgt spid="38"/>
                                        </p:tgtEl>
                                      </p:cBhvr>
                                    </p:animEffect>
                                    <p:animScale>
                                      <p:cBhvr>
                                        <p:cTn id="25" dur="500" autoRev="1" fill="hold"/>
                                        <p:tgtEl>
                                          <p:spTgt spid="38"/>
                                        </p:tgtEl>
                                      </p:cBhvr>
                                      <p:by x="105000" y="105000"/>
                                    </p:animScale>
                                  </p:childTnLst>
                                </p:cTn>
                              </p:par>
                              <p:par>
                                <p:cTn id="26" presetID="53" presetClass="entr" presetSubtype="16" fill="hold" grpId="0" nodeType="withEffect">
                                  <p:stCondLst>
                                    <p:cond delay="0"/>
                                  </p:stCondLst>
                                  <p:childTnLst>
                                    <p:set>
                                      <p:cBhvr>
                                        <p:cTn id="27" dur="1" fill="hold">
                                          <p:stCondLst>
                                            <p:cond delay="0"/>
                                          </p:stCondLst>
                                        </p:cTn>
                                        <p:tgtEl>
                                          <p:spTgt spid="39">
                                            <p:txEl>
                                              <p:pRg st="0" end="0"/>
                                            </p:txEl>
                                          </p:spTgt>
                                        </p:tgtEl>
                                        <p:attrNameLst>
                                          <p:attrName>style.visibility</p:attrName>
                                        </p:attrNameLst>
                                      </p:cBhvr>
                                      <p:to>
                                        <p:strVal val="visible"/>
                                      </p:to>
                                    </p:set>
                                    <p:anim calcmode="lin" valueType="num">
                                      <p:cBhvr>
                                        <p:cTn id="28"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39">
                                            <p:txEl>
                                              <p:pRg st="0" end="0"/>
                                            </p:txEl>
                                          </p:spTgt>
                                        </p:tgtEl>
                                      </p:cBhvr>
                                    </p:animEffect>
                                  </p:childTnLst>
                                </p:cTn>
                              </p:par>
                              <p:par>
                                <p:cTn id="31" presetID="26" presetClass="emph" presetSubtype="0" fill="hold" nodeType="withEffect">
                                  <p:stCondLst>
                                    <p:cond delay="0"/>
                                  </p:stCondLst>
                                  <p:endCondLst>
                                    <p:cond evt="onNext" delay="0">
                                      <p:tgtEl>
                                        <p:sldTgt/>
                                      </p:tgtEl>
                                    </p:cond>
                                  </p:endCondLst>
                                  <p:childTnLst>
                                    <p:animEffect transition="out" filter="fade">
                                      <p:cBhvr>
                                        <p:cTn id="32" dur="1000" tmFilter="0, 0; .2, .5; .8, .5; 1, 0"/>
                                        <p:tgtEl>
                                          <p:spTgt spid="39">
                                            <p:txEl>
                                              <p:charRg st="0" end="5"/>
                                            </p:txEl>
                                          </p:spTgt>
                                        </p:tgtEl>
                                      </p:cBhvr>
                                    </p:animEffect>
                                    <p:animScale>
                                      <p:cBhvr>
                                        <p:cTn id="33" dur="500" autoRev="1" fill="hold"/>
                                        <p:tgtEl>
                                          <p:spTgt spid="39">
                                            <p:txEl>
                                              <p:charRg st="0" end="5"/>
                                            </p:txEl>
                                          </p:spTgt>
                                        </p:tgtEl>
                                      </p:cBhvr>
                                      <p:by x="105000" y="105000"/>
                                    </p:animScale>
                                  </p:childTnLst>
                                </p:cTn>
                              </p:par>
                              <p:par>
                                <p:cTn id="34" presetID="26" presetClass="emph" presetSubtype="0" fill="hold" grpId="0" nodeType="withEffect">
                                  <p:stCondLst>
                                    <p:cond delay="0"/>
                                  </p:stCondLst>
                                  <p:endCondLst>
                                    <p:cond evt="onNext" delay="0">
                                      <p:tgtEl>
                                        <p:sldTgt/>
                                      </p:tgtEl>
                                    </p:cond>
                                  </p:endCondLst>
                                  <p:childTnLst>
                                    <p:animEffect transition="out" filter="fade">
                                      <p:cBhvr>
                                        <p:cTn id="35" dur="1000" tmFilter="0, 0; .2, .5; .8, .5; 1, 0"/>
                                        <p:tgtEl>
                                          <p:spTgt spid="40"/>
                                        </p:tgtEl>
                                      </p:cBhvr>
                                    </p:animEffect>
                                    <p:animScale>
                                      <p:cBhvr>
                                        <p:cTn id="36" dur="500" autoRev="1" fill="hold"/>
                                        <p:tgtEl>
                                          <p:spTgt spid="40"/>
                                        </p:tgtEl>
                                      </p:cBhvr>
                                      <p:by x="105000" y="105000"/>
                                    </p:animScale>
                                  </p:childTnLst>
                                  <p:subTnLst>
                                    <p:set>
                                      <p:cBhvr override="childStyle">
                                        <p:cTn dur="1" fill="hold" display="0" masterRel="sameClick" afterEffect="1">
                                          <p:stCondLst>
                                            <p:cond evt="end" delay="0">
                                              <p:tn val="34"/>
                                            </p:cond>
                                          </p:stCondLst>
                                        </p:cTn>
                                        <p:tgtEl>
                                          <p:spTgt spid="40"/>
                                        </p:tgtEl>
                                        <p:attrNameLst>
                                          <p:attrName>style.visibility</p:attrName>
                                        </p:attrNameLst>
                                      </p:cBhvr>
                                      <p:to>
                                        <p:strVal val="hidden"/>
                                      </p:to>
                                    </p:set>
                                  </p:subTnLst>
                                </p:cTn>
                              </p:par>
                              <p:par>
                                <p:cTn id="37" presetID="26" presetClass="emph" presetSubtype="0" fill="hold" grpId="0" nodeType="withEffect">
                                  <p:stCondLst>
                                    <p:cond delay="0"/>
                                  </p:stCondLst>
                                  <p:endCondLst>
                                    <p:cond evt="onNext" delay="0">
                                      <p:tgtEl>
                                        <p:sldTgt/>
                                      </p:tgtEl>
                                    </p:cond>
                                  </p:endCondLst>
                                  <p:childTnLst>
                                    <p:animEffect transition="out" filter="fade">
                                      <p:cBhvr>
                                        <p:cTn id="38" dur="1000" tmFilter="0, 0; .2, .5; .8, .5; 1, 0"/>
                                        <p:tgtEl>
                                          <p:spTgt spid="41"/>
                                        </p:tgtEl>
                                      </p:cBhvr>
                                    </p:animEffect>
                                    <p:animScale>
                                      <p:cBhvr>
                                        <p:cTn id="39" dur="500" autoRev="1" fill="hold"/>
                                        <p:tgtEl>
                                          <p:spTgt spid="41"/>
                                        </p:tgtEl>
                                      </p:cBhvr>
                                      <p:by x="105000" y="105000"/>
                                    </p:animScale>
                                  </p:childTnLst>
                                  <p:subTnLst>
                                    <p:set>
                                      <p:cBhvr override="childStyle">
                                        <p:cTn dur="1" fill="hold" display="0" masterRel="sameClick" afterEffect="1">
                                          <p:stCondLst>
                                            <p:cond evt="end" delay="0">
                                              <p:tn val="37"/>
                                            </p:cond>
                                          </p:stCondLst>
                                        </p:cTn>
                                        <p:tgtEl>
                                          <p:spTgt spid="41"/>
                                        </p:tgtEl>
                                        <p:attrNameLst>
                                          <p:attrName>style.visibility</p:attrName>
                                        </p:attrNameLst>
                                      </p:cBhvr>
                                      <p:to>
                                        <p:strVal val="hidden"/>
                                      </p:to>
                                    </p:set>
                                  </p:subTnLst>
                                </p:cTn>
                              </p:par>
                              <p:par>
                                <p:cTn id="40" presetID="26" presetClass="emph" presetSubtype="0" fill="hold" grpId="0" nodeType="withEffect">
                                  <p:stCondLst>
                                    <p:cond delay="0"/>
                                  </p:stCondLst>
                                  <p:endCondLst>
                                    <p:cond evt="onNext" delay="0">
                                      <p:tgtEl>
                                        <p:sldTgt/>
                                      </p:tgtEl>
                                    </p:cond>
                                  </p:endCondLst>
                                  <p:childTnLst>
                                    <p:animEffect transition="out" filter="fade">
                                      <p:cBhvr>
                                        <p:cTn id="41" dur="1000" tmFilter="0, 0; .2, .5; .8, .5; 1, 0"/>
                                        <p:tgtEl>
                                          <p:spTgt spid="42"/>
                                        </p:tgtEl>
                                      </p:cBhvr>
                                    </p:animEffect>
                                    <p:animScale>
                                      <p:cBhvr>
                                        <p:cTn id="42" dur="500" autoRev="1" fill="hold"/>
                                        <p:tgtEl>
                                          <p:spTgt spid="42"/>
                                        </p:tgtEl>
                                      </p:cBhvr>
                                      <p:by x="105000" y="105000"/>
                                    </p:animScale>
                                  </p:childTnLst>
                                  <p:subTnLst>
                                    <p:set>
                                      <p:cBhvr override="childStyle">
                                        <p:cTn dur="1" fill="hold" display="0" masterRel="sameClick" afterEffect="1">
                                          <p:stCondLst>
                                            <p:cond evt="end" delay="0">
                                              <p:tn val="40"/>
                                            </p:cond>
                                          </p:stCondLst>
                                        </p:cTn>
                                        <p:tgtEl>
                                          <p:spTgt spid="42"/>
                                        </p:tgtEl>
                                        <p:attrNameLst>
                                          <p:attrName>style.visibility</p:attrName>
                                        </p:attrNameLst>
                                      </p:cBhvr>
                                      <p:to>
                                        <p:strVal val="hidden"/>
                                      </p:to>
                                    </p:set>
                                  </p:subTnLst>
                                </p:cTn>
                              </p:par>
                              <p:par>
                                <p:cTn id="43" presetID="26" presetClass="emph" presetSubtype="0" fill="hold" grpId="0" nodeType="withEffect">
                                  <p:stCondLst>
                                    <p:cond delay="0"/>
                                  </p:stCondLst>
                                  <p:endCondLst>
                                    <p:cond evt="onNext" delay="0">
                                      <p:tgtEl>
                                        <p:sldTgt/>
                                      </p:tgtEl>
                                    </p:cond>
                                  </p:endCondLst>
                                  <p:childTnLst>
                                    <p:animEffect transition="out" filter="fade">
                                      <p:cBhvr>
                                        <p:cTn id="44" dur="1000" tmFilter="0, 0; .2, .5; .8, .5; 1, 0"/>
                                        <p:tgtEl>
                                          <p:spTgt spid="43"/>
                                        </p:tgtEl>
                                      </p:cBhvr>
                                    </p:animEffect>
                                    <p:animScale>
                                      <p:cBhvr>
                                        <p:cTn id="45" dur="500" autoRev="1" fill="hold"/>
                                        <p:tgtEl>
                                          <p:spTgt spid="43"/>
                                        </p:tgtEl>
                                      </p:cBhvr>
                                      <p:by x="105000" y="105000"/>
                                    </p:animScale>
                                  </p:childTnLst>
                                  <p:subTnLst>
                                    <p:set>
                                      <p:cBhvr override="childStyle">
                                        <p:cTn dur="1" fill="hold" display="0" masterRel="sameClick" afterEffect="1">
                                          <p:stCondLst>
                                            <p:cond evt="end" delay="0">
                                              <p:tn val="43"/>
                                            </p:cond>
                                          </p:stCondLst>
                                        </p:cTn>
                                        <p:tgtEl>
                                          <p:spTgt spid="43"/>
                                        </p:tgtEl>
                                        <p:attrNameLst>
                                          <p:attrName>style.visibility</p:attrName>
                                        </p:attrNameLst>
                                      </p:cBhvr>
                                      <p:to>
                                        <p:strVal val="hidden"/>
                                      </p:to>
                                    </p:set>
                                  </p:subTnLst>
                                </p:cTn>
                              </p:par>
                              <p:par>
                                <p:cTn id="46" presetID="26" presetClass="emph" presetSubtype="0" fill="hold" grpId="0" nodeType="withEffect">
                                  <p:stCondLst>
                                    <p:cond delay="0"/>
                                  </p:stCondLst>
                                  <p:endCondLst>
                                    <p:cond evt="onNext" delay="0">
                                      <p:tgtEl>
                                        <p:sldTgt/>
                                      </p:tgtEl>
                                    </p:cond>
                                  </p:endCondLst>
                                  <p:childTnLst>
                                    <p:animEffect transition="out" filter="fade">
                                      <p:cBhvr>
                                        <p:cTn id="47" dur="1000" tmFilter="0, 0; .2, .5; .8, .5; 1, 0"/>
                                        <p:tgtEl>
                                          <p:spTgt spid="44"/>
                                        </p:tgtEl>
                                      </p:cBhvr>
                                    </p:animEffect>
                                    <p:animScale>
                                      <p:cBhvr>
                                        <p:cTn id="48" dur="500" autoRev="1" fill="hold"/>
                                        <p:tgtEl>
                                          <p:spTgt spid="44"/>
                                        </p:tgtEl>
                                      </p:cBhvr>
                                      <p:by x="105000" y="105000"/>
                                    </p:animScale>
                                  </p:childTnLst>
                                  <p:subTnLst>
                                    <p:set>
                                      <p:cBhvr override="childStyle">
                                        <p:cTn dur="1" fill="hold" display="0" masterRel="sameClick" afterEffect="1">
                                          <p:stCondLst>
                                            <p:cond evt="end" delay="0">
                                              <p:tn val="46"/>
                                            </p:cond>
                                          </p:stCondLst>
                                        </p:cTn>
                                        <p:tgtEl>
                                          <p:spTgt spid="44"/>
                                        </p:tgtEl>
                                        <p:attrNameLst>
                                          <p:attrName>style.visibility</p:attrName>
                                        </p:attrNameLst>
                                      </p:cBhvr>
                                      <p:to>
                                        <p:strVal val="hidden"/>
                                      </p:to>
                                    </p:set>
                                  </p:subTnLst>
                                </p:cTn>
                              </p:par>
                              <p:par>
                                <p:cTn id="49" presetID="26" presetClass="emph" presetSubtype="0" fill="hold" grpId="0" nodeType="withEffect">
                                  <p:stCondLst>
                                    <p:cond delay="0"/>
                                  </p:stCondLst>
                                  <p:endCondLst>
                                    <p:cond evt="onNext" delay="0">
                                      <p:tgtEl>
                                        <p:sldTgt/>
                                      </p:tgtEl>
                                    </p:cond>
                                  </p:endCondLst>
                                  <p:childTnLst>
                                    <p:animEffect transition="out" filter="fade">
                                      <p:cBhvr>
                                        <p:cTn id="50" dur="1000" tmFilter="0, 0; .2, .5; .8, .5; 1, 0"/>
                                        <p:tgtEl>
                                          <p:spTgt spid="45"/>
                                        </p:tgtEl>
                                      </p:cBhvr>
                                    </p:animEffect>
                                    <p:animScale>
                                      <p:cBhvr>
                                        <p:cTn id="51" dur="500" autoRev="1" fill="hold"/>
                                        <p:tgtEl>
                                          <p:spTgt spid="45"/>
                                        </p:tgtEl>
                                      </p:cBhvr>
                                      <p:by x="105000" y="105000"/>
                                    </p:animScale>
                                  </p:childTnLst>
                                  <p:subTnLst>
                                    <p:set>
                                      <p:cBhvr override="childStyle">
                                        <p:cTn dur="1" fill="hold" display="0" masterRel="sameClick" afterEffect="1">
                                          <p:stCondLst>
                                            <p:cond evt="end" delay="0">
                                              <p:tn val="49"/>
                                            </p:cond>
                                          </p:stCondLst>
                                        </p:cTn>
                                        <p:tgtEl>
                                          <p:spTgt spid="45"/>
                                        </p:tgtEl>
                                        <p:attrNameLst>
                                          <p:attrName>style.visibility</p:attrName>
                                        </p:attrNameLst>
                                      </p:cBhvr>
                                      <p:to>
                                        <p:strVal val="hidden"/>
                                      </p:to>
                                    </p:set>
                                  </p:subTnLst>
                                </p:cTn>
                              </p:par>
                              <p:par>
                                <p:cTn id="52" presetID="26" presetClass="emph" presetSubtype="0" fill="hold" grpId="0" nodeType="withEffect">
                                  <p:stCondLst>
                                    <p:cond delay="0"/>
                                  </p:stCondLst>
                                  <p:endCondLst>
                                    <p:cond evt="onNext" delay="0">
                                      <p:tgtEl>
                                        <p:sldTgt/>
                                      </p:tgtEl>
                                    </p:cond>
                                  </p:endCondLst>
                                  <p:childTnLst>
                                    <p:animEffect transition="out" filter="fade">
                                      <p:cBhvr>
                                        <p:cTn id="53" dur="1000" tmFilter="0, 0; .2, .5; .8, .5; 1, 0"/>
                                        <p:tgtEl>
                                          <p:spTgt spid="46"/>
                                        </p:tgtEl>
                                      </p:cBhvr>
                                    </p:animEffect>
                                    <p:animScale>
                                      <p:cBhvr>
                                        <p:cTn id="54" dur="500" autoRev="1" fill="hold"/>
                                        <p:tgtEl>
                                          <p:spTgt spid="46"/>
                                        </p:tgtEl>
                                      </p:cBhvr>
                                      <p:by x="105000" y="105000"/>
                                    </p:animScale>
                                  </p:childTnLst>
                                  <p:subTnLst>
                                    <p:set>
                                      <p:cBhvr override="childStyle">
                                        <p:cTn dur="1" fill="hold" display="0" masterRel="sameClick" afterEffect="1">
                                          <p:stCondLst>
                                            <p:cond evt="end" delay="0">
                                              <p:tn val="52"/>
                                            </p:cond>
                                          </p:stCondLst>
                                        </p:cTn>
                                        <p:tgtEl>
                                          <p:spTgt spid="46"/>
                                        </p:tgtEl>
                                        <p:attrNameLst>
                                          <p:attrName>style.visibility</p:attrName>
                                        </p:attrNameLst>
                                      </p:cBhvr>
                                      <p:to>
                                        <p:strVal val="hidden"/>
                                      </p:to>
                                    </p:set>
                                  </p:subTnLst>
                                </p:cTn>
                              </p:par>
                              <p:par>
                                <p:cTn id="55" presetID="10"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1000"/>
                                        <p:tgtEl>
                                          <p:spTgt spid="48"/>
                                        </p:tgtEl>
                                      </p:cBhvr>
                                    </p:animEffect>
                                  </p:childTnLst>
                                </p:cTn>
                              </p:par>
                              <p:par>
                                <p:cTn id="61" presetID="26" presetClass="emph" presetSubtype="0" fill="hold" grpId="1" nodeType="withEffect">
                                  <p:stCondLst>
                                    <p:cond delay="0"/>
                                  </p:stCondLst>
                                  <p:childTnLst>
                                    <p:animEffect transition="out" filter="fade">
                                      <p:cBhvr>
                                        <p:cTn id="62" dur="1000" tmFilter="0, 0; .2, .5; .8, .5; 1, 0"/>
                                        <p:tgtEl>
                                          <p:spTgt spid="48"/>
                                        </p:tgtEl>
                                      </p:cBhvr>
                                    </p:animEffect>
                                    <p:animScale>
                                      <p:cBhvr>
                                        <p:cTn id="63" dur="500" autoRev="1" fill="hold"/>
                                        <p:tgtEl>
                                          <p:spTgt spid="48"/>
                                        </p:tgtEl>
                                      </p:cBhvr>
                                      <p:by x="105000" y="105000"/>
                                    </p:animScale>
                                  </p:childTnLst>
                                </p:cTn>
                              </p:par>
                              <p:par>
                                <p:cTn id="64" presetID="10" presetClass="entr" presetSubtype="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1000"/>
                                        <p:tgtEl>
                                          <p:spTgt spid="49"/>
                                        </p:tgtEl>
                                      </p:cBhvr>
                                    </p:animEffect>
                                  </p:childTnLst>
                                </p:cTn>
                              </p:par>
                              <p:par>
                                <p:cTn id="67" presetID="26" presetClass="emph" presetSubtype="0" fill="hold" grpId="1" nodeType="withEffect">
                                  <p:stCondLst>
                                    <p:cond delay="0"/>
                                  </p:stCondLst>
                                  <p:childTnLst>
                                    <p:animEffect transition="out" filter="fade">
                                      <p:cBhvr>
                                        <p:cTn id="68" dur="1000" tmFilter="0, 0; .2, .5; .8, .5; 1, 0"/>
                                        <p:tgtEl>
                                          <p:spTgt spid="49"/>
                                        </p:tgtEl>
                                      </p:cBhvr>
                                    </p:animEffect>
                                    <p:animScale>
                                      <p:cBhvr>
                                        <p:cTn id="69" dur="500" autoRev="1" fill="hold"/>
                                        <p:tgtEl>
                                          <p:spTgt spid="49"/>
                                        </p:tgtEl>
                                      </p:cBhvr>
                                      <p:by x="105000" y="105000"/>
                                    </p:animScale>
                                  </p:childTnLst>
                                </p:cTn>
                              </p:par>
                              <p:par>
                                <p:cTn id="70" presetID="10"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1000"/>
                                        <p:tgtEl>
                                          <p:spTgt spid="50"/>
                                        </p:tgtEl>
                                      </p:cBhvr>
                                    </p:animEffect>
                                  </p:childTnLst>
                                </p:cTn>
                              </p:par>
                              <p:par>
                                <p:cTn id="73" presetID="26" presetClass="emph" presetSubtype="0" fill="hold" grpId="1" nodeType="withEffect">
                                  <p:stCondLst>
                                    <p:cond delay="0"/>
                                  </p:stCondLst>
                                  <p:childTnLst>
                                    <p:animEffect transition="out" filter="fade">
                                      <p:cBhvr>
                                        <p:cTn id="74" dur="1000" tmFilter="0, 0; .2, .5; .8, .5; 1, 0"/>
                                        <p:tgtEl>
                                          <p:spTgt spid="50"/>
                                        </p:tgtEl>
                                      </p:cBhvr>
                                    </p:animEffect>
                                    <p:animScale>
                                      <p:cBhvr>
                                        <p:cTn id="75" dur="500" autoRev="1" fill="hold"/>
                                        <p:tgtEl>
                                          <p:spTgt spid="50"/>
                                        </p:tgtEl>
                                      </p:cBhvr>
                                      <p:by x="105000" y="105000"/>
                                    </p:animScale>
                                  </p:childTnLst>
                                </p:cTn>
                              </p:par>
                            </p:childTnLst>
                          </p:cTn>
                        </p:par>
                        <p:par>
                          <p:cTn id="76" fill="hold">
                            <p:stCondLst>
                              <p:cond delay="500"/>
                            </p:stCondLst>
                            <p:childTnLst>
                              <p:par>
                                <p:cTn id="77" presetID="10" presetClass="entr" presetSubtype="0" fill="hold"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fade">
                                      <p:cBhvr>
                                        <p:cTn id="79" dur="1000"/>
                                        <p:tgtEl>
                                          <p:spTgt spid="7"/>
                                        </p:tgtEl>
                                      </p:cBhvr>
                                    </p:animEffect>
                                  </p:childTnLst>
                                </p:cTn>
                              </p:par>
                            </p:childTnLst>
                          </p:cTn>
                        </p:par>
                        <p:par>
                          <p:cTn id="80" fill="hold">
                            <p:stCondLst>
                              <p:cond delay="1500"/>
                            </p:stCondLst>
                            <p:childTnLst>
                              <p:par>
                                <p:cTn id="81" presetID="10" presetClass="entr" presetSubtype="0" fill="hold" grpId="1"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37" grpId="0" bldLvl="0" animBg="1"/>
      <p:bldP spid="37" grpId="1" bldLvl="0" animBg="1"/>
      <p:bldP spid="38" grpId="0" bldLvl="0" animBg="1"/>
      <p:bldP spid="38" grpId="1" bldLvl="0" animBg="1"/>
      <p:bldP spid="39" grpId="0" build="allAtOnce"/>
      <p:bldP spid="40"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8" grpId="1" bldLvl="0" animBg="1"/>
      <p:bldP spid="49" grpId="0" bldLvl="0" animBg="1"/>
      <p:bldP spid="49" grpId="1" bldLvl="0" animBg="1"/>
      <p:bldP spid="50" grpId="0" bldLvl="0" animBg="1"/>
      <p:bldP spid="50" grpId="1" bldLvl="0" animBg="1"/>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18218150" y="311785"/>
            <a:ext cx="27397710" cy="6540500"/>
            <a:chOff x="-14346" y="643"/>
            <a:chExt cx="43146" cy="10300"/>
          </a:xfrm>
        </p:grpSpPr>
        <p:pic>
          <p:nvPicPr>
            <p:cNvPr id="6" name="图片 5"/>
            <p:cNvPicPr>
              <a:picLocks noChangeAspect="1"/>
            </p:cNvPicPr>
            <p:nvPr/>
          </p:nvPicPr>
          <p:blipFill>
            <a:blip r:embed="rId2"/>
            <a:srcRect b="18137"/>
            <a:stretch>
              <a:fillRect/>
            </a:stretch>
          </p:blipFill>
          <p:spPr>
            <a:xfrm>
              <a:off x="0" y="643"/>
              <a:ext cx="14400" cy="10287"/>
            </a:xfrm>
            <a:prstGeom prst="rect">
              <a:avLst/>
            </a:prstGeom>
            <a:noFill/>
            <a:ln w="9525">
              <a:noFill/>
              <a:miter/>
            </a:ln>
          </p:spPr>
        </p:pic>
        <p:pic>
          <p:nvPicPr>
            <p:cNvPr id="8" name="图片 1"/>
            <p:cNvPicPr>
              <a:picLocks noChangeAspect="1"/>
            </p:cNvPicPr>
            <p:nvPr/>
          </p:nvPicPr>
          <p:blipFill>
            <a:blip r:embed="rId2"/>
            <a:srcRect b="18137"/>
            <a:stretch>
              <a:fillRect/>
            </a:stretch>
          </p:blipFill>
          <p:spPr>
            <a:xfrm>
              <a:off x="-14346" y="677"/>
              <a:ext cx="14400" cy="10266"/>
            </a:xfrm>
            <a:prstGeom prst="rect">
              <a:avLst/>
            </a:prstGeom>
            <a:noFill/>
            <a:ln w="9525">
              <a:noFill/>
              <a:miter/>
            </a:ln>
          </p:spPr>
        </p:pic>
        <p:pic>
          <p:nvPicPr>
            <p:cNvPr id="12" name="图片 1"/>
            <p:cNvPicPr>
              <a:picLocks noChangeAspect="1"/>
            </p:cNvPicPr>
            <p:nvPr/>
          </p:nvPicPr>
          <p:blipFill>
            <a:blip r:embed="rId2"/>
            <a:srcRect b="18137"/>
            <a:stretch>
              <a:fillRect/>
            </a:stretch>
          </p:blipFill>
          <p:spPr>
            <a:xfrm>
              <a:off x="14400" y="676"/>
              <a:ext cx="14400" cy="10261"/>
            </a:xfrm>
            <a:prstGeom prst="rect">
              <a:avLst/>
            </a:prstGeom>
            <a:noFill/>
            <a:ln w="9525">
              <a:noFill/>
              <a:miter/>
            </a:ln>
          </p:spPr>
        </p:pic>
      </p:grpSp>
      <p:pic>
        <p:nvPicPr>
          <p:cNvPr id="2" name="图片 20"/>
          <p:cNvPicPr>
            <a:picLocks noChangeAspect="1"/>
          </p:cNvPicPr>
          <p:nvPr/>
        </p:nvPicPr>
        <p:blipFill>
          <a:blip r:embed="rId3" cstate="print"/>
          <a:srcRect/>
          <a:stretch>
            <a:fillRect/>
          </a:stretch>
        </p:blipFill>
        <p:spPr>
          <a:xfrm>
            <a:off x="8460740" y="3213100"/>
            <a:ext cx="737235" cy="775335"/>
          </a:xfrm>
          <a:prstGeom prst="rect">
            <a:avLst/>
          </a:prstGeom>
          <a:noFill/>
          <a:ln w="9525">
            <a:noFill/>
            <a:miter/>
          </a:ln>
        </p:spPr>
      </p:pic>
      <p:pic>
        <p:nvPicPr>
          <p:cNvPr id="10" name="图片 20"/>
          <p:cNvPicPr>
            <a:picLocks noChangeAspect="1"/>
          </p:cNvPicPr>
          <p:nvPr/>
        </p:nvPicPr>
        <p:blipFill>
          <a:blip r:embed="rId4" cstate="print"/>
          <a:srcRect/>
          <a:stretch>
            <a:fillRect/>
          </a:stretch>
        </p:blipFill>
        <p:spPr>
          <a:xfrm>
            <a:off x="7668260" y="3429000"/>
            <a:ext cx="1674495" cy="3472815"/>
          </a:xfrm>
          <a:prstGeom prst="rect">
            <a:avLst/>
          </a:prstGeom>
          <a:noFill/>
          <a:ln w="9525">
            <a:noFill/>
            <a:miter/>
          </a:ln>
        </p:spPr>
      </p:pic>
      <p:pic>
        <p:nvPicPr>
          <p:cNvPr id="11" name="图片 20"/>
          <p:cNvPicPr>
            <a:picLocks noChangeAspect="1"/>
          </p:cNvPicPr>
          <p:nvPr/>
        </p:nvPicPr>
        <p:blipFill>
          <a:blip r:embed="rId5" cstate="print"/>
          <a:srcRect/>
          <a:stretch>
            <a:fillRect/>
          </a:stretch>
        </p:blipFill>
        <p:spPr>
          <a:xfrm>
            <a:off x="7308215" y="4725670"/>
            <a:ext cx="1973580" cy="2075815"/>
          </a:xfrm>
          <a:prstGeom prst="rect">
            <a:avLst/>
          </a:prstGeom>
          <a:noFill/>
          <a:ln w="9525">
            <a:noFill/>
            <a:miter/>
          </a:ln>
        </p:spPr>
      </p:pic>
      <p:sp>
        <p:nvSpPr>
          <p:cNvPr id="4" name="文本框 3"/>
          <p:cNvSpPr txBox="1"/>
          <p:nvPr/>
        </p:nvSpPr>
        <p:spPr>
          <a:xfrm>
            <a:off x="323850" y="1052830"/>
            <a:ext cx="4469130" cy="579120"/>
          </a:xfrm>
          <a:prstGeom prst="rect">
            <a:avLst/>
          </a:prstGeom>
          <a:noFill/>
        </p:spPr>
        <p:txBody>
          <a:bodyPr wrap="square" rtlCol="0">
            <a:spAutoFit/>
          </a:bodyPr>
          <a:lstStyle/>
          <a:p>
            <a:r>
              <a:rPr lang="zh-CN" altLang="en-US" sz="3200" b="1" dirty="0">
                <a:latin typeface="华文楷体" panose="02010600040101010101" charset="-122"/>
                <a:ea typeface="华文楷体" panose="02010600040101010101" charset="-122"/>
                <a:cs typeface="+mn-cs"/>
                <a:sym typeface="+mn-ea"/>
              </a:rPr>
              <a:t>桑之未落，其叶沃若。</a:t>
            </a:r>
            <a:r>
              <a:rPr lang="zh-CN" altLang="en-US" sz="3200" b="1" dirty="0">
                <a:latin typeface="楷体_GB2312" panose="02010609030101010101" pitchFamily="49" charset="-122"/>
                <a:ea typeface="楷体_GB2312" panose="02010609030101010101" pitchFamily="49" charset="-122"/>
                <a:cs typeface="+mn-cs"/>
                <a:sym typeface="+mn-ea"/>
              </a:rPr>
              <a:t>  </a:t>
            </a:r>
            <a:endParaRPr lang="zh-CN" altLang="en-US" sz="3200" b="1" dirty="0">
              <a:solidFill>
                <a:schemeClr val="accent2"/>
              </a:solidFill>
              <a:latin typeface="+mn-ea"/>
              <a:ea typeface="+mn-ea"/>
              <a:cs typeface="+mn-cs"/>
              <a:sym typeface="+mn-ea"/>
            </a:endParaRPr>
          </a:p>
        </p:txBody>
      </p:sp>
      <p:sp>
        <p:nvSpPr>
          <p:cNvPr id="38915" name="文本框 242693"/>
          <p:cNvSpPr txBox="1"/>
          <p:nvPr/>
        </p:nvSpPr>
        <p:spPr>
          <a:xfrm>
            <a:off x="35560" y="4725035"/>
            <a:ext cx="995680" cy="579120"/>
          </a:xfrm>
          <a:prstGeom prst="rect">
            <a:avLst/>
          </a:prstGeom>
          <a:noFill/>
          <a:ln w="9525">
            <a:noFill/>
            <a:miter/>
          </a:ln>
        </p:spPr>
        <p:txBody>
          <a:bodyPr wrap="none" anchor="t">
            <a:spAutoFit/>
          </a:bodyPr>
          <a:lstStyle/>
          <a:p>
            <a:pPr lvl="0" fontAlgn="base">
              <a:buClr>
                <a:srgbClr val="000000"/>
              </a:buClr>
            </a:pPr>
            <a:r>
              <a:rPr lang="zh-CN" altLang="en-US" sz="3200" b="1"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cs typeface="+mn-ea"/>
              </a:rPr>
              <a:t>兴：</a:t>
            </a:r>
            <a:endParaRPr lang="zh-CN" altLang="en-US" sz="3200" b="1"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cs typeface="+mn-ea"/>
            </a:endParaRPr>
          </a:p>
        </p:txBody>
      </p:sp>
      <p:sp>
        <p:nvSpPr>
          <p:cNvPr id="38916" name="文本框 242694"/>
          <p:cNvSpPr txBox="1"/>
          <p:nvPr/>
        </p:nvSpPr>
        <p:spPr>
          <a:xfrm>
            <a:off x="107315" y="2348865"/>
            <a:ext cx="995680" cy="579120"/>
          </a:xfrm>
          <a:prstGeom prst="rect">
            <a:avLst/>
          </a:prstGeom>
          <a:noFill/>
          <a:ln w="9525">
            <a:noFill/>
            <a:miter/>
          </a:ln>
        </p:spPr>
        <p:txBody>
          <a:bodyPr wrap="none" anchor="t">
            <a:spAutoFit/>
          </a:bodyPr>
          <a:lstStyle/>
          <a:p>
            <a:pPr lvl="0" fontAlgn="base">
              <a:buClr>
                <a:srgbClr val="000000"/>
              </a:buClr>
            </a:pPr>
            <a:r>
              <a:rPr lang="zh-CN" altLang="en-US" sz="3200" b="1"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cs typeface="+mn-ea"/>
              </a:rPr>
              <a:t>比：</a:t>
            </a:r>
            <a:endParaRPr lang="zh-CN" altLang="en-US" sz="3200" b="1"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cs typeface="+mn-ea"/>
            </a:endParaRPr>
          </a:p>
        </p:txBody>
      </p:sp>
      <p:sp>
        <p:nvSpPr>
          <p:cNvPr id="38917" name="文本框 242695"/>
          <p:cNvSpPr txBox="1"/>
          <p:nvPr/>
        </p:nvSpPr>
        <p:spPr>
          <a:xfrm>
            <a:off x="971550" y="4725035"/>
            <a:ext cx="6323330" cy="1554480"/>
          </a:xfrm>
          <a:prstGeom prst="rect">
            <a:avLst/>
          </a:prstGeom>
          <a:noFill/>
          <a:ln w="9525">
            <a:noFill/>
            <a:miter/>
          </a:ln>
        </p:spPr>
        <p:txBody>
          <a:bodyPr wrap="square" anchor="t">
            <a:spAutoFit/>
          </a:bodyPr>
          <a:lstStyle/>
          <a:p>
            <a:pPr lvl="0" algn="l">
              <a:buClr>
                <a:srgbClr val="000000"/>
              </a:buClr>
            </a:pPr>
            <a:r>
              <a:rPr lang="zh-CN" altLang="en-US" sz="3200" b="1" dirty="0">
                <a:latin typeface="Times New Roman" panose="02020603050405020304" pitchFamily="18" charset="0"/>
                <a:ea typeface="宋体" panose="02010600030101010101" pitchFamily="2" charset="-122"/>
              </a:rPr>
              <a:t>以兴起，引出自己得到的生活经验，</a:t>
            </a:r>
            <a:r>
              <a:rPr lang="zh-CN" altLang="en-US" sz="3200" b="1" dirty="0">
                <a:solidFill>
                  <a:schemeClr val="tx1"/>
                </a:solidFill>
                <a:latin typeface="华文楷体" panose="02010600040101010101" charset="-122"/>
                <a:ea typeface="华文楷体" panose="02010600040101010101" charset="-122"/>
                <a:cs typeface="+mn-cs"/>
                <a:sym typeface="+mn-ea"/>
              </a:rPr>
              <a:t>于嗟女兮，无与士耽。</a:t>
            </a:r>
            <a:r>
              <a:rPr lang="zh-CN" altLang="en-US" sz="3200" b="1" dirty="0">
                <a:solidFill>
                  <a:schemeClr val="tx1"/>
                </a:solidFill>
                <a:latin typeface="华文楷体" panose="02010600040101010101" charset="-122"/>
                <a:ea typeface="华文楷体" panose="02010600040101010101" charset="-122"/>
              </a:rPr>
              <a:t>士之耽兮，犹可说也。女之耽兮，不可说也！</a:t>
            </a:r>
            <a:endParaRPr lang="zh-CN" altLang="en-US" sz="3200" b="1" dirty="0">
              <a:solidFill>
                <a:schemeClr val="tx1"/>
              </a:solidFill>
              <a:latin typeface="华文楷体" panose="02010600040101010101" charset="-122"/>
              <a:ea typeface="华文楷体" panose="02010600040101010101" charset="-122"/>
            </a:endParaRPr>
          </a:p>
        </p:txBody>
      </p:sp>
      <p:sp>
        <p:nvSpPr>
          <p:cNvPr id="38918" name="文本框 242697"/>
          <p:cNvSpPr txBox="1"/>
          <p:nvPr/>
        </p:nvSpPr>
        <p:spPr>
          <a:xfrm>
            <a:off x="1260475" y="2420620"/>
            <a:ext cx="7162165" cy="2042160"/>
          </a:xfrm>
          <a:prstGeom prst="rect">
            <a:avLst/>
          </a:prstGeom>
          <a:noFill/>
          <a:ln w="9525">
            <a:noFill/>
            <a:miter/>
          </a:ln>
        </p:spPr>
        <p:txBody>
          <a:bodyPr wrap="square" anchor="t">
            <a:spAutoFit/>
          </a:bodyPr>
          <a:lstStyle/>
          <a:p>
            <a:pPr lvl="0" algn="l">
              <a:buClr>
                <a:srgbClr val="000000"/>
              </a:buClr>
            </a:pPr>
            <a:r>
              <a:rPr lang="zh-CN" altLang="en-US" sz="3200" b="1" dirty="0">
                <a:latin typeface="宋体" panose="02010600030101010101" pitchFamily="2" charset="-122"/>
                <a:ea typeface="宋体" panose="02010600030101010101" pitchFamily="2" charset="-122"/>
              </a:rPr>
              <a:t>以桑比女子</a:t>
            </a:r>
            <a:endParaRPr lang="zh-CN" altLang="en-US" sz="3200" b="1" dirty="0">
              <a:latin typeface="宋体" panose="02010600030101010101" pitchFamily="2" charset="-122"/>
              <a:ea typeface="宋体" panose="02010600030101010101" pitchFamily="2" charset="-122"/>
            </a:endParaRPr>
          </a:p>
          <a:p>
            <a:pPr lvl="0" algn="l">
              <a:buClr>
                <a:srgbClr val="000000"/>
              </a:buClr>
            </a:pPr>
            <a:r>
              <a:rPr lang="zh-CN" altLang="en-US" sz="3200" b="1" dirty="0">
                <a:latin typeface="宋体" panose="02010600030101010101" pitchFamily="2" charset="-122"/>
                <a:ea typeface="宋体" panose="02010600030101010101" pitchFamily="2" charset="-122"/>
              </a:rPr>
              <a:t>以</a:t>
            </a:r>
            <a:r>
              <a:rPr lang="zh-CN" altLang="en-US" sz="3200" b="1" dirty="0">
                <a:latin typeface="Arial" panose="020B0604020202020204" pitchFamily="34" charset="0"/>
                <a:ea typeface="宋体" panose="02010600030101010101" pitchFamily="2" charset="-122"/>
                <a:cs typeface="+mn-cs"/>
                <a:sym typeface="+mn-ea"/>
              </a:rPr>
              <a:t>桑叶新鲜润泽比女子的青春年华、</a:t>
            </a:r>
            <a:r>
              <a:rPr lang="zh-CN" altLang="en-US" sz="3200" b="1" dirty="0">
                <a:solidFill>
                  <a:srgbClr val="000000"/>
                </a:solidFill>
                <a:latin typeface="宋体" panose="02010600030101010101" pitchFamily="2" charset="-122"/>
                <a:ea typeface="宋体" panose="02010600030101010101" pitchFamily="2" charset="-122"/>
                <a:cs typeface="+mn-cs"/>
                <a:sym typeface="Arial" panose="020B0604020202020204" pitchFamily="34" charset="0"/>
              </a:rPr>
              <a:t>恋爱及新婚的甜美</a:t>
            </a:r>
            <a:endParaRPr lang="zh-CN" altLang="en-US" sz="3200" b="1" dirty="0">
              <a:latin typeface="宋体" panose="02010600030101010101" pitchFamily="2" charset="-122"/>
              <a:ea typeface="宋体" panose="02010600030101010101" pitchFamily="2" charset="-122"/>
            </a:endParaRPr>
          </a:p>
          <a:p>
            <a:pPr lvl="0" algn="l">
              <a:buClr>
                <a:srgbClr val="000000"/>
              </a:buClr>
            </a:pPr>
            <a:r>
              <a:rPr lang="zh-CN" altLang="en-US" sz="3200" b="1" dirty="0">
                <a:latin typeface="宋体" panose="02010600030101010101" pitchFamily="2" charset="-122"/>
                <a:ea typeface="宋体" panose="02010600030101010101" pitchFamily="2" charset="-122"/>
              </a:rPr>
              <a:t>     </a:t>
            </a:r>
            <a:endParaRPr lang="zh-CN" altLang="en-US" sz="3200" b="1" dirty="0">
              <a:latin typeface="宋体" panose="02010600030101010101" pitchFamily="2" charset="-122"/>
              <a:ea typeface="宋体" panose="02010600030101010101" pitchFamily="2" charset="-122"/>
            </a:endParaRPr>
          </a:p>
        </p:txBody>
      </p:sp>
      <p:pic>
        <p:nvPicPr>
          <p:cNvPr id="14" name="图片 20"/>
          <p:cNvPicPr>
            <a:picLocks noChangeAspect="1"/>
          </p:cNvPicPr>
          <p:nvPr/>
        </p:nvPicPr>
        <p:blipFill>
          <a:blip r:embed="rId4" cstate="print"/>
          <a:srcRect/>
          <a:stretch>
            <a:fillRect/>
          </a:stretch>
        </p:blipFill>
        <p:spPr>
          <a:xfrm>
            <a:off x="7668260" y="3429000"/>
            <a:ext cx="1674495" cy="3472815"/>
          </a:xfrm>
          <a:prstGeom prst="rect">
            <a:avLst/>
          </a:prstGeom>
          <a:noFill/>
          <a:ln w="9525">
            <a:noFill/>
            <a:miter/>
          </a:ln>
        </p:spPr>
      </p:pic>
      <p:pic>
        <p:nvPicPr>
          <p:cNvPr id="15" name="图片 20"/>
          <p:cNvPicPr>
            <a:picLocks noChangeAspect="1"/>
          </p:cNvPicPr>
          <p:nvPr/>
        </p:nvPicPr>
        <p:blipFill>
          <a:blip r:embed="rId5" cstate="print"/>
          <a:srcRect/>
          <a:stretch>
            <a:fillRect/>
          </a:stretch>
        </p:blipFill>
        <p:spPr>
          <a:xfrm>
            <a:off x="7308215" y="4725670"/>
            <a:ext cx="1973580" cy="2075815"/>
          </a:xfrm>
          <a:prstGeom prst="rect">
            <a:avLst/>
          </a:prstGeom>
          <a:noFill/>
          <a:ln w="9525">
            <a:noFill/>
            <a:miter/>
          </a:ln>
        </p:spPr>
      </p:pic>
      <p:sp>
        <p:nvSpPr>
          <p:cNvPr id="17" name="文本框 16"/>
          <p:cNvSpPr txBox="1"/>
          <p:nvPr/>
        </p:nvSpPr>
        <p:spPr>
          <a:xfrm>
            <a:off x="395605" y="1628775"/>
            <a:ext cx="4317365" cy="579120"/>
          </a:xfrm>
          <a:prstGeom prst="rect">
            <a:avLst/>
          </a:prstGeom>
          <a:noFill/>
        </p:spPr>
        <p:txBody>
          <a:bodyPr wrap="square" rtlCol="0">
            <a:spAutoFit/>
          </a:bodyPr>
          <a:lstStyle/>
          <a:p>
            <a:r>
              <a:rPr lang="zh-CN" altLang="en-US" sz="3200" b="1" dirty="0">
                <a:latin typeface="华文楷体" panose="02010600040101010101" charset="-122"/>
                <a:ea typeface="华文楷体" panose="02010600040101010101" charset="-122"/>
                <a:cs typeface="+mn-cs"/>
                <a:sym typeface="+mn-ea"/>
              </a:rPr>
              <a:t>于嗟鸠兮</a:t>
            </a:r>
            <a:r>
              <a:rPr lang="en-US" altLang="x-none" sz="3200" b="1" dirty="0">
                <a:latin typeface="华文楷体" panose="02010600040101010101" charset="-122"/>
                <a:ea typeface="华文楷体" panose="02010600040101010101" charset="-122"/>
                <a:cs typeface="+mn-cs"/>
                <a:sym typeface="+mn-ea"/>
              </a:rPr>
              <a:t>, </a:t>
            </a:r>
            <a:r>
              <a:rPr lang="zh-CN" altLang="en-US" sz="3200" b="1" dirty="0">
                <a:latin typeface="华文楷体" panose="02010600040101010101" charset="-122"/>
                <a:ea typeface="华文楷体" panose="02010600040101010101" charset="-122"/>
                <a:cs typeface="+mn-cs"/>
                <a:sym typeface="+mn-ea"/>
              </a:rPr>
              <a:t>无食桑葚。</a:t>
            </a:r>
            <a:endParaRPr lang="en-US" altLang="zh-CN" sz="3200" b="1" dirty="0">
              <a:latin typeface="华文楷体" panose="02010600040101010101" charset="-122"/>
              <a:ea typeface="华文楷体" panose="02010600040101010101" charset="-122"/>
              <a:cs typeface="+mn-cs"/>
              <a:sym typeface="+mn-ea"/>
            </a:endParaRPr>
          </a:p>
        </p:txBody>
      </p:sp>
      <p:sp>
        <p:nvSpPr>
          <p:cNvPr id="16" name="文本框 243720"/>
          <p:cNvSpPr txBox="1"/>
          <p:nvPr/>
        </p:nvSpPr>
        <p:spPr>
          <a:xfrm>
            <a:off x="1259840" y="2420620"/>
            <a:ext cx="4073525" cy="1066800"/>
          </a:xfrm>
          <a:prstGeom prst="rect">
            <a:avLst/>
          </a:prstGeom>
          <a:noFill/>
          <a:ln w="9525">
            <a:noFill/>
            <a:miter/>
          </a:ln>
        </p:spPr>
        <p:txBody>
          <a:bodyPr wrap="square" anchor="t">
            <a:spAutoFit/>
          </a:bodyPr>
          <a:lstStyle/>
          <a:p>
            <a:pPr lvl="0">
              <a:buClr>
                <a:srgbClr val="000000"/>
              </a:buClr>
            </a:pPr>
            <a:r>
              <a:rPr lang="zh-CN" altLang="en-US" sz="3200" b="1" dirty="0">
                <a:latin typeface="+mn-ea"/>
                <a:ea typeface="+mn-ea"/>
              </a:rPr>
              <a:t>以斑鸠比女子      </a:t>
            </a:r>
            <a:endParaRPr lang="zh-CN" altLang="en-US" sz="3200" b="1" dirty="0">
              <a:latin typeface="+mn-ea"/>
              <a:ea typeface="+mn-ea"/>
            </a:endParaRPr>
          </a:p>
          <a:p>
            <a:pPr lvl="0">
              <a:buClr>
                <a:srgbClr val="000000"/>
              </a:buClr>
            </a:pPr>
            <a:r>
              <a:rPr lang="zh-CN" altLang="en-US" sz="3200" b="1" dirty="0">
                <a:latin typeface="+mn-ea"/>
                <a:ea typeface="+mn-ea"/>
              </a:rPr>
              <a:t>以桑葚比爱情</a:t>
            </a:r>
            <a:r>
              <a:rPr lang="zh-CN" altLang="en-US" sz="3200" b="1" dirty="0">
                <a:latin typeface="楷体_GB2312" panose="02010609030101010101" pitchFamily="49" charset="-122"/>
                <a:ea typeface="楷体_GB2312" panose="02010609030101010101" pitchFamily="49" charset="-122"/>
              </a:rPr>
              <a:t>                        </a:t>
            </a:r>
            <a:endParaRPr lang="zh-CN" altLang="en-US" sz="3200" b="1" dirty="0">
              <a:latin typeface="楷体_GB2312" panose="02010609030101010101" pitchFamily="49" charset="-122"/>
              <a:ea typeface="楷体_GB2312" panose="02010609030101010101" pitchFamily="49" charset="-122"/>
            </a:endParaRPr>
          </a:p>
        </p:txBody>
      </p:sp>
      <p:sp>
        <p:nvSpPr>
          <p:cNvPr id="39946" name="文本框 243725"/>
          <p:cNvSpPr txBox="1"/>
          <p:nvPr/>
        </p:nvSpPr>
        <p:spPr>
          <a:xfrm>
            <a:off x="1259840" y="3429000"/>
            <a:ext cx="6510655" cy="1066800"/>
          </a:xfrm>
          <a:prstGeom prst="rect">
            <a:avLst/>
          </a:prstGeom>
          <a:noFill/>
          <a:ln w="9525">
            <a:noFill/>
            <a:miter/>
          </a:ln>
        </p:spPr>
        <p:txBody>
          <a:bodyPr wrap="square" anchor="t">
            <a:spAutoFit/>
          </a:bodyPr>
          <a:lstStyle/>
          <a:p>
            <a:pPr lvl="0">
              <a:buClr>
                <a:srgbClr val="000000"/>
              </a:buClr>
            </a:pPr>
            <a:r>
              <a:rPr lang="zh-CN" altLang="en-US" sz="3200" b="1" dirty="0">
                <a:latin typeface="Times New Roman" panose="02020603050405020304" pitchFamily="18" charset="0"/>
                <a:ea typeface="宋体" panose="02010600030101010101" pitchFamily="2" charset="-122"/>
              </a:rPr>
              <a:t>以“鸠”“无食桑葚”比女子不要沉溺于爱情。</a:t>
            </a:r>
            <a:endParaRPr lang="zh-CN" altLang="en-US" sz="3200" b="1" dirty="0">
              <a:latin typeface="Times New Roman" panose="02020603050405020304" pitchFamily="18" charset="0"/>
              <a:ea typeface="宋体" panose="02010600030101010101" pitchFamily="2" charset="-122"/>
            </a:endParaRPr>
          </a:p>
        </p:txBody>
      </p:sp>
      <p:pic>
        <p:nvPicPr>
          <p:cNvPr id="19" name="图片 20"/>
          <p:cNvPicPr>
            <a:picLocks noChangeAspect="1"/>
          </p:cNvPicPr>
          <p:nvPr/>
        </p:nvPicPr>
        <p:blipFill>
          <a:blip r:embed="rId3" cstate="print"/>
          <a:srcRect/>
          <a:stretch>
            <a:fillRect/>
          </a:stretch>
        </p:blipFill>
        <p:spPr>
          <a:xfrm>
            <a:off x="8604250" y="3644900"/>
            <a:ext cx="737235" cy="775335"/>
          </a:xfrm>
          <a:prstGeom prst="rect">
            <a:avLst/>
          </a:prstGeom>
          <a:noFill/>
          <a:ln w="9525">
            <a:noFill/>
            <a:miter/>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par>
                          <p:cTn id="17" fill="hold">
                            <p:stCondLst>
                              <p:cond delay="500"/>
                            </p:stCondLst>
                            <p:childTnLst>
                              <p:par>
                                <p:cTn id="18" presetID="63" presetClass="path" presetSubtype="0" repeatCount="indefinite" accel="50000" decel="50000" fill="hold" nodeType="afterEffect">
                                  <p:stCondLst>
                                    <p:cond delay="0"/>
                                  </p:stCondLst>
                                  <p:childTnLst>
                                    <p:animMotion origin="layout" path="M 0.090486 -0.014258 L 1.419515 -0.042684 " pathEditMode="relative" rAng="0" ptsTypes="">
                                      <p:cBhvr>
                                        <p:cTn id="19" dur="50000" fill="hold"/>
                                        <p:tgtEl>
                                          <p:spTgt spid="7"/>
                                        </p:tgtEl>
                                        <p:attrNameLst>
                                          <p:attrName>ppt_x</p:attrName>
                                          <p:attrName>ppt_y</p:attrName>
                                        </p:attrNameLst>
                                      </p:cBhvr>
                                      <p:rCtr x="665" y="-14"/>
                                    </p:animMotion>
                                  </p:childTnLst>
                                </p:cTn>
                              </p:par>
                              <p:par>
                                <p:cTn id="20" presetID="22"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par>
                                <p:cTn id="23" presetID="22" presetClass="entr" presetSubtype="4"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1" nodeType="clickEffect">
                                  <p:stCondLst>
                                    <p:cond delay="0"/>
                                  </p:stCondLst>
                                  <p:childTnLst>
                                    <p:set>
                                      <p:cBhvr>
                                        <p:cTn id="29" dur="1" fill="hold">
                                          <p:stCondLst>
                                            <p:cond delay="0"/>
                                          </p:stCondLst>
                                        </p:cTn>
                                        <p:tgtEl>
                                          <p:spTgt spid="3891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1" nodeType="clickEffect">
                                  <p:stCondLst>
                                    <p:cond delay="0"/>
                                  </p:stCondLst>
                                  <p:childTnLst>
                                    <p:set>
                                      <p:cBhvr>
                                        <p:cTn id="33" dur="1" fill="hold">
                                          <p:stCondLst>
                                            <p:cond delay="0"/>
                                          </p:stCondLst>
                                        </p:cTn>
                                        <p:tgtEl>
                                          <p:spTgt spid="3891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2" nodeType="clickEffect">
                                  <p:stCondLst>
                                    <p:cond delay="0"/>
                                  </p:stCondLst>
                                  <p:childTnLst>
                                    <p:set>
                                      <p:cBhvr>
                                        <p:cTn id="37" dur="1" fill="hold">
                                          <p:stCondLst>
                                            <p:cond delay="0"/>
                                          </p:stCondLst>
                                        </p:cTn>
                                        <p:tgtEl>
                                          <p:spTgt spid="3891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9946"/>
                                        </p:tgtEl>
                                        <p:attrNameLst>
                                          <p:attrName>style.visibility</p:attrName>
                                        </p:attrNameLst>
                                      </p:cBhvr>
                                      <p:to>
                                        <p:strVal val="visible"/>
                                      </p:to>
                                    </p:set>
                                    <p:animEffect transition="in" filter="fade">
                                      <p:cBhvr>
                                        <p:cTn id="47" dur="500"/>
                                        <p:tgtEl>
                                          <p:spTgt spid="39946"/>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8915"/>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8917"/>
                                        </p:tgtEl>
                                        <p:attrNameLst>
                                          <p:attrName>style.visibility</p:attrName>
                                        </p:attrNameLst>
                                      </p:cBhvr>
                                      <p:to>
                                        <p:strVal val="visible"/>
                                      </p:to>
                                    </p:set>
                                    <p:animEffect transition="in" filter="fade">
                                      <p:cBhvr>
                                        <p:cTn id="56" dur="1000"/>
                                        <p:tgtEl>
                                          <p:spTgt spid="38917"/>
                                        </p:tgtEl>
                                      </p:cBhvr>
                                    </p:animEffect>
                                    <p:anim calcmode="lin" valueType="num">
                                      <p:cBhvr>
                                        <p:cTn id="57" dur="1000" fill="hold"/>
                                        <p:tgtEl>
                                          <p:spTgt spid="38917"/>
                                        </p:tgtEl>
                                        <p:attrNameLst>
                                          <p:attrName>ppt_x</p:attrName>
                                        </p:attrNameLst>
                                      </p:cBhvr>
                                      <p:tavLst>
                                        <p:tav tm="0">
                                          <p:val>
                                            <p:strVal val="#ppt_x"/>
                                          </p:val>
                                        </p:tav>
                                        <p:tav tm="100000">
                                          <p:val>
                                            <p:strVal val="#ppt_x"/>
                                          </p:val>
                                        </p:tav>
                                      </p:tavLst>
                                    </p:anim>
                                    <p:anim calcmode="lin" valueType="num">
                                      <p:cBhvr>
                                        <p:cTn id="58" dur="1000" fill="hold"/>
                                        <p:tgtEl>
                                          <p:spTgt spid="389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6" grpId="0"/>
      <p:bldP spid="38916" grpId="1"/>
      <p:bldP spid="38917" grpId="0"/>
      <p:bldP spid="38918" grpId="0"/>
      <p:bldP spid="38918" grpId="1"/>
      <p:bldP spid="38918" grpId="2"/>
      <p:bldP spid="16" grpId="0"/>
      <p:bldP spid="3994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18253710" y="455930"/>
            <a:ext cx="27397710" cy="6540500"/>
            <a:chOff x="-14346" y="643"/>
            <a:chExt cx="43146" cy="10300"/>
          </a:xfrm>
        </p:grpSpPr>
        <p:pic>
          <p:nvPicPr>
            <p:cNvPr id="2" name="图片 1"/>
            <p:cNvPicPr>
              <a:picLocks noChangeAspect="1"/>
            </p:cNvPicPr>
            <p:nvPr/>
          </p:nvPicPr>
          <p:blipFill>
            <a:blip r:embed="rId2"/>
            <a:srcRect b="18137"/>
            <a:stretch>
              <a:fillRect/>
            </a:stretch>
          </p:blipFill>
          <p:spPr>
            <a:xfrm>
              <a:off x="0" y="643"/>
              <a:ext cx="14400" cy="10287"/>
            </a:xfrm>
            <a:prstGeom prst="rect">
              <a:avLst/>
            </a:prstGeom>
            <a:noFill/>
            <a:ln w="9525">
              <a:noFill/>
              <a:miter/>
            </a:ln>
          </p:spPr>
        </p:pic>
        <p:pic>
          <p:nvPicPr>
            <p:cNvPr id="3" name="图片 1"/>
            <p:cNvPicPr>
              <a:picLocks noChangeAspect="1"/>
            </p:cNvPicPr>
            <p:nvPr/>
          </p:nvPicPr>
          <p:blipFill>
            <a:blip r:embed="rId2"/>
            <a:srcRect b="18137"/>
            <a:stretch>
              <a:fillRect/>
            </a:stretch>
          </p:blipFill>
          <p:spPr>
            <a:xfrm>
              <a:off x="-14346" y="677"/>
              <a:ext cx="14400" cy="10266"/>
            </a:xfrm>
            <a:prstGeom prst="rect">
              <a:avLst/>
            </a:prstGeom>
            <a:noFill/>
            <a:ln w="9525">
              <a:noFill/>
              <a:miter/>
            </a:ln>
          </p:spPr>
        </p:pic>
        <p:pic>
          <p:nvPicPr>
            <p:cNvPr id="9" name="图片 1"/>
            <p:cNvPicPr>
              <a:picLocks noChangeAspect="1"/>
            </p:cNvPicPr>
            <p:nvPr/>
          </p:nvPicPr>
          <p:blipFill>
            <a:blip r:embed="rId2"/>
            <a:srcRect b="18137"/>
            <a:stretch>
              <a:fillRect/>
            </a:stretch>
          </p:blipFill>
          <p:spPr>
            <a:xfrm>
              <a:off x="14400" y="676"/>
              <a:ext cx="14400" cy="10261"/>
            </a:xfrm>
            <a:prstGeom prst="rect">
              <a:avLst/>
            </a:prstGeom>
            <a:noFill/>
            <a:ln w="9525">
              <a:noFill/>
              <a:miter/>
            </a:ln>
          </p:spPr>
        </p:pic>
      </p:grpSp>
      <p:sp>
        <p:nvSpPr>
          <p:cNvPr id="4" name="文本框 3"/>
          <p:cNvSpPr txBox="1"/>
          <p:nvPr/>
        </p:nvSpPr>
        <p:spPr>
          <a:xfrm>
            <a:off x="251460" y="1052830"/>
            <a:ext cx="8758555" cy="579120"/>
          </a:xfrm>
          <a:prstGeom prst="rect">
            <a:avLst/>
          </a:prstGeom>
          <a:noFill/>
        </p:spPr>
        <p:txBody>
          <a:bodyPr wrap="square" rtlCol="0">
            <a:spAutoFit/>
          </a:bodyPr>
          <a:lstStyle/>
          <a:p>
            <a:r>
              <a:rPr lang="zh-CN" altLang="en-US" sz="3200" b="1" dirty="0">
                <a:latin typeface="华文楷体" panose="02010600040101010101" charset="-122"/>
                <a:ea typeface="华文楷体" panose="02010600040101010101" charset="-122"/>
                <a:cs typeface="+mn-cs"/>
                <a:sym typeface="+mn-ea"/>
              </a:rPr>
              <a:t>桑之落矣，其黄而陨。</a:t>
            </a:r>
            <a:endParaRPr lang="en-US" altLang="zh-CN" sz="3200" b="1" dirty="0">
              <a:latin typeface="华文楷体" panose="02010600040101010101" charset="-122"/>
              <a:ea typeface="华文楷体" panose="02010600040101010101" charset="-122"/>
              <a:cs typeface="+mn-cs"/>
              <a:sym typeface="+mn-ea"/>
            </a:endParaRPr>
          </a:p>
        </p:txBody>
      </p:sp>
      <p:pic>
        <p:nvPicPr>
          <p:cNvPr id="6" name="图片 5" descr="图片5"/>
          <p:cNvPicPr>
            <a:picLocks noChangeAspect="1"/>
          </p:cNvPicPr>
          <p:nvPr/>
        </p:nvPicPr>
        <p:blipFill>
          <a:blip r:embed="rId3" cstate="print"/>
          <a:srcRect/>
          <a:stretch>
            <a:fillRect/>
          </a:stretch>
        </p:blipFill>
        <p:spPr>
          <a:xfrm>
            <a:off x="8604250" y="3861435"/>
            <a:ext cx="769620" cy="810260"/>
          </a:xfrm>
          <a:prstGeom prst="rect">
            <a:avLst/>
          </a:prstGeom>
        </p:spPr>
      </p:pic>
      <p:pic>
        <p:nvPicPr>
          <p:cNvPr id="5" name="图片 4" descr="图片5"/>
          <p:cNvPicPr>
            <a:picLocks noChangeAspect="1"/>
          </p:cNvPicPr>
          <p:nvPr/>
        </p:nvPicPr>
        <p:blipFill>
          <a:blip r:embed="rId4" cstate="print"/>
          <a:srcRect/>
          <a:stretch>
            <a:fillRect/>
          </a:stretch>
        </p:blipFill>
        <p:spPr>
          <a:xfrm>
            <a:off x="8820785" y="3429000"/>
            <a:ext cx="486410" cy="512445"/>
          </a:xfrm>
          <a:prstGeom prst="rect">
            <a:avLst/>
          </a:prstGeom>
        </p:spPr>
      </p:pic>
      <p:pic>
        <p:nvPicPr>
          <p:cNvPr id="12" name="图片 11" descr="图片5"/>
          <p:cNvPicPr>
            <a:picLocks noChangeAspect="1"/>
          </p:cNvPicPr>
          <p:nvPr/>
        </p:nvPicPr>
        <p:blipFill>
          <a:blip r:embed="rId5" cstate="print"/>
          <a:srcRect/>
          <a:stretch>
            <a:fillRect/>
          </a:stretch>
        </p:blipFill>
        <p:spPr>
          <a:xfrm>
            <a:off x="6876415" y="4869180"/>
            <a:ext cx="1906905" cy="2005330"/>
          </a:xfrm>
          <a:prstGeom prst="rect">
            <a:avLst/>
          </a:prstGeom>
        </p:spPr>
      </p:pic>
      <p:pic>
        <p:nvPicPr>
          <p:cNvPr id="13" name="图片 12" descr="图6"/>
          <p:cNvPicPr>
            <a:picLocks noChangeAspect="1"/>
          </p:cNvPicPr>
          <p:nvPr/>
        </p:nvPicPr>
        <p:blipFill>
          <a:blip r:embed="rId6"/>
          <a:srcRect/>
          <a:stretch>
            <a:fillRect/>
          </a:stretch>
        </p:blipFill>
        <p:spPr>
          <a:xfrm>
            <a:off x="7236460" y="4581525"/>
            <a:ext cx="609600" cy="581025"/>
          </a:xfrm>
          <a:prstGeom prst="rect">
            <a:avLst/>
          </a:prstGeom>
        </p:spPr>
      </p:pic>
      <p:pic>
        <p:nvPicPr>
          <p:cNvPr id="14" name="图片 13" descr="图7"/>
          <p:cNvPicPr>
            <a:picLocks noChangeAspect="1"/>
          </p:cNvPicPr>
          <p:nvPr/>
        </p:nvPicPr>
        <p:blipFill>
          <a:blip r:embed="rId7"/>
          <a:srcRect/>
          <a:stretch>
            <a:fillRect/>
          </a:stretch>
        </p:blipFill>
        <p:spPr>
          <a:xfrm>
            <a:off x="7380605" y="4293235"/>
            <a:ext cx="390525" cy="400050"/>
          </a:xfrm>
          <a:prstGeom prst="rect">
            <a:avLst/>
          </a:prstGeom>
        </p:spPr>
      </p:pic>
      <p:pic>
        <p:nvPicPr>
          <p:cNvPr id="16" name="图片 15" descr="图6"/>
          <p:cNvPicPr>
            <a:picLocks noChangeAspect="1"/>
          </p:cNvPicPr>
          <p:nvPr/>
        </p:nvPicPr>
        <p:blipFill>
          <a:blip r:embed="rId6"/>
          <a:srcRect/>
          <a:stretch>
            <a:fillRect/>
          </a:stretch>
        </p:blipFill>
        <p:spPr>
          <a:xfrm>
            <a:off x="7812405" y="3861435"/>
            <a:ext cx="609600" cy="581025"/>
          </a:xfrm>
          <a:prstGeom prst="rect">
            <a:avLst/>
          </a:prstGeom>
        </p:spPr>
      </p:pic>
      <p:pic>
        <p:nvPicPr>
          <p:cNvPr id="15" name="图片 14" descr="46"/>
          <p:cNvPicPr>
            <a:picLocks noChangeAspect="1"/>
          </p:cNvPicPr>
          <p:nvPr/>
        </p:nvPicPr>
        <p:blipFill>
          <a:blip r:embed="rId8"/>
          <a:srcRect/>
          <a:stretch>
            <a:fillRect/>
          </a:stretch>
        </p:blipFill>
        <p:spPr>
          <a:xfrm>
            <a:off x="7668260" y="4293235"/>
            <a:ext cx="561975" cy="571500"/>
          </a:xfrm>
          <a:prstGeom prst="rect">
            <a:avLst/>
          </a:prstGeom>
        </p:spPr>
      </p:pic>
      <p:pic>
        <p:nvPicPr>
          <p:cNvPr id="17" name="图片 16" descr="图7"/>
          <p:cNvPicPr>
            <a:picLocks noChangeAspect="1"/>
          </p:cNvPicPr>
          <p:nvPr/>
        </p:nvPicPr>
        <p:blipFill>
          <a:blip r:embed="rId7"/>
          <a:srcRect/>
          <a:stretch>
            <a:fillRect/>
          </a:stretch>
        </p:blipFill>
        <p:spPr>
          <a:xfrm>
            <a:off x="8532495" y="4797425"/>
            <a:ext cx="390525" cy="400050"/>
          </a:xfrm>
          <a:prstGeom prst="rect">
            <a:avLst/>
          </a:prstGeom>
        </p:spPr>
      </p:pic>
      <p:pic>
        <p:nvPicPr>
          <p:cNvPr id="18" name="图片 17" descr="图7"/>
          <p:cNvPicPr>
            <a:picLocks noChangeAspect="1"/>
          </p:cNvPicPr>
          <p:nvPr/>
        </p:nvPicPr>
        <p:blipFill>
          <a:blip r:embed="rId7"/>
          <a:srcRect/>
          <a:stretch>
            <a:fillRect/>
          </a:stretch>
        </p:blipFill>
        <p:spPr>
          <a:xfrm rot="2040000">
            <a:off x="8748395" y="5085715"/>
            <a:ext cx="390525" cy="400050"/>
          </a:xfrm>
          <a:prstGeom prst="rect">
            <a:avLst/>
          </a:prstGeom>
        </p:spPr>
      </p:pic>
      <p:pic>
        <p:nvPicPr>
          <p:cNvPr id="19" name="图片 18" descr="图7"/>
          <p:cNvPicPr>
            <a:picLocks noChangeAspect="1"/>
          </p:cNvPicPr>
          <p:nvPr/>
        </p:nvPicPr>
        <p:blipFill>
          <a:blip r:embed="rId7"/>
          <a:srcRect/>
          <a:stretch>
            <a:fillRect/>
          </a:stretch>
        </p:blipFill>
        <p:spPr>
          <a:xfrm>
            <a:off x="8532495" y="4941570"/>
            <a:ext cx="390525" cy="400050"/>
          </a:xfrm>
          <a:prstGeom prst="rect">
            <a:avLst/>
          </a:prstGeom>
        </p:spPr>
      </p:pic>
      <p:pic>
        <p:nvPicPr>
          <p:cNvPr id="8" name="图片 7" descr="图片5"/>
          <p:cNvPicPr>
            <a:picLocks noChangeAspect="1"/>
          </p:cNvPicPr>
          <p:nvPr/>
        </p:nvPicPr>
        <p:blipFill>
          <a:blip r:embed="rId9" cstate="print"/>
          <a:srcRect/>
          <a:stretch>
            <a:fillRect/>
          </a:stretch>
        </p:blipFill>
        <p:spPr>
          <a:xfrm>
            <a:off x="7380605" y="3357245"/>
            <a:ext cx="1898650" cy="3416300"/>
          </a:xfrm>
          <a:prstGeom prst="rect">
            <a:avLst/>
          </a:prstGeom>
        </p:spPr>
      </p:pic>
      <p:sp>
        <p:nvSpPr>
          <p:cNvPr id="40963" name="文本框 244739"/>
          <p:cNvSpPr txBox="1"/>
          <p:nvPr/>
        </p:nvSpPr>
        <p:spPr>
          <a:xfrm>
            <a:off x="0" y="3860800"/>
            <a:ext cx="995363" cy="579438"/>
          </a:xfrm>
          <a:prstGeom prst="rect">
            <a:avLst/>
          </a:prstGeom>
          <a:noFill/>
          <a:ln w="9525">
            <a:noFill/>
            <a:miter/>
          </a:ln>
        </p:spPr>
        <p:txBody>
          <a:bodyPr wrap="none">
            <a:spAutoFit/>
          </a:bodyPr>
          <a:lstStyle/>
          <a:p>
            <a:pPr lvl="0" fontAlgn="base"/>
            <a:r>
              <a:rPr lang="zh-CN" altLang="en-US" sz="3200"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cs typeface="+mn-ea"/>
              </a:rPr>
              <a:t>兴：</a:t>
            </a:r>
            <a:endParaRPr lang="zh-CN" altLang="en-US" sz="3200"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endParaRPr>
          </a:p>
        </p:txBody>
      </p:sp>
      <p:sp>
        <p:nvSpPr>
          <p:cNvPr id="40964" name="文本框 244740"/>
          <p:cNvSpPr txBox="1"/>
          <p:nvPr/>
        </p:nvSpPr>
        <p:spPr>
          <a:xfrm>
            <a:off x="179705" y="1988820"/>
            <a:ext cx="995363" cy="579438"/>
          </a:xfrm>
          <a:prstGeom prst="rect">
            <a:avLst/>
          </a:prstGeom>
          <a:noFill/>
          <a:ln w="9525">
            <a:noFill/>
            <a:miter/>
          </a:ln>
        </p:spPr>
        <p:txBody>
          <a:bodyPr wrap="none">
            <a:spAutoFit/>
          </a:bodyPr>
          <a:lstStyle/>
          <a:p>
            <a:pPr lvl="0" fontAlgn="base"/>
            <a:r>
              <a:rPr lang="zh-CN" altLang="en-US" sz="3200"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cs typeface="+mn-ea"/>
              </a:rPr>
              <a:t>比：</a:t>
            </a:r>
            <a:endParaRPr lang="zh-CN" altLang="en-US" sz="3200" strike="noStrike" noProof="1">
              <a:solidFill>
                <a:srgbClr val="FF0000"/>
              </a:solidFill>
              <a:effectLst>
                <a:outerShdw blurRad="38100" dist="38100" dir="2700000">
                  <a:srgbClr val="000000"/>
                </a:outerShdw>
              </a:effectLst>
              <a:latin typeface="Times New Roman" panose="02020603050405020304" pitchFamily="18" charset="0"/>
              <a:ea typeface="隶书" panose="02010509060101010101" pitchFamily="1" charset="-122"/>
            </a:endParaRPr>
          </a:p>
        </p:txBody>
      </p:sp>
      <p:sp>
        <p:nvSpPr>
          <p:cNvPr id="40965" name="文本框 244741"/>
          <p:cNvSpPr txBox="1"/>
          <p:nvPr/>
        </p:nvSpPr>
        <p:spPr>
          <a:xfrm>
            <a:off x="971550" y="3789045"/>
            <a:ext cx="5704205" cy="1066800"/>
          </a:xfrm>
          <a:prstGeom prst="rect">
            <a:avLst/>
          </a:prstGeom>
          <a:noFill/>
          <a:ln w="9525">
            <a:noFill/>
            <a:miter/>
          </a:ln>
        </p:spPr>
        <p:txBody>
          <a:bodyPr wrap="square" anchor="t">
            <a:spAutoFit/>
          </a:bodyPr>
          <a:lstStyle/>
          <a:p>
            <a:pPr lvl="0"/>
            <a:r>
              <a:rPr lang="zh-CN" altLang="en-US" sz="3200" b="1" dirty="0">
                <a:solidFill>
                  <a:schemeClr val="tx1"/>
                </a:solidFill>
                <a:latin typeface="Times New Roman" panose="02020603050405020304" pitchFamily="18" charset="0"/>
                <a:ea typeface="楷体_GB2312" panose="02010609030101010101" pitchFamily="49" charset="-122"/>
              </a:rPr>
              <a:t>以兴起，引出男子的变心 ，</a:t>
            </a:r>
            <a:endParaRPr lang="zh-CN" altLang="en-US" sz="3200" b="1" dirty="0">
              <a:solidFill>
                <a:schemeClr val="tx1"/>
              </a:solidFill>
              <a:latin typeface="Times New Roman" panose="02020603050405020304" pitchFamily="18" charset="0"/>
              <a:ea typeface="楷体_GB2312" panose="02010609030101010101" pitchFamily="49" charset="-122"/>
            </a:endParaRPr>
          </a:p>
          <a:p>
            <a:pPr lvl="0"/>
            <a:r>
              <a:rPr lang="zh-CN" altLang="en-US" sz="3200" b="1" dirty="0">
                <a:solidFill>
                  <a:schemeClr val="tx1"/>
                </a:solidFill>
                <a:latin typeface="华文楷体" panose="02010600040101010101" charset="-122"/>
                <a:ea typeface="华文楷体" panose="02010600040101010101" charset="-122"/>
              </a:rPr>
              <a:t>士也罔极，二三其德。</a:t>
            </a:r>
            <a:endParaRPr lang="zh-CN" altLang="en-US" sz="3200" b="1" dirty="0">
              <a:solidFill>
                <a:schemeClr val="tx1"/>
              </a:solidFill>
              <a:latin typeface="华文楷体" panose="02010600040101010101" charset="-122"/>
              <a:ea typeface="华文楷体" panose="02010600040101010101" charset="-122"/>
            </a:endParaRPr>
          </a:p>
        </p:txBody>
      </p:sp>
      <p:sp>
        <p:nvSpPr>
          <p:cNvPr id="40966" name="文本框 244742"/>
          <p:cNvSpPr txBox="1"/>
          <p:nvPr/>
        </p:nvSpPr>
        <p:spPr>
          <a:xfrm>
            <a:off x="1043940" y="2132965"/>
            <a:ext cx="7949565" cy="1066800"/>
          </a:xfrm>
          <a:prstGeom prst="rect">
            <a:avLst/>
          </a:prstGeom>
          <a:noFill/>
          <a:ln w="9525">
            <a:noFill/>
            <a:miter/>
          </a:ln>
        </p:spPr>
        <p:txBody>
          <a:bodyPr wrap="square" anchor="t">
            <a:spAutoFit/>
          </a:bodyPr>
          <a:lstStyle/>
          <a:p>
            <a:pPr lvl="0"/>
            <a:r>
              <a:rPr lang="zh-CN" altLang="en-US" sz="3200" b="1" dirty="0">
                <a:latin typeface="楷体_GB2312" panose="02010609030101010101" pitchFamily="49" charset="-122"/>
                <a:ea typeface="楷体_GB2312" panose="02010609030101010101" pitchFamily="49" charset="-122"/>
              </a:rPr>
              <a:t>以桑比女子</a:t>
            </a:r>
            <a:endParaRPr lang="zh-CN" altLang="en-US" sz="3200" b="1" dirty="0">
              <a:latin typeface="楷体_GB2312" panose="02010609030101010101" pitchFamily="49" charset="-122"/>
              <a:ea typeface="楷体_GB2312" panose="02010609030101010101" pitchFamily="49" charset="-122"/>
            </a:endParaRPr>
          </a:p>
          <a:p>
            <a:pPr lvl="0" algn="l"/>
            <a:r>
              <a:rPr lang="zh-CN" altLang="en-US" sz="3200" b="1" dirty="0">
                <a:latin typeface="楷体_GB2312" panose="02010609030101010101" pitchFamily="49" charset="-122"/>
                <a:ea typeface="楷体_GB2312" panose="02010609030101010101" pitchFamily="49" charset="-122"/>
              </a:rPr>
              <a:t>以桑叶枯黄凋零比</a:t>
            </a:r>
            <a:r>
              <a:rPr lang="zh-CN" altLang="en-US" sz="3200" b="1" dirty="0">
                <a:latin typeface="Times New Roman" panose="02020603050405020304" pitchFamily="18" charset="0"/>
                <a:ea typeface="楷体_GB2312" panose="02010609030101010101" pitchFamily="49" charset="-122"/>
                <a:cs typeface="+mn-cs"/>
                <a:sym typeface="+mn-ea"/>
              </a:rPr>
              <a:t>女子年长色衰</a:t>
            </a:r>
            <a:r>
              <a:rPr lang="zh-CN" altLang="en-US" sz="3200" b="1" dirty="0">
                <a:latin typeface="宋体" panose="02010600030101010101" pitchFamily="2" charset="-122"/>
                <a:ea typeface="楷体_GB2312" panose="02010609030101010101" pitchFamily="49" charset="-122"/>
                <a:cs typeface="+mn-cs"/>
                <a:sym typeface="Arial" panose="020B0604020202020204" pitchFamily="34" charset="0"/>
              </a:rPr>
              <a:t>爱情的消逝</a:t>
            </a:r>
            <a:r>
              <a:rPr lang="zh-CN" altLang="en-US" sz="3200" dirty="0">
                <a:latin typeface="楷体_GB2312" panose="02010609030101010101" pitchFamily="49" charset="-122"/>
                <a:ea typeface="楷体_GB2312" panose="02010609030101010101" pitchFamily="49" charset="-122"/>
              </a:rPr>
              <a:t>                             </a:t>
            </a:r>
            <a:endParaRPr lang="zh-CN" altLang="en-US" sz="3200"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000000 0.000000 L -0.007431 -0.001944 L -0.014861 -0.001944 L -0.022292 0.000000 L -0.029722 0.003981 L -0.037222 0.007963 L -0.044653 0.011944 L -0.052083 0.015926 L -0.058056 0.025833 L -0.065486 0.029815 L -0.071389 0.039722 L -0.077361 0.049630 L -0.081806 0.059537 L -0.086319 0.069444 L -0.089306 0.079444 L -0.093750 0.089352 L -0.096736 0.099259 L -0.099722 0.109167 L -0.102639 0.119074 L -0.107153 0.128981 L -0.111597 0.138889 L -0.117569 0.148889 L -0.123472 0.158796 L -0.127986 0.168704 L -0.133889 0.178611 L -0.141389 0.186574 L -0.148819 0.192500 L -0.156250 0.198426 L -0.163681 0.204444 L -0.171111 0.208333 L -0.178542 0.212315 L -0.185972 0.214352 L -0.193472 0.216296 L -0.200903 0.218333 L -0.208333 0.220278 L -0.215764 0.224259 L -0.223194 0.224259 L -0.230625 0.224259 L -0.238056 0.224259 L -0.245556 0.224259 " pathEditMode="relative" ptsTypes="">
                                      <p:cBhvr>
                                        <p:cTn id="6" dur="2000" fill="hold"/>
                                        <p:tgtEl>
                                          <p:spTgt spid="13"/>
                                        </p:tgtEl>
                                        <p:attrNameLst>
                                          <p:attrName>ppt_x</p:attrName>
                                          <p:attrName>ppt_y</p:attrName>
                                        </p:attrNameLst>
                                      </p:cBhvr>
                                    </p:animMotion>
                                  </p:childTnLst>
                                </p:cTn>
                              </p:par>
                              <p:par>
                                <p:cTn id="7" presetID="1" presetClass="exit" presetSubtype="0" fill="hold" nodeType="withEffect">
                                  <p:stCondLst>
                                    <p:cond delay="500"/>
                                  </p:stCondLst>
                                  <p:childTnLst>
                                    <p:set>
                                      <p:cBhvr>
                                        <p:cTn id="8" dur="1" fill="hold">
                                          <p:stCondLst>
                                            <p:cond delay="0"/>
                                          </p:stCondLst>
                                        </p:cTn>
                                        <p:tgtEl>
                                          <p:spTgt spid="13"/>
                                        </p:tgtEl>
                                        <p:attrNameLst>
                                          <p:attrName>style.visibility</p:attrName>
                                        </p:attrNameLst>
                                      </p:cBhvr>
                                      <p:to>
                                        <p:strVal val="hidden"/>
                                      </p:to>
                                    </p:set>
                                  </p:childTnLst>
                                </p:cTn>
                              </p:par>
                              <p:par>
                                <p:cTn id="9" presetID="0" presetClass="path" presetSubtype="0" repeatCount="indefinite" accel="50000" decel="50000" fill="hold" nodeType="withEffect">
                                  <p:stCondLst>
                                    <p:cond delay="300"/>
                                  </p:stCondLst>
                                  <p:childTnLst>
                                    <p:animMotion origin="layout" path="M 0.000000 0.000000 L -0.007431 0.000000 L -0.014861 0.000000 L -0.022292 0.000000 L -0.029722 0.001944 L -0.037153 0.005926 L -0.044653 0.007963 L -0.052083 0.011852 L -0.059514 0.015833 L -0.066944 0.019815 L -0.074375 0.027778 L -0.081806 0.031759 L -0.089236 0.039630 L -0.095208 0.049630 L -0.102639 0.057500 L -0.105625 0.067407 L -0.111597 0.077407 L -0.114583 0.087315 L -0.117569 0.097222 L -0.120486 0.107130 L -0.123472 0.117037 L -0.125000 0.126944 L -0.126458 0.136852 L -0.126458 0.146852 L -0.127986 0.156759 L -0.127986 0.166667 L -0.127986 0.176574 L -0.132431 0.186481 L -0.139861 0.192407 L -0.147292 0.196389 L -0.154722 0.198426 L -0.162153 0.204352 L -0.169653 0.206296 L -0.177083 0.210278 L -0.184514 0.210278 L -0.191944 0.212315 L -0.199375 0.214259 L -0.206806 0.218241 L -0.214236 0.220185 L -0.221736 0.222222 L -0.229167 0.224167 L -0.236597 0.228148 L -0.242569 0.238056 L -0.247014 0.247963 L -0.250000 0.257963 L -0.252986 0.267870 L -0.255903 0.277778 L -0.258889 0.287685 L -0.263403 0.297593 L -0.264861 0.307500 L -0.269306 0.317407 L -0.270833 0.327407 L -0.273819 0.337315 L -0.276736 0.347222 L -0.276736 0.357130 L -0.278264 0.367037 L -0.284236 0.376944 " pathEditMode="relative" ptsTypes="">
                                      <p:cBhvr>
                                        <p:cTn id="10" dur="2000" fill="hold"/>
                                        <p:tgtEl>
                                          <p:spTgt spid="14"/>
                                        </p:tgtEl>
                                        <p:attrNameLst>
                                          <p:attrName>ppt_x</p:attrName>
                                          <p:attrName>ppt_y</p:attrName>
                                        </p:attrNameLst>
                                      </p:cBhvr>
                                    </p:animMotion>
                                  </p:childTnLst>
                                </p:cTn>
                              </p:par>
                              <p:par>
                                <p:cTn id="11" presetID="0" presetClass="path" presetSubtype="0" repeatCount="indefinite" accel="50000" decel="50000" fill="hold" nodeType="withEffect">
                                  <p:stCondLst>
                                    <p:cond delay="1000"/>
                                  </p:stCondLst>
                                  <p:childTnLst>
                                    <p:animMotion origin="layout" path="M 0.000000 0.000000 L -0.007431 0.000000 L -0.014861 0.002037 L -0.022292 0.006019 L -0.029722 0.009907 L -0.037153 0.011944 L -0.044583 0.015926 L -0.052083 0.017870 L -0.059514 0.019907 L -0.066944 0.023796 L -0.074375 0.023796 L -0.081806 0.025833 L -0.089236 0.029815 L -0.096667 0.031759 L -0.104167 0.037685 L -0.111597 0.045648 L -0.117500 0.055556 L -0.123472 0.067500 L -0.130903 0.075463 L -0.138333 0.083333 L -0.145833 0.089352 L -0.153264 0.093241 L -0.160694 0.099259 L -0.168125 0.103241 L -0.175556 0.107130 L -0.182986 0.113148 L -0.190417 0.115093 L -0.197917 0.117130 L -0.205347 0.121019 L -0.212778 0.125000 L -0.220208 0.128981 L -0.227639 0.131019 L -0.235069 0.134907 L -0.242500 0.138889 L -0.248472 0.148796 L -0.255903 0.160741 L -0.261875 0.170648 L -0.269306 0.178611 L -0.276736 0.182593 L -0.284167 0.186574 L -0.291667 0.190463 L -0.299097 0.194444 L -0.306528 0.200463 L -0.313958 0.206389 L -0.321389 0.214352 L -0.328819 0.222222 L -0.336250 0.232130 L -0.342222 0.242130 L -0.348194 0.252037 L -0.352639 0.261944 L -0.355625 0.271852 L -0.360069 0.281759 L -0.363056 0.291667 L -0.367500 0.301574 L -0.372014 0.311574 L -0.376458 0.321481 L -0.379444 0.331389 L -0.383889 0.341296 L -0.386875 0.351204 " pathEditMode="relative" ptsTypes="">
                                      <p:cBhvr>
                                        <p:cTn id="12" dur="2000" fill="hold"/>
                                        <p:tgtEl>
                                          <p:spTgt spid="15"/>
                                        </p:tgtEl>
                                        <p:attrNameLst>
                                          <p:attrName>ppt_x</p:attrName>
                                          <p:attrName>ppt_y</p:attrName>
                                        </p:attrNameLst>
                                      </p:cBhvr>
                                    </p:animMotion>
                                  </p:childTnLst>
                                </p:cTn>
                              </p:par>
                              <p:par>
                                <p:cTn id="13" presetID="0" presetClass="path" presetSubtype="0" repeatCount="indefinite" accel="50000" decel="50000" fill="hold" nodeType="withEffect">
                                  <p:stCondLst>
                                    <p:cond delay="700"/>
                                  </p:stCondLst>
                                  <p:childTnLst>
                                    <p:animMotion origin="layout" path="M 0.000000 0.000000 L -0.007431 0.000000 L -0.014861 0.000000 L -0.022292 0.000000 L -0.029722 0.001944 L -0.037153 0.005926 L -0.044583 0.009907 L -0.052083 0.015833 L -0.059514 0.021852 L -0.066944 0.029722 L -0.074375 0.037685 L -0.080347 0.047593 L -0.083333 0.057500 L -0.086250 0.067407 L -0.087778 0.077407 L -0.089236 0.087315 L -0.089236 0.097222 L -0.089236 0.107130 L -0.089236 0.117037 L -0.089236 0.126944 L -0.089236 0.136852 L -0.089236 0.146852 L -0.089236 0.156759 L -0.089236 0.166667 L -0.090764 0.176574 L -0.092222 0.186481 L -0.092222 0.196389 L -0.095208 0.206296 L -0.096667 0.216296 L -0.099653 0.226204 L -0.099653 0.236111 L -0.101181 0.246019 L -0.104167 0.255926 L -0.105625 0.265833 L -0.108611 0.275741 L -0.113056 0.285741 L -0.120486 0.293611 L -0.127917 0.301574 L -0.135417 0.307500 L -0.142847 0.309537 L -0.150278 0.313519 L -0.157708 0.315463 L -0.165139 0.317407 L -0.168125 0.327407 L -0.172569 0.337315 L -0.177083 0.347222 L -0.182986 0.359074 L -0.187500 0.369074 L -0.191944 0.378981 L -0.194931 0.388889 L -0.200833 0.398796 L -0.208333 0.408704 L -0.215764 0.416667 L -0.223194 0.422593 " pathEditMode="relative" ptsTypes="">
                                      <p:cBhvr>
                                        <p:cTn id="14" dur="2000" fill="hold"/>
                                        <p:tgtEl>
                                          <p:spTgt spid="16"/>
                                        </p:tgtEl>
                                        <p:attrNameLst>
                                          <p:attrName>ppt_x</p:attrName>
                                          <p:attrName>ppt_y</p:attrName>
                                        </p:attrNameLst>
                                      </p:cBhvr>
                                    </p:animMotion>
                                  </p:childTnLst>
                                </p:cTn>
                              </p:par>
                              <p:par>
                                <p:cTn id="15" presetID="0" presetClass="path" presetSubtype="0" repeatCount="indefinite" accel="50000" decel="50000" fill="hold" nodeType="withEffect">
                                  <p:stCondLst>
                                    <p:cond delay="900"/>
                                  </p:stCondLst>
                                  <p:childTnLst>
                                    <p:animMotion origin="layout" path="M 0.000026 0.000027 L -0.007747 0.006576 L -0.015448 0.013228 L -0.023148 0.019777 L -0.030849 0.026327 L -0.038549 0.032877 L -0.046250 0.039529 L -0.053950 0.046079 L -0.061722 0.052629 L -0.067840 0.063578 L -0.075541 0.072379 L -0.078635 0.083329 L -0.080219 0.094280 L -0.080219 0.105332 L -0.080219 0.116282 L -0.080219 0.127233 L -0.081730 0.138182 L -0.083313 0.149132 L -0.084824 0.160083 L -0.089430 0.171033 L -0.094108 0.182085 L -0.101809 0.190784 L -0.109509 0.195184 L -0.117210 0.197436 L -0.124911 0.201734 L -0.132610 0.208387 L -0.135705 0.219336 L -0.140312 0.230286 L -0.144990 0.241237 L -0.149595 0.252186 L -0.154200 0.263137 L -0.157296 0.274190 L -0.161901 0.285139 L -0.164996 0.296089 L -0.169674 0.307040 L -0.174279 0.317989 " pathEditMode="relative" rAng="0" ptsTypes="">
                                      <p:cBhvr>
                                        <p:cTn id="16" dur="2000" fill="hold"/>
                                        <p:tgtEl>
                                          <p:spTgt spid="17"/>
                                        </p:tgtEl>
                                        <p:attrNameLst>
                                          <p:attrName>ppt_x</p:attrName>
                                          <p:attrName>ppt_y</p:attrName>
                                        </p:attrNameLst>
                                      </p:cBhvr>
                                      <p:rCtr x="-87" y="159"/>
                                    </p:animMotion>
                                  </p:childTnLst>
                                </p:cTn>
                              </p:par>
                              <p:par>
                                <p:cTn id="17" presetID="0" presetClass="path" presetSubtype="0" repeatCount="indefinite" accel="50000" decel="50000" fill="hold" nodeType="withEffect">
                                  <p:stCondLst>
                                    <p:cond delay="1200"/>
                                  </p:stCondLst>
                                  <p:childTnLst>
                                    <p:animMotion origin="layout" path="M 0.000017 -0.000034 L -0.008108 0.004172 L -0.011373 0.014639 L -0.014638 0.025203 L -0.016232 0.035669 L -0.016232 0.046136 L -0.016232 0.056602 L -0.016232 0.067069 L -0.016232 0.077535 L -0.016232 0.088001 L -0.016232 0.098565 L -0.022762 0.111086 L -0.029216 0.121553 L -0.037417 0.123705 L -0.045541 0.129965 L -0.053665 0.134171 L -0.061790 0.138377 L -0.069914 0.144636 L -0.078039 0.153049 L -0.081304 0.163516 L -0.082975 0.173982 L -0.086163 0.184449 L -0.086163 0.197067 L -0.086163 0.207533 L -0.087834 0.218000 L -0.087834 0.228465 L -0.089429 0.238932 L -0.092694 0.249398 L -0.095959 0.259963 L -0.097553 0.270430 " pathEditMode="relative" rAng="0" ptsTypes="">
                                      <p:cBhvr>
                                        <p:cTn id="18" dur="2000" fill="hold"/>
                                        <p:tgtEl>
                                          <p:spTgt spid="18"/>
                                        </p:tgtEl>
                                        <p:attrNameLst>
                                          <p:attrName>ppt_x</p:attrName>
                                          <p:attrName>ppt_y</p:attrName>
                                        </p:attrNameLst>
                                      </p:cBhvr>
                                      <p:rCtr x="-48" y="135"/>
                                    </p:animMotion>
                                  </p:childTnLst>
                                </p:cTn>
                              </p:par>
                              <p:par>
                                <p:cTn id="19" presetID="0" presetClass="path" presetSubtype="0" repeatCount="indefinite" accel="50000" decel="50000" fill="hold" nodeType="withEffect">
                                  <p:stCondLst>
                                    <p:cond delay="1200"/>
                                  </p:stCondLst>
                                  <p:childTnLst>
                                    <p:animMotion origin="layout" path="M 0.000000 0.000034 L -0.002986 0.011093 L -0.002986 0.022049 L -0.004444 0.033006 L -0.004444 0.043962 L -0.004444 0.054919 L -0.004444 0.065875 L -0.004444 0.076831 L -0.004444 0.087890 L -0.002986 0.098847 L 0.000000 0.109803 L 0.004444 0.120760 L 0.010417 0.131716 L 0.016389 0.142672 L 0.020833 0.153629 L 0.022292 0.164688 L 0.022292 0.175644 L 0.022292 0.186601 L 0.022292 0.197557 L 0.022292 0.208514 L 0.020833 0.219470 L 0.019306 0.230426 L 0.016389 0.241485 L 0.014861 0.252442 L 0.014861 0.263398 L 0.014861 0.274355 L 0.016389 0.285312 " pathEditMode="relative" rAng="0" ptsTypes="">
                                      <p:cBhvr>
                                        <p:cTn id="20" dur="2000" fill="hold"/>
                                        <p:tgtEl>
                                          <p:spTgt spid="19"/>
                                        </p:tgtEl>
                                        <p:attrNameLst>
                                          <p:attrName>ppt_x</p:attrName>
                                          <p:attrName>ppt_y</p:attrName>
                                        </p:attrNameLst>
                                      </p:cBhvr>
                                      <p:rCtr x="9" y="143"/>
                                    </p:animMotion>
                                  </p:childTnLst>
                                </p:cTn>
                              </p:par>
                            </p:childTnLst>
                          </p:cTn>
                        </p:par>
                        <p:par>
                          <p:cTn id="21" fill="hold">
                            <p:stCondLst>
                              <p:cond delay="2000"/>
                            </p:stCondLst>
                            <p:childTnLst>
                              <p:par>
                                <p:cTn id="22" presetID="63" presetClass="path" presetSubtype="0" repeatCount="indefinite" accel="50000" decel="50000" fill="hold" nodeType="afterEffect">
                                  <p:stCondLst>
                                    <p:cond delay="0"/>
                                  </p:stCondLst>
                                  <p:childTnLst>
                                    <p:animMotion origin="layout" path="M 0.090486 -0.014258 L 1.419515 -0.042684 " pathEditMode="relative" rAng="0" ptsTypes="">
                                      <p:cBhvr>
                                        <p:cTn id="23" dur="50000" fill="hold"/>
                                        <p:tgtEl>
                                          <p:spTgt spid="7"/>
                                        </p:tgtEl>
                                        <p:attrNameLst>
                                          <p:attrName>ppt_x</p:attrName>
                                          <p:attrName>ppt_y</p:attrName>
                                        </p:attrNameLst>
                                      </p:cBhvr>
                                      <p:rCtr x="665" y="-14"/>
                                    </p:animMotion>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4096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40966"/>
                                        </p:tgtEl>
                                        <p:attrNameLst>
                                          <p:attrName>style.visibility</p:attrName>
                                        </p:attrNameLst>
                                      </p:cBhvr>
                                      <p:to>
                                        <p:strVal val="visible"/>
                                      </p:to>
                                    </p:set>
                                    <p:animEffect transition="in" filter="fade">
                                      <p:cBhvr>
                                        <p:cTn id="32" dur="1000"/>
                                        <p:tgtEl>
                                          <p:spTgt spid="40966"/>
                                        </p:tgtEl>
                                      </p:cBhvr>
                                    </p:animEffect>
                                    <p:anim calcmode="lin" valueType="num">
                                      <p:cBhvr>
                                        <p:cTn id="33" dur="1000" fill="hold"/>
                                        <p:tgtEl>
                                          <p:spTgt spid="40966"/>
                                        </p:tgtEl>
                                        <p:attrNameLst>
                                          <p:attrName>ppt_x</p:attrName>
                                        </p:attrNameLst>
                                      </p:cBhvr>
                                      <p:tavLst>
                                        <p:tav tm="0">
                                          <p:val>
                                            <p:strVal val="#ppt_x"/>
                                          </p:val>
                                        </p:tav>
                                        <p:tav tm="100000">
                                          <p:val>
                                            <p:strVal val="#ppt_x"/>
                                          </p:val>
                                        </p:tav>
                                      </p:tavLst>
                                    </p:anim>
                                    <p:anim calcmode="lin" valueType="num">
                                      <p:cBhvr>
                                        <p:cTn id="34" dur="1000" fill="hold"/>
                                        <p:tgtEl>
                                          <p:spTgt spid="40966"/>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096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37" presetClass="entr" presetSubtype="0" fill="hold" grpId="0" nodeType="clickEffect">
                                  <p:stCondLst>
                                    <p:cond delay="0"/>
                                  </p:stCondLst>
                                  <p:childTnLst>
                                    <p:set>
                                      <p:cBhvr>
                                        <p:cTn id="42" dur="1" fill="hold">
                                          <p:stCondLst>
                                            <p:cond delay="0"/>
                                          </p:stCondLst>
                                        </p:cTn>
                                        <p:tgtEl>
                                          <p:spTgt spid="40965"/>
                                        </p:tgtEl>
                                        <p:attrNameLst>
                                          <p:attrName>style.visibility</p:attrName>
                                        </p:attrNameLst>
                                      </p:cBhvr>
                                      <p:to>
                                        <p:strVal val="visible"/>
                                      </p:to>
                                    </p:set>
                                    <p:animEffect transition="in" filter="fade">
                                      <p:cBhvr>
                                        <p:cTn id="43" dur="1000"/>
                                        <p:tgtEl>
                                          <p:spTgt spid="40965"/>
                                        </p:tgtEl>
                                      </p:cBhvr>
                                    </p:animEffect>
                                    <p:anim calcmode="lin" valueType="num">
                                      <p:cBhvr>
                                        <p:cTn id="44" dur="1000" fill="hold"/>
                                        <p:tgtEl>
                                          <p:spTgt spid="40965"/>
                                        </p:tgtEl>
                                        <p:attrNameLst>
                                          <p:attrName>ppt_x</p:attrName>
                                        </p:attrNameLst>
                                      </p:cBhvr>
                                      <p:tavLst>
                                        <p:tav tm="0">
                                          <p:val>
                                            <p:strVal val="#ppt_x"/>
                                          </p:val>
                                        </p:tav>
                                        <p:tav tm="100000">
                                          <p:val>
                                            <p:strVal val="#ppt_x"/>
                                          </p:val>
                                        </p:tav>
                                      </p:tavLst>
                                    </p:anim>
                                    <p:anim calcmode="lin" valueType="num">
                                      <p:cBhvr>
                                        <p:cTn id="45" dur="900" decel="100000" fill="hold"/>
                                        <p:tgtEl>
                                          <p:spTgt spid="40965"/>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4096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40964" grpId="0"/>
      <p:bldP spid="40965" grpId="0"/>
      <p:bldP spid="4096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41275" y="1440864"/>
            <a:ext cx="8856980" cy="1169700"/>
            <a:chOff x="0" y="-103"/>
            <a:chExt cx="13948" cy="3585"/>
          </a:xfrm>
        </p:grpSpPr>
        <p:pic>
          <p:nvPicPr>
            <p:cNvPr id="9" name="图片 8" descr="褐色画框"/>
            <p:cNvPicPr>
              <a:picLocks noChangeAspect="1"/>
            </p:cNvPicPr>
            <p:nvPr/>
          </p:nvPicPr>
          <p:blipFill>
            <a:blip r:embed="rId2"/>
            <a:srcRect l="6451" t="27481" r="8640" b="35870"/>
            <a:stretch>
              <a:fillRect/>
            </a:stretch>
          </p:blipFill>
          <p:spPr>
            <a:xfrm>
              <a:off x="0" y="0"/>
              <a:ext cx="13948" cy="3482"/>
            </a:xfrm>
            <a:prstGeom prst="rect">
              <a:avLst/>
            </a:prstGeom>
            <a:noFill/>
            <a:ln w="9525">
              <a:noFill/>
              <a:miter/>
            </a:ln>
          </p:spPr>
        </p:pic>
        <p:sp>
          <p:nvSpPr>
            <p:cNvPr id="53" name="文本框 52"/>
            <p:cNvSpPr txBox="1"/>
            <p:nvPr/>
          </p:nvSpPr>
          <p:spPr>
            <a:xfrm>
              <a:off x="321" y="-103"/>
              <a:ext cx="13627" cy="2637"/>
            </a:xfrm>
            <a:prstGeom prst="rect">
              <a:avLst/>
            </a:prstGeom>
            <a:noFill/>
            <a:ln w="9525">
              <a:noFill/>
              <a:miter/>
            </a:ln>
          </p:spPr>
          <p:txBody>
            <a:bodyPr wrap="square">
              <a:spAutoFit/>
            </a:bodyPr>
            <a:lstStyle/>
            <a:p>
              <a:pPr lvl="0" algn="l" eaLnBrk="1" latinLnBrk="0" hangingPunct="1"/>
              <a:r>
                <a:rPr lang="zh-CN" altLang="en-US" dirty="0">
                  <a:latin typeface="Arial" panose="020B0604020202020204" pitchFamily="34" charset="0"/>
                  <a:ea typeface="黑体" panose="02010600030101010101" charset="-122"/>
                </a:rPr>
                <a:t> </a:t>
              </a:r>
              <a:endParaRPr lang="zh-CN" altLang="en-US" dirty="0">
                <a:latin typeface="Arial" panose="020B0604020202020204" pitchFamily="34" charset="0"/>
                <a:ea typeface="黑体" panose="02010600030101010101" charset="-122"/>
              </a:endParaRPr>
            </a:p>
            <a:p>
              <a:pPr lvl="0" defTabSz="914400" fontAlgn="base">
                <a:buFont typeface="Arial" panose="020B0604020202020204" pitchFamily="34" charset="0"/>
                <a:buNone/>
              </a:pPr>
              <a:r>
                <a:rPr lang="zh-CN" altLang="en-US" sz="3200" b="1" dirty="0">
                  <a:effectLst>
                    <a:outerShdw blurRad="38100" dist="38100" dir="2700000">
                      <a:srgbClr val="C0C0C0"/>
                    </a:outerShdw>
                  </a:effectLst>
                  <a:latin typeface="+mn-ea"/>
                  <a:ea typeface="+mn-ea"/>
                  <a:cs typeface="+mn-ea"/>
                  <a:sym typeface="+mn-ea"/>
                </a:rPr>
                <a:t>（二）</a:t>
              </a:r>
              <a:r>
                <a:rPr sz="3200" b="1" dirty="0">
                  <a:sym typeface="+mn-ea"/>
                </a:rPr>
                <a:t>这首诗哪些地方运用了对比？有何作用？</a:t>
              </a:r>
              <a:endParaRPr sz="3200" b="1" dirty="0">
                <a:sym typeface="+mn-ea"/>
              </a:endParaRPr>
            </a:p>
          </p:txBody>
        </p:sp>
      </p:grpSp>
      <p:sp>
        <p:nvSpPr>
          <p:cNvPr id="21" name="折角形 20"/>
          <p:cNvSpPr/>
          <p:nvPr/>
        </p:nvSpPr>
        <p:spPr>
          <a:xfrm>
            <a:off x="0" y="621030"/>
            <a:ext cx="5753100" cy="819785"/>
          </a:xfrm>
          <a:prstGeom prst="foldedCorner">
            <a:avLst>
              <a:gd name="adj" fmla="val 12500"/>
            </a:avLst>
          </a:prstGeom>
          <a:solidFill>
            <a:schemeClr val="tx1">
              <a:alpha val="64000"/>
            </a:schemeClr>
          </a:solidFill>
          <a:ln w="9525">
            <a:noFill/>
          </a:ln>
        </p:spPr>
        <p:txBody>
          <a:bodyPr/>
          <a:lstStyle/>
          <a:p>
            <a:endParaRPr lang="zh-CN" altLang="en-US"/>
          </a:p>
        </p:txBody>
      </p:sp>
      <p:sp>
        <p:nvSpPr>
          <p:cNvPr id="25" name="AutoShape 66"/>
          <p:cNvSpPr>
            <a:spLocks noChangeArrowheads="1"/>
          </p:cNvSpPr>
          <p:nvPr/>
        </p:nvSpPr>
        <p:spPr bwMode="auto">
          <a:xfrm>
            <a:off x="539750" y="112458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26" name="Oval 47"/>
          <p:cNvSpPr>
            <a:spLocks noChangeAspect="1" noChangeArrowheads="1"/>
          </p:cNvSpPr>
          <p:nvPr/>
        </p:nvSpPr>
        <p:spPr bwMode="auto">
          <a:xfrm>
            <a:off x="3745230" y="1987550"/>
            <a:ext cx="109855" cy="76200"/>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Oval 48"/>
          <p:cNvSpPr>
            <a:spLocks noChangeAspect="1" noChangeArrowheads="1"/>
          </p:cNvSpPr>
          <p:nvPr/>
        </p:nvSpPr>
        <p:spPr bwMode="auto">
          <a:xfrm>
            <a:off x="4609465" y="835660"/>
            <a:ext cx="781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Oval 55"/>
          <p:cNvSpPr>
            <a:spLocks noChangeAspect="1" noChangeArrowheads="1"/>
          </p:cNvSpPr>
          <p:nvPr/>
        </p:nvSpPr>
        <p:spPr bwMode="auto">
          <a:xfrm>
            <a:off x="1187450" y="1196340"/>
            <a:ext cx="1162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文本框 38"/>
          <p:cNvSpPr txBox="1"/>
          <p:nvPr/>
        </p:nvSpPr>
        <p:spPr>
          <a:xfrm>
            <a:off x="179705" y="620395"/>
            <a:ext cx="5524500" cy="645160"/>
          </a:xfrm>
          <a:prstGeom prst="rect">
            <a:avLst/>
          </a:prstGeom>
          <a:noFill/>
          <a:ln w="9525">
            <a:noFill/>
            <a:miter/>
          </a:ln>
        </p:spPr>
        <p:txBody>
          <a:bodyPr wrap="square">
            <a:spAutoFit/>
          </a:bodyPr>
          <a:lstStyle/>
          <a:p>
            <a:pPr lvl="0" algn="l" eaLnBrk="1" hangingPunct="1">
              <a:spcBef>
                <a:spcPct val="50000"/>
              </a:spcBef>
            </a:pPr>
            <a:r>
              <a:rPr lang="zh-CN" altLang="en-US" sz="3600" b="1" dirty="0">
                <a:solidFill>
                  <a:schemeClr val="bg1"/>
                </a:solidFill>
                <a:latin typeface="Arial" panose="020B0604020202020204" pitchFamily="34" charset="0"/>
                <a:ea typeface="楷体_GB2312" panose="02010609030101010101" pitchFamily="49" charset="-122"/>
              </a:rPr>
              <a:t>合作探究，掌握规律</a:t>
            </a:r>
            <a:endParaRPr lang="zh-CN" altLang="en-US" sz="3600" b="1" dirty="0">
              <a:solidFill>
                <a:schemeClr val="bg1"/>
              </a:solidFill>
              <a:latin typeface="Arial" panose="020B0604020202020204" pitchFamily="34" charset="0"/>
              <a:ea typeface="楷体_GB2312" panose="02010609030101010101" pitchFamily="49" charset="-122"/>
            </a:endParaRPr>
          </a:p>
        </p:txBody>
      </p:sp>
      <p:sp>
        <p:nvSpPr>
          <p:cNvPr id="40" name="AutoShape 66"/>
          <p:cNvSpPr>
            <a:spLocks noChangeArrowheads="1"/>
          </p:cNvSpPr>
          <p:nvPr/>
        </p:nvSpPr>
        <p:spPr bwMode="auto">
          <a:xfrm>
            <a:off x="1691640" y="112458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1" name="AutoShape 66"/>
          <p:cNvSpPr>
            <a:spLocks noChangeArrowheads="1"/>
          </p:cNvSpPr>
          <p:nvPr/>
        </p:nvSpPr>
        <p:spPr bwMode="auto">
          <a:xfrm>
            <a:off x="1729105" y="76327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2" name="AutoShape 66"/>
          <p:cNvSpPr>
            <a:spLocks noChangeArrowheads="1"/>
          </p:cNvSpPr>
          <p:nvPr/>
        </p:nvSpPr>
        <p:spPr bwMode="auto">
          <a:xfrm>
            <a:off x="2880995" y="61912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3" name="AutoShape 66"/>
          <p:cNvSpPr>
            <a:spLocks noChangeArrowheads="1"/>
          </p:cNvSpPr>
          <p:nvPr/>
        </p:nvSpPr>
        <p:spPr bwMode="auto">
          <a:xfrm>
            <a:off x="5507990" y="90868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4" name="AutoShape 66"/>
          <p:cNvSpPr>
            <a:spLocks noChangeArrowheads="1"/>
          </p:cNvSpPr>
          <p:nvPr/>
        </p:nvSpPr>
        <p:spPr bwMode="auto">
          <a:xfrm>
            <a:off x="1152525" y="90741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5" name="AutoShape 66"/>
          <p:cNvSpPr>
            <a:spLocks noChangeArrowheads="1"/>
          </p:cNvSpPr>
          <p:nvPr/>
        </p:nvSpPr>
        <p:spPr bwMode="auto">
          <a:xfrm>
            <a:off x="2843530" y="126873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6" name="AutoShape 66"/>
          <p:cNvSpPr>
            <a:spLocks noChangeArrowheads="1"/>
          </p:cNvSpPr>
          <p:nvPr/>
        </p:nvSpPr>
        <p:spPr bwMode="auto">
          <a:xfrm>
            <a:off x="5257165" y="119507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7" name="Oval 47"/>
          <p:cNvSpPr>
            <a:spLocks noChangeAspect="1" noChangeArrowheads="1"/>
          </p:cNvSpPr>
          <p:nvPr/>
        </p:nvSpPr>
        <p:spPr bwMode="auto">
          <a:xfrm>
            <a:off x="5690235" y="907415"/>
            <a:ext cx="109855" cy="76200"/>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Oval 48"/>
          <p:cNvSpPr>
            <a:spLocks noChangeAspect="1" noChangeArrowheads="1"/>
          </p:cNvSpPr>
          <p:nvPr/>
        </p:nvSpPr>
        <p:spPr bwMode="auto">
          <a:xfrm>
            <a:off x="4716145" y="1268730"/>
            <a:ext cx="781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Oval 54"/>
          <p:cNvSpPr>
            <a:spLocks noChangeAspect="1" noChangeArrowheads="1"/>
          </p:cNvSpPr>
          <p:nvPr/>
        </p:nvSpPr>
        <p:spPr bwMode="auto">
          <a:xfrm>
            <a:off x="5041900" y="1051560"/>
            <a:ext cx="9334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Oval 55"/>
          <p:cNvSpPr>
            <a:spLocks noChangeAspect="1" noChangeArrowheads="1"/>
          </p:cNvSpPr>
          <p:nvPr/>
        </p:nvSpPr>
        <p:spPr bwMode="auto">
          <a:xfrm>
            <a:off x="793115" y="979170"/>
            <a:ext cx="1162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文本框 9"/>
          <p:cNvSpPr txBox="1"/>
          <p:nvPr/>
        </p:nvSpPr>
        <p:spPr>
          <a:xfrm>
            <a:off x="222250" y="2610485"/>
            <a:ext cx="8495030" cy="1999615"/>
          </a:xfrm>
          <a:prstGeom prst="rect">
            <a:avLst/>
          </a:prstGeom>
          <a:noFill/>
        </p:spPr>
        <p:txBody>
          <a:bodyPr wrap="square" rtlCol="0" anchor="t">
            <a:spAutoFit/>
          </a:bodyPr>
          <a:lstStyle/>
          <a:p>
            <a:pPr lvl="0" algn="l" eaLnBrk="1" hangingPunct="1"/>
            <a:r>
              <a:rPr lang="en-US" altLang="zh-CN" sz="2800" b="1" dirty="0">
                <a:solidFill>
                  <a:srgbClr val="0000CC"/>
                </a:solidFill>
                <a:latin typeface="+mn-lt"/>
                <a:ea typeface="宋体" panose="02010600030101010101" pitchFamily="2" charset="-122"/>
                <a:cs typeface="+mn-cs"/>
                <a:sym typeface="+mn-ea"/>
              </a:rPr>
              <a:t>    </a:t>
            </a:r>
            <a:r>
              <a:rPr lang="zh-CN" altLang="en-US" sz="2400" b="1" dirty="0">
                <a:solidFill>
                  <a:srgbClr val="0000CC"/>
                </a:solidFill>
                <a:latin typeface="+mn-lt"/>
                <a:ea typeface="宋体" panose="02010600030101010101" pitchFamily="2" charset="-122"/>
                <a:cs typeface="+mn-cs"/>
                <a:sym typeface="+mn-ea"/>
              </a:rPr>
              <a:t>女主人公婚前与婚后的对比</a:t>
            </a:r>
            <a:endParaRPr lang="zh-CN" altLang="en-US" sz="2400" b="1" dirty="0">
              <a:solidFill>
                <a:srgbClr val="0000CC"/>
              </a:solidFill>
              <a:latin typeface="+mn-lt"/>
              <a:ea typeface="宋体" panose="02010600030101010101" pitchFamily="2" charset="-122"/>
              <a:cs typeface="+mn-cs"/>
              <a:sym typeface="+mn-ea"/>
            </a:endParaRPr>
          </a:p>
          <a:p>
            <a:pPr lvl="0" algn="l" eaLnBrk="1" hangingPunct="1"/>
            <a:r>
              <a:rPr lang="zh-CN" altLang="en-US" sz="2400" b="1" dirty="0">
                <a:solidFill>
                  <a:srgbClr val="0000CC"/>
                </a:solidFill>
                <a:latin typeface="+mn-lt"/>
                <a:ea typeface="宋体" panose="02010600030101010101" pitchFamily="2" charset="-122"/>
                <a:cs typeface="+mn-cs"/>
                <a:sym typeface="+mn-ea"/>
              </a:rPr>
              <a:t>     </a:t>
            </a:r>
            <a:r>
              <a:rPr lang="zh-CN" altLang="en-US" sz="2400" b="1" dirty="0">
                <a:solidFill>
                  <a:srgbClr val="FF0000"/>
                </a:solidFill>
                <a:latin typeface="+mn-lt"/>
                <a:ea typeface="宋体" panose="02010600030101010101" pitchFamily="2" charset="-122"/>
                <a:cs typeface="+mn-cs"/>
                <a:sym typeface="+mn-ea"/>
              </a:rPr>
              <a:t>婚前：</a:t>
            </a:r>
            <a:r>
              <a:rPr lang="zh-CN" altLang="en-US" sz="2400" b="1" dirty="0">
                <a:solidFill>
                  <a:srgbClr val="0000CC"/>
                </a:solidFill>
                <a:latin typeface="+mn-lt"/>
                <a:ea typeface="宋体" panose="02010600030101010101" pitchFamily="2" charset="-122"/>
                <a:cs typeface="+mn-cs"/>
                <a:sym typeface="+mn-ea"/>
              </a:rPr>
              <a:t> 幸福    “总角之宴，言笑晏晏。” “不见复关……载笑载言。”</a:t>
            </a:r>
            <a:endParaRPr lang="zh-CN" altLang="en-US" sz="2400" b="1" dirty="0">
              <a:solidFill>
                <a:srgbClr val="0000CC"/>
              </a:solidFill>
              <a:latin typeface="+mn-lt"/>
              <a:ea typeface="宋体" panose="02010600030101010101" pitchFamily="2" charset="-122"/>
              <a:cs typeface="+mn-cs"/>
              <a:sym typeface="+mn-ea"/>
            </a:endParaRPr>
          </a:p>
          <a:p>
            <a:pPr lvl="0" algn="l" eaLnBrk="1" hangingPunct="1"/>
            <a:r>
              <a:rPr lang="zh-CN" altLang="en-US" sz="2400" b="1" dirty="0">
                <a:solidFill>
                  <a:srgbClr val="0000CC"/>
                </a:solidFill>
                <a:latin typeface="+mn-lt"/>
                <a:ea typeface="宋体" panose="02010600030101010101" pitchFamily="2" charset="-122"/>
                <a:cs typeface="+mn-cs"/>
                <a:sym typeface="+mn-ea"/>
              </a:rPr>
              <a:t>     </a:t>
            </a:r>
            <a:r>
              <a:rPr lang="zh-CN" altLang="en-US" sz="2400" b="1" dirty="0">
                <a:solidFill>
                  <a:srgbClr val="FF0000"/>
                </a:solidFill>
                <a:latin typeface="+mn-lt"/>
                <a:ea typeface="宋体" panose="02010600030101010101" pitchFamily="2" charset="-122"/>
                <a:cs typeface="+mn-cs"/>
                <a:sym typeface="+mn-ea"/>
              </a:rPr>
              <a:t>婚后：</a:t>
            </a:r>
            <a:r>
              <a:rPr lang="zh-CN" altLang="en-US" sz="2400" b="1" dirty="0">
                <a:solidFill>
                  <a:srgbClr val="0000CC"/>
                </a:solidFill>
                <a:latin typeface="+mn-lt"/>
                <a:ea typeface="宋体" panose="02010600030101010101" pitchFamily="2" charset="-122"/>
                <a:cs typeface="+mn-cs"/>
                <a:sym typeface="+mn-ea"/>
              </a:rPr>
              <a:t> 痛苦    “夙兴夜寐，靡有朝矣”——劳累</a:t>
            </a:r>
            <a:endParaRPr lang="zh-CN" altLang="en-US" sz="2400" b="1" dirty="0">
              <a:solidFill>
                <a:srgbClr val="0000CC"/>
              </a:solidFill>
              <a:latin typeface="+mn-lt"/>
              <a:ea typeface="宋体" panose="02010600030101010101" pitchFamily="2" charset="-122"/>
              <a:cs typeface="+mn-cs"/>
              <a:sym typeface="+mn-ea"/>
            </a:endParaRPr>
          </a:p>
          <a:p>
            <a:pPr lvl="0" algn="l" eaLnBrk="1" hangingPunct="1"/>
            <a:r>
              <a:rPr lang="zh-CN" altLang="en-US" sz="2400" b="1" dirty="0">
                <a:solidFill>
                  <a:srgbClr val="0000CC"/>
                </a:solidFill>
                <a:latin typeface="+mn-lt"/>
                <a:ea typeface="宋体" panose="02010600030101010101" pitchFamily="2" charset="-122"/>
                <a:cs typeface="+mn-cs"/>
                <a:sym typeface="+mn-ea"/>
              </a:rPr>
              <a:t>“静言思之，躬自悼矣”——精神痛苦</a:t>
            </a:r>
            <a:endParaRPr lang="zh-CN" altLang="en-US" sz="2400" b="1" dirty="0">
              <a:solidFill>
                <a:srgbClr val="0000CC"/>
              </a:solidFill>
              <a:latin typeface="+mn-lt"/>
              <a:ea typeface="宋体" panose="02010600030101010101" pitchFamily="2" charset="-122"/>
              <a:cs typeface="+mn-cs"/>
              <a:sym typeface="+mn-ea"/>
            </a:endParaRPr>
          </a:p>
        </p:txBody>
      </p:sp>
      <p:sp>
        <p:nvSpPr>
          <p:cNvPr id="2" name="文本框 1"/>
          <p:cNvSpPr txBox="1"/>
          <p:nvPr/>
        </p:nvSpPr>
        <p:spPr>
          <a:xfrm>
            <a:off x="222250" y="4610100"/>
            <a:ext cx="8495030" cy="1260475"/>
          </a:xfrm>
          <a:prstGeom prst="rect">
            <a:avLst/>
          </a:prstGeom>
          <a:noFill/>
        </p:spPr>
        <p:txBody>
          <a:bodyPr wrap="square" rtlCol="0" anchor="t">
            <a:spAutoFit/>
          </a:bodyPr>
          <a:p>
            <a:pPr lvl="0" algn="l" eaLnBrk="1" hangingPunct="1"/>
            <a:r>
              <a:rPr lang="en-US" altLang="zh-CN" sz="2800" b="1" dirty="0">
                <a:solidFill>
                  <a:srgbClr val="0000CC"/>
                </a:solidFill>
                <a:latin typeface="+mn-lt"/>
                <a:ea typeface="宋体" panose="02010600030101010101" pitchFamily="2" charset="-122"/>
                <a:cs typeface="+mn-cs"/>
                <a:sym typeface="+mn-ea"/>
              </a:rPr>
              <a:t>    </a:t>
            </a:r>
            <a:r>
              <a:rPr lang="zh-CN" altLang="en-US" sz="2400" b="1" dirty="0">
                <a:solidFill>
                  <a:srgbClr val="0000CC"/>
                </a:solidFill>
                <a:latin typeface="+mn-lt"/>
                <a:ea typeface="宋体" panose="02010600030101010101" pitchFamily="2" charset="-122"/>
                <a:cs typeface="+mn-cs"/>
                <a:sym typeface="+mn-ea"/>
              </a:rPr>
              <a:t>氓婚前与婚后的对比。</a:t>
            </a:r>
            <a:endParaRPr lang="zh-CN" altLang="en-US" sz="2400" b="1" dirty="0">
              <a:solidFill>
                <a:srgbClr val="0000CC"/>
              </a:solidFill>
              <a:latin typeface="+mn-lt"/>
              <a:ea typeface="宋体" panose="02010600030101010101" pitchFamily="2" charset="-122"/>
              <a:cs typeface="+mn-cs"/>
              <a:sym typeface="+mn-ea"/>
            </a:endParaRPr>
          </a:p>
          <a:p>
            <a:pPr lvl="0" algn="l" eaLnBrk="1" hangingPunct="1"/>
            <a:r>
              <a:rPr lang="zh-CN" altLang="en-US" sz="2400" b="1" dirty="0">
                <a:solidFill>
                  <a:srgbClr val="0000CC"/>
                </a:solidFill>
                <a:latin typeface="+mn-lt"/>
                <a:ea typeface="宋体" panose="02010600030101010101" pitchFamily="2" charset="-122"/>
                <a:cs typeface="+mn-cs"/>
                <a:sym typeface="+mn-ea"/>
              </a:rPr>
              <a:t>     </a:t>
            </a:r>
            <a:r>
              <a:rPr lang="zh-CN" altLang="en-US" sz="2400" b="1" dirty="0">
                <a:solidFill>
                  <a:srgbClr val="FF0000"/>
                </a:solidFill>
                <a:latin typeface="+mn-lt"/>
                <a:ea typeface="宋体" panose="02010600030101010101" pitchFamily="2" charset="-122"/>
                <a:cs typeface="+mn-cs"/>
                <a:sym typeface="+mn-ea"/>
              </a:rPr>
              <a:t>婚前：</a:t>
            </a:r>
            <a:r>
              <a:rPr lang="zh-CN" altLang="en-US" sz="2400" b="1" dirty="0">
                <a:solidFill>
                  <a:srgbClr val="0000CC"/>
                </a:solidFill>
                <a:latin typeface="+mn-lt"/>
                <a:ea typeface="宋体" panose="02010600030101010101" pitchFamily="2" charset="-122"/>
                <a:cs typeface="+mn-cs"/>
                <a:sym typeface="+mn-ea"/>
              </a:rPr>
              <a:t>忠  厚——“氓之蚩蚩”</a:t>
            </a:r>
            <a:endParaRPr lang="zh-CN" altLang="en-US" sz="2400" b="1" dirty="0">
              <a:solidFill>
                <a:srgbClr val="0000CC"/>
              </a:solidFill>
              <a:latin typeface="+mn-lt"/>
              <a:ea typeface="宋体" panose="02010600030101010101" pitchFamily="2" charset="-122"/>
              <a:cs typeface="+mn-cs"/>
              <a:sym typeface="+mn-ea"/>
            </a:endParaRPr>
          </a:p>
          <a:p>
            <a:pPr lvl="0" algn="l" eaLnBrk="1" hangingPunct="1"/>
            <a:r>
              <a:rPr lang="zh-CN" altLang="en-US" sz="2400" b="1" dirty="0">
                <a:solidFill>
                  <a:srgbClr val="0000CC"/>
                </a:solidFill>
                <a:latin typeface="+mn-lt"/>
                <a:ea typeface="宋体" panose="02010600030101010101" pitchFamily="2" charset="-122"/>
                <a:cs typeface="+mn-cs"/>
                <a:sym typeface="+mn-ea"/>
              </a:rPr>
              <a:t>     </a:t>
            </a:r>
            <a:r>
              <a:rPr lang="zh-CN" altLang="en-US" sz="2400" b="1" dirty="0">
                <a:solidFill>
                  <a:srgbClr val="FF0000"/>
                </a:solidFill>
                <a:latin typeface="+mn-lt"/>
                <a:ea typeface="宋体" panose="02010600030101010101" pitchFamily="2" charset="-122"/>
                <a:cs typeface="+mn-cs"/>
                <a:sym typeface="+mn-ea"/>
              </a:rPr>
              <a:t>婚后</a:t>
            </a:r>
            <a:r>
              <a:rPr lang="zh-CN" altLang="en-US" sz="2400" b="1" dirty="0">
                <a:solidFill>
                  <a:srgbClr val="0000CC"/>
                </a:solidFill>
                <a:latin typeface="+mn-lt"/>
                <a:ea typeface="宋体" panose="02010600030101010101" pitchFamily="2" charset="-122"/>
                <a:cs typeface="+mn-cs"/>
                <a:sym typeface="+mn-ea"/>
              </a:rPr>
              <a:t>：变心  凶暴——“士贰其行” “至于暴矣”</a:t>
            </a:r>
            <a:endParaRPr lang="zh-CN" altLang="en-US" sz="2400" b="1" dirty="0">
              <a:solidFill>
                <a:srgbClr val="0000CC"/>
              </a:solidFill>
              <a:latin typeface="+mn-lt"/>
              <a:ea typeface="宋体" panose="02010600030101010101" pitchFamily="2" charset="-122"/>
              <a:cs typeface="+mn-cs"/>
              <a:sym typeface="+mn-ea"/>
            </a:endParaRPr>
          </a:p>
        </p:txBody>
      </p:sp>
      <p:sp>
        <p:nvSpPr>
          <p:cNvPr id="3" name="文本框 2"/>
          <p:cNvSpPr txBox="1"/>
          <p:nvPr/>
        </p:nvSpPr>
        <p:spPr>
          <a:xfrm>
            <a:off x="324485" y="5972810"/>
            <a:ext cx="8495030" cy="891540"/>
          </a:xfrm>
          <a:prstGeom prst="rect">
            <a:avLst/>
          </a:prstGeom>
          <a:noFill/>
        </p:spPr>
        <p:txBody>
          <a:bodyPr wrap="square" rtlCol="0" anchor="t">
            <a:spAutoFit/>
          </a:bodyPr>
          <a:p>
            <a:pPr lvl="0" algn="l" eaLnBrk="1" hangingPunct="1"/>
            <a:r>
              <a:rPr lang="en-US" altLang="zh-CN" sz="2800" b="1" dirty="0">
                <a:solidFill>
                  <a:srgbClr val="0000CC"/>
                </a:solidFill>
                <a:latin typeface="+mn-lt"/>
                <a:ea typeface="宋体" panose="02010600030101010101" pitchFamily="2" charset="-122"/>
                <a:cs typeface="+mn-cs"/>
                <a:sym typeface="+mn-ea"/>
              </a:rPr>
              <a:t>   </a:t>
            </a:r>
            <a:r>
              <a:rPr lang="en-US" altLang="zh-CN" sz="2800" b="1" dirty="0">
                <a:solidFill>
                  <a:srgbClr val="FF0000"/>
                </a:solidFill>
                <a:latin typeface="+mn-lt"/>
                <a:ea typeface="宋体" panose="02010600030101010101" pitchFamily="2" charset="-122"/>
                <a:cs typeface="+mn-cs"/>
                <a:sym typeface="+mn-ea"/>
              </a:rPr>
              <a:t> </a:t>
            </a:r>
            <a:r>
              <a:rPr lang="zh-CN" altLang="en-US" sz="2400" b="1" dirty="0">
                <a:solidFill>
                  <a:srgbClr val="FF0000"/>
                </a:solidFill>
                <a:latin typeface="+mn-lt"/>
                <a:ea typeface="宋体" panose="02010600030101010101" pitchFamily="2" charset="-122"/>
                <a:cs typeface="+mn-cs"/>
                <a:sym typeface="+mn-ea"/>
              </a:rPr>
              <a:t>作用：</a:t>
            </a:r>
            <a:r>
              <a:rPr lang="zh-CN" altLang="en-US" sz="2400" b="1" dirty="0">
                <a:solidFill>
                  <a:srgbClr val="0000CC"/>
                </a:solidFill>
                <a:latin typeface="+mn-lt"/>
                <a:ea typeface="宋体" panose="02010600030101010101" pitchFamily="2" charset="-122"/>
                <a:cs typeface="+mn-cs"/>
                <a:sym typeface="+mn-ea"/>
              </a:rPr>
              <a:t>突出女主人公的不幸命运，反映了我国古代妇女的悲惨生活。</a:t>
            </a:r>
            <a:endParaRPr lang="zh-CN" altLang="en-US" sz="2400" b="1" dirty="0">
              <a:solidFill>
                <a:srgbClr val="0000CC"/>
              </a:solidFill>
              <a:latin typeface="+mn-lt"/>
              <a:ea typeface="宋体" panose="02010600030101010101" pitchFamily="2"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anim calcmode="lin" valueType="num">
                                      <p:cBhvr>
                                        <p:cTn id="7"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ox(in)">
                                      <p:cBhvr>
                                        <p:cTn id="14" dur="2000"/>
                                        <p:tgtEl>
                                          <p:spTgt spid="7"/>
                                        </p:tgtEl>
                                      </p:cBhvr>
                                    </p:animEffect>
                                  </p:childTnLst>
                                </p:cTn>
                              </p:par>
                              <p:par>
                                <p:cTn id="15" presetID="26" presetClass="emph" presetSubtype="0" fill="hold" nodeType="withEffect">
                                  <p:stCondLst>
                                    <p:cond delay="0"/>
                                  </p:stCondLst>
                                  <p:endCondLst>
                                    <p:cond evt="onNext" delay="0">
                                      <p:tgtEl>
                                        <p:sldTgt/>
                                      </p:tgtEl>
                                    </p:cond>
                                  </p:endCondLst>
                                  <p:childTnLst>
                                    <p:animEffect transition="out" filter="fade">
                                      <p:cBhvr>
                                        <p:cTn id="16" dur="1000" tmFilter="0, 0; .2, .5; .8, .5; 1, 0"/>
                                        <p:tgtEl>
                                          <p:spTgt spid="39">
                                            <p:txEl>
                                              <p:charRg st="0" end="5"/>
                                            </p:txEl>
                                          </p:spTgt>
                                        </p:tgtEl>
                                      </p:cBhvr>
                                    </p:animEffect>
                                    <p:animScale>
                                      <p:cBhvr>
                                        <p:cTn id="17" dur="500" autoRev="1" fill="hold"/>
                                        <p:tgtEl>
                                          <p:spTgt spid="39">
                                            <p:txEl>
                                              <p:charRg st="0" end="5"/>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1"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amond(in)">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1"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ox(in)">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1"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ox(in)">
                                      <p:cBhvr>
                                        <p:cTn id="3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uild="allAtOnce"/>
      <p:bldP spid="10" grpId="0"/>
      <p:bldP spid="2" grpId="0"/>
      <p:bldP spid="3" grpId="0"/>
      <p:bldP spid="10" grpId="1"/>
      <p:bldP spid="2" grpId="1"/>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107315" y="1557020"/>
            <a:ext cx="8856980" cy="1876425"/>
            <a:chOff x="0" y="0"/>
            <a:chExt cx="13948" cy="5897"/>
          </a:xfrm>
        </p:grpSpPr>
        <p:pic>
          <p:nvPicPr>
            <p:cNvPr id="9" name="图片 8" descr="褐色画框"/>
            <p:cNvPicPr>
              <a:picLocks noChangeAspect="1"/>
            </p:cNvPicPr>
            <p:nvPr/>
          </p:nvPicPr>
          <p:blipFill>
            <a:blip r:embed="rId2"/>
            <a:srcRect l="6451" t="27481" r="8640" b="35870"/>
            <a:stretch>
              <a:fillRect/>
            </a:stretch>
          </p:blipFill>
          <p:spPr>
            <a:xfrm>
              <a:off x="0" y="0"/>
              <a:ext cx="13948" cy="5897"/>
            </a:xfrm>
            <a:prstGeom prst="rect">
              <a:avLst/>
            </a:prstGeom>
            <a:noFill/>
            <a:ln w="9525">
              <a:noFill/>
              <a:miter/>
            </a:ln>
          </p:spPr>
        </p:pic>
        <p:sp>
          <p:nvSpPr>
            <p:cNvPr id="53" name="文本框 52"/>
            <p:cNvSpPr txBox="1"/>
            <p:nvPr/>
          </p:nvSpPr>
          <p:spPr>
            <a:xfrm>
              <a:off x="567" y="341"/>
              <a:ext cx="12890" cy="4215"/>
            </a:xfrm>
            <a:prstGeom prst="rect">
              <a:avLst/>
            </a:prstGeom>
            <a:noFill/>
            <a:ln w="9525">
              <a:noFill/>
              <a:miter/>
            </a:ln>
          </p:spPr>
          <p:txBody>
            <a:bodyPr>
              <a:spAutoFit/>
            </a:bodyPr>
            <a:lstStyle/>
            <a:p>
              <a:pPr lvl="0" algn="l" eaLnBrk="1" latinLnBrk="0" hangingPunct="1"/>
              <a:r>
                <a:rPr lang="zh-CN" altLang="en-US" dirty="0">
                  <a:latin typeface="Arial" panose="020B0604020202020204" pitchFamily="34" charset="0"/>
                  <a:ea typeface="黑体" panose="02010600030101010101" charset="-122"/>
                </a:rPr>
                <a:t> </a:t>
              </a:r>
              <a:endParaRPr lang="zh-CN" altLang="en-US" dirty="0">
                <a:latin typeface="Arial" panose="020B0604020202020204" pitchFamily="34" charset="0"/>
                <a:ea typeface="黑体" panose="02010600030101010101" charset="-122"/>
              </a:endParaRPr>
            </a:p>
            <a:p>
              <a:pPr lvl="0" defTabSz="914400" fontAlgn="base">
                <a:buFont typeface="Arial" panose="020B0604020202020204" pitchFamily="34" charset="0"/>
                <a:buNone/>
              </a:pPr>
              <a:r>
                <a:rPr lang="zh-CN" altLang="en-US" sz="3200" b="1" dirty="0">
                  <a:effectLst>
                    <a:outerShdw blurRad="38100" dist="38100" dir="2700000">
                      <a:srgbClr val="C0C0C0"/>
                    </a:outerShdw>
                  </a:effectLst>
                  <a:latin typeface="+mn-ea"/>
                  <a:ea typeface="+mn-ea"/>
                  <a:cs typeface="+mn-ea"/>
                  <a:sym typeface="+mn-ea"/>
                </a:rPr>
                <a:t>（二）看不见的“手”</a:t>
              </a:r>
              <a:r>
                <a:rPr lang="en-US" altLang="x-none" sz="3200" b="1" dirty="0">
                  <a:effectLst>
                    <a:outerShdw blurRad="38100" dist="38100" dir="2700000">
                      <a:srgbClr val="C0C0C0"/>
                    </a:outerShdw>
                  </a:effectLst>
                  <a:latin typeface="+mn-ea"/>
                  <a:ea typeface="+mn-ea"/>
                  <a:cs typeface="+mn-ea"/>
                  <a:sym typeface="+mn-ea"/>
                </a:rPr>
                <a:t>——</a:t>
              </a:r>
              <a:r>
                <a:rPr lang="zh-CN" altLang="en-US" sz="3200" b="1" dirty="0">
                  <a:effectLst>
                    <a:outerShdw blurRad="38100" dist="38100" dir="2700000">
                      <a:srgbClr val="C0C0C0"/>
                    </a:outerShdw>
                  </a:effectLst>
                  <a:latin typeface="+mn-ea"/>
                  <a:ea typeface="+mn-ea"/>
                  <a:cs typeface="+mn-ea"/>
                  <a:sym typeface="+mn-ea"/>
                </a:rPr>
                <a:t>谁偷走了我的爱情？</a:t>
              </a:r>
              <a:r>
                <a:rPr lang="en-US" altLang="x-none" sz="3200" b="1" dirty="0">
                  <a:latin typeface="+mn-ea"/>
                  <a:ea typeface="+mn-ea"/>
                  <a:cs typeface="+mn-ea"/>
                  <a:sym typeface="+mn-ea"/>
                </a:rPr>
                <a:t>《</a:t>
              </a:r>
              <a:r>
                <a:rPr lang="zh-CN" altLang="en-US" sz="3200" b="1" dirty="0">
                  <a:latin typeface="+mn-ea"/>
                  <a:ea typeface="+mn-ea"/>
                  <a:cs typeface="+mn-ea"/>
                  <a:sym typeface="+mn-ea"/>
                </a:rPr>
                <a:t>氓</a:t>
              </a:r>
              <a:r>
                <a:rPr lang="en-US" altLang="x-none" sz="3200" b="1" dirty="0">
                  <a:latin typeface="+mn-ea"/>
                  <a:ea typeface="+mn-ea"/>
                  <a:cs typeface="+mn-ea"/>
                  <a:sym typeface="+mn-ea"/>
                </a:rPr>
                <a:t>》</a:t>
              </a:r>
              <a:r>
                <a:rPr lang="zh-CN" altLang="en-US" sz="3200" b="1" dirty="0">
                  <a:latin typeface="+mn-ea"/>
                  <a:ea typeface="+mn-ea"/>
                  <a:cs typeface="+mn-ea"/>
                  <a:sym typeface="+mn-ea"/>
                </a:rPr>
                <a:t>中的女主人公为什么被遗弃呢？ </a:t>
              </a:r>
              <a:endParaRPr lang="zh-CN" sz="3200" dirty="0">
                <a:latin typeface="Arial" panose="020B0604020202020204" pitchFamily="34" charset="0"/>
                <a:ea typeface="黑体" panose="02010600030101010101" charset="-122"/>
              </a:endParaRPr>
            </a:p>
          </p:txBody>
        </p:sp>
      </p:grpSp>
      <p:sp>
        <p:nvSpPr>
          <p:cNvPr id="21" name="折角形 20"/>
          <p:cNvSpPr/>
          <p:nvPr/>
        </p:nvSpPr>
        <p:spPr>
          <a:xfrm>
            <a:off x="0" y="621030"/>
            <a:ext cx="5753100" cy="819785"/>
          </a:xfrm>
          <a:prstGeom prst="foldedCorner">
            <a:avLst>
              <a:gd name="adj" fmla="val 12500"/>
            </a:avLst>
          </a:prstGeom>
          <a:solidFill>
            <a:schemeClr val="tx1">
              <a:alpha val="64000"/>
            </a:schemeClr>
          </a:solidFill>
          <a:ln w="9525">
            <a:noFill/>
          </a:ln>
        </p:spPr>
        <p:txBody>
          <a:bodyPr/>
          <a:lstStyle/>
          <a:p>
            <a:endParaRPr lang="zh-CN" altLang="en-US"/>
          </a:p>
        </p:txBody>
      </p:sp>
      <p:sp>
        <p:nvSpPr>
          <p:cNvPr id="25" name="AutoShape 66"/>
          <p:cNvSpPr>
            <a:spLocks noChangeArrowheads="1"/>
          </p:cNvSpPr>
          <p:nvPr/>
        </p:nvSpPr>
        <p:spPr bwMode="auto">
          <a:xfrm>
            <a:off x="611505" y="126873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26" name="Oval 47"/>
          <p:cNvSpPr>
            <a:spLocks noChangeAspect="1" noChangeArrowheads="1"/>
          </p:cNvSpPr>
          <p:nvPr/>
        </p:nvSpPr>
        <p:spPr bwMode="auto">
          <a:xfrm>
            <a:off x="3745230" y="1987550"/>
            <a:ext cx="109855" cy="76200"/>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Oval 48"/>
          <p:cNvSpPr>
            <a:spLocks noChangeAspect="1" noChangeArrowheads="1"/>
          </p:cNvSpPr>
          <p:nvPr/>
        </p:nvSpPr>
        <p:spPr bwMode="auto">
          <a:xfrm>
            <a:off x="4609465" y="835660"/>
            <a:ext cx="781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Oval 55"/>
          <p:cNvSpPr>
            <a:spLocks noChangeAspect="1" noChangeArrowheads="1"/>
          </p:cNvSpPr>
          <p:nvPr/>
        </p:nvSpPr>
        <p:spPr bwMode="auto">
          <a:xfrm>
            <a:off x="1187450" y="1196340"/>
            <a:ext cx="1162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文本框 38"/>
          <p:cNvSpPr txBox="1"/>
          <p:nvPr/>
        </p:nvSpPr>
        <p:spPr>
          <a:xfrm>
            <a:off x="179705" y="620395"/>
            <a:ext cx="5524500" cy="640080"/>
          </a:xfrm>
          <a:prstGeom prst="rect">
            <a:avLst/>
          </a:prstGeom>
          <a:noFill/>
          <a:ln w="9525">
            <a:noFill/>
            <a:miter/>
          </a:ln>
        </p:spPr>
        <p:txBody>
          <a:bodyPr wrap="square">
            <a:spAutoFit/>
          </a:bodyPr>
          <a:lstStyle/>
          <a:p>
            <a:pPr lvl="0" algn="l" eaLnBrk="1" hangingPunct="1">
              <a:spcBef>
                <a:spcPct val="50000"/>
              </a:spcBef>
            </a:pPr>
            <a:r>
              <a:rPr lang="zh-CN" altLang="en-US" sz="3600" b="1" dirty="0">
                <a:solidFill>
                  <a:schemeClr val="bg1"/>
                </a:solidFill>
                <a:latin typeface="Arial" panose="020B0604020202020204" pitchFamily="34" charset="0"/>
                <a:ea typeface="楷体_GB2312" panose="02010609030101010101" pitchFamily="49" charset="-122"/>
              </a:rPr>
              <a:t>二、合作探究，掌握规律</a:t>
            </a:r>
            <a:endParaRPr lang="zh-CN" altLang="en-US" sz="3600" b="1" dirty="0">
              <a:solidFill>
                <a:schemeClr val="bg1"/>
              </a:solidFill>
              <a:latin typeface="Arial" panose="020B0604020202020204" pitchFamily="34" charset="0"/>
              <a:ea typeface="楷体_GB2312" panose="02010609030101010101" pitchFamily="49" charset="-122"/>
            </a:endParaRPr>
          </a:p>
        </p:txBody>
      </p:sp>
      <p:sp>
        <p:nvSpPr>
          <p:cNvPr id="40" name="AutoShape 66"/>
          <p:cNvSpPr>
            <a:spLocks noChangeArrowheads="1"/>
          </p:cNvSpPr>
          <p:nvPr/>
        </p:nvSpPr>
        <p:spPr bwMode="auto">
          <a:xfrm>
            <a:off x="1907540" y="126873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1" name="AutoShape 66"/>
          <p:cNvSpPr>
            <a:spLocks noChangeArrowheads="1"/>
          </p:cNvSpPr>
          <p:nvPr/>
        </p:nvSpPr>
        <p:spPr bwMode="auto">
          <a:xfrm>
            <a:off x="1729105" y="76327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2" name="AutoShape 66"/>
          <p:cNvSpPr>
            <a:spLocks noChangeArrowheads="1"/>
          </p:cNvSpPr>
          <p:nvPr/>
        </p:nvSpPr>
        <p:spPr bwMode="auto">
          <a:xfrm>
            <a:off x="2880995" y="61912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3" name="AutoShape 66"/>
          <p:cNvSpPr>
            <a:spLocks noChangeArrowheads="1"/>
          </p:cNvSpPr>
          <p:nvPr/>
        </p:nvSpPr>
        <p:spPr bwMode="auto">
          <a:xfrm>
            <a:off x="5761355" y="133921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4" name="AutoShape 66"/>
          <p:cNvSpPr>
            <a:spLocks noChangeArrowheads="1"/>
          </p:cNvSpPr>
          <p:nvPr/>
        </p:nvSpPr>
        <p:spPr bwMode="auto">
          <a:xfrm>
            <a:off x="1152525" y="90741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5" name="AutoShape 66"/>
          <p:cNvSpPr>
            <a:spLocks noChangeArrowheads="1"/>
          </p:cNvSpPr>
          <p:nvPr/>
        </p:nvSpPr>
        <p:spPr bwMode="auto">
          <a:xfrm>
            <a:off x="3060065" y="126873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6" name="AutoShape 66"/>
          <p:cNvSpPr>
            <a:spLocks noChangeArrowheads="1"/>
          </p:cNvSpPr>
          <p:nvPr/>
        </p:nvSpPr>
        <p:spPr bwMode="auto">
          <a:xfrm>
            <a:off x="5257165" y="119507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7" name="Oval 47"/>
          <p:cNvSpPr>
            <a:spLocks noChangeAspect="1" noChangeArrowheads="1"/>
          </p:cNvSpPr>
          <p:nvPr/>
        </p:nvSpPr>
        <p:spPr bwMode="auto">
          <a:xfrm>
            <a:off x="5690235" y="907415"/>
            <a:ext cx="109855" cy="76200"/>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Oval 48"/>
          <p:cNvSpPr>
            <a:spLocks noChangeAspect="1" noChangeArrowheads="1"/>
          </p:cNvSpPr>
          <p:nvPr/>
        </p:nvSpPr>
        <p:spPr bwMode="auto">
          <a:xfrm>
            <a:off x="5507990" y="1052830"/>
            <a:ext cx="781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Oval 54"/>
          <p:cNvSpPr>
            <a:spLocks noChangeAspect="1" noChangeArrowheads="1"/>
          </p:cNvSpPr>
          <p:nvPr/>
        </p:nvSpPr>
        <p:spPr bwMode="auto">
          <a:xfrm>
            <a:off x="5041900" y="1051560"/>
            <a:ext cx="9334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Oval 55"/>
          <p:cNvSpPr>
            <a:spLocks noChangeAspect="1" noChangeArrowheads="1"/>
          </p:cNvSpPr>
          <p:nvPr/>
        </p:nvSpPr>
        <p:spPr bwMode="auto">
          <a:xfrm>
            <a:off x="793115" y="979170"/>
            <a:ext cx="1162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文本框 1"/>
          <p:cNvSpPr txBox="1"/>
          <p:nvPr/>
        </p:nvSpPr>
        <p:spPr>
          <a:xfrm>
            <a:off x="323215" y="3933190"/>
            <a:ext cx="8495030" cy="2651760"/>
          </a:xfrm>
          <a:prstGeom prst="rect">
            <a:avLst/>
          </a:prstGeom>
          <a:noFill/>
        </p:spPr>
        <p:txBody>
          <a:bodyPr wrap="square" rtlCol="0" anchor="t">
            <a:spAutoFit/>
          </a:bodyPr>
          <a:lstStyle/>
          <a:p>
            <a:pPr lvl="0" eaLnBrk="1" hangingPunct="1"/>
            <a:r>
              <a:rPr lang="zh-CN" altLang="en-US" sz="2800" b="1" dirty="0">
                <a:solidFill>
                  <a:srgbClr val="0000CC"/>
                </a:solidFill>
                <a:ea typeface="宋体" panose="02010600030101010101" pitchFamily="2" charset="-122"/>
                <a:sym typeface="+mn-ea"/>
              </a:rPr>
              <a:t>       独立思考形成自己的见解，然后小组交流讨论，并选出代表在全班展示。</a:t>
            </a:r>
            <a:endParaRPr lang="en-US" altLang="zh-CN" sz="2800" b="1" dirty="0">
              <a:solidFill>
                <a:srgbClr val="0000CC"/>
              </a:solidFill>
              <a:latin typeface="Arial" panose="020B0604020202020204" pitchFamily="34" charset="0"/>
              <a:ea typeface="宋体" panose="02010600030101010101" pitchFamily="2" charset="-122"/>
            </a:endParaRPr>
          </a:p>
          <a:p>
            <a:pPr lvl="0" eaLnBrk="1" hangingPunct="1"/>
            <a:r>
              <a:rPr lang="en-US" altLang="zh-CN" sz="2800" b="1" dirty="0">
                <a:solidFill>
                  <a:srgbClr val="0000CC"/>
                </a:solidFill>
                <a:ea typeface="宋体" panose="02010600030101010101" pitchFamily="2" charset="-122"/>
                <a:sym typeface="+mn-ea"/>
              </a:rPr>
              <a:t>       </a:t>
            </a:r>
            <a:r>
              <a:rPr lang="zh-CN" altLang="en-US" sz="2800" b="1" dirty="0">
                <a:solidFill>
                  <a:srgbClr val="0000CC"/>
                </a:solidFill>
                <a:ea typeface="宋体" panose="02010600030101010101" pitchFamily="2" charset="-122"/>
                <a:sym typeface="+mn-ea"/>
              </a:rPr>
              <a:t>别的同学发言时认真听取，理解其发言内容，做好补充评价准备。</a:t>
            </a:r>
            <a:endParaRPr lang="en-US" altLang="zh-CN" sz="2800" b="1" dirty="0">
              <a:solidFill>
                <a:srgbClr val="0000CC"/>
              </a:solidFill>
              <a:latin typeface="Arial" panose="020B0604020202020204" pitchFamily="34" charset="0"/>
              <a:ea typeface="宋体" panose="02010600030101010101" pitchFamily="2" charset="-122"/>
            </a:endParaRPr>
          </a:p>
          <a:p>
            <a:pPr lvl="0" eaLnBrk="1" hangingPunct="1"/>
            <a:r>
              <a:rPr lang="en-US" altLang="zh-CN" sz="2800" b="1" dirty="0">
                <a:solidFill>
                  <a:srgbClr val="0000CC"/>
                </a:solidFill>
                <a:ea typeface="宋体" panose="02010600030101010101" pitchFamily="2" charset="-122"/>
                <a:sym typeface="+mn-ea"/>
              </a:rPr>
              <a:t>       </a:t>
            </a:r>
            <a:r>
              <a:rPr lang="zh-CN" altLang="en-US" sz="2800" b="1" dirty="0">
                <a:solidFill>
                  <a:srgbClr val="0000CC"/>
                </a:solidFill>
                <a:ea typeface="宋体" panose="02010600030101010101" pitchFamily="2" charset="-122"/>
                <a:sym typeface="+mn-ea"/>
              </a:rPr>
              <a:t>后发言的同学可谈不同意见，也可进行补充完善，但不要重复前面同学的见解。</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par>
                                <p:cTn id="8" presetID="26" presetClass="emph" presetSubtype="0" fill="hold" grpId="0" nodeType="withEffect">
                                  <p:stCondLst>
                                    <p:cond delay="0"/>
                                  </p:stCondLst>
                                  <p:endCondLst>
                                    <p:cond evt="onNext" delay="0">
                                      <p:tgtEl>
                                        <p:sldTgt/>
                                      </p:tgtEl>
                                    </p:cond>
                                  </p:endCondLst>
                                  <p:childTnLst>
                                    <p:animEffect transition="out" filter="fade">
                                      <p:cBhvr>
                                        <p:cTn id="9" dur="1000" tmFilter="0, 0; .2, .5; .8, .5; 1, 0"/>
                                        <p:tgtEl>
                                          <p:spTgt spid="25"/>
                                        </p:tgtEl>
                                      </p:cBhvr>
                                    </p:animEffect>
                                    <p:animScale>
                                      <p:cBhvr>
                                        <p:cTn id="10" dur="500" autoRev="1" fill="hold"/>
                                        <p:tgtEl>
                                          <p:spTgt spid="25"/>
                                        </p:tgtEl>
                                      </p:cBhvr>
                                      <p:by x="105000" y="105000"/>
                                    </p:animScale>
                                  </p:childTnLst>
                                  <p:subTnLst>
                                    <p:set>
                                      <p:cBhvr override="childStyle">
                                        <p:cTn dur="1" fill="hold" display="0" masterRel="sameClick" afterEffect="1">
                                          <p:stCondLst>
                                            <p:cond evt="end" delay="0">
                                              <p:tn val="8"/>
                                            </p:cond>
                                          </p:stCondLst>
                                        </p:cTn>
                                        <p:tgtEl>
                                          <p:spTgt spid="25"/>
                                        </p:tgtEl>
                                        <p:attrNameLst>
                                          <p:attrName>style.visibility</p:attrName>
                                        </p:attrNameLst>
                                      </p:cBhvr>
                                      <p:to>
                                        <p:strVal val="hidden"/>
                                      </p:to>
                                    </p:set>
                                  </p:sub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childTnLst>
                                </p:cTn>
                              </p:par>
                              <p:par>
                                <p:cTn id="17" presetID="26" presetClass="emph" presetSubtype="0" fill="hold" grpId="1" nodeType="withEffect">
                                  <p:stCondLst>
                                    <p:cond delay="0"/>
                                  </p:stCondLst>
                                  <p:childTnLst>
                                    <p:animEffect transition="out" filter="fade">
                                      <p:cBhvr>
                                        <p:cTn id="18" dur="1000" tmFilter="0, 0; .2, .5; .8, .5; 1, 0"/>
                                        <p:tgtEl>
                                          <p:spTgt spid="37"/>
                                        </p:tgtEl>
                                      </p:cBhvr>
                                    </p:animEffect>
                                    <p:animScale>
                                      <p:cBhvr>
                                        <p:cTn id="19" dur="500" autoRev="1" fill="hold"/>
                                        <p:tgtEl>
                                          <p:spTgt spid="37"/>
                                        </p:tgtEl>
                                      </p:cBhvr>
                                      <p:by x="105000" y="105000"/>
                                    </p:animScale>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childTnLst>
                                </p:cTn>
                              </p:par>
                              <p:par>
                                <p:cTn id="23" presetID="26" presetClass="emph" presetSubtype="0" fill="hold" grpId="1" nodeType="withEffect">
                                  <p:stCondLst>
                                    <p:cond delay="0"/>
                                  </p:stCondLst>
                                  <p:childTnLst>
                                    <p:animEffect transition="out" filter="fade">
                                      <p:cBhvr>
                                        <p:cTn id="24" dur="1000" tmFilter="0, 0; .2, .5; .8, .5; 1, 0"/>
                                        <p:tgtEl>
                                          <p:spTgt spid="38"/>
                                        </p:tgtEl>
                                      </p:cBhvr>
                                    </p:animEffect>
                                    <p:animScale>
                                      <p:cBhvr>
                                        <p:cTn id="25" dur="500" autoRev="1" fill="hold"/>
                                        <p:tgtEl>
                                          <p:spTgt spid="38"/>
                                        </p:tgtEl>
                                      </p:cBhvr>
                                      <p:by x="105000" y="105000"/>
                                    </p:animScale>
                                  </p:childTnLst>
                                </p:cTn>
                              </p:par>
                              <p:par>
                                <p:cTn id="26" presetID="53" presetClass="entr" presetSubtype="16" fill="hold" grpId="0" nodeType="withEffect">
                                  <p:stCondLst>
                                    <p:cond delay="0"/>
                                  </p:stCondLst>
                                  <p:childTnLst>
                                    <p:set>
                                      <p:cBhvr>
                                        <p:cTn id="27" dur="1" fill="hold">
                                          <p:stCondLst>
                                            <p:cond delay="0"/>
                                          </p:stCondLst>
                                        </p:cTn>
                                        <p:tgtEl>
                                          <p:spTgt spid="39">
                                            <p:txEl>
                                              <p:pRg st="0" end="0"/>
                                            </p:txEl>
                                          </p:spTgt>
                                        </p:tgtEl>
                                        <p:attrNameLst>
                                          <p:attrName>style.visibility</p:attrName>
                                        </p:attrNameLst>
                                      </p:cBhvr>
                                      <p:to>
                                        <p:strVal val="visible"/>
                                      </p:to>
                                    </p:set>
                                    <p:anim calcmode="lin" valueType="num">
                                      <p:cBhvr>
                                        <p:cTn id="28"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39">
                                            <p:txEl>
                                              <p:pRg st="0" end="0"/>
                                            </p:txEl>
                                          </p:spTgt>
                                        </p:tgtEl>
                                      </p:cBhvr>
                                    </p:animEffect>
                                  </p:childTnLst>
                                </p:cTn>
                              </p:par>
                              <p:par>
                                <p:cTn id="31" presetID="26" presetClass="emph" presetSubtype="0" fill="hold" nodeType="withEffect">
                                  <p:stCondLst>
                                    <p:cond delay="0"/>
                                  </p:stCondLst>
                                  <p:endCondLst>
                                    <p:cond evt="onNext" delay="0">
                                      <p:tgtEl>
                                        <p:sldTgt/>
                                      </p:tgtEl>
                                    </p:cond>
                                  </p:endCondLst>
                                  <p:childTnLst>
                                    <p:animEffect transition="out" filter="fade">
                                      <p:cBhvr>
                                        <p:cTn id="32" dur="1000" tmFilter="0, 0; .2, .5; .8, .5; 1, 0"/>
                                        <p:tgtEl>
                                          <p:spTgt spid="39">
                                            <p:txEl>
                                              <p:charRg st="0" end="5"/>
                                            </p:txEl>
                                          </p:spTgt>
                                        </p:tgtEl>
                                      </p:cBhvr>
                                    </p:animEffect>
                                    <p:animScale>
                                      <p:cBhvr>
                                        <p:cTn id="33" dur="500" autoRev="1" fill="hold"/>
                                        <p:tgtEl>
                                          <p:spTgt spid="39">
                                            <p:txEl>
                                              <p:charRg st="0" end="5"/>
                                            </p:txEl>
                                          </p:spTgt>
                                        </p:tgtEl>
                                      </p:cBhvr>
                                      <p:by x="105000" y="105000"/>
                                    </p:animScale>
                                  </p:childTnLst>
                                </p:cTn>
                              </p:par>
                              <p:par>
                                <p:cTn id="34" presetID="26" presetClass="emph" presetSubtype="0" fill="hold" grpId="0" nodeType="withEffect">
                                  <p:stCondLst>
                                    <p:cond delay="0"/>
                                  </p:stCondLst>
                                  <p:endCondLst>
                                    <p:cond evt="onNext" delay="0">
                                      <p:tgtEl>
                                        <p:sldTgt/>
                                      </p:tgtEl>
                                    </p:cond>
                                  </p:endCondLst>
                                  <p:childTnLst>
                                    <p:animEffect transition="out" filter="fade">
                                      <p:cBhvr>
                                        <p:cTn id="35" dur="1000" tmFilter="0, 0; .2, .5; .8, .5; 1, 0"/>
                                        <p:tgtEl>
                                          <p:spTgt spid="40"/>
                                        </p:tgtEl>
                                      </p:cBhvr>
                                    </p:animEffect>
                                    <p:animScale>
                                      <p:cBhvr>
                                        <p:cTn id="36" dur="500" autoRev="1" fill="hold"/>
                                        <p:tgtEl>
                                          <p:spTgt spid="40"/>
                                        </p:tgtEl>
                                      </p:cBhvr>
                                      <p:by x="105000" y="105000"/>
                                    </p:animScale>
                                  </p:childTnLst>
                                  <p:subTnLst>
                                    <p:set>
                                      <p:cBhvr override="childStyle">
                                        <p:cTn dur="1" fill="hold" display="0" masterRel="sameClick" afterEffect="1">
                                          <p:stCondLst>
                                            <p:cond evt="end" delay="0">
                                              <p:tn val="34"/>
                                            </p:cond>
                                          </p:stCondLst>
                                        </p:cTn>
                                        <p:tgtEl>
                                          <p:spTgt spid="40"/>
                                        </p:tgtEl>
                                        <p:attrNameLst>
                                          <p:attrName>style.visibility</p:attrName>
                                        </p:attrNameLst>
                                      </p:cBhvr>
                                      <p:to>
                                        <p:strVal val="hidden"/>
                                      </p:to>
                                    </p:set>
                                  </p:subTnLst>
                                </p:cTn>
                              </p:par>
                              <p:par>
                                <p:cTn id="37" presetID="26" presetClass="emph" presetSubtype="0" fill="hold" grpId="0" nodeType="withEffect">
                                  <p:stCondLst>
                                    <p:cond delay="0"/>
                                  </p:stCondLst>
                                  <p:endCondLst>
                                    <p:cond evt="onNext" delay="0">
                                      <p:tgtEl>
                                        <p:sldTgt/>
                                      </p:tgtEl>
                                    </p:cond>
                                  </p:endCondLst>
                                  <p:childTnLst>
                                    <p:animEffect transition="out" filter="fade">
                                      <p:cBhvr>
                                        <p:cTn id="38" dur="1000" tmFilter="0, 0; .2, .5; .8, .5; 1, 0"/>
                                        <p:tgtEl>
                                          <p:spTgt spid="41"/>
                                        </p:tgtEl>
                                      </p:cBhvr>
                                    </p:animEffect>
                                    <p:animScale>
                                      <p:cBhvr>
                                        <p:cTn id="39" dur="500" autoRev="1" fill="hold"/>
                                        <p:tgtEl>
                                          <p:spTgt spid="41"/>
                                        </p:tgtEl>
                                      </p:cBhvr>
                                      <p:by x="105000" y="105000"/>
                                    </p:animScale>
                                  </p:childTnLst>
                                  <p:subTnLst>
                                    <p:set>
                                      <p:cBhvr override="childStyle">
                                        <p:cTn dur="1" fill="hold" display="0" masterRel="sameClick" afterEffect="1">
                                          <p:stCondLst>
                                            <p:cond evt="end" delay="0">
                                              <p:tn val="37"/>
                                            </p:cond>
                                          </p:stCondLst>
                                        </p:cTn>
                                        <p:tgtEl>
                                          <p:spTgt spid="41"/>
                                        </p:tgtEl>
                                        <p:attrNameLst>
                                          <p:attrName>style.visibility</p:attrName>
                                        </p:attrNameLst>
                                      </p:cBhvr>
                                      <p:to>
                                        <p:strVal val="hidden"/>
                                      </p:to>
                                    </p:set>
                                  </p:subTnLst>
                                </p:cTn>
                              </p:par>
                              <p:par>
                                <p:cTn id="40" presetID="26" presetClass="emph" presetSubtype="0" fill="hold" grpId="0" nodeType="withEffect">
                                  <p:stCondLst>
                                    <p:cond delay="0"/>
                                  </p:stCondLst>
                                  <p:endCondLst>
                                    <p:cond evt="onNext" delay="0">
                                      <p:tgtEl>
                                        <p:sldTgt/>
                                      </p:tgtEl>
                                    </p:cond>
                                  </p:endCondLst>
                                  <p:childTnLst>
                                    <p:animEffect transition="out" filter="fade">
                                      <p:cBhvr>
                                        <p:cTn id="41" dur="1000" tmFilter="0, 0; .2, .5; .8, .5; 1, 0"/>
                                        <p:tgtEl>
                                          <p:spTgt spid="42"/>
                                        </p:tgtEl>
                                      </p:cBhvr>
                                    </p:animEffect>
                                    <p:animScale>
                                      <p:cBhvr>
                                        <p:cTn id="42" dur="500" autoRev="1" fill="hold"/>
                                        <p:tgtEl>
                                          <p:spTgt spid="42"/>
                                        </p:tgtEl>
                                      </p:cBhvr>
                                      <p:by x="105000" y="105000"/>
                                    </p:animScale>
                                  </p:childTnLst>
                                  <p:subTnLst>
                                    <p:set>
                                      <p:cBhvr override="childStyle">
                                        <p:cTn dur="1" fill="hold" display="0" masterRel="sameClick" afterEffect="1">
                                          <p:stCondLst>
                                            <p:cond evt="end" delay="0">
                                              <p:tn val="40"/>
                                            </p:cond>
                                          </p:stCondLst>
                                        </p:cTn>
                                        <p:tgtEl>
                                          <p:spTgt spid="42"/>
                                        </p:tgtEl>
                                        <p:attrNameLst>
                                          <p:attrName>style.visibility</p:attrName>
                                        </p:attrNameLst>
                                      </p:cBhvr>
                                      <p:to>
                                        <p:strVal val="hidden"/>
                                      </p:to>
                                    </p:set>
                                  </p:subTnLst>
                                </p:cTn>
                              </p:par>
                              <p:par>
                                <p:cTn id="43" presetID="26" presetClass="emph" presetSubtype="0" fill="hold" grpId="0" nodeType="withEffect">
                                  <p:stCondLst>
                                    <p:cond delay="0"/>
                                  </p:stCondLst>
                                  <p:endCondLst>
                                    <p:cond evt="onNext" delay="0">
                                      <p:tgtEl>
                                        <p:sldTgt/>
                                      </p:tgtEl>
                                    </p:cond>
                                  </p:endCondLst>
                                  <p:childTnLst>
                                    <p:animEffect transition="out" filter="fade">
                                      <p:cBhvr>
                                        <p:cTn id="44" dur="1000" tmFilter="0, 0; .2, .5; .8, .5; 1, 0"/>
                                        <p:tgtEl>
                                          <p:spTgt spid="43"/>
                                        </p:tgtEl>
                                      </p:cBhvr>
                                    </p:animEffect>
                                    <p:animScale>
                                      <p:cBhvr>
                                        <p:cTn id="45" dur="500" autoRev="1" fill="hold"/>
                                        <p:tgtEl>
                                          <p:spTgt spid="43"/>
                                        </p:tgtEl>
                                      </p:cBhvr>
                                      <p:by x="105000" y="105000"/>
                                    </p:animScale>
                                  </p:childTnLst>
                                  <p:subTnLst>
                                    <p:set>
                                      <p:cBhvr override="childStyle">
                                        <p:cTn dur="1" fill="hold" display="0" masterRel="sameClick" afterEffect="1">
                                          <p:stCondLst>
                                            <p:cond evt="end" delay="0">
                                              <p:tn val="43"/>
                                            </p:cond>
                                          </p:stCondLst>
                                        </p:cTn>
                                        <p:tgtEl>
                                          <p:spTgt spid="43"/>
                                        </p:tgtEl>
                                        <p:attrNameLst>
                                          <p:attrName>style.visibility</p:attrName>
                                        </p:attrNameLst>
                                      </p:cBhvr>
                                      <p:to>
                                        <p:strVal val="hidden"/>
                                      </p:to>
                                    </p:set>
                                  </p:subTnLst>
                                </p:cTn>
                              </p:par>
                              <p:par>
                                <p:cTn id="46" presetID="26" presetClass="emph" presetSubtype="0" fill="hold" grpId="0" nodeType="withEffect">
                                  <p:stCondLst>
                                    <p:cond delay="0"/>
                                  </p:stCondLst>
                                  <p:endCondLst>
                                    <p:cond evt="onNext" delay="0">
                                      <p:tgtEl>
                                        <p:sldTgt/>
                                      </p:tgtEl>
                                    </p:cond>
                                  </p:endCondLst>
                                  <p:childTnLst>
                                    <p:animEffect transition="out" filter="fade">
                                      <p:cBhvr>
                                        <p:cTn id="47" dur="1000" tmFilter="0, 0; .2, .5; .8, .5; 1, 0"/>
                                        <p:tgtEl>
                                          <p:spTgt spid="44"/>
                                        </p:tgtEl>
                                      </p:cBhvr>
                                    </p:animEffect>
                                    <p:animScale>
                                      <p:cBhvr>
                                        <p:cTn id="48" dur="500" autoRev="1" fill="hold"/>
                                        <p:tgtEl>
                                          <p:spTgt spid="44"/>
                                        </p:tgtEl>
                                      </p:cBhvr>
                                      <p:by x="105000" y="105000"/>
                                    </p:animScale>
                                  </p:childTnLst>
                                  <p:subTnLst>
                                    <p:set>
                                      <p:cBhvr override="childStyle">
                                        <p:cTn dur="1" fill="hold" display="0" masterRel="sameClick" afterEffect="1">
                                          <p:stCondLst>
                                            <p:cond evt="end" delay="0">
                                              <p:tn val="46"/>
                                            </p:cond>
                                          </p:stCondLst>
                                        </p:cTn>
                                        <p:tgtEl>
                                          <p:spTgt spid="44"/>
                                        </p:tgtEl>
                                        <p:attrNameLst>
                                          <p:attrName>style.visibility</p:attrName>
                                        </p:attrNameLst>
                                      </p:cBhvr>
                                      <p:to>
                                        <p:strVal val="hidden"/>
                                      </p:to>
                                    </p:set>
                                  </p:subTnLst>
                                </p:cTn>
                              </p:par>
                              <p:par>
                                <p:cTn id="49" presetID="26" presetClass="emph" presetSubtype="0" fill="hold" grpId="0" nodeType="withEffect">
                                  <p:stCondLst>
                                    <p:cond delay="0"/>
                                  </p:stCondLst>
                                  <p:endCondLst>
                                    <p:cond evt="onNext" delay="0">
                                      <p:tgtEl>
                                        <p:sldTgt/>
                                      </p:tgtEl>
                                    </p:cond>
                                  </p:endCondLst>
                                  <p:childTnLst>
                                    <p:animEffect transition="out" filter="fade">
                                      <p:cBhvr>
                                        <p:cTn id="50" dur="1000" tmFilter="0, 0; .2, .5; .8, .5; 1, 0"/>
                                        <p:tgtEl>
                                          <p:spTgt spid="45"/>
                                        </p:tgtEl>
                                      </p:cBhvr>
                                    </p:animEffect>
                                    <p:animScale>
                                      <p:cBhvr>
                                        <p:cTn id="51" dur="500" autoRev="1" fill="hold"/>
                                        <p:tgtEl>
                                          <p:spTgt spid="45"/>
                                        </p:tgtEl>
                                      </p:cBhvr>
                                      <p:by x="105000" y="105000"/>
                                    </p:animScale>
                                  </p:childTnLst>
                                  <p:subTnLst>
                                    <p:set>
                                      <p:cBhvr override="childStyle">
                                        <p:cTn dur="1" fill="hold" display="0" masterRel="sameClick" afterEffect="1">
                                          <p:stCondLst>
                                            <p:cond evt="end" delay="0">
                                              <p:tn val="49"/>
                                            </p:cond>
                                          </p:stCondLst>
                                        </p:cTn>
                                        <p:tgtEl>
                                          <p:spTgt spid="45"/>
                                        </p:tgtEl>
                                        <p:attrNameLst>
                                          <p:attrName>style.visibility</p:attrName>
                                        </p:attrNameLst>
                                      </p:cBhvr>
                                      <p:to>
                                        <p:strVal val="hidden"/>
                                      </p:to>
                                    </p:set>
                                  </p:subTnLst>
                                </p:cTn>
                              </p:par>
                              <p:par>
                                <p:cTn id="52" presetID="26" presetClass="emph" presetSubtype="0" fill="hold" grpId="0" nodeType="withEffect">
                                  <p:stCondLst>
                                    <p:cond delay="0"/>
                                  </p:stCondLst>
                                  <p:endCondLst>
                                    <p:cond evt="onNext" delay="0">
                                      <p:tgtEl>
                                        <p:sldTgt/>
                                      </p:tgtEl>
                                    </p:cond>
                                  </p:endCondLst>
                                  <p:childTnLst>
                                    <p:animEffect transition="out" filter="fade">
                                      <p:cBhvr>
                                        <p:cTn id="53" dur="1000" tmFilter="0, 0; .2, .5; .8, .5; 1, 0"/>
                                        <p:tgtEl>
                                          <p:spTgt spid="46"/>
                                        </p:tgtEl>
                                      </p:cBhvr>
                                    </p:animEffect>
                                    <p:animScale>
                                      <p:cBhvr>
                                        <p:cTn id="54" dur="500" autoRev="1" fill="hold"/>
                                        <p:tgtEl>
                                          <p:spTgt spid="46"/>
                                        </p:tgtEl>
                                      </p:cBhvr>
                                      <p:by x="105000" y="105000"/>
                                    </p:animScale>
                                  </p:childTnLst>
                                  <p:subTnLst>
                                    <p:set>
                                      <p:cBhvr override="childStyle">
                                        <p:cTn dur="1" fill="hold" display="0" masterRel="sameClick" afterEffect="1">
                                          <p:stCondLst>
                                            <p:cond evt="end" delay="0">
                                              <p:tn val="52"/>
                                            </p:cond>
                                          </p:stCondLst>
                                        </p:cTn>
                                        <p:tgtEl>
                                          <p:spTgt spid="46"/>
                                        </p:tgtEl>
                                        <p:attrNameLst>
                                          <p:attrName>style.visibility</p:attrName>
                                        </p:attrNameLst>
                                      </p:cBhvr>
                                      <p:to>
                                        <p:strVal val="hidden"/>
                                      </p:to>
                                    </p:set>
                                  </p:subTnLst>
                                </p:cTn>
                              </p:par>
                              <p:par>
                                <p:cTn id="55" presetID="10"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1000"/>
                                        <p:tgtEl>
                                          <p:spTgt spid="48"/>
                                        </p:tgtEl>
                                      </p:cBhvr>
                                    </p:animEffect>
                                  </p:childTnLst>
                                </p:cTn>
                              </p:par>
                              <p:par>
                                <p:cTn id="61" presetID="26" presetClass="emph" presetSubtype="0" fill="hold" grpId="1" nodeType="withEffect">
                                  <p:stCondLst>
                                    <p:cond delay="0"/>
                                  </p:stCondLst>
                                  <p:childTnLst>
                                    <p:animEffect transition="out" filter="fade">
                                      <p:cBhvr>
                                        <p:cTn id="62" dur="1000" tmFilter="0, 0; .2, .5; .8, .5; 1, 0"/>
                                        <p:tgtEl>
                                          <p:spTgt spid="48"/>
                                        </p:tgtEl>
                                      </p:cBhvr>
                                    </p:animEffect>
                                    <p:animScale>
                                      <p:cBhvr>
                                        <p:cTn id="63" dur="500" autoRev="1" fill="hold"/>
                                        <p:tgtEl>
                                          <p:spTgt spid="48"/>
                                        </p:tgtEl>
                                      </p:cBhvr>
                                      <p:by x="105000" y="105000"/>
                                    </p:animScale>
                                  </p:childTnLst>
                                </p:cTn>
                              </p:par>
                              <p:par>
                                <p:cTn id="64" presetID="10" presetClass="entr" presetSubtype="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1000"/>
                                        <p:tgtEl>
                                          <p:spTgt spid="49"/>
                                        </p:tgtEl>
                                      </p:cBhvr>
                                    </p:animEffect>
                                  </p:childTnLst>
                                </p:cTn>
                              </p:par>
                              <p:par>
                                <p:cTn id="67" presetID="26" presetClass="emph" presetSubtype="0" fill="hold" grpId="1" nodeType="withEffect">
                                  <p:stCondLst>
                                    <p:cond delay="0"/>
                                  </p:stCondLst>
                                  <p:childTnLst>
                                    <p:animEffect transition="out" filter="fade">
                                      <p:cBhvr>
                                        <p:cTn id="68" dur="1000" tmFilter="0, 0; .2, .5; .8, .5; 1, 0"/>
                                        <p:tgtEl>
                                          <p:spTgt spid="49"/>
                                        </p:tgtEl>
                                      </p:cBhvr>
                                    </p:animEffect>
                                    <p:animScale>
                                      <p:cBhvr>
                                        <p:cTn id="69" dur="500" autoRev="1" fill="hold"/>
                                        <p:tgtEl>
                                          <p:spTgt spid="49"/>
                                        </p:tgtEl>
                                      </p:cBhvr>
                                      <p:by x="105000" y="105000"/>
                                    </p:animScale>
                                  </p:childTnLst>
                                </p:cTn>
                              </p:par>
                              <p:par>
                                <p:cTn id="70" presetID="10"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1000"/>
                                        <p:tgtEl>
                                          <p:spTgt spid="50"/>
                                        </p:tgtEl>
                                      </p:cBhvr>
                                    </p:animEffect>
                                  </p:childTnLst>
                                </p:cTn>
                              </p:par>
                              <p:par>
                                <p:cTn id="73" presetID="26" presetClass="emph" presetSubtype="0" fill="hold" grpId="1" nodeType="withEffect">
                                  <p:stCondLst>
                                    <p:cond delay="0"/>
                                  </p:stCondLst>
                                  <p:childTnLst>
                                    <p:animEffect transition="out" filter="fade">
                                      <p:cBhvr>
                                        <p:cTn id="74" dur="1000" tmFilter="0, 0; .2, .5; .8, .5; 1, 0"/>
                                        <p:tgtEl>
                                          <p:spTgt spid="50"/>
                                        </p:tgtEl>
                                      </p:cBhvr>
                                    </p:animEffect>
                                    <p:animScale>
                                      <p:cBhvr>
                                        <p:cTn id="75" dur="500" autoRev="1" fill="hold"/>
                                        <p:tgtEl>
                                          <p:spTgt spid="50"/>
                                        </p:tgtEl>
                                      </p:cBhvr>
                                      <p:by x="105000" y="105000"/>
                                    </p:animScale>
                                  </p:childTnLst>
                                </p:cTn>
                              </p:par>
                            </p:childTnLst>
                          </p:cTn>
                        </p:par>
                        <p:par>
                          <p:cTn id="76" fill="hold">
                            <p:stCondLst>
                              <p:cond delay="500"/>
                            </p:stCondLst>
                            <p:childTnLst>
                              <p:par>
                                <p:cTn id="77" presetID="3" presetClass="entr" presetSubtype="10" fill="hold"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blinds(horizontal)">
                                      <p:cBhvr>
                                        <p:cTn id="79" dur="500"/>
                                        <p:tgtEl>
                                          <p:spTgt spid="7"/>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blinds(horizontal)">
                                      <p:cBhvr>
                                        <p:cTn id="82" dur="500"/>
                                        <p:tgtEl>
                                          <p:spTgt spid="2"/>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grpId="1" nodeType="clickEffect">
                                  <p:stCondLst>
                                    <p:cond delay="0"/>
                                  </p:stCondLst>
                                  <p:childTnLst>
                                    <p:set>
                                      <p:cBhvr>
                                        <p:cTn id="8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37" grpId="0" bldLvl="0" animBg="1"/>
      <p:bldP spid="37" grpId="1" bldLvl="0" animBg="1"/>
      <p:bldP spid="38" grpId="0" bldLvl="0" animBg="1"/>
      <p:bldP spid="38" grpId="1" bldLvl="0" animBg="1"/>
      <p:bldP spid="39" grpId="0" build="allAtOnce"/>
      <p:bldP spid="40"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8" grpId="1" bldLvl="0" animBg="1"/>
      <p:bldP spid="49" grpId="0" bldLvl="0" animBg="1"/>
      <p:bldP spid="49" grpId="1" bldLvl="0" animBg="1"/>
      <p:bldP spid="50" grpId="0" bldLvl="0" animBg="1"/>
      <p:bldP spid="50" grpId="1" bldLvl="0" animBg="1"/>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107315" y="1557020"/>
            <a:ext cx="8856980" cy="1876425"/>
            <a:chOff x="0" y="0"/>
            <a:chExt cx="13948" cy="5897"/>
          </a:xfrm>
        </p:grpSpPr>
        <p:pic>
          <p:nvPicPr>
            <p:cNvPr id="9" name="图片 8" descr="褐色画框"/>
            <p:cNvPicPr>
              <a:picLocks noChangeAspect="1"/>
            </p:cNvPicPr>
            <p:nvPr/>
          </p:nvPicPr>
          <p:blipFill>
            <a:blip r:embed="rId2"/>
            <a:srcRect l="6451" t="27481" r="8640" b="35870"/>
            <a:stretch>
              <a:fillRect/>
            </a:stretch>
          </p:blipFill>
          <p:spPr>
            <a:xfrm>
              <a:off x="0" y="0"/>
              <a:ext cx="13948" cy="5897"/>
            </a:xfrm>
            <a:prstGeom prst="rect">
              <a:avLst/>
            </a:prstGeom>
            <a:noFill/>
            <a:ln w="9525">
              <a:noFill/>
              <a:miter/>
            </a:ln>
          </p:spPr>
        </p:pic>
        <p:sp>
          <p:nvSpPr>
            <p:cNvPr id="53" name="文本框 52"/>
            <p:cNvSpPr txBox="1"/>
            <p:nvPr/>
          </p:nvSpPr>
          <p:spPr>
            <a:xfrm>
              <a:off x="567" y="341"/>
              <a:ext cx="12890" cy="4215"/>
            </a:xfrm>
            <a:prstGeom prst="rect">
              <a:avLst/>
            </a:prstGeom>
            <a:noFill/>
            <a:ln w="9525">
              <a:noFill/>
              <a:miter/>
            </a:ln>
          </p:spPr>
          <p:txBody>
            <a:bodyPr>
              <a:spAutoFit/>
            </a:bodyPr>
            <a:lstStyle/>
            <a:p>
              <a:pPr lvl="0" algn="l" eaLnBrk="1" latinLnBrk="0" hangingPunct="1"/>
              <a:r>
                <a:rPr lang="zh-CN" altLang="en-US" dirty="0">
                  <a:latin typeface="Arial" panose="020B0604020202020204" pitchFamily="34" charset="0"/>
                  <a:ea typeface="黑体" panose="02010600030101010101" charset="-122"/>
                </a:rPr>
                <a:t> </a:t>
              </a:r>
              <a:endParaRPr lang="zh-CN" altLang="en-US" dirty="0">
                <a:latin typeface="Arial" panose="020B0604020202020204" pitchFamily="34" charset="0"/>
                <a:ea typeface="黑体" panose="02010600030101010101" charset="-122"/>
              </a:endParaRPr>
            </a:p>
            <a:p>
              <a:pPr lvl="0" defTabSz="914400" fontAlgn="base">
                <a:buFont typeface="Arial" panose="020B0604020202020204" pitchFamily="34" charset="0"/>
                <a:buNone/>
              </a:pPr>
              <a:r>
                <a:rPr lang="zh-CN" altLang="en-US" sz="3200" b="1" dirty="0">
                  <a:effectLst>
                    <a:outerShdw blurRad="38100" dist="38100" dir="2700000">
                      <a:srgbClr val="C0C0C0"/>
                    </a:outerShdw>
                  </a:effectLst>
                  <a:latin typeface="+mn-ea"/>
                  <a:ea typeface="+mn-ea"/>
                  <a:cs typeface="+mn-ea"/>
                  <a:sym typeface="+mn-ea"/>
                </a:rPr>
                <a:t>（二）看不见的“手”</a:t>
              </a:r>
              <a:r>
                <a:rPr lang="en-US" altLang="x-none" sz="3200" b="1" dirty="0">
                  <a:effectLst>
                    <a:outerShdw blurRad="38100" dist="38100" dir="2700000">
                      <a:srgbClr val="C0C0C0"/>
                    </a:outerShdw>
                  </a:effectLst>
                  <a:latin typeface="+mn-ea"/>
                  <a:ea typeface="+mn-ea"/>
                  <a:cs typeface="+mn-ea"/>
                  <a:sym typeface="+mn-ea"/>
                </a:rPr>
                <a:t>——</a:t>
              </a:r>
              <a:r>
                <a:rPr lang="zh-CN" altLang="en-US" sz="3200" b="1" dirty="0">
                  <a:effectLst>
                    <a:outerShdw blurRad="38100" dist="38100" dir="2700000">
                      <a:srgbClr val="C0C0C0"/>
                    </a:outerShdw>
                  </a:effectLst>
                  <a:latin typeface="+mn-ea"/>
                  <a:ea typeface="+mn-ea"/>
                  <a:cs typeface="+mn-ea"/>
                  <a:sym typeface="+mn-ea"/>
                </a:rPr>
                <a:t>谁偷走了我的爱情？</a:t>
              </a:r>
              <a:r>
                <a:rPr lang="en-US" altLang="x-none" sz="3200" b="1" dirty="0">
                  <a:latin typeface="+mn-ea"/>
                  <a:ea typeface="+mn-ea"/>
                  <a:cs typeface="+mn-ea"/>
                  <a:sym typeface="+mn-ea"/>
                </a:rPr>
                <a:t>《</a:t>
              </a:r>
              <a:r>
                <a:rPr lang="zh-CN" altLang="en-US" sz="3200" b="1" dirty="0">
                  <a:latin typeface="+mn-ea"/>
                  <a:ea typeface="+mn-ea"/>
                  <a:cs typeface="+mn-ea"/>
                  <a:sym typeface="+mn-ea"/>
                </a:rPr>
                <a:t>氓</a:t>
              </a:r>
              <a:r>
                <a:rPr lang="en-US" altLang="x-none" sz="3200" b="1" dirty="0">
                  <a:latin typeface="+mn-ea"/>
                  <a:ea typeface="+mn-ea"/>
                  <a:cs typeface="+mn-ea"/>
                  <a:sym typeface="+mn-ea"/>
                </a:rPr>
                <a:t>》</a:t>
              </a:r>
              <a:r>
                <a:rPr lang="zh-CN" altLang="en-US" sz="3200" b="1" dirty="0">
                  <a:latin typeface="+mn-ea"/>
                  <a:ea typeface="+mn-ea"/>
                  <a:cs typeface="+mn-ea"/>
                  <a:sym typeface="+mn-ea"/>
                </a:rPr>
                <a:t>中的女主人公为什么被遗弃呢？ </a:t>
              </a:r>
              <a:endParaRPr lang="zh-CN" sz="3200" dirty="0">
                <a:latin typeface="Arial" panose="020B0604020202020204" pitchFamily="34" charset="0"/>
                <a:ea typeface="黑体" panose="02010600030101010101" charset="-122"/>
              </a:endParaRPr>
            </a:p>
          </p:txBody>
        </p:sp>
      </p:grpSp>
      <p:sp>
        <p:nvSpPr>
          <p:cNvPr id="21" name="折角形 20"/>
          <p:cNvSpPr/>
          <p:nvPr/>
        </p:nvSpPr>
        <p:spPr>
          <a:xfrm>
            <a:off x="0" y="621030"/>
            <a:ext cx="5753100" cy="819785"/>
          </a:xfrm>
          <a:prstGeom prst="foldedCorner">
            <a:avLst>
              <a:gd name="adj" fmla="val 12500"/>
            </a:avLst>
          </a:prstGeom>
          <a:solidFill>
            <a:schemeClr val="tx1">
              <a:alpha val="64000"/>
            </a:schemeClr>
          </a:solidFill>
          <a:ln w="9525">
            <a:noFill/>
          </a:ln>
        </p:spPr>
        <p:txBody>
          <a:bodyPr/>
          <a:lstStyle/>
          <a:p>
            <a:endParaRPr lang="zh-CN" altLang="en-US"/>
          </a:p>
        </p:txBody>
      </p:sp>
      <p:sp>
        <p:nvSpPr>
          <p:cNvPr id="25" name="AutoShape 66"/>
          <p:cNvSpPr>
            <a:spLocks noChangeArrowheads="1"/>
          </p:cNvSpPr>
          <p:nvPr/>
        </p:nvSpPr>
        <p:spPr bwMode="auto">
          <a:xfrm>
            <a:off x="611505" y="126873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26" name="Oval 47"/>
          <p:cNvSpPr>
            <a:spLocks noChangeAspect="1" noChangeArrowheads="1"/>
          </p:cNvSpPr>
          <p:nvPr/>
        </p:nvSpPr>
        <p:spPr bwMode="auto">
          <a:xfrm>
            <a:off x="3745230" y="1987550"/>
            <a:ext cx="109855" cy="76200"/>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Oval 48"/>
          <p:cNvSpPr>
            <a:spLocks noChangeAspect="1" noChangeArrowheads="1"/>
          </p:cNvSpPr>
          <p:nvPr/>
        </p:nvSpPr>
        <p:spPr bwMode="auto">
          <a:xfrm>
            <a:off x="4609465" y="835660"/>
            <a:ext cx="781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Oval 55"/>
          <p:cNvSpPr>
            <a:spLocks noChangeAspect="1" noChangeArrowheads="1"/>
          </p:cNvSpPr>
          <p:nvPr/>
        </p:nvSpPr>
        <p:spPr bwMode="auto">
          <a:xfrm>
            <a:off x="1187450" y="1196340"/>
            <a:ext cx="1162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文本框 38"/>
          <p:cNvSpPr txBox="1"/>
          <p:nvPr/>
        </p:nvSpPr>
        <p:spPr>
          <a:xfrm>
            <a:off x="179705" y="620395"/>
            <a:ext cx="5524500" cy="640080"/>
          </a:xfrm>
          <a:prstGeom prst="rect">
            <a:avLst/>
          </a:prstGeom>
          <a:noFill/>
          <a:ln w="9525">
            <a:noFill/>
            <a:miter/>
          </a:ln>
        </p:spPr>
        <p:txBody>
          <a:bodyPr wrap="square">
            <a:spAutoFit/>
          </a:bodyPr>
          <a:lstStyle/>
          <a:p>
            <a:pPr lvl="0" algn="l" eaLnBrk="1" hangingPunct="1">
              <a:spcBef>
                <a:spcPct val="50000"/>
              </a:spcBef>
            </a:pPr>
            <a:r>
              <a:rPr lang="zh-CN" altLang="en-US" sz="3600" b="1" dirty="0">
                <a:solidFill>
                  <a:schemeClr val="bg1"/>
                </a:solidFill>
                <a:latin typeface="Arial" panose="020B0604020202020204" pitchFamily="34" charset="0"/>
                <a:ea typeface="楷体_GB2312" panose="02010609030101010101" pitchFamily="49" charset="-122"/>
              </a:rPr>
              <a:t>二、合作探究，掌握规律</a:t>
            </a:r>
            <a:endParaRPr lang="zh-CN" altLang="en-US" sz="3600" b="1" dirty="0">
              <a:solidFill>
                <a:schemeClr val="bg1"/>
              </a:solidFill>
              <a:latin typeface="Arial" panose="020B0604020202020204" pitchFamily="34" charset="0"/>
              <a:ea typeface="楷体_GB2312" panose="02010609030101010101" pitchFamily="49" charset="-122"/>
            </a:endParaRPr>
          </a:p>
        </p:txBody>
      </p:sp>
      <p:sp>
        <p:nvSpPr>
          <p:cNvPr id="40" name="AutoShape 66"/>
          <p:cNvSpPr>
            <a:spLocks noChangeArrowheads="1"/>
          </p:cNvSpPr>
          <p:nvPr/>
        </p:nvSpPr>
        <p:spPr bwMode="auto">
          <a:xfrm>
            <a:off x="1907540" y="126873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1" name="AutoShape 66"/>
          <p:cNvSpPr>
            <a:spLocks noChangeArrowheads="1"/>
          </p:cNvSpPr>
          <p:nvPr/>
        </p:nvSpPr>
        <p:spPr bwMode="auto">
          <a:xfrm>
            <a:off x="1729105" y="76327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2" name="AutoShape 66"/>
          <p:cNvSpPr>
            <a:spLocks noChangeArrowheads="1"/>
          </p:cNvSpPr>
          <p:nvPr/>
        </p:nvSpPr>
        <p:spPr bwMode="auto">
          <a:xfrm>
            <a:off x="2880995" y="61912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3" name="AutoShape 66"/>
          <p:cNvSpPr>
            <a:spLocks noChangeArrowheads="1"/>
          </p:cNvSpPr>
          <p:nvPr/>
        </p:nvSpPr>
        <p:spPr bwMode="auto">
          <a:xfrm>
            <a:off x="5761355" y="133921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4" name="AutoShape 66"/>
          <p:cNvSpPr>
            <a:spLocks noChangeArrowheads="1"/>
          </p:cNvSpPr>
          <p:nvPr/>
        </p:nvSpPr>
        <p:spPr bwMode="auto">
          <a:xfrm>
            <a:off x="1152525" y="907415"/>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5" name="AutoShape 66"/>
          <p:cNvSpPr>
            <a:spLocks noChangeArrowheads="1"/>
          </p:cNvSpPr>
          <p:nvPr/>
        </p:nvSpPr>
        <p:spPr bwMode="auto">
          <a:xfrm>
            <a:off x="3060065" y="126873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6" name="AutoShape 66"/>
          <p:cNvSpPr>
            <a:spLocks noChangeArrowheads="1"/>
          </p:cNvSpPr>
          <p:nvPr/>
        </p:nvSpPr>
        <p:spPr bwMode="auto">
          <a:xfrm>
            <a:off x="5257165" y="1195070"/>
            <a:ext cx="259715" cy="161290"/>
          </a:xfrm>
          <a:prstGeom prst="star4">
            <a:avLst>
              <a:gd name="adj" fmla="val 12500"/>
            </a:avLst>
          </a:prstGeom>
          <a:gradFill rotWithShape="1">
            <a:gsLst>
              <a:gs pos="0">
                <a:schemeClr val="bg1"/>
              </a:gs>
              <a:gs pos="100000">
                <a:schemeClr val="bg2">
                  <a:alpha val="0"/>
                </a:schemeClr>
              </a:gs>
            </a:gsLst>
            <a:path path="shape">
              <a:fillToRect l="50000" t="50000" r="50000" b="50000"/>
            </a:path>
          </a:gradFill>
          <a:ln w="9525" algn="ctr">
            <a:noFill/>
            <a:miter lim="800000"/>
          </a:ln>
          <a:effectLst/>
        </p:spPr>
        <p:txBody>
          <a:bodyPr wrap="none" anchor="ctr"/>
          <a:lstStyle/>
          <a:p>
            <a:pPr lvl="0" eaLnBrk="1" hangingPunct="1"/>
            <a:endParaRPr dirty="0">
              <a:ea typeface="PMingLiU" panose="02020300000000000000" pitchFamily="18" charset="-120"/>
            </a:endParaRPr>
          </a:p>
        </p:txBody>
      </p:sp>
      <p:sp>
        <p:nvSpPr>
          <p:cNvPr id="47" name="Oval 47"/>
          <p:cNvSpPr>
            <a:spLocks noChangeAspect="1" noChangeArrowheads="1"/>
          </p:cNvSpPr>
          <p:nvPr/>
        </p:nvSpPr>
        <p:spPr bwMode="auto">
          <a:xfrm>
            <a:off x="5690235" y="907415"/>
            <a:ext cx="109855" cy="76200"/>
          </a:xfrm>
          <a:prstGeom prst="ellipse">
            <a:avLst/>
          </a:prstGeom>
          <a:gradFill rotWithShape="1">
            <a:gsLst>
              <a:gs pos="0">
                <a:schemeClr val="bg1">
                  <a:alpha val="35001"/>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Oval 48"/>
          <p:cNvSpPr>
            <a:spLocks noChangeAspect="1" noChangeArrowheads="1"/>
          </p:cNvSpPr>
          <p:nvPr/>
        </p:nvSpPr>
        <p:spPr bwMode="auto">
          <a:xfrm>
            <a:off x="5507990" y="1052830"/>
            <a:ext cx="781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Oval 54"/>
          <p:cNvSpPr>
            <a:spLocks noChangeAspect="1" noChangeArrowheads="1"/>
          </p:cNvSpPr>
          <p:nvPr/>
        </p:nvSpPr>
        <p:spPr bwMode="auto">
          <a:xfrm>
            <a:off x="5041900" y="1051560"/>
            <a:ext cx="9334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Oval 55"/>
          <p:cNvSpPr>
            <a:spLocks noChangeAspect="1" noChangeArrowheads="1"/>
          </p:cNvSpPr>
          <p:nvPr/>
        </p:nvSpPr>
        <p:spPr bwMode="auto">
          <a:xfrm>
            <a:off x="793115" y="979170"/>
            <a:ext cx="116205" cy="76200"/>
          </a:xfrm>
          <a:prstGeom prst="ellipse">
            <a:avLst/>
          </a:prstGeom>
          <a:gradFill rotWithShape="1">
            <a:gsLst>
              <a:gs pos="0">
                <a:schemeClr val="bg1">
                  <a:alpha val="69000"/>
                </a:schemeClr>
              </a:gs>
              <a:gs pos="100000">
                <a:schemeClr val="bg1">
                  <a:gamma/>
                  <a:shade val="46275"/>
                  <a:invGamma/>
                  <a:alpha val="0"/>
                </a:schemeClr>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文本框 3"/>
          <p:cNvSpPr txBox="1"/>
          <p:nvPr/>
        </p:nvSpPr>
        <p:spPr>
          <a:xfrm>
            <a:off x="179705" y="3769995"/>
            <a:ext cx="8333105" cy="2699385"/>
          </a:xfrm>
          <a:prstGeom prst="rect">
            <a:avLst/>
          </a:prstGeom>
          <a:noFill/>
        </p:spPr>
        <p:txBody>
          <a:bodyPr wrap="square" rtlCol="0" anchor="t">
            <a:spAutoFit/>
          </a:bodyPr>
          <a:lstStyle/>
          <a:p>
            <a:pPr marL="342900" indent="-342900" algn="l">
              <a:spcBef>
                <a:spcPct val="20000"/>
              </a:spcBef>
            </a:pPr>
            <a:r>
              <a:rPr lang="en-US" altLang="x-none" sz="3200" b="1" dirty="0">
                <a:latin typeface="宋体" panose="02010600030101010101" pitchFamily="2" charset="-122"/>
                <a:ea typeface="宋体" panose="02010600030101010101" pitchFamily="2" charset="-122"/>
                <a:cs typeface="+mn-cs"/>
                <a:sym typeface="+mn-ea"/>
              </a:rPr>
              <a:t>1</a:t>
            </a:r>
            <a:r>
              <a:rPr lang="zh-CN" altLang="en-US" sz="3200" b="1" dirty="0">
                <a:latin typeface="宋体" panose="02010600030101010101" pitchFamily="2" charset="-122"/>
                <a:ea typeface="宋体" panose="02010600030101010101" pitchFamily="2" charset="-122"/>
                <a:cs typeface="+mn-cs"/>
                <a:sym typeface="+mn-ea"/>
              </a:rPr>
              <a:t>、女子年老色衰</a:t>
            </a:r>
            <a:endParaRPr lang="zh-CN" altLang="en-US" sz="3200" b="1" dirty="0">
              <a:latin typeface="宋体" panose="02010600030101010101" pitchFamily="2" charset="-122"/>
              <a:ea typeface="宋体" panose="02010600030101010101" pitchFamily="2" charset="-122"/>
            </a:endParaRPr>
          </a:p>
          <a:p>
            <a:pPr marL="342900" indent="-342900" algn="l">
              <a:spcBef>
                <a:spcPct val="20000"/>
              </a:spcBef>
            </a:pPr>
            <a:r>
              <a:rPr lang="en-US" altLang="x-none" sz="3200" b="1" dirty="0">
                <a:solidFill>
                  <a:srgbClr val="FF0000"/>
                </a:solidFill>
                <a:latin typeface="宋体" panose="02010600030101010101" pitchFamily="2" charset="-122"/>
                <a:ea typeface="宋体" panose="02010600030101010101" pitchFamily="2" charset="-122"/>
                <a:cs typeface="+mn-cs"/>
                <a:sym typeface="+mn-ea"/>
              </a:rPr>
              <a:t>2</a:t>
            </a:r>
            <a:r>
              <a:rPr lang="zh-CN" altLang="en-US" sz="3200" b="1" dirty="0">
                <a:solidFill>
                  <a:srgbClr val="FF0000"/>
                </a:solidFill>
                <a:latin typeface="宋体" panose="02010600030101010101" pitchFamily="2" charset="-122"/>
                <a:ea typeface="宋体" panose="02010600030101010101" pitchFamily="2" charset="-122"/>
                <a:cs typeface="+mn-cs"/>
                <a:sym typeface="+mn-ea"/>
              </a:rPr>
              <a:t>、士之变心</a:t>
            </a:r>
            <a:endParaRPr lang="zh-CN" altLang="en-US" sz="3200" b="1" dirty="0">
              <a:solidFill>
                <a:srgbClr val="FF0000"/>
              </a:solidFill>
              <a:latin typeface="宋体" panose="02010600030101010101" pitchFamily="2" charset="-122"/>
              <a:ea typeface="宋体" panose="02010600030101010101" pitchFamily="2" charset="-122"/>
              <a:cs typeface="+mn-cs"/>
              <a:sym typeface="+mn-ea"/>
            </a:endParaRPr>
          </a:p>
          <a:p>
            <a:pPr marL="342900" indent="-342900" algn="l">
              <a:lnSpc>
                <a:spcPct val="90000"/>
              </a:lnSpc>
              <a:spcBef>
                <a:spcPct val="20000"/>
              </a:spcBef>
            </a:pPr>
            <a:r>
              <a:rPr lang="en-US" altLang="x-none" sz="3200" b="1" dirty="0">
                <a:solidFill>
                  <a:srgbClr val="33CCFF"/>
                </a:solidFill>
                <a:latin typeface="宋体" panose="02010600030101010101" pitchFamily="2" charset="-122"/>
                <a:ea typeface="宋体" panose="02010600030101010101" pitchFamily="2" charset="-122"/>
                <a:cs typeface="+mn-cs"/>
                <a:sym typeface="+mn-ea"/>
              </a:rPr>
              <a:t>3</a:t>
            </a:r>
            <a:r>
              <a:rPr lang="zh-CN" altLang="en-US" sz="3200" b="1" dirty="0">
                <a:solidFill>
                  <a:srgbClr val="33CCFF"/>
                </a:solidFill>
                <a:latin typeface="宋体" panose="02010600030101010101" pitchFamily="2" charset="-122"/>
                <a:ea typeface="宋体" panose="02010600030101010101" pitchFamily="2" charset="-122"/>
                <a:cs typeface="+mn-cs"/>
                <a:sym typeface="+mn-ea"/>
              </a:rPr>
              <a:t>、社会制度</a:t>
            </a:r>
            <a:endParaRPr lang="zh-CN" altLang="en-US" sz="3200" b="1" dirty="0">
              <a:solidFill>
                <a:srgbClr val="33CCFF"/>
              </a:solidFill>
              <a:latin typeface="宋体" panose="02010600030101010101" pitchFamily="2" charset="-122"/>
              <a:ea typeface="宋体" panose="02010600030101010101" pitchFamily="2" charset="-122"/>
              <a:cs typeface="+mn-cs"/>
              <a:sym typeface="+mn-ea"/>
            </a:endParaRPr>
          </a:p>
          <a:p>
            <a:pPr marL="342900" indent="-342900" algn="l">
              <a:lnSpc>
                <a:spcPct val="90000"/>
              </a:lnSpc>
              <a:spcBef>
                <a:spcPct val="20000"/>
              </a:spcBef>
            </a:pPr>
            <a:r>
              <a:rPr lang="zh-CN" altLang="en-US" sz="3200" b="1" dirty="0">
                <a:solidFill>
                  <a:srgbClr val="33CCFF"/>
                </a:solidFill>
                <a:latin typeface="宋体" panose="02010600030101010101" pitchFamily="2" charset="-122"/>
                <a:ea typeface="宋体" panose="02010600030101010101" pitchFamily="2" charset="-122"/>
                <a:cs typeface="+mn-cs"/>
                <a:sym typeface="+mn-ea"/>
              </a:rPr>
              <a:t>  一夫多妻、男尊女卑的社会制度决定了女性在婚姻家庭中的不平等地位。</a:t>
            </a:r>
            <a:endParaRPr lang="zh-CN" altLang="en-US" sz="3200" b="1" dirty="0">
              <a:solidFill>
                <a:srgbClr val="33CCFF"/>
              </a:solidFill>
              <a:latin typeface="宋体" panose="02010600030101010101" pitchFamily="2" charset="-122"/>
              <a:ea typeface="宋体" panose="02010600030101010101" pitchFamily="2"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par>
                                <p:cTn id="8" presetID="26" presetClass="emph" presetSubtype="0" fill="hold" grpId="0" nodeType="withEffect">
                                  <p:stCondLst>
                                    <p:cond delay="0"/>
                                  </p:stCondLst>
                                  <p:endCondLst>
                                    <p:cond evt="onNext" delay="0">
                                      <p:tgtEl>
                                        <p:sldTgt/>
                                      </p:tgtEl>
                                    </p:cond>
                                  </p:endCondLst>
                                  <p:childTnLst>
                                    <p:animEffect transition="out" filter="fade">
                                      <p:cBhvr>
                                        <p:cTn id="9" dur="1000" tmFilter="0, 0; .2, .5; .8, .5; 1, 0"/>
                                        <p:tgtEl>
                                          <p:spTgt spid="25"/>
                                        </p:tgtEl>
                                      </p:cBhvr>
                                    </p:animEffect>
                                    <p:animScale>
                                      <p:cBhvr>
                                        <p:cTn id="10" dur="500" autoRev="1" fill="hold"/>
                                        <p:tgtEl>
                                          <p:spTgt spid="25"/>
                                        </p:tgtEl>
                                      </p:cBhvr>
                                      <p:by x="105000" y="105000"/>
                                    </p:animScale>
                                  </p:childTnLst>
                                  <p:subTnLst>
                                    <p:set>
                                      <p:cBhvr override="childStyle">
                                        <p:cTn dur="1" fill="hold" display="0" masterRel="sameClick" afterEffect="1">
                                          <p:stCondLst>
                                            <p:cond evt="end" delay="0">
                                              <p:tn val="8"/>
                                            </p:cond>
                                          </p:stCondLst>
                                        </p:cTn>
                                        <p:tgtEl>
                                          <p:spTgt spid="25"/>
                                        </p:tgtEl>
                                        <p:attrNameLst>
                                          <p:attrName>style.visibility</p:attrName>
                                        </p:attrNameLst>
                                      </p:cBhvr>
                                      <p:to>
                                        <p:strVal val="hidden"/>
                                      </p:to>
                                    </p:set>
                                  </p:sub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childTnLst>
                                </p:cTn>
                              </p:par>
                              <p:par>
                                <p:cTn id="17" presetID="26" presetClass="emph" presetSubtype="0" fill="hold" grpId="1" nodeType="withEffect">
                                  <p:stCondLst>
                                    <p:cond delay="0"/>
                                  </p:stCondLst>
                                  <p:childTnLst>
                                    <p:animEffect transition="out" filter="fade">
                                      <p:cBhvr>
                                        <p:cTn id="18" dur="1000" tmFilter="0, 0; .2, .5; .8, .5; 1, 0"/>
                                        <p:tgtEl>
                                          <p:spTgt spid="37"/>
                                        </p:tgtEl>
                                      </p:cBhvr>
                                    </p:animEffect>
                                    <p:animScale>
                                      <p:cBhvr>
                                        <p:cTn id="19" dur="500" autoRev="1" fill="hold"/>
                                        <p:tgtEl>
                                          <p:spTgt spid="37"/>
                                        </p:tgtEl>
                                      </p:cBhvr>
                                      <p:by x="105000" y="105000"/>
                                    </p:animScale>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childTnLst>
                                </p:cTn>
                              </p:par>
                              <p:par>
                                <p:cTn id="23" presetID="26" presetClass="emph" presetSubtype="0" fill="hold" grpId="1" nodeType="withEffect">
                                  <p:stCondLst>
                                    <p:cond delay="0"/>
                                  </p:stCondLst>
                                  <p:childTnLst>
                                    <p:animEffect transition="out" filter="fade">
                                      <p:cBhvr>
                                        <p:cTn id="24" dur="1000" tmFilter="0, 0; .2, .5; .8, .5; 1, 0"/>
                                        <p:tgtEl>
                                          <p:spTgt spid="38"/>
                                        </p:tgtEl>
                                      </p:cBhvr>
                                    </p:animEffect>
                                    <p:animScale>
                                      <p:cBhvr>
                                        <p:cTn id="25" dur="500" autoRev="1" fill="hold"/>
                                        <p:tgtEl>
                                          <p:spTgt spid="38"/>
                                        </p:tgtEl>
                                      </p:cBhvr>
                                      <p:by x="105000" y="105000"/>
                                    </p:animScale>
                                  </p:childTnLst>
                                </p:cTn>
                              </p:par>
                              <p:par>
                                <p:cTn id="26" presetID="53" presetClass="entr" presetSubtype="16" fill="hold" grpId="0" nodeType="withEffect">
                                  <p:stCondLst>
                                    <p:cond delay="0"/>
                                  </p:stCondLst>
                                  <p:childTnLst>
                                    <p:set>
                                      <p:cBhvr>
                                        <p:cTn id="27" dur="1" fill="hold">
                                          <p:stCondLst>
                                            <p:cond delay="0"/>
                                          </p:stCondLst>
                                        </p:cTn>
                                        <p:tgtEl>
                                          <p:spTgt spid="39">
                                            <p:txEl>
                                              <p:pRg st="0" end="0"/>
                                            </p:txEl>
                                          </p:spTgt>
                                        </p:tgtEl>
                                        <p:attrNameLst>
                                          <p:attrName>style.visibility</p:attrName>
                                        </p:attrNameLst>
                                      </p:cBhvr>
                                      <p:to>
                                        <p:strVal val="visible"/>
                                      </p:to>
                                    </p:set>
                                    <p:anim calcmode="lin" valueType="num">
                                      <p:cBhvr>
                                        <p:cTn id="28"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39">
                                            <p:txEl>
                                              <p:pRg st="0" end="0"/>
                                            </p:txEl>
                                          </p:spTgt>
                                        </p:tgtEl>
                                      </p:cBhvr>
                                    </p:animEffect>
                                  </p:childTnLst>
                                </p:cTn>
                              </p:par>
                              <p:par>
                                <p:cTn id="31" presetID="26" presetClass="emph" presetSubtype="0" fill="hold" nodeType="withEffect">
                                  <p:stCondLst>
                                    <p:cond delay="0"/>
                                  </p:stCondLst>
                                  <p:endCondLst>
                                    <p:cond evt="onNext" delay="0">
                                      <p:tgtEl>
                                        <p:sldTgt/>
                                      </p:tgtEl>
                                    </p:cond>
                                  </p:endCondLst>
                                  <p:childTnLst>
                                    <p:animEffect transition="out" filter="fade">
                                      <p:cBhvr>
                                        <p:cTn id="32" dur="1000" tmFilter="0, 0; .2, .5; .8, .5; 1, 0"/>
                                        <p:tgtEl>
                                          <p:spTgt spid="39">
                                            <p:txEl>
                                              <p:charRg st="0" end="5"/>
                                            </p:txEl>
                                          </p:spTgt>
                                        </p:tgtEl>
                                      </p:cBhvr>
                                    </p:animEffect>
                                    <p:animScale>
                                      <p:cBhvr>
                                        <p:cTn id="33" dur="500" autoRev="1" fill="hold"/>
                                        <p:tgtEl>
                                          <p:spTgt spid="39">
                                            <p:txEl>
                                              <p:charRg st="0" end="5"/>
                                            </p:txEl>
                                          </p:spTgt>
                                        </p:tgtEl>
                                      </p:cBhvr>
                                      <p:by x="105000" y="105000"/>
                                    </p:animScale>
                                  </p:childTnLst>
                                </p:cTn>
                              </p:par>
                              <p:par>
                                <p:cTn id="34" presetID="26" presetClass="emph" presetSubtype="0" fill="hold" grpId="0" nodeType="withEffect">
                                  <p:stCondLst>
                                    <p:cond delay="0"/>
                                  </p:stCondLst>
                                  <p:endCondLst>
                                    <p:cond evt="onNext" delay="0">
                                      <p:tgtEl>
                                        <p:sldTgt/>
                                      </p:tgtEl>
                                    </p:cond>
                                  </p:endCondLst>
                                  <p:childTnLst>
                                    <p:animEffect transition="out" filter="fade">
                                      <p:cBhvr>
                                        <p:cTn id="35" dur="1000" tmFilter="0, 0; .2, .5; .8, .5; 1, 0"/>
                                        <p:tgtEl>
                                          <p:spTgt spid="40"/>
                                        </p:tgtEl>
                                      </p:cBhvr>
                                    </p:animEffect>
                                    <p:animScale>
                                      <p:cBhvr>
                                        <p:cTn id="36" dur="500" autoRev="1" fill="hold"/>
                                        <p:tgtEl>
                                          <p:spTgt spid="40"/>
                                        </p:tgtEl>
                                      </p:cBhvr>
                                      <p:by x="105000" y="105000"/>
                                    </p:animScale>
                                  </p:childTnLst>
                                  <p:subTnLst>
                                    <p:set>
                                      <p:cBhvr override="childStyle">
                                        <p:cTn dur="1" fill="hold" display="0" masterRel="sameClick" afterEffect="1">
                                          <p:stCondLst>
                                            <p:cond evt="end" delay="0">
                                              <p:tn val="34"/>
                                            </p:cond>
                                          </p:stCondLst>
                                        </p:cTn>
                                        <p:tgtEl>
                                          <p:spTgt spid="40"/>
                                        </p:tgtEl>
                                        <p:attrNameLst>
                                          <p:attrName>style.visibility</p:attrName>
                                        </p:attrNameLst>
                                      </p:cBhvr>
                                      <p:to>
                                        <p:strVal val="hidden"/>
                                      </p:to>
                                    </p:set>
                                  </p:subTnLst>
                                </p:cTn>
                              </p:par>
                              <p:par>
                                <p:cTn id="37" presetID="26" presetClass="emph" presetSubtype="0" fill="hold" grpId="0" nodeType="withEffect">
                                  <p:stCondLst>
                                    <p:cond delay="0"/>
                                  </p:stCondLst>
                                  <p:endCondLst>
                                    <p:cond evt="onNext" delay="0">
                                      <p:tgtEl>
                                        <p:sldTgt/>
                                      </p:tgtEl>
                                    </p:cond>
                                  </p:endCondLst>
                                  <p:childTnLst>
                                    <p:animEffect transition="out" filter="fade">
                                      <p:cBhvr>
                                        <p:cTn id="38" dur="1000" tmFilter="0, 0; .2, .5; .8, .5; 1, 0"/>
                                        <p:tgtEl>
                                          <p:spTgt spid="41"/>
                                        </p:tgtEl>
                                      </p:cBhvr>
                                    </p:animEffect>
                                    <p:animScale>
                                      <p:cBhvr>
                                        <p:cTn id="39" dur="500" autoRev="1" fill="hold"/>
                                        <p:tgtEl>
                                          <p:spTgt spid="41"/>
                                        </p:tgtEl>
                                      </p:cBhvr>
                                      <p:by x="105000" y="105000"/>
                                    </p:animScale>
                                  </p:childTnLst>
                                  <p:subTnLst>
                                    <p:set>
                                      <p:cBhvr override="childStyle">
                                        <p:cTn dur="1" fill="hold" display="0" masterRel="sameClick" afterEffect="1">
                                          <p:stCondLst>
                                            <p:cond evt="end" delay="0">
                                              <p:tn val="37"/>
                                            </p:cond>
                                          </p:stCondLst>
                                        </p:cTn>
                                        <p:tgtEl>
                                          <p:spTgt spid="41"/>
                                        </p:tgtEl>
                                        <p:attrNameLst>
                                          <p:attrName>style.visibility</p:attrName>
                                        </p:attrNameLst>
                                      </p:cBhvr>
                                      <p:to>
                                        <p:strVal val="hidden"/>
                                      </p:to>
                                    </p:set>
                                  </p:subTnLst>
                                </p:cTn>
                              </p:par>
                              <p:par>
                                <p:cTn id="40" presetID="26" presetClass="emph" presetSubtype="0" fill="hold" grpId="0" nodeType="withEffect">
                                  <p:stCondLst>
                                    <p:cond delay="0"/>
                                  </p:stCondLst>
                                  <p:endCondLst>
                                    <p:cond evt="onNext" delay="0">
                                      <p:tgtEl>
                                        <p:sldTgt/>
                                      </p:tgtEl>
                                    </p:cond>
                                  </p:endCondLst>
                                  <p:childTnLst>
                                    <p:animEffect transition="out" filter="fade">
                                      <p:cBhvr>
                                        <p:cTn id="41" dur="1000" tmFilter="0, 0; .2, .5; .8, .5; 1, 0"/>
                                        <p:tgtEl>
                                          <p:spTgt spid="42"/>
                                        </p:tgtEl>
                                      </p:cBhvr>
                                    </p:animEffect>
                                    <p:animScale>
                                      <p:cBhvr>
                                        <p:cTn id="42" dur="500" autoRev="1" fill="hold"/>
                                        <p:tgtEl>
                                          <p:spTgt spid="42"/>
                                        </p:tgtEl>
                                      </p:cBhvr>
                                      <p:by x="105000" y="105000"/>
                                    </p:animScale>
                                  </p:childTnLst>
                                  <p:subTnLst>
                                    <p:set>
                                      <p:cBhvr override="childStyle">
                                        <p:cTn dur="1" fill="hold" display="0" masterRel="sameClick" afterEffect="1">
                                          <p:stCondLst>
                                            <p:cond evt="end" delay="0">
                                              <p:tn val="40"/>
                                            </p:cond>
                                          </p:stCondLst>
                                        </p:cTn>
                                        <p:tgtEl>
                                          <p:spTgt spid="42"/>
                                        </p:tgtEl>
                                        <p:attrNameLst>
                                          <p:attrName>style.visibility</p:attrName>
                                        </p:attrNameLst>
                                      </p:cBhvr>
                                      <p:to>
                                        <p:strVal val="hidden"/>
                                      </p:to>
                                    </p:set>
                                  </p:subTnLst>
                                </p:cTn>
                              </p:par>
                              <p:par>
                                <p:cTn id="43" presetID="26" presetClass="emph" presetSubtype="0" fill="hold" grpId="0" nodeType="withEffect">
                                  <p:stCondLst>
                                    <p:cond delay="0"/>
                                  </p:stCondLst>
                                  <p:endCondLst>
                                    <p:cond evt="onNext" delay="0">
                                      <p:tgtEl>
                                        <p:sldTgt/>
                                      </p:tgtEl>
                                    </p:cond>
                                  </p:endCondLst>
                                  <p:childTnLst>
                                    <p:animEffect transition="out" filter="fade">
                                      <p:cBhvr>
                                        <p:cTn id="44" dur="1000" tmFilter="0, 0; .2, .5; .8, .5; 1, 0"/>
                                        <p:tgtEl>
                                          <p:spTgt spid="43"/>
                                        </p:tgtEl>
                                      </p:cBhvr>
                                    </p:animEffect>
                                    <p:animScale>
                                      <p:cBhvr>
                                        <p:cTn id="45" dur="500" autoRev="1" fill="hold"/>
                                        <p:tgtEl>
                                          <p:spTgt spid="43"/>
                                        </p:tgtEl>
                                      </p:cBhvr>
                                      <p:by x="105000" y="105000"/>
                                    </p:animScale>
                                  </p:childTnLst>
                                  <p:subTnLst>
                                    <p:set>
                                      <p:cBhvr override="childStyle">
                                        <p:cTn dur="1" fill="hold" display="0" masterRel="sameClick" afterEffect="1">
                                          <p:stCondLst>
                                            <p:cond evt="end" delay="0">
                                              <p:tn val="43"/>
                                            </p:cond>
                                          </p:stCondLst>
                                        </p:cTn>
                                        <p:tgtEl>
                                          <p:spTgt spid="43"/>
                                        </p:tgtEl>
                                        <p:attrNameLst>
                                          <p:attrName>style.visibility</p:attrName>
                                        </p:attrNameLst>
                                      </p:cBhvr>
                                      <p:to>
                                        <p:strVal val="hidden"/>
                                      </p:to>
                                    </p:set>
                                  </p:subTnLst>
                                </p:cTn>
                              </p:par>
                              <p:par>
                                <p:cTn id="46" presetID="26" presetClass="emph" presetSubtype="0" fill="hold" grpId="0" nodeType="withEffect">
                                  <p:stCondLst>
                                    <p:cond delay="0"/>
                                  </p:stCondLst>
                                  <p:endCondLst>
                                    <p:cond evt="onNext" delay="0">
                                      <p:tgtEl>
                                        <p:sldTgt/>
                                      </p:tgtEl>
                                    </p:cond>
                                  </p:endCondLst>
                                  <p:childTnLst>
                                    <p:animEffect transition="out" filter="fade">
                                      <p:cBhvr>
                                        <p:cTn id="47" dur="1000" tmFilter="0, 0; .2, .5; .8, .5; 1, 0"/>
                                        <p:tgtEl>
                                          <p:spTgt spid="44"/>
                                        </p:tgtEl>
                                      </p:cBhvr>
                                    </p:animEffect>
                                    <p:animScale>
                                      <p:cBhvr>
                                        <p:cTn id="48" dur="500" autoRev="1" fill="hold"/>
                                        <p:tgtEl>
                                          <p:spTgt spid="44"/>
                                        </p:tgtEl>
                                      </p:cBhvr>
                                      <p:by x="105000" y="105000"/>
                                    </p:animScale>
                                  </p:childTnLst>
                                  <p:subTnLst>
                                    <p:set>
                                      <p:cBhvr override="childStyle">
                                        <p:cTn dur="1" fill="hold" display="0" masterRel="sameClick" afterEffect="1">
                                          <p:stCondLst>
                                            <p:cond evt="end" delay="0">
                                              <p:tn val="46"/>
                                            </p:cond>
                                          </p:stCondLst>
                                        </p:cTn>
                                        <p:tgtEl>
                                          <p:spTgt spid="44"/>
                                        </p:tgtEl>
                                        <p:attrNameLst>
                                          <p:attrName>style.visibility</p:attrName>
                                        </p:attrNameLst>
                                      </p:cBhvr>
                                      <p:to>
                                        <p:strVal val="hidden"/>
                                      </p:to>
                                    </p:set>
                                  </p:subTnLst>
                                </p:cTn>
                              </p:par>
                              <p:par>
                                <p:cTn id="49" presetID="26" presetClass="emph" presetSubtype="0" fill="hold" grpId="0" nodeType="withEffect">
                                  <p:stCondLst>
                                    <p:cond delay="0"/>
                                  </p:stCondLst>
                                  <p:endCondLst>
                                    <p:cond evt="onNext" delay="0">
                                      <p:tgtEl>
                                        <p:sldTgt/>
                                      </p:tgtEl>
                                    </p:cond>
                                  </p:endCondLst>
                                  <p:childTnLst>
                                    <p:animEffect transition="out" filter="fade">
                                      <p:cBhvr>
                                        <p:cTn id="50" dur="1000" tmFilter="0, 0; .2, .5; .8, .5; 1, 0"/>
                                        <p:tgtEl>
                                          <p:spTgt spid="45"/>
                                        </p:tgtEl>
                                      </p:cBhvr>
                                    </p:animEffect>
                                    <p:animScale>
                                      <p:cBhvr>
                                        <p:cTn id="51" dur="500" autoRev="1" fill="hold"/>
                                        <p:tgtEl>
                                          <p:spTgt spid="45"/>
                                        </p:tgtEl>
                                      </p:cBhvr>
                                      <p:by x="105000" y="105000"/>
                                    </p:animScale>
                                  </p:childTnLst>
                                  <p:subTnLst>
                                    <p:set>
                                      <p:cBhvr override="childStyle">
                                        <p:cTn dur="1" fill="hold" display="0" masterRel="sameClick" afterEffect="1">
                                          <p:stCondLst>
                                            <p:cond evt="end" delay="0">
                                              <p:tn val="49"/>
                                            </p:cond>
                                          </p:stCondLst>
                                        </p:cTn>
                                        <p:tgtEl>
                                          <p:spTgt spid="45"/>
                                        </p:tgtEl>
                                        <p:attrNameLst>
                                          <p:attrName>style.visibility</p:attrName>
                                        </p:attrNameLst>
                                      </p:cBhvr>
                                      <p:to>
                                        <p:strVal val="hidden"/>
                                      </p:to>
                                    </p:set>
                                  </p:subTnLst>
                                </p:cTn>
                              </p:par>
                              <p:par>
                                <p:cTn id="52" presetID="26" presetClass="emph" presetSubtype="0" fill="hold" grpId="0" nodeType="withEffect">
                                  <p:stCondLst>
                                    <p:cond delay="0"/>
                                  </p:stCondLst>
                                  <p:endCondLst>
                                    <p:cond evt="onNext" delay="0">
                                      <p:tgtEl>
                                        <p:sldTgt/>
                                      </p:tgtEl>
                                    </p:cond>
                                  </p:endCondLst>
                                  <p:childTnLst>
                                    <p:animEffect transition="out" filter="fade">
                                      <p:cBhvr>
                                        <p:cTn id="53" dur="1000" tmFilter="0, 0; .2, .5; .8, .5; 1, 0"/>
                                        <p:tgtEl>
                                          <p:spTgt spid="46"/>
                                        </p:tgtEl>
                                      </p:cBhvr>
                                    </p:animEffect>
                                    <p:animScale>
                                      <p:cBhvr>
                                        <p:cTn id="54" dur="500" autoRev="1" fill="hold"/>
                                        <p:tgtEl>
                                          <p:spTgt spid="46"/>
                                        </p:tgtEl>
                                      </p:cBhvr>
                                      <p:by x="105000" y="105000"/>
                                    </p:animScale>
                                  </p:childTnLst>
                                  <p:subTnLst>
                                    <p:set>
                                      <p:cBhvr override="childStyle">
                                        <p:cTn dur="1" fill="hold" display="0" masterRel="sameClick" afterEffect="1">
                                          <p:stCondLst>
                                            <p:cond evt="end" delay="0">
                                              <p:tn val="52"/>
                                            </p:cond>
                                          </p:stCondLst>
                                        </p:cTn>
                                        <p:tgtEl>
                                          <p:spTgt spid="46"/>
                                        </p:tgtEl>
                                        <p:attrNameLst>
                                          <p:attrName>style.visibility</p:attrName>
                                        </p:attrNameLst>
                                      </p:cBhvr>
                                      <p:to>
                                        <p:strVal val="hidden"/>
                                      </p:to>
                                    </p:set>
                                  </p:subTnLst>
                                </p:cTn>
                              </p:par>
                              <p:par>
                                <p:cTn id="55" presetID="10"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1000"/>
                                        <p:tgtEl>
                                          <p:spTgt spid="48"/>
                                        </p:tgtEl>
                                      </p:cBhvr>
                                    </p:animEffect>
                                  </p:childTnLst>
                                </p:cTn>
                              </p:par>
                              <p:par>
                                <p:cTn id="61" presetID="26" presetClass="emph" presetSubtype="0" fill="hold" grpId="1" nodeType="withEffect">
                                  <p:stCondLst>
                                    <p:cond delay="0"/>
                                  </p:stCondLst>
                                  <p:childTnLst>
                                    <p:animEffect transition="out" filter="fade">
                                      <p:cBhvr>
                                        <p:cTn id="62" dur="1000" tmFilter="0, 0; .2, .5; .8, .5; 1, 0"/>
                                        <p:tgtEl>
                                          <p:spTgt spid="48"/>
                                        </p:tgtEl>
                                      </p:cBhvr>
                                    </p:animEffect>
                                    <p:animScale>
                                      <p:cBhvr>
                                        <p:cTn id="63" dur="500" autoRev="1" fill="hold"/>
                                        <p:tgtEl>
                                          <p:spTgt spid="48"/>
                                        </p:tgtEl>
                                      </p:cBhvr>
                                      <p:by x="105000" y="105000"/>
                                    </p:animScale>
                                  </p:childTnLst>
                                </p:cTn>
                              </p:par>
                              <p:par>
                                <p:cTn id="64" presetID="10" presetClass="entr" presetSubtype="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1000"/>
                                        <p:tgtEl>
                                          <p:spTgt spid="49"/>
                                        </p:tgtEl>
                                      </p:cBhvr>
                                    </p:animEffect>
                                  </p:childTnLst>
                                </p:cTn>
                              </p:par>
                              <p:par>
                                <p:cTn id="67" presetID="26" presetClass="emph" presetSubtype="0" fill="hold" grpId="1" nodeType="withEffect">
                                  <p:stCondLst>
                                    <p:cond delay="0"/>
                                  </p:stCondLst>
                                  <p:childTnLst>
                                    <p:animEffect transition="out" filter="fade">
                                      <p:cBhvr>
                                        <p:cTn id="68" dur="1000" tmFilter="0, 0; .2, .5; .8, .5; 1, 0"/>
                                        <p:tgtEl>
                                          <p:spTgt spid="49"/>
                                        </p:tgtEl>
                                      </p:cBhvr>
                                    </p:animEffect>
                                    <p:animScale>
                                      <p:cBhvr>
                                        <p:cTn id="69" dur="500" autoRev="1" fill="hold"/>
                                        <p:tgtEl>
                                          <p:spTgt spid="49"/>
                                        </p:tgtEl>
                                      </p:cBhvr>
                                      <p:by x="105000" y="105000"/>
                                    </p:animScale>
                                  </p:childTnLst>
                                </p:cTn>
                              </p:par>
                              <p:par>
                                <p:cTn id="70" presetID="10"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1000"/>
                                        <p:tgtEl>
                                          <p:spTgt spid="50"/>
                                        </p:tgtEl>
                                      </p:cBhvr>
                                    </p:animEffect>
                                  </p:childTnLst>
                                </p:cTn>
                              </p:par>
                              <p:par>
                                <p:cTn id="73" presetID="26" presetClass="emph" presetSubtype="0" fill="hold" grpId="1" nodeType="withEffect">
                                  <p:stCondLst>
                                    <p:cond delay="0"/>
                                  </p:stCondLst>
                                  <p:childTnLst>
                                    <p:animEffect transition="out" filter="fade">
                                      <p:cBhvr>
                                        <p:cTn id="74" dur="1000" tmFilter="0, 0; .2, .5; .8, .5; 1, 0"/>
                                        <p:tgtEl>
                                          <p:spTgt spid="50"/>
                                        </p:tgtEl>
                                      </p:cBhvr>
                                    </p:animEffect>
                                    <p:animScale>
                                      <p:cBhvr>
                                        <p:cTn id="75" dur="500" autoRev="1" fill="hold"/>
                                        <p:tgtEl>
                                          <p:spTgt spid="50"/>
                                        </p:tgtEl>
                                      </p:cBhvr>
                                      <p:by x="105000" y="105000"/>
                                    </p:animScale>
                                  </p:childTnLst>
                                </p:cTn>
                              </p:par>
                            </p:childTnLst>
                          </p:cTn>
                        </p:par>
                        <p:par>
                          <p:cTn id="76" fill="hold">
                            <p:stCondLst>
                              <p:cond delay="500"/>
                            </p:stCondLst>
                            <p:childTnLst>
                              <p:par>
                                <p:cTn id="77" presetID="3" presetClass="entr" presetSubtype="10" fill="hold"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blinds(horizontal)">
                                      <p:cBhvr>
                                        <p:cTn id="79" dur="500"/>
                                        <p:tgtEl>
                                          <p:spTgt spid="7"/>
                                        </p:tgtEl>
                                      </p:cBhvr>
                                    </p:animEffect>
                                  </p:childTnLst>
                                </p:cTn>
                              </p:par>
                            </p:childTnLst>
                          </p:cTn>
                        </p:par>
                      </p:childTnLst>
                    </p:cTn>
                  </p:par>
                  <p:par>
                    <p:cTn id="80" fill="hold">
                      <p:stCondLst>
                        <p:cond delay="indefinite"/>
                      </p:stCondLst>
                      <p:childTnLst>
                        <p:par>
                          <p:cTn id="81" fill="hold">
                            <p:stCondLst>
                              <p:cond delay="0"/>
                            </p:stCondLst>
                            <p:childTnLst>
                              <p:par>
                                <p:cTn id="82" presetID="37" presetClass="entr" presetSubtype="0" fill="hold" grpId="0" nodeType="click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1000"/>
                                        <p:tgtEl>
                                          <p:spTgt spid="4"/>
                                        </p:tgtEl>
                                      </p:cBhvr>
                                    </p:animEffect>
                                    <p:anim calcmode="lin" valueType="num">
                                      <p:cBhvr>
                                        <p:cTn id="85" dur="1000" fill="hold"/>
                                        <p:tgtEl>
                                          <p:spTgt spid="4"/>
                                        </p:tgtEl>
                                        <p:attrNameLst>
                                          <p:attrName>ppt_x</p:attrName>
                                        </p:attrNameLst>
                                      </p:cBhvr>
                                      <p:tavLst>
                                        <p:tav tm="0">
                                          <p:val>
                                            <p:strVal val="#ppt_x"/>
                                          </p:val>
                                        </p:tav>
                                        <p:tav tm="100000">
                                          <p:val>
                                            <p:strVal val="#ppt_x"/>
                                          </p:val>
                                        </p:tav>
                                      </p:tavLst>
                                    </p:anim>
                                    <p:anim calcmode="lin" valueType="num">
                                      <p:cBhvr>
                                        <p:cTn id="86" dur="900" decel="100000" fill="hold"/>
                                        <p:tgtEl>
                                          <p:spTgt spid="4"/>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37" grpId="0" bldLvl="0" animBg="1"/>
      <p:bldP spid="37" grpId="1" bldLvl="0" animBg="1"/>
      <p:bldP spid="38" grpId="0" bldLvl="0" animBg="1"/>
      <p:bldP spid="38" grpId="1" bldLvl="0" animBg="1"/>
      <p:bldP spid="39" grpId="0" build="allAtOnce"/>
      <p:bldP spid="40"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8" grpId="1" bldLvl="0" animBg="1"/>
      <p:bldP spid="49" grpId="0" bldLvl="0" animBg="1"/>
      <p:bldP spid="49" grpId="1" bldLvl="0" animBg="1"/>
      <p:bldP spid="50" grpId="0" bldLvl="0" animBg="1"/>
      <p:bldP spid="50" grpId="1" bldLvl="0" animBg="1"/>
      <p:bldP spid="4"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_2">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1679</Words>
  <Application>WPS 演示</Application>
  <PresentationFormat>全屏显示(4:3)</PresentationFormat>
  <Paragraphs>168</Paragraphs>
  <Slides>12</Slides>
  <Notes>0</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12</vt:i4>
      </vt:variant>
    </vt:vector>
  </HeadingPairs>
  <TitlesOfParts>
    <vt:vector size="34" baseType="lpstr">
      <vt:lpstr>Arial</vt:lpstr>
      <vt:lpstr>宋体</vt:lpstr>
      <vt:lpstr>Wingdings</vt:lpstr>
      <vt:lpstr>黑体</vt:lpstr>
      <vt:lpstr>方正行楷_GBK</vt:lpstr>
      <vt:lpstr>方正粗倩_GBK</vt:lpstr>
      <vt:lpstr>华文新魏</vt:lpstr>
      <vt:lpstr>楷体_GB2312</vt:lpstr>
      <vt:lpstr>方正姚体</vt:lpstr>
      <vt:lpstr>仿宋</vt:lpstr>
      <vt:lpstr>PMingLiU</vt:lpstr>
      <vt:lpstr>Times New Roman</vt:lpstr>
      <vt:lpstr>隶书</vt:lpstr>
      <vt:lpstr>华文楷体</vt:lpstr>
      <vt:lpstr>微软雅黑</vt:lpstr>
      <vt:lpstr>Arial Unicode MS</vt:lpstr>
      <vt:lpstr>Calibri</vt:lpstr>
      <vt:lpstr>仿宋_GB2312</vt:lpstr>
      <vt:lpstr>Latha</vt:lpstr>
      <vt:lpstr>默认设计模板</vt:lpstr>
      <vt:lpstr>默认设计模板_2</vt:lpstr>
      <vt:lpstr>Office 主题</vt:lpstr>
      <vt:lpstr>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氓</dc:title>
  <dc:creator>Rachel</dc:creator>
  <cp:lastModifiedBy>愚笨的樵夫</cp:lastModifiedBy>
  <cp:revision>72</cp:revision>
  <dcterms:created xsi:type="dcterms:W3CDTF">2012-04-17T03:55:00Z</dcterms:created>
  <dcterms:modified xsi:type="dcterms:W3CDTF">2017-11-15T02:43:20Z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