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4" r:id="rId5"/>
    <p:sldId id="271" r:id="rId6"/>
    <p:sldId id="263" r:id="rId7"/>
    <p:sldId id="272" r:id="rId8"/>
    <p:sldId id="281" r:id="rId9"/>
    <p:sldId id="270" r:id="rId10"/>
    <p:sldId id="262" r:id="rId11"/>
    <p:sldId id="277" r:id="rId12"/>
    <p:sldId id="273" r:id="rId13"/>
    <p:sldId id="269" r:id="rId14"/>
    <p:sldId id="261" r:id="rId15"/>
    <p:sldId id="274" r:id="rId16"/>
    <p:sldId id="278" r:id="rId17"/>
    <p:sldId id="268" r:id="rId18"/>
    <p:sldId id="260" r:id="rId19"/>
    <p:sldId id="279" r:id="rId20"/>
    <p:sldId id="275" r:id="rId21"/>
    <p:sldId id="267" r:id="rId22"/>
    <p:sldId id="259" r:id="rId23"/>
    <p:sldId id="276" r:id="rId24"/>
    <p:sldId id="266" r:id="rId25"/>
    <p:sldId id="258" r:id="rId26"/>
    <p:sldId id="26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402" y="-16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Sheet1!$A$2:$A$6</c:f>
              <c:numCache>
                <c:formatCode>yyyy/m/d</c:formatCode>
                <c:ptCount val="5"/>
                <c:pt idx="0" c:formatCode="yyyy/m/d">
                  <c:v>37261</c:v>
                </c:pt>
                <c:pt idx="1" c:formatCode="yyyy/m/d">
                  <c:v>37262</c:v>
                </c:pt>
                <c:pt idx="2" c:formatCode="yyyy/m/d">
                  <c:v>37263</c:v>
                </c:pt>
                <c:pt idx="3" c:formatCode="yyyy/m/d">
                  <c:v>37264</c:v>
                </c:pt>
                <c:pt idx="4" c:formatCode="yyyy/m/d">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Sheet1!$A$2:$A$6</c:f>
              <c:numCache>
                <c:formatCode>yyyy/m/d</c:formatCode>
                <c:ptCount val="5"/>
                <c:pt idx="0" c:formatCode="yyyy/m/d">
                  <c:v>37261</c:v>
                </c:pt>
                <c:pt idx="1" c:formatCode="yyyy/m/d">
                  <c:v>37262</c:v>
                </c:pt>
                <c:pt idx="2" c:formatCode="yyyy/m/d">
                  <c:v>37263</c:v>
                </c:pt>
                <c:pt idx="3" c:formatCode="yyyy/m/d">
                  <c:v>37264</c:v>
                </c:pt>
                <c:pt idx="4" c:formatCode="yyyy/m/d">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54975616"/>
        <c:axId val="554977536"/>
      </c:radarChart>
      <c:catAx>
        <c:axId val="554975616"/>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54977536"/>
        <c:crosses val="autoZero"/>
        <c:auto val="1"/>
        <c:lblAlgn val="ctr"/>
        <c:lblOffset val="100"/>
        <c:noMultiLvlLbl val="0"/>
      </c:catAx>
      <c:valAx>
        <c:axId val="554977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549756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448532-7FAB-4C4C-B739-37C708022BD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3EA4A5-DCBD-48B8-AC7A-9E4F42C17B7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EA4A5-DCBD-48B8-AC7A-9E4F42C17B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61DE1C0-B014-4007-81F3-5C1DCF8495CD}"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E84B128C-096D-4EE1-A624-A2EB45FB165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94063" y="1938218"/>
            <a:ext cx="3664230" cy="3664231"/>
          </a:xfrm>
          <a:custGeom>
            <a:avLst/>
            <a:gdLst>
              <a:gd name="connsiteX0" fmla="*/ 1832115 w 3664230"/>
              <a:gd name="connsiteY0" fmla="*/ 0 h 3664231"/>
              <a:gd name="connsiteX1" fmla="*/ 2170512 w 3664230"/>
              <a:gd name="connsiteY1" fmla="*/ 140169 h 3664231"/>
              <a:gd name="connsiteX2" fmla="*/ 3524062 w 3664230"/>
              <a:gd name="connsiteY2" fmla="*/ 1493719 h 3664231"/>
              <a:gd name="connsiteX3" fmla="*/ 3524062 w 3664230"/>
              <a:gd name="connsiteY3" fmla="*/ 2170513 h 3664231"/>
              <a:gd name="connsiteX4" fmla="*/ 2170513 w 3664230"/>
              <a:gd name="connsiteY4" fmla="*/ 3524062 h 3664231"/>
              <a:gd name="connsiteX5" fmla="*/ 1493718 w 3664230"/>
              <a:gd name="connsiteY5" fmla="*/ 3524062 h 3664231"/>
              <a:gd name="connsiteX6" fmla="*/ 140169 w 3664230"/>
              <a:gd name="connsiteY6" fmla="*/ 2170513 h 3664231"/>
              <a:gd name="connsiteX7" fmla="*/ 140169 w 3664230"/>
              <a:gd name="connsiteY7" fmla="*/ 1493718 h 3664231"/>
              <a:gd name="connsiteX8" fmla="*/ 1493718 w 3664230"/>
              <a:gd name="connsiteY8" fmla="*/ 140169 h 3664231"/>
              <a:gd name="connsiteX9" fmla="*/ 1832115 w 3664230"/>
              <a:gd name="connsiteY9" fmla="*/ 0 h 366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4230" h="3664231">
                <a:moveTo>
                  <a:pt x="1832115" y="0"/>
                </a:moveTo>
                <a:cubicBezTo>
                  <a:pt x="1954591" y="0"/>
                  <a:pt x="2077066" y="46723"/>
                  <a:pt x="2170512" y="140169"/>
                </a:cubicBezTo>
                <a:lnTo>
                  <a:pt x="3524062" y="1493719"/>
                </a:lnTo>
                <a:cubicBezTo>
                  <a:pt x="3710953" y="1680611"/>
                  <a:pt x="3710953" y="1983621"/>
                  <a:pt x="3524062" y="2170513"/>
                </a:cubicBezTo>
                <a:lnTo>
                  <a:pt x="2170513" y="3524062"/>
                </a:lnTo>
                <a:cubicBezTo>
                  <a:pt x="1983621" y="3710954"/>
                  <a:pt x="1680610" y="3710954"/>
                  <a:pt x="1493718" y="3524062"/>
                </a:cubicBezTo>
                <a:lnTo>
                  <a:pt x="140169" y="2170513"/>
                </a:lnTo>
                <a:cubicBezTo>
                  <a:pt x="-46723" y="1983621"/>
                  <a:pt x="-46723" y="1680610"/>
                  <a:pt x="140169" y="1493718"/>
                </a:cubicBezTo>
                <a:lnTo>
                  <a:pt x="1493718" y="140169"/>
                </a:lnTo>
                <a:cubicBezTo>
                  <a:pt x="1587164" y="46723"/>
                  <a:pt x="1709639" y="0"/>
                  <a:pt x="1832115" y="0"/>
                </a:cubicBezTo>
                <a:close/>
              </a:path>
            </a:pathLst>
          </a:custGeom>
          <a:gradFill>
            <a:gsLst>
              <a:gs pos="100000">
                <a:srgbClr val="E4E4E4"/>
              </a:gs>
              <a:gs pos="0">
                <a:schemeClr val="bg1">
                  <a:lumMod val="65000"/>
                </a:schemeClr>
              </a:gs>
            </a:gsLst>
            <a:lin ang="0" scaled="0"/>
          </a:gradFill>
          <a:ln w="117475">
            <a:gradFill flip="none" rotWithShape="1">
              <a:gsLst>
                <a:gs pos="0">
                  <a:schemeClr val="bg1">
                    <a:lumMod val="65000"/>
                  </a:schemeClr>
                </a:gs>
                <a:gs pos="100000">
                  <a:srgbClr val="ECECEC"/>
                </a:gs>
              </a:gsLst>
              <a:lin ang="0" scaled="0"/>
              <a:tileRect/>
            </a:gradFill>
          </a:ln>
          <a:effectLst>
            <a:innerShdw blurRad="393700" dist="190500" dir="108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prstClr val="white"/>
                </a:solidFill>
              </a:defRPr>
            </a:lvl1pPr>
          </a:lstStyle>
          <a:p>
            <a:pPr marL="0" lvl="0"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96515" y="2111131"/>
            <a:ext cx="1779822" cy="2647478"/>
          </a:xfrm>
          <a:custGeom>
            <a:avLst/>
            <a:gdLst>
              <a:gd name="connsiteX0" fmla="*/ 0 w 1779822"/>
              <a:gd name="connsiteY0" fmla="*/ 0 h 2647478"/>
              <a:gd name="connsiteX1" fmla="*/ 1779822 w 1779822"/>
              <a:gd name="connsiteY1" fmla="*/ 0 h 2647478"/>
              <a:gd name="connsiteX2" fmla="*/ 1779822 w 1779822"/>
              <a:gd name="connsiteY2" fmla="*/ 2647478 h 2647478"/>
              <a:gd name="connsiteX3" fmla="*/ 0 w 1779822"/>
              <a:gd name="connsiteY3" fmla="*/ 2647478 h 2647478"/>
            </a:gdLst>
            <a:ahLst/>
            <a:cxnLst>
              <a:cxn ang="0">
                <a:pos x="connsiteX0" y="connsiteY0"/>
              </a:cxn>
              <a:cxn ang="0">
                <a:pos x="connsiteX1" y="connsiteY1"/>
              </a:cxn>
              <a:cxn ang="0">
                <a:pos x="connsiteX2" y="connsiteY2"/>
              </a:cxn>
              <a:cxn ang="0">
                <a:pos x="connsiteX3" y="connsiteY3"/>
              </a:cxn>
            </a:cxnLst>
            <a:rect l="l" t="t" r="r" b="b"/>
            <a:pathLst>
              <a:path w="1779822" h="2647478">
                <a:moveTo>
                  <a:pt x="0" y="0"/>
                </a:moveTo>
                <a:lnTo>
                  <a:pt x="1779822" y="0"/>
                </a:lnTo>
                <a:lnTo>
                  <a:pt x="1779822" y="2647478"/>
                </a:lnTo>
                <a:lnTo>
                  <a:pt x="0" y="2647478"/>
                </a:lnTo>
                <a:close/>
              </a:path>
            </a:pathLst>
          </a:custGeom>
          <a:solidFill>
            <a:schemeClr val="bg1"/>
          </a:solidFill>
          <a:effectLst>
            <a:innerShdw blurRad="114300">
              <a:prstClr val="black"/>
            </a:innerShdw>
          </a:effectLst>
        </p:spPr>
        <p:txBody>
          <a:bodyPr wrap="square">
            <a:noAutofit/>
          </a:bodyPr>
          <a:lstStyle/>
          <a:p>
            <a:endParaRPr lang="zh-CN" altLang="en-US"/>
          </a:p>
        </p:txBody>
      </p:sp>
      <p:sp>
        <p:nvSpPr>
          <p:cNvPr id="13" name="图片占位符 12"/>
          <p:cNvSpPr>
            <a:spLocks noGrp="1"/>
          </p:cNvSpPr>
          <p:nvPr>
            <p:ph type="pic" sz="quarter" idx="11"/>
          </p:nvPr>
        </p:nvSpPr>
        <p:spPr>
          <a:xfrm>
            <a:off x="4008784" y="2111131"/>
            <a:ext cx="1779822" cy="2647478"/>
          </a:xfrm>
          <a:custGeom>
            <a:avLst/>
            <a:gdLst>
              <a:gd name="connsiteX0" fmla="*/ 0 w 1779822"/>
              <a:gd name="connsiteY0" fmla="*/ 0 h 2647478"/>
              <a:gd name="connsiteX1" fmla="*/ 1779822 w 1779822"/>
              <a:gd name="connsiteY1" fmla="*/ 0 h 2647478"/>
              <a:gd name="connsiteX2" fmla="*/ 1779822 w 1779822"/>
              <a:gd name="connsiteY2" fmla="*/ 2647478 h 2647478"/>
              <a:gd name="connsiteX3" fmla="*/ 0 w 1779822"/>
              <a:gd name="connsiteY3" fmla="*/ 2647478 h 2647478"/>
            </a:gdLst>
            <a:ahLst/>
            <a:cxnLst>
              <a:cxn ang="0">
                <a:pos x="connsiteX0" y="connsiteY0"/>
              </a:cxn>
              <a:cxn ang="0">
                <a:pos x="connsiteX1" y="connsiteY1"/>
              </a:cxn>
              <a:cxn ang="0">
                <a:pos x="connsiteX2" y="connsiteY2"/>
              </a:cxn>
              <a:cxn ang="0">
                <a:pos x="connsiteX3" y="connsiteY3"/>
              </a:cxn>
            </a:cxnLst>
            <a:rect l="l" t="t" r="r" b="b"/>
            <a:pathLst>
              <a:path w="1779822" h="2647478">
                <a:moveTo>
                  <a:pt x="0" y="0"/>
                </a:moveTo>
                <a:lnTo>
                  <a:pt x="1779822" y="0"/>
                </a:lnTo>
                <a:lnTo>
                  <a:pt x="1779822" y="2647478"/>
                </a:lnTo>
                <a:lnTo>
                  <a:pt x="0" y="2647478"/>
                </a:lnTo>
                <a:close/>
              </a:path>
            </a:pathLst>
          </a:custGeom>
          <a:solidFill>
            <a:schemeClr val="bg1"/>
          </a:solidFill>
          <a:effectLst>
            <a:innerShdw blurRad="114300">
              <a:prstClr val="black"/>
            </a:innerShdw>
          </a:effectLst>
        </p:spPr>
        <p:txBody>
          <a:bodyPr wrap="square">
            <a:noAutofit/>
          </a:bodyPr>
          <a:lstStyle/>
          <a:p>
            <a:endParaRPr lang="zh-CN" altLang="en-US"/>
          </a:p>
        </p:txBody>
      </p:sp>
      <p:sp>
        <p:nvSpPr>
          <p:cNvPr id="14" name="图片占位符 13"/>
          <p:cNvSpPr>
            <a:spLocks noGrp="1"/>
          </p:cNvSpPr>
          <p:nvPr>
            <p:ph type="pic" sz="quarter" idx="12"/>
          </p:nvPr>
        </p:nvSpPr>
        <p:spPr>
          <a:xfrm>
            <a:off x="6421053" y="2111131"/>
            <a:ext cx="1779822" cy="2647478"/>
          </a:xfrm>
          <a:custGeom>
            <a:avLst/>
            <a:gdLst>
              <a:gd name="connsiteX0" fmla="*/ 0 w 1779822"/>
              <a:gd name="connsiteY0" fmla="*/ 0 h 2647478"/>
              <a:gd name="connsiteX1" fmla="*/ 1779822 w 1779822"/>
              <a:gd name="connsiteY1" fmla="*/ 0 h 2647478"/>
              <a:gd name="connsiteX2" fmla="*/ 1779822 w 1779822"/>
              <a:gd name="connsiteY2" fmla="*/ 2647478 h 2647478"/>
              <a:gd name="connsiteX3" fmla="*/ 0 w 1779822"/>
              <a:gd name="connsiteY3" fmla="*/ 2647478 h 2647478"/>
            </a:gdLst>
            <a:ahLst/>
            <a:cxnLst>
              <a:cxn ang="0">
                <a:pos x="connsiteX0" y="connsiteY0"/>
              </a:cxn>
              <a:cxn ang="0">
                <a:pos x="connsiteX1" y="connsiteY1"/>
              </a:cxn>
              <a:cxn ang="0">
                <a:pos x="connsiteX2" y="connsiteY2"/>
              </a:cxn>
              <a:cxn ang="0">
                <a:pos x="connsiteX3" y="connsiteY3"/>
              </a:cxn>
            </a:cxnLst>
            <a:rect l="l" t="t" r="r" b="b"/>
            <a:pathLst>
              <a:path w="1779822" h="2647478">
                <a:moveTo>
                  <a:pt x="0" y="0"/>
                </a:moveTo>
                <a:lnTo>
                  <a:pt x="1779822" y="0"/>
                </a:lnTo>
                <a:lnTo>
                  <a:pt x="1779822" y="2647478"/>
                </a:lnTo>
                <a:lnTo>
                  <a:pt x="0" y="2647478"/>
                </a:lnTo>
                <a:close/>
              </a:path>
            </a:pathLst>
          </a:custGeom>
          <a:solidFill>
            <a:schemeClr val="bg1"/>
          </a:solidFill>
          <a:effectLst>
            <a:innerShdw blurRad="114300">
              <a:prstClr val="black"/>
            </a:innerShdw>
          </a:effectLst>
        </p:spPr>
        <p:txBody>
          <a:bodyPr wrap="square">
            <a:noAutofit/>
          </a:bodyPr>
          <a:lstStyle/>
          <a:p>
            <a:endParaRPr lang="zh-CN" altLang="en-US"/>
          </a:p>
        </p:txBody>
      </p:sp>
      <p:sp>
        <p:nvSpPr>
          <p:cNvPr id="15" name="图片占位符 14"/>
          <p:cNvSpPr>
            <a:spLocks noGrp="1"/>
          </p:cNvSpPr>
          <p:nvPr>
            <p:ph type="pic" sz="quarter" idx="13"/>
          </p:nvPr>
        </p:nvSpPr>
        <p:spPr>
          <a:xfrm>
            <a:off x="8833321" y="2111131"/>
            <a:ext cx="1779822" cy="2647478"/>
          </a:xfrm>
          <a:custGeom>
            <a:avLst/>
            <a:gdLst>
              <a:gd name="connsiteX0" fmla="*/ 0 w 1779822"/>
              <a:gd name="connsiteY0" fmla="*/ 0 h 2647478"/>
              <a:gd name="connsiteX1" fmla="*/ 1779822 w 1779822"/>
              <a:gd name="connsiteY1" fmla="*/ 0 h 2647478"/>
              <a:gd name="connsiteX2" fmla="*/ 1779822 w 1779822"/>
              <a:gd name="connsiteY2" fmla="*/ 2647478 h 2647478"/>
              <a:gd name="connsiteX3" fmla="*/ 0 w 1779822"/>
              <a:gd name="connsiteY3" fmla="*/ 2647478 h 2647478"/>
            </a:gdLst>
            <a:ahLst/>
            <a:cxnLst>
              <a:cxn ang="0">
                <a:pos x="connsiteX0" y="connsiteY0"/>
              </a:cxn>
              <a:cxn ang="0">
                <a:pos x="connsiteX1" y="connsiteY1"/>
              </a:cxn>
              <a:cxn ang="0">
                <a:pos x="connsiteX2" y="connsiteY2"/>
              </a:cxn>
              <a:cxn ang="0">
                <a:pos x="connsiteX3" y="connsiteY3"/>
              </a:cxn>
            </a:cxnLst>
            <a:rect l="l" t="t" r="r" b="b"/>
            <a:pathLst>
              <a:path w="1779822" h="2647478">
                <a:moveTo>
                  <a:pt x="0" y="0"/>
                </a:moveTo>
                <a:lnTo>
                  <a:pt x="1779822" y="0"/>
                </a:lnTo>
                <a:lnTo>
                  <a:pt x="1779822" y="2647478"/>
                </a:lnTo>
                <a:lnTo>
                  <a:pt x="0" y="2647478"/>
                </a:lnTo>
                <a:close/>
              </a:path>
            </a:pathLst>
          </a:custGeom>
          <a:solidFill>
            <a:schemeClr val="bg1"/>
          </a:solidFill>
          <a:effectLst>
            <a:innerShdw blurRad="114300">
              <a:prstClr val="black"/>
            </a:innerShdw>
          </a:effectLst>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216348" y="1857375"/>
            <a:ext cx="4791075" cy="2495550"/>
          </a:xfrm>
          <a:custGeom>
            <a:avLst/>
            <a:gdLst>
              <a:gd name="connsiteX0" fmla="*/ 0 w 4791075"/>
              <a:gd name="connsiteY0" fmla="*/ 0 h 2495550"/>
              <a:gd name="connsiteX1" fmla="*/ 4791075 w 4791075"/>
              <a:gd name="connsiteY1" fmla="*/ 0 h 2495550"/>
              <a:gd name="connsiteX2" fmla="*/ 4791075 w 4791075"/>
              <a:gd name="connsiteY2" fmla="*/ 2495550 h 2495550"/>
              <a:gd name="connsiteX3" fmla="*/ 0 w 4791075"/>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4791075" h="2495550">
                <a:moveTo>
                  <a:pt x="0" y="0"/>
                </a:moveTo>
                <a:lnTo>
                  <a:pt x="4791075" y="0"/>
                </a:lnTo>
                <a:lnTo>
                  <a:pt x="4791075" y="2495550"/>
                </a:lnTo>
                <a:lnTo>
                  <a:pt x="0" y="2495550"/>
                </a:lnTo>
                <a:close/>
              </a:path>
            </a:pathLst>
          </a:custGeom>
          <a:solidFill>
            <a:schemeClr val="bg1"/>
          </a:solidFill>
          <a:effectLst>
            <a:innerShdw blurRad="114300">
              <a:prstClr val="black"/>
            </a:innerShdw>
          </a:effectLst>
        </p:spPr>
        <p:txBody>
          <a:bodyPr wrap="square">
            <a:noAutofit/>
          </a:bodyPr>
          <a:lstStyle>
            <a:lvl1pPr>
              <a:defRPr lang="zh-CN" altLang="en-US"/>
            </a:lvl1pPr>
          </a:lstStyle>
          <a:p>
            <a:pPr lvl="0"/>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7131050" y="1616075"/>
            <a:ext cx="3905250" cy="3905250"/>
          </a:xfrm>
          <a:custGeom>
            <a:avLst/>
            <a:gdLst>
              <a:gd name="connsiteX0" fmla="*/ 1952625 w 3905250"/>
              <a:gd name="connsiteY0" fmla="*/ 0 h 3905250"/>
              <a:gd name="connsiteX1" fmla="*/ 3905250 w 3905250"/>
              <a:gd name="connsiteY1" fmla="*/ 1952625 h 3905250"/>
              <a:gd name="connsiteX2" fmla="*/ 1952625 w 3905250"/>
              <a:gd name="connsiteY2" fmla="*/ 3905250 h 3905250"/>
              <a:gd name="connsiteX3" fmla="*/ 0 w 3905250"/>
              <a:gd name="connsiteY3" fmla="*/ 1952625 h 3905250"/>
              <a:gd name="connsiteX4" fmla="*/ 1952625 w 3905250"/>
              <a:gd name="connsiteY4" fmla="*/ 0 h 390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0" h="3905250">
                <a:moveTo>
                  <a:pt x="1952625" y="0"/>
                </a:moveTo>
                <a:cubicBezTo>
                  <a:pt x="3031030" y="0"/>
                  <a:pt x="3905250" y="874220"/>
                  <a:pt x="3905250" y="1952625"/>
                </a:cubicBezTo>
                <a:cubicBezTo>
                  <a:pt x="3905250" y="3031030"/>
                  <a:pt x="3031030" y="3905250"/>
                  <a:pt x="1952625" y="3905250"/>
                </a:cubicBezTo>
                <a:cubicBezTo>
                  <a:pt x="874220" y="3905250"/>
                  <a:pt x="0" y="3031030"/>
                  <a:pt x="0" y="1952625"/>
                </a:cubicBezTo>
                <a:cubicBezTo>
                  <a:pt x="0" y="874220"/>
                  <a:pt x="874220" y="0"/>
                  <a:pt x="1952625" y="0"/>
                </a:cubicBezTo>
                <a:close/>
              </a:path>
            </a:pathLst>
          </a:custGeom>
          <a:gradFill>
            <a:gsLst>
              <a:gs pos="100000">
                <a:schemeClr val="accent1">
                  <a:lumMod val="60000"/>
                  <a:lumOff val="40000"/>
                </a:schemeClr>
              </a:gs>
              <a:gs pos="0">
                <a:schemeClr val="accent1"/>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prstClr val="white"/>
                </a:solidFill>
              </a:defRPr>
            </a:lvl1pPr>
          </a:lstStyle>
          <a:p>
            <a:pPr marL="0" lvl="0"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292201" y="1825847"/>
            <a:ext cx="3610344" cy="3610344"/>
          </a:xfrm>
          <a:custGeom>
            <a:avLst/>
            <a:gdLst>
              <a:gd name="connsiteX0" fmla="*/ 1805172 w 3610344"/>
              <a:gd name="connsiteY0" fmla="*/ 0 h 3610344"/>
              <a:gd name="connsiteX1" fmla="*/ 3610344 w 3610344"/>
              <a:gd name="connsiteY1" fmla="*/ 1805172 h 3610344"/>
              <a:gd name="connsiteX2" fmla="*/ 1805172 w 3610344"/>
              <a:gd name="connsiteY2" fmla="*/ 3610344 h 3610344"/>
              <a:gd name="connsiteX3" fmla="*/ 0 w 3610344"/>
              <a:gd name="connsiteY3" fmla="*/ 1805172 h 3610344"/>
              <a:gd name="connsiteX4" fmla="*/ 1805172 w 3610344"/>
              <a:gd name="connsiteY4" fmla="*/ 0 h 3610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344" h="3610344">
                <a:moveTo>
                  <a:pt x="1805172" y="0"/>
                </a:moveTo>
                <a:cubicBezTo>
                  <a:pt x="2802141" y="0"/>
                  <a:pt x="3610344" y="808203"/>
                  <a:pt x="3610344" y="1805172"/>
                </a:cubicBezTo>
                <a:cubicBezTo>
                  <a:pt x="3610344" y="2802141"/>
                  <a:pt x="2802141" y="3610344"/>
                  <a:pt x="1805172" y="3610344"/>
                </a:cubicBezTo>
                <a:cubicBezTo>
                  <a:pt x="808203" y="3610344"/>
                  <a:pt x="0" y="2802141"/>
                  <a:pt x="0" y="1805172"/>
                </a:cubicBezTo>
                <a:cubicBezTo>
                  <a:pt x="0" y="808203"/>
                  <a:pt x="808203" y="0"/>
                  <a:pt x="1805172" y="0"/>
                </a:cubicBezTo>
                <a:close/>
              </a:path>
            </a:pathLst>
          </a:custGeom>
          <a:gradFill>
            <a:gsLst>
              <a:gs pos="100000">
                <a:schemeClr val="accent1">
                  <a:lumMod val="60000"/>
                  <a:lumOff val="40000"/>
                </a:schemeClr>
              </a:gs>
              <a:gs pos="0">
                <a:schemeClr val="accent1"/>
              </a:gs>
            </a:gsLst>
            <a:lin ang="2700000" scaled="1"/>
          </a:gradFill>
          <a:ln w="28575">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prstClr val="white"/>
                </a:solidFill>
              </a:defRPr>
            </a:lvl1pPr>
          </a:lstStyle>
          <a:p>
            <a:pPr marL="0" lvl="0"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157022" y="1663022"/>
            <a:ext cx="1334347" cy="1191069"/>
          </a:xfrm>
          <a:custGeom>
            <a:avLst/>
            <a:gdLst>
              <a:gd name="connsiteX0" fmla="*/ 393879 w 1334347"/>
              <a:gd name="connsiteY0" fmla="*/ 0 h 1191069"/>
              <a:gd name="connsiteX1" fmla="*/ 941203 w 1334347"/>
              <a:gd name="connsiteY1" fmla="*/ 0 h 1191069"/>
              <a:gd name="connsiteX2" fmla="*/ 1046758 w 1334347"/>
              <a:gd name="connsiteY2" fmla="*/ 60629 h 1191069"/>
              <a:gd name="connsiteX3" fmla="*/ 1320420 w 1334347"/>
              <a:gd name="connsiteY3" fmla="*/ 534906 h 1191069"/>
              <a:gd name="connsiteX4" fmla="*/ 1320420 w 1334347"/>
              <a:gd name="connsiteY4" fmla="*/ 656164 h 1191069"/>
              <a:gd name="connsiteX5" fmla="*/ 1046758 w 1334347"/>
              <a:gd name="connsiteY5" fmla="*/ 1130440 h 1191069"/>
              <a:gd name="connsiteX6" fmla="*/ 941203 w 1334347"/>
              <a:gd name="connsiteY6" fmla="*/ 1191069 h 1191069"/>
              <a:gd name="connsiteX7" fmla="*/ 393879 w 1334347"/>
              <a:gd name="connsiteY7" fmla="*/ 1191069 h 1191069"/>
              <a:gd name="connsiteX8" fmla="*/ 288323 w 1334347"/>
              <a:gd name="connsiteY8" fmla="*/ 1130440 h 1191069"/>
              <a:gd name="connsiteX9" fmla="*/ 14661 w 1334347"/>
              <a:gd name="connsiteY9" fmla="*/ 656164 h 1191069"/>
              <a:gd name="connsiteX10" fmla="*/ 14661 w 1334347"/>
              <a:gd name="connsiteY10" fmla="*/ 534906 h 1191069"/>
              <a:gd name="connsiteX11" fmla="*/ 288323 w 1334347"/>
              <a:gd name="connsiteY11" fmla="*/ 60629 h 1191069"/>
              <a:gd name="connsiteX12" fmla="*/ 393879 w 1334347"/>
              <a:gd name="connsiteY12" fmla="*/ 0 h 119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347" h="1191069">
                <a:moveTo>
                  <a:pt x="393879" y="0"/>
                </a:moveTo>
                <a:lnTo>
                  <a:pt x="941203" y="0"/>
                </a:lnTo>
                <a:cubicBezTo>
                  <a:pt x="979320" y="0"/>
                  <a:pt x="1027211" y="27381"/>
                  <a:pt x="1046758" y="60629"/>
                </a:cubicBezTo>
                <a:cubicBezTo>
                  <a:pt x="1320420" y="534906"/>
                  <a:pt x="1320420" y="534906"/>
                  <a:pt x="1320420" y="534906"/>
                </a:cubicBezTo>
                <a:cubicBezTo>
                  <a:pt x="1338990" y="568154"/>
                  <a:pt x="1338990" y="622916"/>
                  <a:pt x="1320420" y="656164"/>
                </a:cubicBezTo>
                <a:cubicBezTo>
                  <a:pt x="1046758" y="1130440"/>
                  <a:pt x="1046758" y="1130440"/>
                  <a:pt x="1046758" y="1130440"/>
                </a:cubicBezTo>
                <a:cubicBezTo>
                  <a:pt x="1027211" y="1163688"/>
                  <a:pt x="979320" y="1191069"/>
                  <a:pt x="941203" y="1191069"/>
                </a:cubicBezTo>
                <a:cubicBezTo>
                  <a:pt x="393879" y="1191069"/>
                  <a:pt x="393879" y="1191069"/>
                  <a:pt x="393879" y="1191069"/>
                </a:cubicBezTo>
                <a:cubicBezTo>
                  <a:pt x="354784" y="1191069"/>
                  <a:pt x="307871" y="1163688"/>
                  <a:pt x="288323" y="1130440"/>
                </a:cubicBezTo>
                <a:cubicBezTo>
                  <a:pt x="14661" y="656164"/>
                  <a:pt x="14661" y="656164"/>
                  <a:pt x="14661" y="656164"/>
                </a:cubicBezTo>
                <a:cubicBezTo>
                  <a:pt x="-4886" y="622916"/>
                  <a:pt x="-4886" y="568154"/>
                  <a:pt x="14661" y="534906"/>
                </a:cubicBezTo>
                <a:cubicBezTo>
                  <a:pt x="288323" y="60629"/>
                  <a:pt x="288323" y="60629"/>
                  <a:pt x="288323" y="60629"/>
                </a:cubicBezTo>
                <a:cubicBezTo>
                  <a:pt x="307871" y="27381"/>
                  <a:pt x="354784" y="0"/>
                  <a:pt x="393879" y="0"/>
                </a:cubicBezTo>
                <a:close/>
              </a:path>
            </a:pathLst>
          </a:custGeom>
          <a:solidFill>
            <a:srgbClr val="00AF92"/>
          </a:solidFill>
          <a:ln w="25400">
            <a:gradFill flip="none" rotWithShape="1">
              <a:gsLst>
                <a:gs pos="0">
                  <a:schemeClr val="tx2">
                    <a:lumMod val="75000"/>
                  </a:schemeClr>
                </a:gs>
                <a:gs pos="100000">
                  <a:schemeClr val="tx2"/>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lvl1pPr>
              <a:defRPr lang="zh-CN" altLang="en-US" sz="1800">
                <a:solidFill>
                  <a:prstClr val="black"/>
                </a:solidFill>
              </a:defRPr>
            </a:lvl1pPr>
          </a:lstStyle>
          <a:p>
            <a:pPr marL="0" lvl="0"/>
            <a:endParaRPr lang="zh-CN" altLang="en-US"/>
          </a:p>
        </p:txBody>
      </p:sp>
      <p:sp>
        <p:nvSpPr>
          <p:cNvPr id="10" name="图片占位符 9"/>
          <p:cNvSpPr>
            <a:spLocks noGrp="1"/>
          </p:cNvSpPr>
          <p:nvPr>
            <p:ph type="pic" sz="quarter" idx="11"/>
          </p:nvPr>
        </p:nvSpPr>
        <p:spPr>
          <a:xfrm>
            <a:off x="6337196" y="3614939"/>
            <a:ext cx="1996339" cy="1781978"/>
          </a:xfrm>
          <a:custGeom>
            <a:avLst/>
            <a:gdLst>
              <a:gd name="connsiteX0" fmla="*/ 589288 w 1996339"/>
              <a:gd name="connsiteY0" fmla="*/ 0 h 1781978"/>
              <a:gd name="connsiteX1" fmla="*/ 1408149 w 1996339"/>
              <a:gd name="connsiteY1" fmla="*/ 0 h 1781978"/>
              <a:gd name="connsiteX2" fmla="*/ 1566072 w 1996339"/>
              <a:gd name="connsiteY2" fmla="*/ 90708 h 1781978"/>
              <a:gd name="connsiteX3" fmla="*/ 1975502 w 1996339"/>
              <a:gd name="connsiteY3" fmla="*/ 800281 h 1781978"/>
              <a:gd name="connsiteX4" fmla="*/ 1975502 w 1996339"/>
              <a:gd name="connsiteY4" fmla="*/ 981697 h 1781978"/>
              <a:gd name="connsiteX5" fmla="*/ 1566072 w 1996339"/>
              <a:gd name="connsiteY5" fmla="*/ 1691270 h 1781978"/>
              <a:gd name="connsiteX6" fmla="*/ 1408149 w 1996339"/>
              <a:gd name="connsiteY6" fmla="*/ 1781978 h 1781978"/>
              <a:gd name="connsiteX7" fmla="*/ 589288 w 1996339"/>
              <a:gd name="connsiteY7" fmla="*/ 1781978 h 1781978"/>
              <a:gd name="connsiteX8" fmla="*/ 431365 w 1996339"/>
              <a:gd name="connsiteY8" fmla="*/ 1691270 h 1781978"/>
              <a:gd name="connsiteX9" fmla="*/ 21934 w 1996339"/>
              <a:gd name="connsiteY9" fmla="*/ 981697 h 1781978"/>
              <a:gd name="connsiteX10" fmla="*/ 21934 w 1996339"/>
              <a:gd name="connsiteY10" fmla="*/ 800281 h 1781978"/>
              <a:gd name="connsiteX11" fmla="*/ 431365 w 1996339"/>
              <a:gd name="connsiteY11" fmla="*/ 90708 h 1781978"/>
              <a:gd name="connsiteX12" fmla="*/ 589288 w 1996339"/>
              <a:gd name="connsiteY12" fmla="*/ 0 h 178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6339" h="1781978">
                <a:moveTo>
                  <a:pt x="589288" y="0"/>
                </a:moveTo>
                <a:lnTo>
                  <a:pt x="1408149" y="0"/>
                </a:lnTo>
                <a:cubicBezTo>
                  <a:pt x="1465177" y="0"/>
                  <a:pt x="1536827" y="40965"/>
                  <a:pt x="1566072" y="90708"/>
                </a:cubicBezTo>
                <a:cubicBezTo>
                  <a:pt x="1975502" y="800281"/>
                  <a:pt x="1975502" y="800281"/>
                  <a:pt x="1975502" y="800281"/>
                </a:cubicBezTo>
                <a:cubicBezTo>
                  <a:pt x="2003285" y="850024"/>
                  <a:pt x="2003285" y="931954"/>
                  <a:pt x="1975502" y="981697"/>
                </a:cubicBezTo>
                <a:cubicBezTo>
                  <a:pt x="1566072" y="1691270"/>
                  <a:pt x="1566072" y="1691270"/>
                  <a:pt x="1566072" y="1691270"/>
                </a:cubicBezTo>
                <a:cubicBezTo>
                  <a:pt x="1536827" y="1741013"/>
                  <a:pt x="1465177" y="1781978"/>
                  <a:pt x="1408149" y="1781978"/>
                </a:cubicBezTo>
                <a:cubicBezTo>
                  <a:pt x="589288" y="1781978"/>
                  <a:pt x="589288" y="1781978"/>
                  <a:pt x="589288" y="1781978"/>
                </a:cubicBezTo>
                <a:cubicBezTo>
                  <a:pt x="530798" y="1781978"/>
                  <a:pt x="460610" y="1741013"/>
                  <a:pt x="431365" y="1691270"/>
                </a:cubicBezTo>
                <a:cubicBezTo>
                  <a:pt x="21934" y="981697"/>
                  <a:pt x="21934" y="981697"/>
                  <a:pt x="21934" y="981697"/>
                </a:cubicBezTo>
                <a:cubicBezTo>
                  <a:pt x="-7311" y="931954"/>
                  <a:pt x="-7311" y="850024"/>
                  <a:pt x="21934" y="800281"/>
                </a:cubicBezTo>
                <a:cubicBezTo>
                  <a:pt x="431365" y="90708"/>
                  <a:pt x="431365" y="90708"/>
                  <a:pt x="431365" y="90708"/>
                </a:cubicBezTo>
                <a:cubicBezTo>
                  <a:pt x="460610" y="40965"/>
                  <a:pt x="530798" y="0"/>
                  <a:pt x="589288" y="0"/>
                </a:cubicBezTo>
                <a:close/>
              </a:path>
            </a:pathLst>
          </a:custGeom>
          <a:solidFill>
            <a:srgbClr val="00AF92"/>
          </a:solidFill>
          <a:ln w="25400">
            <a:gradFill flip="none" rotWithShape="1">
              <a:gsLst>
                <a:gs pos="0">
                  <a:schemeClr val="tx2">
                    <a:lumMod val="75000"/>
                  </a:schemeClr>
                </a:gs>
                <a:gs pos="100000">
                  <a:schemeClr val="tx2"/>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lvl1pPr>
              <a:defRPr lang="zh-CN" altLang="en-US" sz="1800" dirty="0">
                <a:solidFill>
                  <a:prstClr val="black"/>
                </a:solidFill>
              </a:defRPr>
            </a:lvl1pPr>
          </a:lstStyle>
          <a:p>
            <a:pPr marL="0" lvl="0"/>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矩形 4"/>
          <p:cNvSpPr/>
          <p:nvPr userDrawn="1"/>
        </p:nvSpPr>
        <p:spPr>
          <a:xfrm>
            <a:off x="6953628" y="5026867"/>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9" name="图片占位符 8"/>
          <p:cNvSpPr>
            <a:spLocks noGrp="1"/>
          </p:cNvSpPr>
          <p:nvPr>
            <p:ph type="pic" sz="quarter" idx="10"/>
          </p:nvPr>
        </p:nvSpPr>
        <p:spPr>
          <a:xfrm>
            <a:off x="8157022" y="1663022"/>
            <a:ext cx="1334347" cy="1191069"/>
          </a:xfrm>
          <a:custGeom>
            <a:avLst/>
            <a:gdLst>
              <a:gd name="connsiteX0" fmla="*/ 393879 w 1334347"/>
              <a:gd name="connsiteY0" fmla="*/ 0 h 1191069"/>
              <a:gd name="connsiteX1" fmla="*/ 941203 w 1334347"/>
              <a:gd name="connsiteY1" fmla="*/ 0 h 1191069"/>
              <a:gd name="connsiteX2" fmla="*/ 1046758 w 1334347"/>
              <a:gd name="connsiteY2" fmla="*/ 60629 h 1191069"/>
              <a:gd name="connsiteX3" fmla="*/ 1320420 w 1334347"/>
              <a:gd name="connsiteY3" fmla="*/ 534906 h 1191069"/>
              <a:gd name="connsiteX4" fmla="*/ 1320420 w 1334347"/>
              <a:gd name="connsiteY4" fmla="*/ 656164 h 1191069"/>
              <a:gd name="connsiteX5" fmla="*/ 1046758 w 1334347"/>
              <a:gd name="connsiteY5" fmla="*/ 1130440 h 1191069"/>
              <a:gd name="connsiteX6" fmla="*/ 941203 w 1334347"/>
              <a:gd name="connsiteY6" fmla="*/ 1191069 h 1191069"/>
              <a:gd name="connsiteX7" fmla="*/ 393879 w 1334347"/>
              <a:gd name="connsiteY7" fmla="*/ 1191069 h 1191069"/>
              <a:gd name="connsiteX8" fmla="*/ 288323 w 1334347"/>
              <a:gd name="connsiteY8" fmla="*/ 1130440 h 1191069"/>
              <a:gd name="connsiteX9" fmla="*/ 14661 w 1334347"/>
              <a:gd name="connsiteY9" fmla="*/ 656164 h 1191069"/>
              <a:gd name="connsiteX10" fmla="*/ 14661 w 1334347"/>
              <a:gd name="connsiteY10" fmla="*/ 534906 h 1191069"/>
              <a:gd name="connsiteX11" fmla="*/ 288323 w 1334347"/>
              <a:gd name="connsiteY11" fmla="*/ 60629 h 1191069"/>
              <a:gd name="connsiteX12" fmla="*/ 393879 w 1334347"/>
              <a:gd name="connsiteY12" fmla="*/ 0 h 119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347" h="1191069">
                <a:moveTo>
                  <a:pt x="393879" y="0"/>
                </a:moveTo>
                <a:lnTo>
                  <a:pt x="941203" y="0"/>
                </a:lnTo>
                <a:cubicBezTo>
                  <a:pt x="979320" y="0"/>
                  <a:pt x="1027211" y="27381"/>
                  <a:pt x="1046758" y="60629"/>
                </a:cubicBezTo>
                <a:cubicBezTo>
                  <a:pt x="1320420" y="534906"/>
                  <a:pt x="1320420" y="534906"/>
                  <a:pt x="1320420" y="534906"/>
                </a:cubicBezTo>
                <a:cubicBezTo>
                  <a:pt x="1338990" y="568154"/>
                  <a:pt x="1338990" y="622916"/>
                  <a:pt x="1320420" y="656164"/>
                </a:cubicBezTo>
                <a:cubicBezTo>
                  <a:pt x="1046758" y="1130440"/>
                  <a:pt x="1046758" y="1130440"/>
                  <a:pt x="1046758" y="1130440"/>
                </a:cubicBezTo>
                <a:cubicBezTo>
                  <a:pt x="1027211" y="1163688"/>
                  <a:pt x="979320" y="1191069"/>
                  <a:pt x="941203" y="1191069"/>
                </a:cubicBezTo>
                <a:cubicBezTo>
                  <a:pt x="393879" y="1191069"/>
                  <a:pt x="393879" y="1191069"/>
                  <a:pt x="393879" y="1191069"/>
                </a:cubicBezTo>
                <a:cubicBezTo>
                  <a:pt x="354784" y="1191069"/>
                  <a:pt x="307871" y="1163688"/>
                  <a:pt x="288323" y="1130440"/>
                </a:cubicBezTo>
                <a:cubicBezTo>
                  <a:pt x="14661" y="656164"/>
                  <a:pt x="14661" y="656164"/>
                  <a:pt x="14661" y="656164"/>
                </a:cubicBezTo>
                <a:cubicBezTo>
                  <a:pt x="-4886" y="622916"/>
                  <a:pt x="-4886" y="568154"/>
                  <a:pt x="14661" y="534906"/>
                </a:cubicBezTo>
                <a:cubicBezTo>
                  <a:pt x="288323" y="60629"/>
                  <a:pt x="288323" y="60629"/>
                  <a:pt x="288323" y="60629"/>
                </a:cubicBezTo>
                <a:cubicBezTo>
                  <a:pt x="307871" y="27381"/>
                  <a:pt x="354784" y="0"/>
                  <a:pt x="393879" y="0"/>
                </a:cubicBezTo>
                <a:close/>
              </a:path>
            </a:pathLst>
          </a:custGeom>
          <a:solidFill>
            <a:srgbClr val="00AF92"/>
          </a:solidFill>
          <a:ln w="25400">
            <a:gradFill flip="none" rotWithShape="1">
              <a:gsLst>
                <a:gs pos="0">
                  <a:schemeClr val="tx2">
                    <a:lumMod val="75000"/>
                  </a:schemeClr>
                </a:gs>
                <a:gs pos="100000">
                  <a:schemeClr val="tx2"/>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lvl1pPr>
              <a:defRPr lang="zh-CN" altLang="en-US" sz="1800">
                <a:solidFill>
                  <a:prstClr val="black"/>
                </a:solidFill>
              </a:defRPr>
            </a:lvl1pPr>
          </a:lstStyle>
          <a:p>
            <a:pPr marL="0" lvl="0"/>
            <a:endParaRPr lang="zh-CN" altLang="en-US"/>
          </a:p>
        </p:txBody>
      </p:sp>
      <p:sp>
        <p:nvSpPr>
          <p:cNvPr id="10" name="图片占位符 9"/>
          <p:cNvSpPr>
            <a:spLocks noGrp="1"/>
          </p:cNvSpPr>
          <p:nvPr>
            <p:ph type="pic" sz="quarter" idx="11"/>
          </p:nvPr>
        </p:nvSpPr>
        <p:spPr>
          <a:xfrm>
            <a:off x="6337196" y="3614939"/>
            <a:ext cx="1996339" cy="1781978"/>
          </a:xfrm>
          <a:custGeom>
            <a:avLst/>
            <a:gdLst>
              <a:gd name="connsiteX0" fmla="*/ 589288 w 1996339"/>
              <a:gd name="connsiteY0" fmla="*/ 0 h 1781978"/>
              <a:gd name="connsiteX1" fmla="*/ 1408149 w 1996339"/>
              <a:gd name="connsiteY1" fmla="*/ 0 h 1781978"/>
              <a:gd name="connsiteX2" fmla="*/ 1566072 w 1996339"/>
              <a:gd name="connsiteY2" fmla="*/ 90708 h 1781978"/>
              <a:gd name="connsiteX3" fmla="*/ 1975502 w 1996339"/>
              <a:gd name="connsiteY3" fmla="*/ 800281 h 1781978"/>
              <a:gd name="connsiteX4" fmla="*/ 1975502 w 1996339"/>
              <a:gd name="connsiteY4" fmla="*/ 981697 h 1781978"/>
              <a:gd name="connsiteX5" fmla="*/ 1566072 w 1996339"/>
              <a:gd name="connsiteY5" fmla="*/ 1691270 h 1781978"/>
              <a:gd name="connsiteX6" fmla="*/ 1408149 w 1996339"/>
              <a:gd name="connsiteY6" fmla="*/ 1781978 h 1781978"/>
              <a:gd name="connsiteX7" fmla="*/ 589288 w 1996339"/>
              <a:gd name="connsiteY7" fmla="*/ 1781978 h 1781978"/>
              <a:gd name="connsiteX8" fmla="*/ 431365 w 1996339"/>
              <a:gd name="connsiteY8" fmla="*/ 1691270 h 1781978"/>
              <a:gd name="connsiteX9" fmla="*/ 21934 w 1996339"/>
              <a:gd name="connsiteY9" fmla="*/ 981697 h 1781978"/>
              <a:gd name="connsiteX10" fmla="*/ 21934 w 1996339"/>
              <a:gd name="connsiteY10" fmla="*/ 800281 h 1781978"/>
              <a:gd name="connsiteX11" fmla="*/ 431365 w 1996339"/>
              <a:gd name="connsiteY11" fmla="*/ 90708 h 1781978"/>
              <a:gd name="connsiteX12" fmla="*/ 589288 w 1996339"/>
              <a:gd name="connsiteY12" fmla="*/ 0 h 178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6339" h="1781978">
                <a:moveTo>
                  <a:pt x="589288" y="0"/>
                </a:moveTo>
                <a:lnTo>
                  <a:pt x="1408149" y="0"/>
                </a:lnTo>
                <a:cubicBezTo>
                  <a:pt x="1465177" y="0"/>
                  <a:pt x="1536827" y="40965"/>
                  <a:pt x="1566072" y="90708"/>
                </a:cubicBezTo>
                <a:cubicBezTo>
                  <a:pt x="1975502" y="800281"/>
                  <a:pt x="1975502" y="800281"/>
                  <a:pt x="1975502" y="800281"/>
                </a:cubicBezTo>
                <a:cubicBezTo>
                  <a:pt x="2003285" y="850024"/>
                  <a:pt x="2003285" y="931954"/>
                  <a:pt x="1975502" y="981697"/>
                </a:cubicBezTo>
                <a:cubicBezTo>
                  <a:pt x="1566072" y="1691270"/>
                  <a:pt x="1566072" y="1691270"/>
                  <a:pt x="1566072" y="1691270"/>
                </a:cubicBezTo>
                <a:cubicBezTo>
                  <a:pt x="1536827" y="1741013"/>
                  <a:pt x="1465177" y="1781978"/>
                  <a:pt x="1408149" y="1781978"/>
                </a:cubicBezTo>
                <a:cubicBezTo>
                  <a:pt x="589288" y="1781978"/>
                  <a:pt x="589288" y="1781978"/>
                  <a:pt x="589288" y="1781978"/>
                </a:cubicBezTo>
                <a:cubicBezTo>
                  <a:pt x="530798" y="1781978"/>
                  <a:pt x="460610" y="1741013"/>
                  <a:pt x="431365" y="1691270"/>
                </a:cubicBezTo>
                <a:cubicBezTo>
                  <a:pt x="21934" y="981697"/>
                  <a:pt x="21934" y="981697"/>
                  <a:pt x="21934" y="981697"/>
                </a:cubicBezTo>
                <a:cubicBezTo>
                  <a:pt x="-7311" y="931954"/>
                  <a:pt x="-7311" y="850024"/>
                  <a:pt x="21934" y="800281"/>
                </a:cubicBezTo>
                <a:cubicBezTo>
                  <a:pt x="431365" y="90708"/>
                  <a:pt x="431365" y="90708"/>
                  <a:pt x="431365" y="90708"/>
                </a:cubicBezTo>
                <a:cubicBezTo>
                  <a:pt x="460610" y="40965"/>
                  <a:pt x="530798" y="0"/>
                  <a:pt x="589288" y="0"/>
                </a:cubicBezTo>
                <a:close/>
              </a:path>
            </a:pathLst>
          </a:custGeom>
          <a:solidFill>
            <a:srgbClr val="00AF92"/>
          </a:solidFill>
          <a:ln w="25400">
            <a:gradFill flip="none" rotWithShape="1">
              <a:gsLst>
                <a:gs pos="0">
                  <a:schemeClr val="tx2">
                    <a:lumMod val="75000"/>
                  </a:schemeClr>
                </a:gs>
                <a:gs pos="100000">
                  <a:schemeClr val="tx2"/>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lvl1pPr>
              <a:defRPr lang="zh-CN" altLang="en-US" sz="1800" dirty="0">
                <a:solidFill>
                  <a:prstClr val="black"/>
                </a:solidFill>
              </a:defRPr>
            </a:lvl1pPr>
          </a:lstStyle>
          <a:p>
            <a:pPr marL="0" lvl="0"/>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989832" y="1806972"/>
            <a:ext cx="2236815" cy="2236814"/>
          </a:xfrm>
          <a:custGeom>
            <a:avLst/>
            <a:gdLst>
              <a:gd name="connsiteX0" fmla="*/ 1118408 w 2236815"/>
              <a:gd name="connsiteY0" fmla="*/ 0 h 2236814"/>
              <a:gd name="connsiteX1" fmla="*/ 1263838 w 2236815"/>
              <a:gd name="connsiteY1" fmla="*/ 60240 h 2236814"/>
              <a:gd name="connsiteX2" fmla="*/ 2176576 w 2236815"/>
              <a:gd name="connsiteY2" fmla="*/ 972977 h 2236814"/>
              <a:gd name="connsiteX3" fmla="*/ 2176576 w 2236815"/>
              <a:gd name="connsiteY3" fmla="*/ 1263839 h 2236814"/>
              <a:gd name="connsiteX4" fmla="*/ 1263839 w 2236815"/>
              <a:gd name="connsiteY4" fmla="*/ 2176576 h 2236814"/>
              <a:gd name="connsiteX5" fmla="*/ 972978 w 2236815"/>
              <a:gd name="connsiteY5" fmla="*/ 2176576 h 2236814"/>
              <a:gd name="connsiteX6" fmla="*/ 60240 w 2236815"/>
              <a:gd name="connsiteY6" fmla="*/ 1263838 h 2236814"/>
              <a:gd name="connsiteX7" fmla="*/ 60240 w 2236815"/>
              <a:gd name="connsiteY7" fmla="*/ 972977 h 2236814"/>
              <a:gd name="connsiteX8" fmla="*/ 972977 w 2236815"/>
              <a:gd name="connsiteY8" fmla="*/ 60240 h 2236814"/>
              <a:gd name="connsiteX9" fmla="*/ 1118408 w 2236815"/>
              <a:gd name="connsiteY9" fmla="*/ 0 h 22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6815" h="2236814">
                <a:moveTo>
                  <a:pt x="1118408" y="0"/>
                </a:moveTo>
                <a:cubicBezTo>
                  <a:pt x="1171043" y="0"/>
                  <a:pt x="1223679" y="20080"/>
                  <a:pt x="1263838" y="60240"/>
                </a:cubicBezTo>
                <a:lnTo>
                  <a:pt x="2176576" y="972977"/>
                </a:lnTo>
                <a:cubicBezTo>
                  <a:pt x="2256895" y="1053296"/>
                  <a:pt x="2256895" y="1183520"/>
                  <a:pt x="2176576" y="1263839"/>
                </a:cubicBezTo>
                <a:lnTo>
                  <a:pt x="1263839" y="2176576"/>
                </a:lnTo>
                <a:cubicBezTo>
                  <a:pt x="1183520" y="2256894"/>
                  <a:pt x="1053297" y="2256894"/>
                  <a:pt x="972978" y="2176576"/>
                </a:cubicBezTo>
                <a:lnTo>
                  <a:pt x="60240" y="1263838"/>
                </a:lnTo>
                <a:cubicBezTo>
                  <a:pt x="-20079" y="1183519"/>
                  <a:pt x="-20079" y="1053295"/>
                  <a:pt x="60240" y="972977"/>
                </a:cubicBezTo>
                <a:lnTo>
                  <a:pt x="972977" y="60240"/>
                </a:lnTo>
                <a:cubicBezTo>
                  <a:pt x="1013137" y="20080"/>
                  <a:pt x="1065772" y="0"/>
                  <a:pt x="1118408" y="0"/>
                </a:cubicBezTo>
                <a:close/>
              </a:path>
            </a:pathLst>
          </a:cu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prstClr val="white"/>
                </a:solidFill>
              </a:defRPr>
            </a:lvl1pPr>
          </a:lstStyle>
          <a:p>
            <a:pPr marL="0" lvl="0" algn="ctr"/>
            <a:endParaRPr lang="zh-CN" altLang="en-US"/>
          </a:p>
        </p:txBody>
      </p:sp>
      <p:sp>
        <p:nvSpPr>
          <p:cNvPr id="14" name="图片占位符 13"/>
          <p:cNvSpPr>
            <a:spLocks noGrp="1"/>
          </p:cNvSpPr>
          <p:nvPr>
            <p:ph type="pic" sz="quarter" idx="11"/>
          </p:nvPr>
        </p:nvSpPr>
        <p:spPr>
          <a:xfrm>
            <a:off x="3599951" y="1806972"/>
            <a:ext cx="2236815" cy="2236814"/>
          </a:xfrm>
          <a:custGeom>
            <a:avLst/>
            <a:gdLst>
              <a:gd name="connsiteX0" fmla="*/ 1118408 w 2236815"/>
              <a:gd name="connsiteY0" fmla="*/ 0 h 2236814"/>
              <a:gd name="connsiteX1" fmla="*/ 1263839 w 2236815"/>
              <a:gd name="connsiteY1" fmla="*/ 60240 h 2236814"/>
              <a:gd name="connsiteX2" fmla="*/ 2176576 w 2236815"/>
              <a:gd name="connsiteY2" fmla="*/ 972977 h 2236814"/>
              <a:gd name="connsiteX3" fmla="*/ 2176576 w 2236815"/>
              <a:gd name="connsiteY3" fmla="*/ 1263839 h 2236814"/>
              <a:gd name="connsiteX4" fmla="*/ 1263839 w 2236815"/>
              <a:gd name="connsiteY4" fmla="*/ 2176576 h 2236814"/>
              <a:gd name="connsiteX5" fmla="*/ 972978 w 2236815"/>
              <a:gd name="connsiteY5" fmla="*/ 2176576 h 2236814"/>
              <a:gd name="connsiteX6" fmla="*/ 60240 w 2236815"/>
              <a:gd name="connsiteY6" fmla="*/ 1263838 h 2236814"/>
              <a:gd name="connsiteX7" fmla="*/ 60240 w 2236815"/>
              <a:gd name="connsiteY7" fmla="*/ 972977 h 2236814"/>
              <a:gd name="connsiteX8" fmla="*/ 972977 w 2236815"/>
              <a:gd name="connsiteY8" fmla="*/ 60240 h 2236814"/>
              <a:gd name="connsiteX9" fmla="*/ 1118408 w 2236815"/>
              <a:gd name="connsiteY9" fmla="*/ 0 h 22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6815" h="2236814">
                <a:moveTo>
                  <a:pt x="1118408" y="0"/>
                </a:moveTo>
                <a:cubicBezTo>
                  <a:pt x="1171044" y="0"/>
                  <a:pt x="1223679" y="20080"/>
                  <a:pt x="1263839" y="60240"/>
                </a:cubicBezTo>
                <a:lnTo>
                  <a:pt x="2176576" y="972977"/>
                </a:lnTo>
                <a:cubicBezTo>
                  <a:pt x="2256895" y="1053296"/>
                  <a:pt x="2256895" y="1183520"/>
                  <a:pt x="2176576" y="1263839"/>
                </a:cubicBezTo>
                <a:lnTo>
                  <a:pt x="1263839" y="2176576"/>
                </a:lnTo>
                <a:cubicBezTo>
                  <a:pt x="1183520" y="2256894"/>
                  <a:pt x="1053297" y="2256894"/>
                  <a:pt x="972978" y="2176576"/>
                </a:cubicBezTo>
                <a:lnTo>
                  <a:pt x="60240" y="1263838"/>
                </a:lnTo>
                <a:cubicBezTo>
                  <a:pt x="-20079" y="1183519"/>
                  <a:pt x="-20079" y="1053295"/>
                  <a:pt x="60240" y="972977"/>
                </a:cubicBezTo>
                <a:lnTo>
                  <a:pt x="972977" y="60240"/>
                </a:lnTo>
                <a:cubicBezTo>
                  <a:pt x="1013137" y="20080"/>
                  <a:pt x="1065772" y="0"/>
                  <a:pt x="1118408" y="0"/>
                </a:cubicBezTo>
                <a:close/>
              </a:path>
            </a:pathLst>
          </a:cu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dirty="0">
                <a:solidFill>
                  <a:prstClr val="white"/>
                </a:solidFill>
              </a:defRPr>
            </a:lvl1pPr>
          </a:lstStyle>
          <a:p>
            <a:pPr marL="0" lvl="0" algn="ctr"/>
            <a:endParaRPr lang="zh-CN" altLang="en-US" dirty="0"/>
          </a:p>
        </p:txBody>
      </p:sp>
      <p:sp>
        <p:nvSpPr>
          <p:cNvPr id="15" name="图片占位符 14"/>
          <p:cNvSpPr>
            <a:spLocks noGrp="1"/>
          </p:cNvSpPr>
          <p:nvPr>
            <p:ph type="pic" sz="quarter" idx="12"/>
          </p:nvPr>
        </p:nvSpPr>
        <p:spPr>
          <a:xfrm>
            <a:off x="6210070" y="1806972"/>
            <a:ext cx="2236815" cy="2236814"/>
          </a:xfrm>
          <a:custGeom>
            <a:avLst/>
            <a:gdLst>
              <a:gd name="connsiteX0" fmla="*/ 1118408 w 2236815"/>
              <a:gd name="connsiteY0" fmla="*/ 0 h 2236814"/>
              <a:gd name="connsiteX1" fmla="*/ 1263839 w 2236815"/>
              <a:gd name="connsiteY1" fmla="*/ 60240 h 2236814"/>
              <a:gd name="connsiteX2" fmla="*/ 2176576 w 2236815"/>
              <a:gd name="connsiteY2" fmla="*/ 972977 h 2236814"/>
              <a:gd name="connsiteX3" fmla="*/ 2176576 w 2236815"/>
              <a:gd name="connsiteY3" fmla="*/ 1263839 h 2236814"/>
              <a:gd name="connsiteX4" fmla="*/ 1263839 w 2236815"/>
              <a:gd name="connsiteY4" fmla="*/ 2176576 h 2236814"/>
              <a:gd name="connsiteX5" fmla="*/ 972978 w 2236815"/>
              <a:gd name="connsiteY5" fmla="*/ 2176576 h 2236814"/>
              <a:gd name="connsiteX6" fmla="*/ 60240 w 2236815"/>
              <a:gd name="connsiteY6" fmla="*/ 1263838 h 2236814"/>
              <a:gd name="connsiteX7" fmla="*/ 60240 w 2236815"/>
              <a:gd name="connsiteY7" fmla="*/ 972977 h 2236814"/>
              <a:gd name="connsiteX8" fmla="*/ 972977 w 2236815"/>
              <a:gd name="connsiteY8" fmla="*/ 60240 h 2236814"/>
              <a:gd name="connsiteX9" fmla="*/ 1118408 w 2236815"/>
              <a:gd name="connsiteY9" fmla="*/ 0 h 22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6815" h="2236814">
                <a:moveTo>
                  <a:pt x="1118408" y="0"/>
                </a:moveTo>
                <a:cubicBezTo>
                  <a:pt x="1171044" y="0"/>
                  <a:pt x="1223679" y="20080"/>
                  <a:pt x="1263839" y="60240"/>
                </a:cubicBezTo>
                <a:lnTo>
                  <a:pt x="2176576" y="972977"/>
                </a:lnTo>
                <a:cubicBezTo>
                  <a:pt x="2256895" y="1053296"/>
                  <a:pt x="2256895" y="1183520"/>
                  <a:pt x="2176576" y="1263839"/>
                </a:cubicBezTo>
                <a:lnTo>
                  <a:pt x="1263839" y="2176576"/>
                </a:lnTo>
                <a:cubicBezTo>
                  <a:pt x="1183520" y="2256894"/>
                  <a:pt x="1053297" y="2256894"/>
                  <a:pt x="972978" y="2176576"/>
                </a:cubicBezTo>
                <a:lnTo>
                  <a:pt x="60240" y="1263838"/>
                </a:lnTo>
                <a:cubicBezTo>
                  <a:pt x="-20079" y="1183519"/>
                  <a:pt x="-20079" y="1053295"/>
                  <a:pt x="60240" y="972977"/>
                </a:cubicBezTo>
                <a:lnTo>
                  <a:pt x="972977" y="60240"/>
                </a:lnTo>
                <a:cubicBezTo>
                  <a:pt x="1013137" y="20080"/>
                  <a:pt x="1065772" y="0"/>
                  <a:pt x="1118408" y="0"/>
                </a:cubicBezTo>
                <a:close/>
              </a:path>
            </a:pathLst>
          </a:cu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dirty="0">
                <a:solidFill>
                  <a:prstClr val="white"/>
                </a:solidFill>
              </a:defRPr>
            </a:lvl1pPr>
          </a:lstStyle>
          <a:p>
            <a:pPr marL="0" lvl="0" algn="ctr"/>
            <a:endParaRPr lang="zh-CN" altLang="en-US" dirty="0"/>
          </a:p>
        </p:txBody>
      </p:sp>
      <p:sp>
        <p:nvSpPr>
          <p:cNvPr id="16" name="图片占位符 15"/>
          <p:cNvSpPr>
            <a:spLocks noGrp="1"/>
          </p:cNvSpPr>
          <p:nvPr>
            <p:ph type="pic" sz="quarter" idx="13"/>
          </p:nvPr>
        </p:nvSpPr>
        <p:spPr>
          <a:xfrm>
            <a:off x="8820188" y="1806972"/>
            <a:ext cx="2236815" cy="2236814"/>
          </a:xfrm>
          <a:custGeom>
            <a:avLst/>
            <a:gdLst>
              <a:gd name="connsiteX0" fmla="*/ 1118408 w 2236815"/>
              <a:gd name="connsiteY0" fmla="*/ 0 h 2236814"/>
              <a:gd name="connsiteX1" fmla="*/ 1263838 w 2236815"/>
              <a:gd name="connsiteY1" fmla="*/ 60240 h 2236814"/>
              <a:gd name="connsiteX2" fmla="*/ 2176576 w 2236815"/>
              <a:gd name="connsiteY2" fmla="*/ 972977 h 2236814"/>
              <a:gd name="connsiteX3" fmla="*/ 2176576 w 2236815"/>
              <a:gd name="connsiteY3" fmla="*/ 1263839 h 2236814"/>
              <a:gd name="connsiteX4" fmla="*/ 1263839 w 2236815"/>
              <a:gd name="connsiteY4" fmla="*/ 2176576 h 2236814"/>
              <a:gd name="connsiteX5" fmla="*/ 972978 w 2236815"/>
              <a:gd name="connsiteY5" fmla="*/ 2176576 h 2236814"/>
              <a:gd name="connsiteX6" fmla="*/ 60240 w 2236815"/>
              <a:gd name="connsiteY6" fmla="*/ 1263838 h 2236814"/>
              <a:gd name="connsiteX7" fmla="*/ 60240 w 2236815"/>
              <a:gd name="connsiteY7" fmla="*/ 972977 h 2236814"/>
              <a:gd name="connsiteX8" fmla="*/ 972977 w 2236815"/>
              <a:gd name="connsiteY8" fmla="*/ 60240 h 2236814"/>
              <a:gd name="connsiteX9" fmla="*/ 1118408 w 2236815"/>
              <a:gd name="connsiteY9" fmla="*/ 0 h 22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6815" h="2236814">
                <a:moveTo>
                  <a:pt x="1118408" y="0"/>
                </a:moveTo>
                <a:cubicBezTo>
                  <a:pt x="1171043" y="0"/>
                  <a:pt x="1223678" y="20080"/>
                  <a:pt x="1263838" y="60240"/>
                </a:cubicBezTo>
                <a:lnTo>
                  <a:pt x="2176576" y="972977"/>
                </a:lnTo>
                <a:cubicBezTo>
                  <a:pt x="2256895" y="1053296"/>
                  <a:pt x="2256895" y="1183520"/>
                  <a:pt x="2176576" y="1263839"/>
                </a:cubicBezTo>
                <a:lnTo>
                  <a:pt x="1263839" y="2176576"/>
                </a:lnTo>
                <a:cubicBezTo>
                  <a:pt x="1183520" y="2256894"/>
                  <a:pt x="1053297" y="2256894"/>
                  <a:pt x="972978" y="2176576"/>
                </a:cubicBezTo>
                <a:lnTo>
                  <a:pt x="60240" y="1263838"/>
                </a:lnTo>
                <a:cubicBezTo>
                  <a:pt x="-20079" y="1183519"/>
                  <a:pt x="-20079" y="1053295"/>
                  <a:pt x="60240" y="972977"/>
                </a:cubicBezTo>
                <a:lnTo>
                  <a:pt x="972977" y="60240"/>
                </a:lnTo>
                <a:cubicBezTo>
                  <a:pt x="1013137" y="20080"/>
                  <a:pt x="1065772" y="0"/>
                  <a:pt x="1118408" y="0"/>
                </a:cubicBezTo>
                <a:close/>
              </a:path>
            </a:pathLst>
          </a:cu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prstClr val="white"/>
                </a:solidFill>
              </a:defRPr>
            </a:lvl1pPr>
          </a:lstStyle>
          <a:p>
            <a:pPr marL="0" lvl="0"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730153" y="2120078"/>
            <a:ext cx="2660890" cy="2660890"/>
          </a:xfrm>
          <a:custGeom>
            <a:avLst/>
            <a:gdLst>
              <a:gd name="connsiteX0" fmla="*/ 1330445 w 2660890"/>
              <a:gd name="connsiteY0" fmla="*/ 0 h 2660890"/>
              <a:gd name="connsiteX1" fmla="*/ 2660890 w 2660890"/>
              <a:gd name="connsiteY1" fmla="*/ 1330445 h 2660890"/>
              <a:gd name="connsiteX2" fmla="*/ 1330445 w 2660890"/>
              <a:gd name="connsiteY2" fmla="*/ 2660890 h 2660890"/>
              <a:gd name="connsiteX3" fmla="*/ 0 w 2660890"/>
              <a:gd name="connsiteY3" fmla="*/ 1330445 h 2660890"/>
              <a:gd name="connsiteX4" fmla="*/ 1330445 w 2660890"/>
              <a:gd name="connsiteY4" fmla="*/ 0 h 266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0890" h="2660890">
                <a:moveTo>
                  <a:pt x="1330445" y="0"/>
                </a:moveTo>
                <a:cubicBezTo>
                  <a:pt x="2065229" y="0"/>
                  <a:pt x="2660890" y="595661"/>
                  <a:pt x="2660890" y="1330445"/>
                </a:cubicBezTo>
                <a:cubicBezTo>
                  <a:pt x="2660890" y="2065229"/>
                  <a:pt x="2065229" y="2660890"/>
                  <a:pt x="1330445" y="2660890"/>
                </a:cubicBezTo>
                <a:cubicBezTo>
                  <a:pt x="595661" y="2660890"/>
                  <a:pt x="0" y="2065229"/>
                  <a:pt x="0" y="1330445"/>
                </a:cubicBezTo>
                <a:cubicBezTo>
                  <a:pt x="0" y="595661"/>
                  <a:pt x="595661" y="0"/>
                  <a:pt x="1330445" y="0"/>
                </a:cubicBezTo>
                <a:close/>
              </a:path>
            </a:pathLst>
          </a:cu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prstClr val="white"/>
                </a:solidFill>
              </a:defRPr>
            </a:lvl1pPr>
          </a:lstStyle>
          <a:p>
            <a:pPr marL="0" lvl="0"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789956" y="2175877"/>
            <a:ext cx="984994" cy="984994"/>
          </a:xfrm>
          <a:custGeom>
            <a:avLst/>
            <a:gdLst>
              <a:gd name="connsiteX0" fmla="*/ 492497 w 984994"/>
              <a:gd name="connsiteY0" fmla="*/ 0 h 984994"/>
              <a:gd name="connsiteX1" fmla="*/ 984994 w 984994"/>
              <a:gd name="connsiteY1" fmla="*/ 492497 h 984994"/>
              <a:gd name="connsiteX2" fmla="*/ 492497 w 984994"/>
              <a:gd name="connsiteY2" fmla="*/ 984994 h 984994"/>
              <a:gd name="connsiteX3" fmla="*/ 0 w 984994"/>
              <a:gd name="connsiteY3" fmla="*/ 492497 h 984994"/>
              <a:gd name="connsiteX4" fmla="*/ 492497 w 984994"/>
              <a:gd name="connsiteY4" fmla="*/ 0 h 98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994" h="984994">
                <a:moveTo>
                  <a:pt x="492497" y="0"/>
                </a:moveTo>
                <a:cubicBezTo>
                  <a:pt x="764496" y="0"/>
                  <a:pt x="984994" y="220498"/>
                  <a:pt x="984994" y="492497"/>
                </a:cubicBezTo>
                <a:cubicBezTo>
                  <a:pt x="984994" y="764496"/>
                  <a:pt x="764496" y="984994"/>
                  <a:pt x="492497" y="984994"/>
                </a:cubicBezTo>
                <a:cubicBezTo>
                  <a:pt x="220498" y="984994"/>
                  <a:pt x="0" y="764496"/>
                  <a:pt x="0" y="492497"/>
                </a:cubicBezTo>
                <a:cubicBezTo>
                  <a:pt x="0" y="220498"/>
                  <a:pt x="220498" y="0"/>
                  <a:pt x="492497" y="0"/>
                </a:cubicBezTo>
                <a:close/>
              </a:path>
            </a:pathLst>
          </a:custGeom>
          <a:solidFill>
            <a:schemeClr val="bg1"/>
          </a:solidFill>
          <a:effectLst>
            <a:innerShdw blurRad="114300">
              <a:prstClr val="black"/>
            </a:innerShdw>
          </a:effectLst>
        </p:spPr>
        <p:txBody>
          <a:bodyPr wrap="square">
            <a:noAutofit/>
          </a:bodyPr>
          <a:lstStyle>
            <a:lvl1pPr>
              <a:defRPr lang="zh-CN" altLang="en-US"/>
            </a:lvl1pPr>
          </a:lstStyle>
          <a:p>
            <a:pPr lvl="0"/>
            <a:endParaRPr lang="zh-CN" altLang="en-US"/>
          </a:p>
        </p:txBody>
      </p:sp>
      <p:sp>
        <p:nvSpPr>
          <p:cNvPr id="14" name="图片占位符 13"/>
          <p:cNvSpPr>
            <a:spLocks noGrp="1"/>
          </p:cNvSpPr>
          <p:nvPr>
            <p:ph type="pic" sz="quarter" idx="11"/>
          </p:nvPr>
        </p:nvSpPr>
        <p:spPr>
          <a:xfrm>
            <a:off x="1789956" y="3903077"/>
            <a:ext cx="984994" cy="984994"/>
          </a:xfrm>
          <a:custGeom>
            <a:avLst/>
            <a:gdLst>
              <a:gd name="connsiteX0" fmla="*/ 492497 w 984994"/>
              <a:gd name="connsiteY0" fmla="*/ 0 h 984994"/>
              <a:gd name="connsiteX1" fmla="*/ 984994 w 984994"/>
              <a:gd name="connsiteY1" fmla="*/ 492497 h 984994"/>
              <a:gd name="connsiteX2" fmla="*/ 492497 w 984994"/>
              <a:gd name="connsiteY2" fmla="*/ 984994 h 984994"/>
              <a:gd name="connsiteX3" fmla="*/ 0 w 984994"/>
              <a:gd name="connsiteY3" fmla="*/ 492497 h 984994"/>
              <a:gd name="connsiteX4" fmla="*/ 492497 w 984994"/>
              <a:gd name="connsiteY4" fmla="*/ 0 h 98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994" h="984994">
                <a:moveTo>
                  <a:pt x="492497" y="0"/>
                </a:moveTo>
                <a:cubicBezTo>
                  <a:pt x="764496" y="0"/>
                  <a:pt x="984994" y="220498"/>
                  <a:pt x="984994" y="492497"/>
                </a:cubicBezTo>
                <a:cubicBezTo>
                  <a:pt x="984994" y="764496"/>
                  <a:pt x="764496" y="984994"/>
                  <a:pt x="492497" y="984994"/>
                </a:cubicBezTo>
                <a:cubicBezTo>
                  <a:pt x="220498" y="984994"/>
                  <a:pt x="0" y="764496"/>
                  <a:pt x="0" y="492497"/>
                </a:cubicBezTo>
                <a:cubicBezTo>
                  <a:pt x="0" y="220498"/>
                  <a:pt x="220498" y="0"/>
                  <a:pt x="492497" y="0"/>
                </a:cubicBezTo>
                <a:close/>
              </a:path>
            </a:pathLst>
          </a:custGeom>
          <a:solidFill>
            <a:schemeClr val="bg1"/>
          </a:solidFill>
          <a:effectLst>
            <a:innerShdw blurRad="114300">
              <a:prstClr val="black"/>
            </a:innerShdw>
          </a:effectLst>
        </p:spPr>
        <p:txBody>
          <a:bodyPr wrap="square">
            <a:noAutofit/>
          </a:bodyPr>
          <a:lstStyle>
            <a:lvl1pPr>
              <a:defRPr lang="zh-CN" altLang="en-US"/>
            </a:lvl1pPr>
          </a:lstStyle>
          <a:p>
            <a:pPr lvl="0"/>
            <a:endParaRPr lang="zh-CN" altLang="en-US" dirty="0"/>
          </a:p>
        </p:txBody>
      </p:sp>
      <p:sp>
        <p:nvSpPr>
          <p:cNvPr id="13" name="图片占位符 12"/>
          <p:cNvSpPr>
            <a:spLocks noGrp="1"/>
          </p:cNvSpPr>
          <p:nvPr>
            <p:ph type="pic" sz="quarter" idx="12"/>
          </p:nvPr>
        </p:nvSpPr>
        <p:spPr>
          <a:xfrm>
            <a:off x="6447226" y="2175877"/>
            <a:ext cx="984994" cy="984994"/>
          </a:xfrm>
          <a:custGeom>
            <a:avLst/>
            <a:gdLst>
              <a:gd name="connsiteX0" fmla="*/ 492497 w 984994"/>
              <a:gd name="connsiteY0" fmla="*/ 0 h 984994"/>
              <a:gd name="connsiteX1" fmla="*/ 984994 w 984994"/>
              <a:gd name="connsiteY1" fmla="*/ 492497 h 984994"/>
              <a:gd name="connsiteX2" fmla="*/ 492497 w 984994"/>
              <a:gd name="connsiteY2" fmla="*/ 984994 h 984994"/>
              <a:gd name="connsiteX3" fmla="*/ 0 w 984994"/>
              <a:gd name="connsiteY3" fmla="*/ 492497 h 984994"/>
              <a:gd name="connsiteX4" fmla="*/ 492497 w 984994"/>
              <a:gd name="connsiteY4" fmla="*/ 0 h 98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994" h="984994">
                <a:moveTo>
                  <a:pt x="492497" y="0"/>
                </a:moveTo>
                <a:cubicBezTo>
                  <a:pt x="764496" y="0"/>
                  <a:pt x="984994" y="220498"/>
                  <a:pt x="984994" y="492497"/>
                </a:cubicBezTo>
                <a:cubicBezTo>
                  <a:pt x="984994" y="764496"/>
                  <a:pt x="764496" y="984994"/>
                  <a:pt x="492497" y="984994"/>
                </a:cubicBezTo>
                <a:cubicBezTo>
                  <a:pt x="220498" y="984994"/>
                  <a:pt x="0" y="764496"/>
                  <a:pt x="0" y="492497"/>
                </a:cubicBezTo>
                <a:cubicBezTo>
                  <a:pt x="0" y="220498"/>
                  <a:pt x="220498" y="0"/>
                  <a:pt x="492497" y="0"/>
                </a:cubicBezTo>
                <a:close/>
              </a:path>
            </a:pathLst>
          </a:custGeom>
          <a:solidFill>
            <a:schemeClr val="bg1"/>
          </a:solidFill>
          <a:effectLst>
            <a:innerShdw blurRad="114300">
              <a:prstClr val="black"/>
            </a:innerShdw>
          </a:effectLst>
        </p:spPr>
        <p:txBody>
          <a:bodyPr wrap="square">
            <a:noAutofit/>
          </a:bodyPr>
          <a:lstStyle>
            <a:lvl1pPr>
              <a:defRPr lang="zh-CN" altLang="en-US"/>
            </a:lvl1pPr>
          </a:lstStyle>
          <a:p>
            <a:pPr lvl="0"/>
            <a:endParaRPr lang="zh-CN" altLang="en-US"/>
          </a:p>
        </p:txBody>
      </p:sp>
      <p:sp>
        <p:nvSpPr>
          <p:cNvPr id="15" name="图片占位符 14"/>
          <p:cNvSpPr>
            <a:spLocks noGrp="1"/>
          </p:cNvSpPr>
          <p:nvPr>
            <p:ph type="pic" sz="quarter" idx="13"/>
          </p:nvPr>
        </p:nvSpPr>
        <p:spPr>
          <a:xfrm>
            <a:off x="6447226" y="3903077"/>
            <a:ext cx="984994" cy="984994"/>
          </a:xfrm>
          <a:custGeom>
            <a:avLst/>
            <a:gdLst>
              <a:gd name="connsiteX0" fmla="*/ 492497 w 984994"/>
              <a:gd name="connsiteY0" fmla="*/ 0 h 984994"/>
              <a:gd name="connsiteX1" fmla="*/ 984994 w 984994"/>
              <a:gd name="connsiteY1" fmla="*/ 492497 h 984994"/>
              <a:gd name="connsiteX2" fmla="*/ 492497 w 984994"/>
              <a:gd name="connsiteY2" fmla="*/ 984994 h 984994"/>
              <a:gd name="connsiteX3" fmla="*/ 0 w 984994"/>
              <a:gd name="connsiteY3" fmla="*/ 492497 h 984994"/>
              <a:gd name="connsiteX4" fmla="*/ 492497 w 984994"/>
              <a:gd name="connsiteY4" fmla="*/ 0 h 98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994" h="984994">
                <a:moveTo>
                  <a:pt x="492497" y="0"/>
                </a:moveTo>
                <a:cubicBezTo>
                  <a:pt x="764496" y="0"/>
                  <a:pt x="984994" y="220498"/>
                  <a:pt x="984994" y="492497"/>
                </a:cubicBezTo>
                <a:cubicBezTo>
                  <a:pt x="984994" y="764496"/>
                  <a:pt x="764496" y="984994"/>
                  <a:pt x="492497" y="984994"/>
                </a:cubicBezTo>
                <a:cubicBezTo>
                  <a:pt x="220498" y="984994"/>
                  <a:pt x="0" y="764496"/>
                  <a:pt x="0" y="492497"/>
                </a:cubicBezTo>
                <a:cubicBezTo>
                  <a:pt x="0" y="220498"/>
                  <a:pt x="220498" y="0"/>
                  <a:pt x="492497" y="0"/>
                </a:cubicBezTo>
                <a:close/>
              </a:path>
            </a:pathLst>
          </a:custGeom>
          <a:solidFill>
            <a:schemeClr val="bg1"/>
          </a:solidFill>
          <a:effectLst>
            <a:innerShdw blurRad="114300">
              <a:prstClr val="black"/>
            </a:innerShdw>
          </a:effectLst>
        </p:spPr>
        <p:txBody>
          <a:bodyPr wrap="square">
            <a:noAutofit/>
          </a:bodyPr>
          <a:lstStyle>
            <a:lvl1pPr>
              <a:defRPr lang="zh-CN" altLang="en-US"/>
            </a:lvl1pPr>
          </a:lstStyle>
          <a:p>
            <a:pPr lvl="0"/>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2"/>
          <a:stretch>
            <a:fillRect/>
          </a:stretch>
        </p:blipFill>
        <p:spPr>
          <a:xfrm>
            <a:off x="1524" y="0"/>
            <a:ext cx="12188951"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9.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1.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5.xml"/><Relationship Id="rId2" Type="http://schemas.openxmlformats.org/officeDocument/2006/relationships/image" Target="../media/image15.jpe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文本框 234"/>
          <p:cNvSpPr txBox="1"/>
          <p:nvPr/>
        </p:nvSpPr>
        <p:spPr>
          <a:xfrm>
            <a:off x="2070100" y="3030168"/>
            <a:ext cx="8051800" cy="830997"/>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defPPr>
              <a:defRPr lang="zh-CN"/>
            </a:defPPr>
            <a:lvl1pPr algn="ctr">
              <a:defRPr sz="5400" b="1">
                <a:solidFill>
                  <a:schemeClr val="bg1"/>
                </a:solidFill>
                <a:effectLst>
                  <a:outerShdw blurRad="50800" dist="38100" dir="2700000" algn="tl" rotWithShape="0">
                    <a:prstClr val="black">
                      <a:alpha val="40000"/>
                    </a:prstClr>
                  </a:outerShdw>
                </a:effectLst>
              </a:defRPr>
            </a:lvl1pPr>
          </a:lstStyle>
          <a:p>
            <a:r>
              <a:rPr lang="zh-CN" altLang="en-US" sz="4800" dirty="0">
                <a:solidFill>
                  <a:schemeClr val="tx2">
                    <a:lumMod val="50000"/>
                  </a:schemeClr>
                </a:solidFill>
                <a:effectLst/>
              </a:rPr>
              <a:t>单击此处添加论文答辩标题</a:t>
            </a:r>
            <a:endParaRPr lang="zh-CN" altLang="en-US" sz="4800" dirty="0">
              <a:solidFill>
                <a:schemeClr val="tx2">
                  <a:lumMod val="50000"/>
                </a:schemeClr>
              </a:solidFill>
              <a:effectLst/>
            </a:endParaRPr>
          </a:p>
        </p:txBody>
      </p:sp>
      <p:sp>
        <p:nvSpPr>
          <p:cNvPr id="236" name="矩形 235"/>
          <p:cNvSpPr/>
          <p:nvPr/>
        </p:nvSpPr>
        <p:spPr>
          <a:xfrm>
            <a:off x="2606580" y="3977409"/>
            <a:ext cx="6978840"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endParaRPr>
          </a:p>
        </p:txBody>
      </p:sp>
      <p:cxnSp>
        <p:nvCxnSpPr>
          <p:cNvPr id="245" name="直接连接符 244"/>
          <p:cNvCxnSpPr/>
          <p:nvPr/>
        </p:nvCxnSpPr>
        <p:spPr>
          <a:xfrm>
            <a:off x="2209800" y="5687978"/>
            <a:ext cx="777240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73" name="组合 272"/>
          <p:cNvGrpSpPr/>
          <p:nvPr/>
        </p:nvGrpSpPr>
        <p:grpSpPr>
          <a:xfrm>
            <a:off x="2642671" y="5123639"/>
            <a:ext cx="2194794" cy="396134"/>
            <a:chOff x="2096571" y="5123639"/>
            <a:chExt cx="2194794" cy="396134"/>
          </a:xfrm>
        </p:grpSpPr>
        <p:sp>
          <p:nvSpPr>
            <p:cNvPr id="269" name="椭圆 245"/>
            <p:cNvSpPr/>
            <p:nvPr/>
          </p:nvSpPr>
          <p:spPr>
            <a:xfrm>
              <a:off x="2096571" y="5174436"/>
              <a:ext cx="357222" cy="255628"/>
            </a:xfrm>
            <a:custGeom>
              <a:avLst/>
              <a:gdLst>
                <a:gd name="connsiteX0" fmla="*/ 71046 w 330544"/>
                <a:gd name="connsiteY0" fmla="*/ 161925 h 236538"/>
                <a:gd name="connsiteX1" fmla="*/ 289130 w 330544"/>
                <a:gd name="connsiteY1" fmla="*/ 161925 h 236538"/>
                <a:gd name="connsiteX2" fmla="*/ 295620 w 330544"/>
                <a:gd name="connsiteY2" fmla="*/ 169644 h 236538"/>
                <a:gd name="connsiteX3" fmla="*/ 289130 w 330544"/>
                <a:gd name="connsiteY3" fmla="*/ 177362 h 236538"/>
                <a:gd name="connsiteX4" fmla="*/ 282639 w 330544"/>
                <a:gd name="connsiteY4" fmla="*/ 177362 h 236538"/>
                <a:gd name="connsiteX5" fmla="*/ 282639 w 330544"/>
                <a:gd name="connsiteY5" fmla="*/ 222387 h 236538"/>
                <a:gd name="connsiteX6" fmla="*/ 289130 w 330544"/>
                <a:gd name="connsiteY6" fmla="*/ 222387 h 236538"/>
                <a:gd name="connsiteX7" fmla="*/ 295620 w 330544"/>
                <a:gd name="connsiteY7" fmla="*/ 230106 h 236538"/>
                <a:gd name="connsiteX8" fmla="*/ 289130 w 330544"/>
                <a:gd name="connsiteY8" fmla="*/ 236538 h 236538"/>
                <a:gd name="connsiteX9" fmla="*/ 71046 w 330544"/>
                <a:gd name="connsiteY9" fmla="*/ 236538 h 236538"/>
                <a:gd name="connsiteX10" fmla="*/ 46382 w 330544"/>
                <a:gd name="connsiteY10" fmla="*/ 213382 h 236538"/>
                <a:gd name="connsiteX11" fmla="*/ 46382 w 330544"/>
                <a:gd name="connsiteY11" fmla="*/ 186367 h 236538"/>
                <a:gd name="connsiteX12" fmla="*/ 71046 w 330544"/>
                <a:gd name="connsiteY12" fmla="*/ 161925 h 236538"/>
                <a:gd name="connsiteX13" fmla="*/ 94007 w 330544"/>
                <a:gd name="connsiteY13" fmla="*/ 104775 h 236538"/>
                <a:gd name="connsiteX14" fmla="*/ 94007 w 330544"/>
                <a:gd name="connsiteY14" fmla="*/ 134938 h 236538"/>
                <a:gd name="connsiteX15" fmla="*/ 304347 w 330544"/>
                <a:gd name="connsiteY15" fmla="*/ 134938 h 236538"/>
                <a:gd name="connsiteX16" fmla="*/ 314670 w 330544"/>
                <a:gd name="connsiteY16" fmla="*/ 123135 h 236538"/>
                <a:gd name="connsiteX17" fmla="*/ 314670 w 330544"/>
                <a:gd name="connsiteY17" fmla="*/ 115267 h 236538"/>
                <a:gd name="connsiteX18" fmla="*/ 304347 w 330544"/>
                <a:gd name="connsiteY18" fmla="*/ 104775 h 236538"/>
                <a:gd name="connsiteX19" fmla="*/ 94007 w 330544"/>
                <a:gd name="connsiteY19" fmla="*/ 104775 h 236538"/>
                <a:gd name="connsiteX20" fmla="*/ 74808 w 330544"/>
                <a:gd name="connsiteY20" fmla="*/ 88900 h 236538"/>
                <a:gd name="connsiteX21" fmla="*/ 304581 w 330544"/>
                <a:gd name="connsiteY21" fmla="*/ 88900 h 236538"/>
                <a:gd name="connsiteX22" fmla="*/ 330544 w 330544"/>
                <a:gd name="connsiteY22" fmla="*/ 114570 h 236538"/>
                <a:gd name="connsiteX23" fmla="*/ 330544 w 330544"/>
                <a:gd name="connsiteY23" fmla="*/ 122271 h 236538"/>
                <a:gd name="connsiteX24" fmla="*/ 304581 w 330544"/>
                <a:gd name="connsiteY24" fmla="*/ 149225 h 236538"/>
                <a:gd name="connsiteX25" fmla="*/ 74808 w 330544"/>
                <a:gd name="connsiteY25" fmla="*/ 149225 h 236538"/>
                <a:gd name="connsiteX26" fmla="*/ 67019 w 330544"/>
                <a:gd name="connsiteY26" fmla="*/ 141524 h 236538"/>
                <a:gd name="connsiteX27" fmla="*/ 74808 w 330544"/>
                <a:gd name="connsiteY27" fmla="*/ 133823 h 236538"/>
                <a:gd name="connsiteX28" fmla="*/ 77404 w 330544"/>
                <a:gd name="connsiteY28" fmla="*/ 133823 h 236538"/>
                <a:gd name="connsiteX29" fmla="*/ 77404 w 330544"/>
                <a:gd name="connsiteY29" fmla="*/ 104302 h 236538"/>
                <a:gd name="connsiteX30" fmla="*/ 74808 w 330544"/>
                <a:gd name="connsiteY30" fmla="*/ 104302 h 236538"/>
                <a:gd name="connsiteX31" fmla="*/ 67019 w 330544"/>
                <a:gd name="connsiteY31" fmla="*/ 96601 h 236538"/>
                <a:gd name="connsiteX32" fmla="*/ 74808 w 330544"/>
                <a:gd name="connsiteY32" fmla="*/ 88900 h 236538"/>
                <a:gd name="connsiteX33" fmla="*/ 25972 w 330544"/>
                <a:gd name="connsiteY33" fmla="*/ 0 h 236538"/>
                <a:gd name="connsiteX34" fmla="*/ 308482 w 330544"/>
                <a:gd name="connsiteY34" fmla="*/ 0 h 236538"/>
                <a:gd name="connsiteX35" fmla="*/ 316257 w 330544"/>
                <a:gd name="connsiteY35" fmla="*/ 7758 h 236538"/>
                <a:gd name="connsiteX36" fmla="*/ 308482 w 330544"/>
                <a:gd name="connsiteY36" fmla="*/ 15517 h 236538"/>
                <a:gd name="connsiteX37" fmla="*/ 252757 w 330544"/>
                <a:gd name="connsiteY37" fmla="*/ 15517 h 236538"/>
                <a:gd name="connsiteX38" fmla="*/ 252757 w 330544"/>
                <a:gd name="connsiteY38" fmla="*/ 69825 h 236538"/>
                <a:gd name="connsiteX39" fmla="*/ 244982 w 330544"/>
                <a:gd name="connsiteY39" fmla="*/ 76290 h 236538"/>
                <a:gd name="connsiteX40" fmla="*/ 89472 w 330544"/>
                <a:gd name="connsiteY40" fmla="*/ 76290 h 236538"/>
                <a:gd name="connsiteX41" fmla="*/ 81696 w 330544"/>
                <a:gd name="connsiteY41" fmla="*/ 69825 h 236538"/>
                <a:gd name="connsiteX42" fmla="*/ 81696 w 330544"/>
                <a:gd name="connsiteY42" fmla="*/ 15517 h 236538"/>
                <a:gd name="connsiteX43" fmla="*/ 33747 w 330544"/>
                <a:gd name="connsiteY43" fmla="*/ 15517 h 236538"/>
                <a:gd name="connsiteX44" fmla="*/ 33747 w 330544"/>
                <a:gd name="connsiteY44" fmla="*/ 107323 h 236538"/>
                <a:gd name="connsiteX45" fmla="*/ 51890 w 330544"/>
                <a:gd name="connsiteY45" fmla="*/ 134477 h 236538"/>
                <a:gd name="connsiteX46" fmla="*/ 50594 w 330544"/>
                <a:gd name="connsiteY46" fmla="*/ 144822 h 236538"/>
                <a:gd name="connsiteX47" fmla="*/ 40227 w 330544"/>
                <a:gd name="connsiteY47" fmla="*/ 143529 h 236538"/>
                <a:gd name="connsiteX48" fmla="*/ 33747 w 330544"/>
                <a:gd name="connsiteY48" fmla="*/ 134477 h 236538"/>
                <a:gd name="connsiteX49" fmla="*/ 33747 w 330544"/>
                <a:gd name="connsiteY49" fmla="*/ 152580 h 236538"/>
                <a:gd name="connsiteX50" fmla="*/ 25972 w 330544"/>
                <a:gd name="connsiteY50" fmla="*/ 160338 h 236538"/>
                <a:gd name="connsiteX51" fmla="*/ 18196 w 330544"/>
                <a:gd name="connsiteY51" fmla="*/ 152580 h 236538"/>
                <a:gd name="connsiteX52" fmla="*/ 18196 w 330544"/>
                <a:gd name="connsiteY52" fmla="*/ 138356 h 236538"/>
                <a:gd name="connsiteX53" fmla="*/ 14308 w 330544"/>
                <a:gd name="connsiteY53" fmla="*/ 146115 h 236538"/>
                <a:gd name="connsiteX54" fmla="*/ 7829 w 330544"/>
                <a:gd name="connsiteY54" fmla="*/ 149994 h 236538"/>
                <a:gd name="connsiteX55" fmla="*/ 3941 w 330544"/>
                <a:gd name="connsiteY55" fmla="*/ 148701 h 236538"/>
                <a:gd name="connsiteX56" fmla="*/ 1349 w 330544"/>
                <a:gd name="connsiteY56" fmla="*/ 138356 h 236538"/>
                <a:gd name="connsiteX57" fmla="*/ 18196 w 330544"/>
                <a:gd name="connsiteY57" fmla="*/ 107323 h 236538"/>
                <a:gd name="connsiteX58" fmla="*/ 18196 w 330544"/>
                <a:gd name="connsiteY58" fmla="*/ 7758 h 236538"/>
                <a:gd name="connsiteX59" fmla="*/ 25972 w 330544"/>
                <a:gd name="connsiteY59"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0544" h="236538">
                  <a:moveTo>
                    <a:pt x="71046" y="161925"/>
                  </a:moveTo>
                  <a:cubicBezTo>
                    <a:pt x="289130" y="161925"/>
                    <a:pt x="289130" y="161925"/>
                    <a:pt x="289130" y="161925"/>
                  </a:cubicBezTo>
                  <a:cubicBezTo>
                    <a:pt x="293024" y="161925"/>
                    <a:pt x="295620" y="165784"/>
                    <a:pt x="295620" y="169644"/>
                  </a:cubicBezTo>
                  <a:cubicBezTo>
                    <a:pt x="295620" y="173503"/>
                    <a:pt x="293024" y="177362"/>
                    <a:pt x="289130" y="177362"/>
                  </a:cubicBezTo>
                  <a:lnTo>
                    <a:pt x="282639" y="177362"/>
                  </a:lnTo>
                  <a:cubicBezTo>
                    <a:pt x="282639" y="222387"/>
                    <a:pt x="282639" y="222387"/>
                    <a:pt x="282639" y="222387"/>
                  </a:cubicBezTo>
                  <a:cubicBezTo>
                    <a:pt x="289130" y="222387"/>
                    <a:pt x="289130" y="222387"/>
                    <a:pt x="289130" y="222387"/>
                  </a:cubicBezTo>
                  <a:cubicBezTo>
                    <a:pt x="293024" y="222387"/>
                    <a:pt x="295620" y="224960"/>
                    <a:pt x="295620" y="230106"/>
                  </a:cubicBezTo>
                  <a:cubicBezTo>
                    <a:pt x="295620" y="233965"/>
                    <a:pt x="293024" y="236538"/>
                    <a:pt x="289130" y="236538"/>
                  </a:cubicBezTo>
                  <a:cubicBezTo>
                    <a:pt x="71046" y="236538"/>
                    <a:pt x="71046" y="236538"/>
                    <a:pt x="71046" y="236538"/>
                  </a:cubicBezTo>
                  <a:cubicBezTo>
                    <a:pt x="56767" y="236538"/>
                    <a:pt x="46382" y="226247"/>
                    <a:pt x="46382" y="213382"/>
                  </a:cubicBezTo>
                  <a:cubicBezTo>
                    <a:pt x="46382" y="186367"/>
                    <a:pt x="46382" y="186367"/>
                    <a:pt x="46382" y="186367"/>
                  </a:cubicBezTo>
                  <a:cubicBezTo>
                    <a:pt x="46382" y="172217"/>
                    <a:pt x="56767" y="161925"/>
                    <a:pt x="71046" y="161925"/>
                  </a:cubicBezTo>
                  <a:close/>
                  <a:moveTo>
                    <a:pt x="94007" y="104775"/>
                  </a:moveTo>
                  <a:cubicBezTo>
                    <a:pt x="94007" y="134938"/>
                    <a:pt x="94007" y="134938"/>
                    <a:pt x="94007" y="134938"/>
                  </a:cubicBezTo>
                  <a:cubicBezTo>
                    <a:pt x="304347" y="134938"/>
                    <a:pt x="304347" y="134938"/>
                    <a:pt x="304347" y="134938"/>
                  </a:cubicBezTo>
                  <a:cubicBezTo>
                    <a:pt x="310799" y="134938"/>
                    <a:pt x="314670" y="129692"/>
                    <a:pt x="314670" y="123135"/>
                  </a:cubicBezTo>
                  <a:lnTo>
                    <a:pt x="314670" y="115267"/>
                  </a:lnTo>
                  <a:cubicBezTo>
                    <a:pt x="314670" y="108709"/>
                    <a:pt x="310799" y="104775"/>
                    <a:pt x="304347" y="104775"/>
                  </a:cubicBezTo>
                  <a:cubicBezTo>
                    <a:pt x="94007" y="104775"/>
                    <a:pt x="94007" y="104775"/>
                    <a:pt x="94007" y="104775"/>
                  </a:cubicBezTo>
                  <a:close/>
                  <a:moveTo>
                    <a:pt x="74808" y="88900"/>
                  </a:moveTo>
                  <a:cubicBezTo>
                    <a:pt x="304581" y="88900"/>
                    <a:pt x="304581" y="88900"/>
                    <a:pt x="304581" y="88900"/>
                  </a:cubicBezTo>
                  <a:cubicBezTo>
                    <a:pt x="318861" y="88900"/>
                    <a:pt x="330544" y="100452"/>
                    <a:pt x="330544" y="114570"/>
                  </a:cubicBezTo>
                  <a:cubicBezTo>
                    <a:pt x="330544" y="122271"/>
                    <a:pt x="330544" y="122271"/>
                    <a:pt x="330544" y="122271"/>
                  </a:cubicBezTo>
                  <a:cubicBezTo>
                    <a:pt x="330544" y="137674"/>
                    <a:pt x="318861" y="149225"/>
                    <a:pt x="304581" y="149225"/>
                  </a:cubicBezTo>
                  <a:cubicBezTo>
                    <a:pt x="74808" y="149225"/>
                    <a:pt x="74808" y="149225"/>
                    <a:pt x="74808" y="149225"/>
                  </a:cubicBezTo>
                  <a:cubicBezTo>
                    <a:pt x="70914" y="149225"/>
                    <a:pt x="67019" y="145375"/>
                    <a:pt x="67019" y="141524"/>
                  </a:cubicBezTo>
                  <a:cubicBezTo>
                    <a:pt x="67019" y="136390"/>
                    <a:pt x="70914" y="133823"/>
                    <a:pt x="74808" y="133823"/>
                  </a:cubicBezTo>
                  <a:cubicBezTo>
                    <a:pt x="77404" y="133823"/>
                    <a:pt x="77404" y="133823"/>
                    <a:pt x="77404" y="133823"/>
                  </a:cubicBezTo>
                  <a:cubicBezTo>
                    <a:pt x="77404" y="104302"/>
                    <a:pt x="77404" y="104302"/>
                    <a:pt x="77404" y="104302"/>
                  </a:cubicBezTo>
                  <a:cubicBezTo>
                    <a:pt x="74808" y="104302"/>
                    <a:pt x="74808" y="104302"/>
                    <a:pt x="74808" y="104302"/>
                  </a:cubicBezTo>
                  <a:cubicBezTo>
                    <a:pt x="70914" y="104302"/>
                    <a:pt x="67019" y="100452"/>
                    <a:pt x="67019" y="96601"/>
                  </a:cubicBezTo>
                  <a:cubicBezTo>
                    <a:pt x="67019" y="92751"/>
                    <a:pt x="70914" y="88900"/>
                    <a:pt x="74808" y="88900"/>
                  </a:cubicBezTo>
                  <a:close/>
                  <a:moveTo>
                    <a:pt x="25972" y="0"/>
                  </a:moveTo>
                  <a:cubicBezTo>
                    <a:pt x="25972" y="0"/>
                    <a:pt x="25972" y="0"/>
                    <a:pt x="308482" y="0"/>
                  </a:cubicBezTo>
                  <a:cubicBezTo>
                    <a:pt x="312369" y="0"/>
                    <a:pt x="316257" y="3879"/>
                    <a:pt x="316257" y="7758"/>
                  </a:cubicBezTo>
                  <a:cubicBezTo>
                    <a:pt x="316257" y="11638"/>
                    <a:pt x="312369" y="15517"/>
                    <a:pt x="308482" y="15517"/>
                  </a:cubicBezTo>
                  <a:cubicBezTo>
                    <a:pt x="308482" y="15517"/>
                    <a:pt x="308482" y="15517"/>
                    <a:pt x="252757" y="15517"/>
                  </a:cubicBezTo>
                  <a:cubicBezTo>
                    <a:pt x="252757" y="15517"/>
                    <a:pt x="252757" y="15517"/>
                    <a:pt x="252757" y="69825"/>
                  </a:cubicBezTo>
                  <a:cubicBezTo>
                    <a:pt x="252757" y="73704"/>
                    <a:pt x="248869" y="76290"/>
                    <a:pt x="244982" y="76290"/>
                  </a:cubicBezTo>
                  <a:cubicBezTo>
                    <a:pt x="244982" y="76290"/>
                    <a:pt x="244982" y="76290"/>
                    <a:pt x="89472" y="76290"/>
                  </a:cubicBezTo>
                  <a:cubicBezTo>
                    <a:pt x="84288" y="76290"/>
                    <a:pt x="81696" y="73704"/>
                    <a:pt x="81696" y="69825"/>
                  </a:cubicBezTo>
                  <a:cubicBezTo>
                    <a:pt x="81696" y="69825"/>
                    <a:pt x="81696" y="69825"/>
                    <a:pt x="81696" y="15517"/>
                  </a:cubicBezTo>
                  <a:cubicBezTo>
                    <a:pt x="81696" y="15517"/>
                    <a:pt x="81696" y="15517"/>
                    <a:pt x="33747" y="15517"/>
                  </a:cubicBezTo>
                  <a:cubicBezTo>
                    <a:pt x="33747" y="15517"/>
                    <a:pt x="33747" y="15517"/>
                    <a:pt x="33747" y="107323"/>
                  </a:cubicBezTo>
                  <a:cubicBezTo>
                    <a:pt x="33747" y="107323"/>
                    <a:pt x="33747" y="107323"/>
                    <a:pt x="51890" y="134477"/>
                  </a:cubicBezTo>
                  <a:cubicBezTo>
                    <a:pt x="54482" y="138356"/>
                    <a:pt x="54482" y="142235"/>
                    <a:pt x="50594" y="144822"/>
                  </a:cubicBezTo>
                  <a:cubicBezTo>
                    <a:pt x="46706" y="147408"/>
                    <a:pt x="42818" y="146115"/>
                    <a:pt x="40227" y="143529"/>
                  </a:cubicBezTo>
                  <a:cubicBezTo>
                    <a:pt x="40227" y="143529"/>
                    <a:pt x="40227" y="143529"/>
                    <a:pt x="33747" y="134477"/>
                  </a:cubicBezTo>
                  <a:cubicBezTo>
                    <a:pt x="33747" y="134477"/>
                    <a:pt x="33747" y="134477"/>
                    <a:pt x="33747" y="152580"/>
                  </a:cubicBezTo>
                  <a:cubicBezTo>
                    <a:pt x="33747" y="157752"/>
                    <a:pt x="29859" y="160338"/>
                    <a:pt x="25972" y="160338"/>
                  </a:cubicBezTo>
                  <a:cubicBezTo>
                    <a:pt x="22084" y="160338"/>
                    <a:pt x="18196" y="157752"/>
                    <a:pt x="18196" y="152580"/>
                  </a:cubicBezTo>
                  <a:cubicBezTo>
                    <a:pt x="18196" y="152580"/>
                    <a:pt x="18196" y="152580"/>
                    <a:pt x="18196" y="138356"/>
                  </a:cubicBezTo>
                  <a:cubicBezTo>
                    <a:pt x="18196" y="138356"/>
                    <a:pt x="18196" y="138356"/>
                    <a:pt x="14308" y="146115"/>
                  </a:cubicBezTo>
                  <a:cubicBezTo>
                    <a:pt x="13012" y="147408"/>
                    <a:pt x="10421" y="149994"/>
                    <a:pt x="7829" y="149994"/>
                  </a:cubicBezTo>
                  <a:cubicBezTo>
                    <a:pt x="6533" y="149994"/>
                    <a:pt x="5237" y="148701"/>
                    <a:pt x="3941" y="148701"/>
                  </a:cubicBezTo>
                  <a:cubicBezTo>
                    <a:pt x="53" y="146115"/>
                    <a:pt x="-1243" y="142235"/>
                    <a:pt x="1349" y="138356"/>
                  </a:cubicBezTo>
                  <a:cubicBezTo>
                    <a:pt x="1349" y="138356"/>
                    <a:pt x="1349" y="138356"/>
                    <a:pt x="18196" y="107323"/>
                  </a:cubicBezTo>
                  <a:cubicBezTo>
                    <a:pt x="18196" y="107323"/>
                    <a:pt x="18196" y="107323"/>
                    <a:pt x="18196" y="7758"/>
                  </a:cubicBezTo>
                  <a:cubicBezTo>
                    <a:pt x="18196" y="3879"/>
                    <a:pt x="22084" y="0"/>
                    <a:pt x="2597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247" name="矩形 246"/>
            <p:cNvSpPr/>
            <p:nvPr/>
          </p:nvSpPr>
          <p:spPr>
            <a:xfrm>
              <a:off x="2540792" y="5123639"/>
              <a:ext cx="1750573" cy="39613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rPr>
                <a:t>姓名</a:t>
              </a:r>
              <a:r>
                <a:rPr lang="zh-CN" altLang="en-US" sz="1600" dirty="0" smtClean="0">
                  <a:solidFill>
                    <a:schemeClr val="tx1">
                      <a:lumMod val="65000"/>
                      <a:lumOff val="35000"/>
                    </a:schemeClr>
                  </a:solidFill>
                </a:rPr>
                <a:t>：</a:t>
              </a:r>
              <a:r>
                <a:rPr lang="en-US" altLang="zh-CN" sz="1600" dirty="0" smtClean="0">
                  <a:solidFill>
                    <a:schemeClr val="tx1">
                      <a:lumMod val="65000"/>
                      <a:lumOff val="35000"/>
                    </a:schemeClr>
                  </a:solidFill>
                </a:rPr>
                <a:t>1PPT</a:t>
              </a:r>
              <a:endParaRPr lang="zh-CN" altLang="en-US" sz="1600" dirty="0">
                <a:solidFill>
                  <a:schemeClr val="tx1">
                    <a:lumMod val="65000"/>
                    <a:lumOff val="35000"/>
                  </a:schemeClr>
                </a:solidFill>
              </a:endParaRPr>
            </a:p>
          </p:txBody>
        </p:sp>
      </p:grpSp>
      <p:grpSp>
        <p:nvGrpSpPr>
          <p:cNvPr id="272" name="组合 271"/>
          <p:cNvGrpSpPr/>
          <p:nvPr/>
        </p:nvGrpSpPr>
        <p:grpSpPr>
          <a:xfrm>
            <a:off x="4470389" y="5123639"/>
            <a:ext cx="2181912" cy="362343"/>
            <a:chOff x="4206221" y="5123639"/>
            <a:chExt cx="2181912" cy="362343"/>
          </a:xfrm>
        </p:grpSpPr>
        <p:sp>
          <p:nvSpPr>
            <p:cNvPr id="268" name="椭圆 252"/>
            <p:cNvSpPr/>
            <p:nvPr/>
          </p:nvSpPr>
          <p:spPr>
            <a:xfrm>
              <a:off x="4206221" y="5123640"/>
              <a:ext cx="331460" cy="357220"/>
            </a:xfrm>
            <a:custGeom>
              <a:avLst/>
              <a:gdLst>
                <a:gd name="connsiteX0" fmla="*/ 36357 w 306388"/>
                <a:gd name="connsiteY0" fmla="*/ 223837 h 330200"/>
                <a:gd name="connsiteX1" fmla="*/ 14287 w 306388"/>
                <a:gd name="connsiteY1" fmla="*/ 320675 h 330200"/>
                <a:gd name="connsiteX2" fmla="*/ 292100 w 306388"/>
                <a:gd name="connsiteY2" fmla="*/ 320675 h 330200"/>
                <a:gd name="connsiteX3" fmla="*/ 270031 w 306388"/>
                <a:gd name="connsiteY3" fmla="*/ 223837 h 330200"/>
                <a:gd name="connsiteX4" fmla="*/ 249260 w 306388"/>
                <a:gd name="connsiteY4" fmla="*/ 223837 h 330200"/>
                <a:gd name="connsiteX5" fmla="*/ 223296 w 306388"/>
                <a:gd name="connsiteY5" fmla="*/ 250952 h 330200"/>
                <a:gd name="connsiteX6" fmla="*/ 223296 w 306388"/>
                <a:gd name="connsiteY6" fmla="*/ 281940 h 330200"/>
                <a:gd name="connsiteX7" fmla="*/ 164877 w 306388"/>
                <a:gd name="connsiteY7" fmla="*/ 287105 h 330200"/>
                <a:gd name="connsiteX8" fmla="*/ 160983 w 306388"/>
                <a:gd name="connsiteY8" fmla="*/ 287105 h 330200"/>
                <a:gd name="connsiteX9" fmla="*/ 157088 w 306388"/>
                <a:gd name="connsiteY9" fmla="*/ 287105 h 330200"/>
                <a:gd name="connsiteX10" fmla="*/ 98670 w 306388"/>
                <a:gd name="connsiteY10" fmla="*/ 281940 h 330200"/>
                <a:gd name="connsiteX11" fmla="*/ 98670 w 306388"/>
                <a:gd name="connsiteY11" fmla="*/ 244496 h 330200"/>
                <a:gd name="connsiteX12" fmla="*/ 83091 w 306388"/>
                <a:gd name="connsiteY12" fmla="*/ 223837 h 330200"/>
                <a:gd name="connsiteX13" fmla="*/ 36357 w 306388"/>
                <a:gd name="connsiteY13" fmla="*/ 223837 h 330200"/>
                <a:gd name="connsiteX14" fmla="*/ 222250 w 306388"/>
                <a:gd name="connsiteY14" fmla="*/ 190500 h 330200"/>
                <a:gd name="connsiteX15" fmla="*/ 222250 w 306388"/>
                <a:gd name="connsiteY15" fmla="*/ 212725 h 330200"/>
                <a:gd name="connsiteX16" fmla="*/ 227013 w 306388"/>
                <a:gd name="connsiteY16" fmla="*/ 212725 h 330200"/>
                <a:gd name="connsiteX17" fmla="*/ 228600 w 306388"/>
                <a:gd name="connsiteY17" fmla="*/ 202266 h 330200"/>
                <a:gd name="connsiteX18" fmla="*/ 222250 w 306388"/>
                <a:gd name="connsiteY18" fmla="*/ 190500 h 330200"/>
                <a:gd name="connsiteX19" fmla="*/ 217488 w 306388"/>
                <a:gd name="connsiteY19" fmla="*/ 187325 h 330200"/>
                <a:gd name="connsiteX20" fmla="*/ 165100 w 306388"/>
                <a:gd name="connsiteY20" fmla="*/ 192087 h 330200"/>
                <a:gd name="connsiteX21" fmla="*/ 165100 w 306388"/>
                <a:gd name="connsiteY21" fmla="*/ 280988 h 330200"/>
                <a:gd name="connsiteX22" fmla="*/ 217488 w 306388"/>
                <a:gd name="connsiteY22" fmla="*/ 277813 h 330200"/>
                <a:gd name="connsiteX23" fmla="*/ 103187 w 306388"/>
                <a:gd name="connsiteY23" fmla="*/ 187325 h 330200"/>
                <a:gd name="connsiteX24" fmla="*/ 103187 w 306388"/>
                <a:gd name="connsiteY24" fmla="*/ 277813 h 330200"/>
                <a:gd name="connsiteX25" fmla="*/ 157162 w 306388"/>
                <a:gd name="connsiteY25" fmla="*/ 280988 h 330200"/>
                <a:gd name="connsiteX26" fmla="*/ 157162 w 306388"/>
                <a:gd name="connsiteY26" fmla="*/ 192087 h 330200"/>
                <a:gd name="connsiteX27" fmla="*/ 117929 w 306388"/>
                <a:gd name="connsiteY27" fmla="*/ 176212 h 330200"/>
                <a:gd name="connsiteX28" fmla="*/ 111125 w 306388"/>
                <a:gd name="connsiteY28" fmla="*/ 184150 h 330200"/>
                <a:gd name="connsiteX29" fmla="*/ 120650 w 306388"/>
                <a:gd name="connsiteY29" fmla="*/ 184150 h 330200"/>
                <a:gd name="connsiteX30" fmla="*/ 117929 w 306388"/>
                <a:gd name="connsiteY30" fmla="*/ 176212 h 330200"/>
                <a:gd name="connsiteX31" fmla="*/ 202407 w 306388"/>
                <a:gd name="connsiteY31" fmla="*/ 171450 h 330200"/>
                <a:gd name="connsiteX32" fmla="*/ 200025 w 306388"/>
                <a:gd name="connsiteY32" fmla="*/ 184150 h 330200"/>
                <a:gd name="connsiteX33" fmla="*/ 214313 w 306388"/>
                <a:gd name="connsiteY33" fmla="*/ 182739 h 330200"/>
                <a:gd name="connsiteX34" fmla="*/ 202407 w 306388"/>
                <a:gd name="connsiteY34" fmla="*/ 171450 h 330200"/>
                <a:gd name="connsiteX35" fmla="*/ 176138 w 306388"/>
                <a:gd name="connsiteY35" fmla="*/ 33337 h 330200"/>
                <a:gd name="connsiteX36" fmla="*/ 106362 w 306388"/>
                <a:gd name="connsiteY36" fmla="*/ 56601 h 330200"/>
                <a:gd name="connsiteX37" fmla="*/ 106362 w 306388"/>
                <a:gd name="connsiteY37" fmla="*/ 61771 h 330200"/>
                <a:gd name="connsiteX38" fmla="*/ 145127 w 306388"/>
                <a:gd name="connsiteY38" fmla="*/ 114763 h 330200"/>
                <a:gd name="connsiteX39" fmla="*/ 145127 w 306388"/>
                <a:gd name="connsiteY39" fmla="*/ 136735 h 330200"/>
                <a:gd name="connsiteX40" fmla="*/ 139958 w 306388"/>
                <a:gd name="connsiteY40" fmla="*/ 138027 h 330200"/>
                <a:gd name="connsiteX41" fmla="*/ 161925 w 306388"/>
                <a:gd name="connsiteY41" fmla="*/ 179387 h 330200"/>
                <a:gd name="connsiteX42" fmla="*/ 183891 w 306388"/>
                <a:gd name="connsiteY42" fmla="*/ 139320 h 330200"/>
                <a:gd name="connsiteX43" fmla="*/ 176138 w 306388"/>
                <a:gd name="connsiteY43" fmla="*/ 135443 h 330200"/>
                <a:gd name="connsiteX44" fmla="*/ 176138 w 306388"/>
                <a:gd name="connsiteY44" fmla="*/ 116055 h 330200"/>
                <a:gd name="connsiteX45" fmla="*/ 217487 w 306388"/>
                <a:gd name="connsiteY45" fmla="*/ 68234 h 330200"/>
                <a:gd name="connsiteX46" fmla="*/ 176138 w 306388"/>
                <a:gd name="connsiteY46" fmla="*/ 33337 h 330200"/>
                <a:gd name="connsiteX47" fmla="*/ 160984 w 306388"/>
                <a:gd name="connsiteY47" fmla="*/ 0 h 330200"/>
                <a:gd name="connsiteX48" fmla="*/ 227195 w 306388"/>
                <a:gd name="connsiteY48" fmla="*/ 101897 h 330200"/>
                <a:gd name="connsiteX49" fmla="*/ 223300 w 306388"/>
                <a:gd name="connsiteY49" fmla="*/ 139303 h 330200"/>
                <a:gd name="connsiteX50" fmla="*/ 249265 w 306388"/>
                <a:gd name="connsiteY50" fmla="*/ 197346 h 330200"/>
                <a:gd name="connsiteX51" fmla="*/ 250563 w 306388"/>
                <a:gd name="connsiteY51" fmla="*/ 212824 h 330200"/>
                <a:gd name="connsiteX52" fmla="*/ 277827 w 306388"/>
                <a:gd name="connsiteY52" fmla="*/ 212824 h 330200"/>
                <a:gd name="connsiteX53" fmla="*/ 306388 w 306388"/>
                <a:gd name="connsiteY53" fmla="*/ 330200 h 330200"/>
                <a:gd name="connsiteX54" fmla="*/ 0 w 306388"/>
                <a:gd name="connsiteY54" fmla="*/ 330200 h 330200"/>
                <a:gd name="connsiteX55" fmla="*/ 28562 w 306388"/>
                <a:gd name="connsiteY55" fmla="*/ 212824 h 330200"/>
                <a:gd name="connsiteX56" fmla="*/ 77896 w 306388"/>
                <a:gd name="connsiteY56" fmla="*/ 212824 h 330200"/>
                <a:gd name="connsiteX57" fmla="*/ 77896 w 306388"/>
                <a:gd name="connsiteY57" fmla="*/ 188317 h 330200"/>
                <a:gd name="connsiteX58" fmla="*/ 97369 w 306388"/>
                <a:gd name="connsiteY58" fmla="*/ 148332 h 330200"/>
                <a:gd name="connsiteX59" fmla="*/ 92176 w 306388"/>
                <a:gd name="connsiteY59" fmla="*/ 64492 h 330200"/>
                <a:gd name="connsiteX60" fmla="*/ 160984 w 306388"/>
                <a:gd name="connsiteY6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06388" h="330200">
                  <a:moveTo>
                    <a:pt x="36357" y="223837"/>
                  </a:moveTo>
                  <a:lnTo>
                    <a:pt x="14287" y="320675"/>
                  </a:lnTo>
                  <a:cubicBezTo>
                    <a:pt x="14287" y="320675"/>
                    <a:pt x="14287" y="320675"/>
                    <a:pt x="292100" y="320675"/>
                  </a:cubicBezTo>
                  <a:cubicBezTo>
                    <a:pt x="292100" y="320675"/>
                    <a:pt x="292100" y="320675"/>
                    <a:pt x="270031" y="223837"/>
                  </a:cubicBezTo>
                  <a:cubicBezTo>
                    <a:pt x="270031" y="223837"/>
                    <a:pt x="270031" y="223837"/>
                    <a:pt x="249260" y="223837"/>
                  </a:cubicBezTo>
                  <a:cubicBezTo>
                    <a:pt x="244067" y="238040"/>
                    <a:pt x="232383" y="245787"/>
                    <a:pt x="223296" y="250952"/>
                  </a:cubicBezTo>
                  <a:cubicBezTo>
                    <a:pt x="223296" y="250952"/>
                    <a:pt x="223296" y="250952"/>
                    <a:pt x="223296" y="281940"/>
                  </a:cubicBezTo>
                  <a:cubicBezTo>
                    <a:pt x="223296" y="281940"/>
                    <a:pt x="223296" y="281940"/>
                    <a:pt x="164877" y="287105"/>
                  </a:cubicBezTo>
                  <a:cubicBezTo>
                    <a:pt x="164877" y="287105"/>
                    <a:pt x="164877" y="287105"/>
                    <a:pt x="160983" y="287105"/>
                  </a:cubicBezTo>
                  <a:cubicBezTo>
                    <a:pt x="160983" y="287105"/>
                    <a:pt x="160983" y="287105"/>
                    <a:pt x="157088" y="287105"/>
                  </a:cubicBezTo>
                  <a:cubicBezTo>
                    <a:pt x="157088" y="287105"/>
                    <a:pt x="157088" y="287105"/>
                    <a:pt x="98670" y="281940"/>
                  </a:cubicBezTo>
                  <a:cubicBezTo>
                    <a:pt x="98670" y="281940"/>
                    <a:pt x="98670" y="281940"/>
                    <a:pt x="98670" y="244496"/>
                  </a:cubicBezTo>
                  <a:cubicBezTo>
                    <a:pt x="93477" y="238040"/>
                    <a:pt x="86986" y="231584"/>
                    <a:pt x="83091" y="223837"/>
                  </a:cubicBezTo>
                  <a:cubicBezTo>
                    <a:pt x="83091" y="223837"/>
                    <a:pt x="83091" y="223837"/>
                    <a:pt x="36357" y="223837"/>
                  </a:cubicBezTo>
                  <a:close/>
                  <a:moveTo>
                    <a:pt x="222250" y="190500"/>
                  </a:moveTo>
                  <a:cubicBezTo>
                    <a:pt x="222250" y="190500"/>
                    <a:pt x="222250" y="190500"/>
                    <a:pt x="222250" y="212725"/>
                  </a:cubicBezTo>
                  <a:cubicBezTo>
                    <a:pt x="222250" y="212725"/>
                    <a:pt x="222250" y="212725"/>
                    <a:pt x="227013" y="212725"/>
                  </a:cubicBezTo>
                  <a:cubicBezTo>
                    <a:pt x="228600" y="208803"/>
                    <a:pt x="228600" y="204881"/>
                    <a:pt x="228600" y="202266"/>
                  </a:cubicBezTo>
                  <a:cubicBezTo>
                    <a:pt x="227013" y="198344"/>
                    <a:pt x="225425" y="194422"/>
                    <a:pt x="222250" y="190500"/>
                  </a:cubicBezTo>
                  <a:close/>
                  <a:moveTo>
                    <a:pt x="217488" y="187325"/>
                  </a:moveTo>
                  <a:lnTo>
                    <a:pt x="165100" y="192087"/>
                  </a:lnTo>
                  <a:lnTo>
                    <a:pt x="165100" y="280988"/>
                  </a:lnTo>
                  <a:lnTo>
                    <a:pt x="217488" y="277813"/>
                  </a:lnTo>
                  <a:close/>
                  <a:moveTo>
                    <a:pt x="103187" y="187325"/>
                  </a:moveTo>
                  <a:lnTo>
                    <a:pt x="103187" y="277813"/>
                  </a:lnTo>
                  <a:lnTo>
                    <a:pt x="157162" y="280988"/>
                  </a:lnTo>
                  <a:lnTo>
                    <a:pt x="157162" y="192087"/>
                  </a:lnTo>
                  <a:close/>
                  <a:moveTo>
                    <a:pt x="117929" y="176212"/>
                  </a:moveTo>
                  <a:cubicBezTo>
                    <a:pt x="117929" y="176212"/>
                    <a:pt x="115207" y="179387"/>
                    <a:pt x="111125" y="184150"/>
                  </a:cubicBezTo>
                  <a:lnTo>
                    <a:pt x="120650" y="184150"/>
                  </a:lnTo>
                  <a:cubicBezTo>
                    <a:pt x="119290" y="182562"/>
                    <a:pt x="119290" y="179387"/>
                    <a:pt x="117929" y="176212"/>
                  </a:cubicBezTo>
                  <a:close/>
                  <a:moveTo>
                    <a:pt x="202407" y="171450"/>
                  </a:moveTo>
                  <a:cubicBezTo>
                    <a:pt x="201216" y="175683"/>
                    <a:pt x="201216" y="179916"/>
                    <a:pt x="200025" y="184150"/>
                  </a:cubicBezTo>
                  <a:lnTo>
                    <a:pt x="214313" y="182739"/>
                  </a:lnTo>
                  <a:cubicBezTo>
                    <a:pt x="208360" y="175683"/>
                    <a:pt x="202407" y="171450"/>
                    <a:pt x="202407" y="171450"/>
                  </a:cubicBezTo>
                  <a:close/>
                  <a:moveTo>
                    <a:pt x="176138" y="33337"/>
                  </a:moveTo>
                  <a:cubicBezTo>
                    <a:pt x="173554" y="50139"/>
                    <a:pt x="121868" y="55309"/>
                    <a:pt x="106362" y="56601"/>
                  </a:cubicBezTo>
                  <a:cubicBezTo>
                    <a:pt x="106362" y="57894"/>
                    <a:pt x="106362" y="60479"/>
                    <a:pt x="106362" y="61771"/>
                  </a:cubicBezTo>
                  <a:cubicBezTo>
                    <a:pt x="106362" y="87621"/>
                    <a:pt x="123160" y="108300"/>
                    <a:pt x="145127" y="114763"/>
                  </a:cubicBezTo>
                  <a:cubicBezTo>
                    <a:pt x="145127" y="114763"/>
                    <a:pt x="145127" y="114763"/>
                    <a:pt x="145127" y="136735"/>
                  </a:cubicBezTo>
                  <a:cubicBezTo>
                    <a:pt x="145127" y="136735"/>
                    <a:pt x="145127" y="136735"/>
                    <a:pt x="139958" y="138027"/>
                  </a:cubicBezTo>
                  <a:cubicBezTo>
                    <a:pt x="139958" y="138027"/>
                    <a:pt x="139958" y="138027"/>
                    <a:pt x="161925" y="179387"/>
                  </a:cubicBezTo>
                  <a:cubicBezTo>
                    <a:pt x="161925" y="179387"/>
                    <a:pt x="161925" y="179387"/>
                    <a:pt x="183891" y="139320"/>
                  </a:cubicBezTo>
                  <a:cubicBezTo>
                    <a:pt x="183891" y="139320"/>
                    <a:pt x="183891" y="139320"/>
                    <a:pt x="176138" y="135443"/>
                  </a:cubicBezTo>
                  <a:cubicBezTo>
                    <a:pt x="176138" y="135443"/>
                    <a:pt x="176138" y="135443"/>
                    <a:pt x="176138" y="116055"/>
                  </a:cubicBezTo>
                  <a:cubicBezTo>
                    <a:pt x="198105" y="109593"/>
                    <a:pt x="214903" y="91498"/>
                    <a:pt x="217487" y="68234"/>
                  </a:cubicBezTo>
                  <a:cubicBezTo>
                    <a:pt x="207150" y="65649"/>
                    <a:pt x="180015" y="42384"/>
                    <a:pt x="176138" y="33337"/>
                  </a:cubicBezTo>
                  <a:close/>
                  <a:moveTo>
                    <a:pt x="160984" y="0"/>
                  </a:moveTo>
                  <a:cubicBezTo>
                    <a:pt x="231089" y="0"/>
                    <a:pt x="227195" y="77390"/>
                    <a:pt x="227195" y="101897"/>
                  </a:cubicBezTo>
                  <a:cubicBezTo>
                    <a:pt x="225896" y="116086"/>
                    <a:pt x="224598" y="130274"/>
                    <a:pt x="223300" y="139303"/>
                  </a:cubicBezTo>
                  <a:cubicBezTo>
                    <a:pt x="223300" y="139303"/>
                    <a:pt x="242774" y="170259"/>
                    <a:pt x="249265" y="197346"/>
                  </a:cubicBezTo>
                  <a:cubicBezTo>
                    <a:pt x="250563" y="203795"/>
                    <a:pt x="250563" y="207665"/>
                    <a:pt x="250563" y="212824"/>
                  </a:cubicBezTo>
                  <a:cubicBezTo>
                    <a:pt x="250563" y="212824"/>
                    <a:pt x="250563" y="212824"/>
                    <a:pt x="277827" y="212824"/>
                  </a:cubicBezTo>
                  <a:lnTo>
                    <a:pt x="306388" y="330200"/>
                  </a:lnTo>
                  <a:cubicBezTo>
                    <a:pt x="306388" y="330200"/>
                    <a:pt x="306388" y="330200"/>
                    <a:pt x="0" y="330200"/>
                  </a:cubicBezTo>
                  <a:cubicBezTo>
                    <a:pt x="0" y="330200"/>
                    <a:pt x="0" y="330200"/>
                    <a:pt x="28562" y="212824"/>
                  </a:cubicBezTo>
                  <a:cubicBezTo>
                    <a:pt x="28562" y="212824"/>
                    <a:pt x="28562" y="212824"/>
                    <a:pt x="77896" y="212824"/>
                  </a:cubicBezTo>
                  <a:cubicBezTo>
                    <a:pt x="75299" y="205085"/>
                    <a:pt x="75299" y="197346"/>
                    <a:pt x="77896" y="188317"/>
                  </a:cubicBezTo>
                  <a:cubicBezTo>
                    <a:pt x="85685" y="167679"/>
                    <a:pt x="97369" y="148332"/>
                    <a:pt x="97369" y="148332"/>
                  </a:cubicBezTo>
                  <a:cubicBezTo>
                    <a:pt x="97369" y="148332"/>
                    <a:pt x="97369" y="148332"/>
                    <a:pt x="92176" y="64492"/>
                  </a:cubicBezTo>
                  <a:cubicBezTo>
                    <a:pt x="92176" y="64492"/>
                    <a:pt x="89580" y="0"/>
                    <a:pt x="160984"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254" name="矩形 253"/>
            <p:cNvSpPr/>
            <p:nvPr/>
          </p:nvSpPr>
          <p:spPr>
            <a:xfrm>
              <a:off x="4637560" y="5123639"/>
              <a:ext cx="1750573" cy="362343"/>
            </a:xfrm>
            <a:prstGeom prst="rect">
              <a:avLst/>
            </a:prstGeom>
          </p:spPr>
          <p:txBody>
            <a:bodyPr wrap="square">
              <a:spAutoFit/>
            </a:bodyPr>
            <a:lstStyle/>
            <a:p>
              <a:pPr>
                <a:lnSpc>
                  <a:spcPct val="120000"/>
                </a:lnSpc>
              </a:pPr>
              <a:r>
                <a:rPr lang="zh-CN" altLang="en-US" sz="1600" dirty="0">
                  <a:solidFill>
                    <a:schemeClr val="tx1">
                      <a:lumMod val="65000"/>
                      <a:lumOff val="35000"/>
                    </a:schemeClr>
                  </a:solidFill>
                </a:rPr>
                <a:t>导师：</a:t>
              </a:r>
              <a:r>
                <a:rPr lang="en-US" altLang="zh-CN" sz="1600" dirty="0">
                  <a:solidFill>
                    <a:schemeClr val="tx1">
                      <a:lumMod val="65000"/>
                      <a:lumOff val="35000"/>
                    </a:schemeClr>
                  </a:solidFill>
                </a:rPr>
                <a:t>PPT</a:t>
              </a:r>
              <a:endParaRPr lang="zh-CN" altLang="en-US" sz="1600" dirty="0">
                <a:solidFill>
                  <a:schemeClr val="tx1">
                    <a:lumMod val="65000"/>
                    <a:lumOff val="35000"/>
                  </a:schemeClr>
                </a:solidFill>
              </a:endParaRPr>
            </a:p>
          </p:txBody>
        </p:sp>
      </p:grpSp>
      <p:grpSp>
        <p:nvGrpSpPr>
          <p:cNvPr id="271" name="组合 270"/>
          <p:cNvGrpSpPr/>
          <p:nvPr/>
        </p:nvGrpSpPr>
        <p:grpSpPr>
          <a:xfrm>
            <a:off x="6285225" y="5123639"/>
            <a:ext cx="2194793" cy="362343"/>
            <a:chOff x="6290108" y="5123639"/>
            <a:chExt cx="2194793" cy="362343"/>
          </a:xfrm>
        </p:grpSpPr>
        <p:sp>
          <p:nvSpPr>
            <p:cNvPr id="267" name="椭圆 255"/>
            <p:cNvSpPr/>
            <p:nvPr/>
          </p:nvSpPr>
          <p:spPr>
            <a:xfrm>
              <a:off x="6290108" y="5125349"/>
              <a:ext cx="357220" cy="35380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257" name="矩形 256"/>
            <p:cNvSpPr/>
            <p:nvPr/>
          </p:nvSpPr>
          <p:spPr>
            <a:xfrm>
              <a:off x="6734328" y="5123639"/>
              <a:ext cx="1750573" cy="362343"/>
            </a:xfrm>
            <a:prstGeom prst="rect">
              <a:avLst/>
            </a:prstGeom>
          </p:spPr>
          <p:txBody>
            <a:bodyPr wrap="square">
              <a:spAutoFit/>
            </a:bodyPr>
            <a:lstStyle/>
            <a:p>
              <a:pPr>
                <a:lnSpc>
                  <a:spcPct val="120000"/>
                </a:lnSpc>
              </a:pPr>
              <a:r>
                <a:rPr lang="zh-CN" altLang="en-US" sz="1600" dirty="0">
                  <a:solidFill>
                    <a:schemeClr val="tx1">
                      <a:lumMod val="65000"/>
                      <a:lumOff val="35000"/>
                    </a:schemeClr>
                  </a:solidFill>
                </a:rPr>
                <a:t>专业：通用</a:t>
              </a:r>
              <a:endParaRPr lang="zh-CN" altLang="en-US" sz="1600" dirty="0">
                <a:solidFill>
                  <a:schemeClr val="tx1">
                    <a:lumMod val="65000"/>
                    <a:lumOff val="35000"/>
                  </a:schemeClr>
                </a:solidFill>
              </a:endParaRPr>
            </a:p>
          </p:txBody>
        </p:sp>
      </p:grpSp>
      <p:grpSp>
        <p:nvGrpSpPr>
          <p:cNvPr id="270" name="组合 269"/>
          <p:cNvGrpSpPr/>
          <p:nvPr/>
        </p:nvGrpSpPr>
        <p:grpSpPr>
          <a:xfrm>
            <a:off x="8112941" y="5123639"/>
            <a:ext cx="2194793" cy="387798"/>
            <a:chOff x="8386876" y="5123639"/>
            <a:chExt cx="2194793" cy="387798"/>
          </a:xfrm>
        </p:grpSpPr>
        <p:sp>
          <p:nvSpPr>
            <p:cNvPr id="265" name="椭圆 258"/>
            <p:cNvSpPr/>
            <p:nvPr/>
          </p:nvSpPr>
          <p:spPr>
            <a:xfrm>
              <a:off x="8386876" y="5123639"/>
              <a:ext cx="357220" cy="357220"/>
            </a:xfrm>
            <a:custGeom>
              <a:avLst/>
              <a:gdLst>
                <a:gd name="connsiteX0" fmla="*/ 169260 w 338138"/>
                <a:gd name="connsiteY0" fmla="*/ 61913 h 338138"/>
                <a:gd name="connsiteX1" fmla="*/ 179771 w 338138"/>
                <a:gd name="connsiteY1" fmla="*/ 72433 h 338138"/>
                <a:gd name="connsiteX2" fmla="*/ 179771 w 338138"/>
                <a:gd name="connsiteY2" fmla="*/ 168430 h 338138"/>
                <a:gd name="connsiteX3" fmla="*/ 231009 w 338138"/>
                <a:gd name="connsiteY3" fmla="*/ 219716 h 338138"/>
                <a:gd name="connsiteX4" fmla="*/ 231009 w 338138"/>
                <a:gd name="connsiteY4" fmla="*/ 234181 h 338138"/>
                <a:gd name="connsiteX5" fmla="*/ 216557 w 338138"/>
                <a:gd name="connsiteY5" fmla="*/ 234181 h 338138"/>
                <a:gd name="connsiteX6" fmla="*/ 161378 w 338138"/>
                <a:gd name="connsiteY6" fmla="*/ 178950 h 338138"/>
                <a:gd name="connsiteX7" fmla="*/ 158750 w 338138"/>
                <a:gd name="connsiteY7" fmla="*/ 171060 h 338138"/>
                <a:gd name="connsiteX8" fmla="*/ 158750 w 338138"/>
                <a:gd name="connsiteY8" fmla="*/ 169745 h 338138"/>
                <a:gd name="connsiteX9" fmla="*/ 158750 w 338138"/>
                <a:gd name="connsiteY9" fmla="*/ 72433 h 338138"/>
                <a:gd name="connsiteX10" fmla="*/ 169260 w 338138"/>
                <a:gd name="connsiteY10" fmla="*/ 61913 h 338138"/>
                <a:gd name="connsiteX11" fmla="*/ 169863 w 338138"/>
                <a:gd name="connsiteY11" fmla="*/ 20638 h 338138"/>
                <a:gd name="connsiteX12" fmla="*/ 96044 w 338138"/>
                <a:gd name="connsiteY12" fmla="*/ 41655 h 338138"/>
                <a:gd name="connsiteX13" fmla="*/ 41998 w 338138"/>
                <a:gd name="connsiteY13" fmla="*/ 95511 h 338138"/>
                <a:gd name="connsiteX14" fmla="*/ 22225 w 338138"/>
                <a:gd name="connsiteY14" fmla="*/ 169070 h 338138"/>
                <a:gd name="connsiteX15" fmla="*/ 32770 w 338138"/>
                <a:gd name="connsiteY15" fmla="*/ 226866 h 338138"/>
                <a:gd name="connsiteX16" fmla="*/ 64407 w 338138"/>
                <a:gd name="connsiteY16" fmla="*/ 274154 h 338138"/>
                <a:gd name="connsiteX17" fmla="*/ 111862 w 338138"/>
                <a:gd name="connsiteY17" fmla="*/ 305679 h 338138"/>
                <a:gd name="connsiteX18" fmla="*/ 169863 w 338138"/>
                <a:gd name="connsiteY18" fmla="*/ 317501 h 338138"/>
                <a:gd name="connsiteX19" fmla="*/ 243681 w 338138"/>
                <a:gd name="connsiteY19" fmla="*/ 296484 h 338138"/>
                <a:gd name="connsiteX20" fmla="*/ 297727 w 338138"/>
                <a:gd name="connsiteY20" fmla="*/ 242629 h 338138"/>
                <a:gd name="connsiteX21" fmla="*/ 317500 w 338138"/>
                <a:gd name="connsiteY21" fmla="*/ 169070 h 338138"/>
                <a:gd name="connsiteX22" fmla="*/ 297727 w 338138"/>
                <a:gd name="connsiteY22" fmla="*/ 95511 h 338138"/>
                <a:gd name="connsiteX23" fmla="*/ 243681 w 338138"/>
                <a:gd name="connsiteY23" fmla="*/ 41655 h 338138"/>
                <a:gd name="connsiteX24" fmla="*/ 169863 w 338138"/>
                <a:gd name="connsiteY24" fmla="*/ 20638 h 338138"/>
                <a:gd name="connsiteX25" fmla="*/ 169069 w 338138"/>
                <a:gd name="connsiteY25" fmla="*/ 0 h 338138"/>
                <a:gd name="connsiteX26" fmla="*/ 235112 w 338138"/>
                <a:gd name="connsiteY26" fmla="*/ 13208 h 338138"/>
                <a:gd name="connsiteX27" fmla="*/ 324930 w 338138"/>
                <a:gd name="connsiteY27" fmla="*/ 103027 h 338138"/>
                <a:gd name="connsiteX28" fmla="*/ 338138 w 338138"/>
                <a:gd name="connsiteY28" fmla="*/ 169069 h 338138"/>
                <a:gd name="connsiteX29" fmla="*/ 324930 w 338138"/>
                <a:gd name="connsiteY29" fmla="*/ 235112 h 338138"/>
                <a:gd name="connsiteX30" fmla="*/ 235112 w 338138"/>
                <a:gd name="connsiteY30" fmla="*/ 324930 h 338138"/>
                <a:gd name="connsiteX31" fmla="*/ 169069 w 338138"/>
                <a:gd name="connsiteY31" fmla="*/ 338138 h 338138"/>
                <a:gd name="connsiteX32" fmla="*/ 103026 w 338138"/>
                <a:gd name="connsiteY32" fmla="*/ 324930 h 338138"/>
                <a:gd name="connsiteX33" fmla="*/ 13208 w 338138"/>
                <a:gd name="connsiteY33" fmla="*/ 235112 h 338138"/>
                <a:gd name="connsiteX34" fmla="*/ 0 w 338138"/>
                <a:gd name="connsiteY34" fmla="*/ 169069 h 338138"/>
                <a:gd name="connsiteX35" fmla="*/ 13208 w 338138"/>
                <a:gd name="connsiteY35" fmla="*/ 103027 h 338138"/>
                <a:gd name="connsiteX36" fmla="*/ 103026 w 338138"/>
                <a:gd name="connsiteY36" fmla="*/ 13208 h 338138"/>
                <a:gd name="connsiteX37" fmla="*/ 169069 w 338138"/>
                <a:gd name="connsiteY3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8138" h="338138">
                  <a:moveTo>
                    <a:pt x="169260" y="61913"/>
                  </a:moveTo>
                  <a:cubicBezTo>
                    <a:pt x="174516" y="61913"/>
                    <a:pt x="179771" y="67173"/>
                    <a:pt x="179771" y="72433"/>
                  </a:cubicBezTo>
                  <a:cubicBezTo>
                    <a:pt x="179771" y="72433"/>
                    <a:pt x="179771" y="72433"/>
                    <a:pt x="179771" y="168430"/>
                  </a:cubicBezTo>
                  <a:lnTo>
                    <a:pt x="231009" y="219716"/>
                  </a:lnTo>
                  <a:cubicBezTo>
                    <a:pt x="234950" y="223661"/>
                    <a:pt x="234950" y="230236"/>
                    <a:pt x="231009" y="234181"/>
                  </a:cubicBezTo>
                  <a:cubicBezTo>
                    <a:pt x="227067" y="238126"/>
                    <a:pt x="220498" y="238126"/>
                    <a:pt x="216557" y="234181"/>
                  </a:cubicBezTo>
                  <a:cubicBezTo>
                    <a:pt x="216557" y="234181"/>
                    <a:pt x="216557" y="234181"/>
                    <a:pt x="161378" y="178950"/>
                  </a:cubicBezTo>
                  <a:cubicBezTo>
                    <a:pt x="160064" y="177635"/>
                    <a:pt x="158750" y="173690"/>
                    <a:pt x="158750" y="171060"/>
                  </a:cubicBezTo>
                  <a:cubicBezTo>
                    <a:pt x="158750" y="171060"/>
                    <a:pt x="158750" y="169745"/>
                    <a:pt x="158750" y="169745"/>
                  </a:cubicBezTo>
                  <a:cubicBezTo>
                    <a:pt x="158750" y="169745"/>
                    <a:pt x="158750" y="169745"/>
                    <a:pt x="158750" y="72433"/>
                  </a:cubicBezTo>
                  <a:cubicBezTo>
                    <a:pt x="158750" y="67173"/>
                    <a:pt x="164005" y="61913"/>
                    <a:pt x="169260" y="61913"/>
                  </a:cubicBezTo>
                  <a:close/>
                  <a:moveTo>
                    <a:pt x="169863" y="20638"/>
                  </a:moveTo>
                  <a:cubicBezTo>
                    <a:pt x="143499" y="20638"/>
                    <a:pt x="118453" y="28519"/>
                    <a:pt x="96044" y="41655"/>
                  </a:cubicBezTo>
                  <a:cubicBezTo>
                    <a:pt x="72316" y="54790"/>
                    <a:pt x="55180" y="71867"/>
                    <a:pt x="41998" y="95511"/>
                  </a:cubicBezTo>
                  <a:cubicBezTo>
                    <a:pt x="28816" y="117841"/>
                    <a:pt x="22225" y="142799"/>
                    <a:pt x="22225" y="169070"/>
                  </a:cubicBezTo>
                  <a:cubicBezTo>
                    <a:pt x="22225" y="188773"/>
                    <a:pt x="24861" y="208476"/>
                    <a:pt x="32770" y="226866"/>
                  </a:cubicBezTo>
                  <a:cubicBezTo>
                    <a:pt x="40680" y="245256"/>
                    <a:pt x="51225" y="261018"/>
                    <a:pt x="64407" y="274154"/>
                  </a:cubicBezTo>
                  <a:cubicBezTo>
                    <a:pt x="77589" y="287289"/>
                    <a:pt x="93407" y="297798"/>
                    <a:pt x="111862" y="305679"/>
                  </a:cubicBezTo>
                  <a:cubicBezTo>
                    <a:pt x="130317" y="313560"/>
                    <a:pt x="150090" y="317501"/>
                    <a:pt x="169863" y="317501"/>
                  </a:cubicBezTo>
                  <a:cubicBezTo>
                    <a:pt x="196226" y="317501"/>
                    <a:pt x="221272" y="309620"/>
                    <a:pt x="243681" y="296484"/>
                  </a:cubicBezTo>
                  <a:cubicBezTo>
                    <a:pt x="267409" y="283349"/>
                    <a:pt x="284545" y="266273"/>
                    <a:pt x="297727" y="242629"/>
                  </a:cubicBezTo>
                  <a:cubicBezTo>
                    <a:pt x="310909" y="220298"/>
                    <a:pt x="317500" y="195341"/>
                    <a:pt x="317500" y="169070"/>
                  </a:cubicBezTo>
                  <a:cubicBezTo>
                    <a:pt x="317500" y="142799"/>
                    <a:pt x="310909" y="117841"/>
                    <a:pt x="297727" y="95511"/>
                  </a:cubicBezTo>
                  <a:cubicBezTo>
                    <a:pt x="284545" y="71867"/>
                    <a:pt x="267409" y="54790"/>
                    <a:pt x="243681" y="41655"/>
                  </a:cubicBezTo>
                  <a:cubicBezTo>
                    <a:pt x="221272" y="28519"/>
                    <a:pt x="196226" y="20638"/>
                    <a:pt x="169863" y="20638"/>
                  </a:cubicBezTo>
                  <a:close/>
                  <a:moveTo>
                    <a:pt x="169069" y="0"/>
                  </a:moveTo>
                  <a:cubicBezTo>
                    <a:pt x="191524" y="0"/>
                    <a:pt x="213978" y="5283"/>
                    <a:pt x="235112" y="13208"/>
                  </a:cubicBezTo>
                  <a:cubicBezTo>
                    <a:pt x="276058" y="31700"/>
                    <a:pt x="306438" y="62080"/>
                    <a:pt x="324930" y="103027"/>
                  </a:cubicBezTo>
                  <a:cubicBezTo>
                    <a:pt x="334176" y="124160"/>
                    <a:pt x="338138" y="146615"/>
                    <a:pt x="338138" y="169069"/>
                  </a:cubicBezTo>
                  <a:cubicBezTo>
                    <a:pt x="338138" y="191524"/>
                    <a:pt x="334176" y="213978"/>
                    <a:pt x="324930" y="235112"/>
                  </a:cubicBezTo>
                  <a:cubicBezTo>
                    <a:pt x="306438" y="276058"/>
                    <a:pt x="276058" y="306438"/>
                    <a:pt x="235112" y="324930"/>
                  </a:cubicBezTo>
                  <a:cubicBezTo>
                    <a:pt x="213978" y="332855"/>
                    <a:pt x="191524" y="338138"/>
                    <a:pt x="169069" y="338138"/>
                  </a:cubicBezTo>
                  <a:cubicBezTo>
                    <a:pt x="145294" y="338138"/>
                    <a:pt x="124160" y="334176"/>
                    <a:pt x="103026" y="324930"/>
                  </a:cubicBezTo>
                  <a:cubicBezTo>
                    <a:pt x="62080" y="306438"/>
                    <a:pt x="31700" y="276058"/>
                    <a:pt x="13208" y="235112"/>
                  </a:cubicBezTo>
                  <a:cubicBezTo>
                    <a:pt x="3962" y="213978"/>
                    <a:pt x="0" y="191524"/>
                    <a:pt x="0" y="169069"/>
                  </a:cubicBezTo>
                  <a:cubicBezTo>
                    <a:pt x="0" y="146615"/>
                    <a:pt x="3962" y="124160"/>
                    <a:pt x="13208" y="103027"/>
                  </a:cubicBezTo>
                  <a:cubicBezTo>
                    <a:pt x="31700" y="62080"/>
                    <a:pt x="62080" y="31700"/>
                    <a:pt x="103026" y="13208"/>
                  </a:cubicBezTo>
                  <a:cubicBezTo>
                    <a:pt x="124160" y="3962"/>
                    <a:pt x="145294" y="0"/>
                    <a:pt x="169069"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260" name="矩形 259"/>
            <p:cNvSpPr/>
            <p:nvPr/>
          </p:nvSpPr>
          <p:spPr>
            <a:xfrm>
              <a:off x="8831096" y="5123639"/>
              <a:ext cx="1750573"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rPr>
                <a:t>时间：</a:t>
              </a:r>
              <a:r>
                <a:rPr lang="en-US" altLang="zh-CN" sz="1600" dirty="0" smtClean="0">
                  <a:solidFill>
                    <a:schemeClr val="tx1">
                      <a:lumMod val="65000"/>
                      <a:lumOff val="35000"/>
                    </a:schemeClr>
                  </a:solidFill>
                </a:rPr>
                <a:t>2030</a:t>
              </a:r>
              <a:endParaRPr lang="zh-CN" altLang="en-US" sz="1600" dirty="0">
                <a:solidFill>
                  <a:schemeClr val="tx1">
                    <a:lumMod val="65000"/>
                    <a:lumOff val="35000"/>
                  </a:schemeClr>
                </a:solidFill>
              </a:endParaRPr>
            </a:p>
          </p:txBody>
        </p:sp>
      </p:grpSp>
      <p:cxnSp>
        <p:nvCxnSpPr>
          <p:cNvPr id="275" name="直接连接符 274"/>
          <p:cNvCxnSpPr/>
          <p:nvPr/>
        </p:nvCxnSpPr>
        <p:spPr>
          <a:xfrm>
            <a:off x="2209800" y="4900578"/>
            <a:ext cx="777240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310725" y="1149485"/>
            <a:ext cx="1468876" cy="3058964"/>
            <a:chOff x="2310725" y="1149485"/>
            <a:chExt cx="1468876" cy="3058964"/>
          </a:xfrm>
        </p:grpSpPr>
        <p:grpSp>
          <p:nvGrpSpPr>
            <p:cNvPr id="2" name="组合 1"/>
            <p:cNvGrpSpPr/>
            <p:nvPr/>
          </p:nvGrpSpPr>
          <p:grpSpPr>
            <a:xfrm>
              <a:off x="2310725" y="1149485"/>
              <a:ext cx="1468876" cy="1468876"/>
              <a:chOff x="2310725" y="1149485"/>
              <a:chExt cx="1468876" cy="1468876"/>
            </a:xfrm>
          </p:grpSpPr>
          <p:sp>
            <p:nvSpPr>
              <p:cNvPr id="225" name="椭圆 224"/>
              <p:cNvSpPr/>
              <p:nvPr/>
            </p:nvSpPr>
            <p:spPr>
              <a:xfrm>
                <a:off x="2310725" y="11494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1" name="文本框 230"/>
              <p:cNvSpPr txBox="1"/>
              <p:nvPr/>
            </p:nvSpPr>
            <p:spPr>
              <a:xfrm>
                <a:off x="2606583" y="14176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solidFill>
                      <a:schemeClr val="bg1"/>
                    </a:solidFill>
                    <a:effectLst>
                      <a:outerShdw blurRad="50800" dist="38100" dir="2700000" algn="tl" rotWithShape="0">
                        <a:prstClr val="black">
                          <a:alpha val="40000"/>
                        </a:prstClr>
                      </a:outerShdw>
                    </a:effectLst>
                  </a:rPr>
                  <a:t>论</a:t>
                </a:r>
                <a:endParaRPr lang="zh-CN" altLang="en-US" sz="5400" b="1" dirty="0">
                  <a:solidFill>
                    <a:schemeClr val="bg1"/>
                  </a:solidFill>
                  <a:effectLst>
                    <a:outerShdw blurRad="50800" dist="38100" dir="2700000" algn="tl" rotWithShape="0">
                      <a:prstClr val="black">
                        <a:alpha val="40000"/>
                      </a:prstClr>
                    </a:outerShdw>
                  </a:effectLst>
                </a:endParaRPr>
              </a:p>
            </p:txBody>
          </p:sp>
        </p:grpSp>
        <p:grpSp>
          <p:nvGrpSpPr>
            <p:cNvPr id="40" name="组合 39"/>
            <p:cNvGrpSpPr/>
            <p:nvPr/>
          </p:nvGrpSpPr>
          <p:grpSpPr>
            <a:xfrm>
              <a:off x="2310725" y="2739573"/>
              <a:ext cx="1468876" cy="1468876"/>
              <a:chOff x="4344617" y="1149485"/>
              <a:chExt cx="1468876" cy="1468876"/>
            </a:xfrm>
          </p:grpSpPr>
          <p:sp>
            <p:nvSpPr>
              <p:cNvPr id="41" name="椭圆 40"/>
              <p:cNvSpPr/>
              <p:nvPr/>
            </p:nvSpPr>
            <p:spPr>
              <a:xfrm>
                <a:off x="4344617" y="1149485"/>
                <a:ext cx="1468876" cy="1468876"/>
              </a:xfrm>
              <a:prstGeom prst="ellipse">
                <a:avLst/>
              </a:prstGeom>
              <a:noFill/>
              <a:ln w="63500">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2" name="文本框 41"/>
              <p:cNvSpPr txBox="1"/>
              <p:nvPr/>
            </p:nvSpPr>
            <p:spPr>
              <a:xfrm>
                <a:off x="4640475" y="1417624"/>
                <a:ext cx="877163" cy="923330"/>
              </a:xfrm>
              <a:prstGeom prst="rect">
                <a:avLst/>
              </a:prstGeom>
              <a:noFill/>
              <a:effectLst/>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noFill/>
                    <a:effectLst>
                      <a:outerShdw blurRad="50800" dist="38100" dir="2700000" algn="tl" rotWithShape="0">
                        <a:prstClr val="black">
                          <a:alpha val="40000"/>
                        </a:prstClr>
                      </a:outerShdw>
                    </a:effectLst>
                  </a:rPr>
                  <a:t>文</a:t>
                </a:r>
                <a:endParaRPr lang="zh-CN" altLang="en-US" sz="5400" b="1" dirty="0">
                  <a:noFill/>
                  <a:effectLst>
                    <a:outerShdw blurRad="50800" dist="38100" dir="2700000" algn="tl" rotWithShape="0">
                      <a:prstClr val="black">
                        <a:alpha val="40000"/>
                      </a:prstClr>
                    </a:outerShdw>
                  </a:effectLst>
                </a:endParaRPr>
              </a:p>
            </p:txBody>
          </p:sp>
        </p:grpSp>
      </p:grpSp>
      <p:grpSp>
        <p:nvGrpSpPr>
          <p:cNvPr id="8" name="组合 7"/>
          <p:cNvGrpSpPr/>
          <p:nvPr/>
        </p:nvGrpSpPr>
        <p:grpSpPr>
          <a:xfrm>
            <a:off x="4344617" y="1149485"/>
            <a:ext cx="1468876" cy="3058964"/>
            <a:chOff x="4344617" y="1149485"/>
            <a:chExt cx="1468876" cy="3058964"/>
          </a:xfrm>
        </p:grpSpPr>
        <p:grpSp>
          <p:nvGrpSpPr>
            <p:cNvPr id="3" name="组合 2"/>
            <p:cNvGrpSpPr/>
            <p:nvPr/>
          </p:nvGrpSpPr>
          <p:grpSpPr>
            <a:xfrm>
              <a:off x="4344617" y="1149485"/>
              <a:ext cx="1468876" cy="1468876"/>
              <a:chOff x="4344617" y="1149485"/>
              <a:chExt cx="1468876" cy="1468876"/>
            </a:xfrm>
          </p:grpSpPr>
          <p:sp>
            <p:nvSpPr>
              <p:cNvPr id="226" name="椭圆 225"/>
              <p:cNvSpPr/>
              <p:nvPr/>
            </p:nvSpPr>
            <p:spPr>
              <a:xfrm>
                <a:off x="4344617" y="1149485"/>
                <a:ext cx="1468876" cy="1468876"/>
              </a:xfrm>
              <a:prstGeom prst="ellipse">
                <a:avLst/>
              </a:prstGeom>
              <a:gradFill>
                <a:gsLst>
                  <a:gs pos="100000">
                    <a:schemeClr val="accent3">
                      <a:lumMod val="60000"/>
                      <a:lumOff val="40000"/>
                    </a:schemeClr>
                  </a:gs>
                  <a:gs pos="0">
                    <a:schemeClr val="accent3"/>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32" name="文本框 231"/>
              <p:cNvSpPr txBox="1"/>
              <p:nvPr/>
            </p:nvSpPr>
            <p:spPr>
              <a:xfrm>
                <a:off x="4640475" y="14176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solidFill>
                      <a:schemeClr val="bg1"/>
                    </a:solidFill>
                    <a:effectLst>
                      <a:outerShdw blurRad="50800" dist="38100" dir="2700000" algn="tl" rotWithShape="0">
                        <a:prstClr val="black">
                          <a:alpha val="40000"/>
                        </a:prstClr>
                      </a:outerShdw>
                    </a:effectLst>
                  </a:rPr>
                  <a:t>文</a:t>
                </a:r>
                <a:endParaRPr lang="zh-CN" altLang="en-US" sz="5400" b="1" dirty="0">
                  <a:solidFill>
                    <a:schemeClr val="bg1"/>
                  </a:solidFill>
                  <a:effectLst>
                    <a:outerShdw blurRad="50800" dist="38100" dir="2700000" algn="tl" rotWithShape="0">
                      <a:prstClr val="black">
                        <a:alpha val="40000"/>
                      </a:prstClr>
                    </a:outerShdw>
                  </a:effectLst>
                </a:endParaRPr>
              </a:p>
            </p:txBody>
          </p:sp>
        </p:grpSp>
        <p:grpSp>
          <p:nvGrpSpPr>
            <p:cNvPr id="43" name="组合 42"/>
            <p:cNvGrpSpPr/>
            <p:nvPr/>
          </p:nvGrpSpPr>
          <p:grpSpPr>
            <a:xfrm>
              <a:off x="4344617" y="2739573"/>
              <a:ext cx="1468876" cy="1468876"/>
              <a:chOff x="4344617" y="1149485"/>
              <a:chExt cx="1468876" cy="1468876"/>
            </a:xfrm>
          </p:grpSpPr>
          <p:sp>
            <p:nvSpPr>
              <p:cNvPr id="44" name="椭圆 43"/>
              <p:cNvSpPr/>
              <p:nvPr/>
            </p:nvSpPr>
            <p:spPr>
              <a:xfrm>
                <a:off x="4344617" y="1149485"/>
                <a:ext cx="1468876" cy="1468876"/>
              </a:xfrm>
              <a:prstGeom prst="ellipse">
                <a:avLst/>
              </a:prstGeom>
              <a:noFill/>
              <a:ln w="63500">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5" name="文本框 44"/>
              <p:cNvSpPr txBox="1"/>
              <p:nvPr/>
            </p:nvSpPr>
            <p:spPr>
              <a:xfrm>
                <a:off x="4640475" y="1417624"/>
                <a:ext cx="877163" cy="923330"/>
              </a:xfrm>
              <a:prstGeom prst="rect">
                <a:avLst/>
              </a:prstGeom>
              <a:noFill/>
              <a:effectLst/>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noFill/>
                    <a:effectLst>
                      <a:outerShdw blurRad="50800" dist="38100" dir="2700000" algn="tl" rotWithShape="0">
                        <a:prstClr val="black">
                          <a:alpha val="40000"/>
                        </a:prstClr>
                      </a:outerShdw>
                    </a:effectLst>
                  </a:rPr>
                  <a:t>文</a:t>
                </a:r>
                <a:endParaRPr lang="zh-CN" altLang="en-US" sz="5400" b="1" dirty="0">
                  <a:noFill/>
                  <a:effectLst>
                    <a:outerShdw blurRad="50800" dist="38100" dir="2700000" algn="tl" rotWithShape="0">
                      <a:prstClr val="black">
                        <a:alpha val="40000"/>
                      </a:prstClr>
                    </a:outerShdw>
                  </a:effectLst>
                </a:endParaRPr>
              </a:p>
            </p:txBody>
          </p:sp>
        </p:grpSp>
      </p:grpSp>
      <p:grpSp>
        <p:nvGrpSpPr>
          <p:cNvPr id="7" name="组合 6"/>
          <p:cNvGrpSpPr/>
          <p:nvPr/>
        </p:nvGrpSpPr>
        <p:grpSpPr>
          <a:xfrm>
            <a:off x="6378509" y="1149485"/>
            <a:ext cx="1468876" cy="3058964"/>
            <a:chOff x="6378509" y="1149485"/>
            <a:chExt cx="1468876" cy="3058964"/>
          </a:xfrm>
        </p:grpSpPr>
        <p:grpSp>
          <p:nvGrpSpPr>
            <p:cNvPr id="4" name="组合 3"/>
            <p:cNvGrpSpPr/>
            <p:nvPr/>
          </p:nvGrpSpPr>
          <p:grpSpPr>
            <a:xfrm>
              <a:off x="6378509" y="1149485"/>
              <a:ext cx="1468876" cy="1468876"/>
              <a:chOff x="6378509" y="1149485"/>
              <a:chExt cx="1468876" cy="1468876"/>
            </a:xfrm>
          </p:grpSpPr>
          <p:sp>
            <p:nvSpPr>
              <p:cNvPr id="227" name="椭圆 226"/>
              <p:cNvSpPr/>
              <p:nvPr/>
            </p:nvSpPr>
            <p:spPr>
              <a:xfrm>
                <a:off x="6378509" y="1149485"/>
                <a:ext cx="1468876" cy="1468876"/>
              </a:xfrm>
              <a:prstGeom prst="ellipse">
                <a:avLst/>
              </a:prstGeom>
              <a:gradFill>
                <a:gsLst>
                  <a:gs pos="100000">
                    <a:schemeClr val="accent5">
                      <a:lumMod val="60000"/>
                      <a:lumOff val="40000"/>
                    </a:schemeClr>
                  </a:gs>
                  <a:gs pos="0">
                    <a:schemeClr val="accent5"/>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33" name="文本框 232"/>
              <p:cNvSpPr txBox="1"/>
              <p:nvPr/>
            </p:nvSpPr>
            <p:spPr>
              <a:xfrm>
                <a:off x="6674366" y="14176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solidFill>
                      <a:schemeClr val="bg1"/>
                    </a:solidFill>
                    <a:effectLst>
                      <a:outerShdw blurRad="50800" dist="38100" dir="2700000" algn="tl" rotWithShape="0">
                        <a:prstClr val="black">
                          <a:alpha val="40000"/>
                        </a:prstClr>
                      </a:outerShdw>
                    </a:effectLst>
                  </a:rPr>
                  <a:t>答</a:t>
                </a:r>
                <a:endParaRPr lang="zh-CN" altLang="en-US" sz="5400" b="1" dirty="0">
                  <a:solidFill>
                    <a:schemeClr val="bg1"/>
                  </a:solidFill>
                  <a:effectLst>
                    <a:outerShdw blurRad="50800" dist="38100" dir="2700000" algn="tl" rotWithShape="0">
                      <a:prstClr val="black">
                        <a:alpha val="40000"/>
                      </a:prstClr>
                    </a:outerShdw>
                  </a:effectLst>
                </a:endParaRPr>
              </a:p>
            </p:txBody>
          </p:sp>
        </p:grpSp>
        <p:grpSp>
          <p:nvGrpSpPr>
            <p:cNvPr id="46" name="组合 45"/>
            <p:cNvGrpSpPr/>
            <p:nvPr/>
          </p:nvGrpSpPr>
          <p:grpSpPr>
            <a:xfrm>
              <a:off x="6378509" y="2739573"/>
              <a:ext cx="1468876" cy="1468876"/>
              <a:chOff x="4344617" y="1149485"/>
              <a:chExt cx="1468876" cy="1468876"/>
            </a:xfrm>
          </p:grpSpPr>
          <p:sp>
            <p:nvSpPr>
              <p:cNvPr id="47" name="椭圆 46"/>
              <p:cNvSpPr/>
              <p:nvPr/>
            </p:nvSpPr>
            <p:spPr>
              <a:xfrm>
                <a:off x="4344617" y="1149485"/>
                <a:ext cx="1468876" cy="1468876"/>
              </a:xfrm>
              <a:prstGeom prst="ellipse">
                <a:avLst/>
              </a:prstGeom>
              <a:noFill/>
              <a:ln w="63500">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8" name="文本框 47"/>
              <p:cNvSpPr txBox="1"/>
              <p:nvPr/>
            </p:nvSpPr>
            <p:spPr>
              <a:xfrm>
                <a:off x="4640475" y="1417624"/>
                <a:ext cx="877163" cy="923330"/>
              </a:xfrm>
              <a:prstGeom prst="rect">
                <a:avLst/>
              </a:prstGeom>
              <a:noFill/>
              <a:effectLst/>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noFill/>
                    <a:effectLst>
                      <a:outerShdw blurRad="50800" dist="38100" dir="2700000" algn="tl" rotWithShape="0">
                        <a:prstClr val="black">
                          <a:alpha val="40000"/>
                        </a:prstClr>
                      </a:outerShdw>
                    </a:effectLst>
                  </a:rPr>
                  <a:t>文</a:t>
                </a:r>
                <a:endParaRPr lang="zh-CN" altLang="en-US" sz="5400" b="1" dirty="0">
                  <a:noFill/>
                  <a:effectLst>
                    <a:outerShdw blurRad="50800" dist="38100" dir="2700000" algn="tl" rotWithShape="0">
                      <a:prstClr val="black">
                        <a:alpha val="40000"/>
                      </a:prstClr>
                    </a:outerShdw>
                  </a:effectLst>
                </a:endParaRPr>
              </a:p>
            </p:txBody>
          </p:sp>
        </p:grpSp>
      </p:grpSp>
      <p:grpSp>
        <p:nvGrpSpPr>
          <p:cNvPr id="6" name="组合 5"/>
          <p:cNvGrpSpPr/>
          <p:nvPr/>
        </p:nvGrpSpPr>
        <p:grpSpPr>
          <a:xfrm>
            <a:off x="8412400" y="1149485"/>
            <a:ext cx="1468876" cy="3058964"/>
            <a:chOff x="8412400" y="1149485"/>
            <a:chExt cx="1468876" cy="3058964"/>
          </a:xfrm>
        </p:grpSpPr>
        <p:grpSp>
          <p:nvGrpSpPr>
            <p:cNvPr id="5" name="组合 4"/>
            <p:cNvGrpSpPr/>
            <p:nvPr/>
          </p:nvGrpSpPr>
          <p:grpSpPr>
            <a:xfrm>
              <a:off x="8412400" y="1149485"/>
              <a:ext cx="1468876" cy="1468876"/>
              <a:chOff x="8412400" y="1149485"/>
              <a:chExt cx="1468876" cy="1468876"/>
            </a:xfrm>
          </p:grpSpPr>
          <p:sp>
            <p:nvSpPr>
              <p:cNvPr id="228" name="椭圆 227"/>
              <p:cNvSpPr/>
              <p:nvPr/>
            </p:nvSpPr>
            <p:spPr>
              <a:xfrm>
                <a:off x="8412400" y="1149485"/>
                <a:ext cx="1468876" cy="1468876"/>
              </a:xfrm>
              <a:prstGeom prst="ellipse">
                <a:avLst/>
              </a:prstGeom>
              <a:gradFill>
                <a:gsLst>
                  <a:gs pos="100000">
                    <a:schemeClr val="accent6">
                      <a:lumMod val="60000"/>
                      <a:lumOff val="40000"/>
                    </a:schemeClr>
                  </a:gs>
                  <a:gs pos="0">
                    <a:schemeClr val="accent6"/>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34" name="文本框 233"/>
              <p:cNvSpPr txBox="1"/>
              <p:nvPr/>
            </p:nvSpPr>
            <p:spPr>
              <a:xfrm>
                <a:off x="8708257" y="14176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solidFill>
                      <a:schemeClr val="bg1"/>
                    </a:solidFill>
                    <a:effectLst>
                      <a:outerShdw blurRad="50800" dist="38100" dir="2700000" algn="tl" rotWithShape="0">
                        <a:prstClr val="black">
                          <a:alpha val="40000"/>
                        </a:prstClr>
                      </a:outerShdw>
                    </a:effectLst>
                  </a:rPr>
                  <a:t>辩</a:t>
                </a:r>
                <a:endParaRPr lang="zh-CN" altLang="en-US" sz="5400" b="1" dirty="0">
                  <a:solidFill>
                    <a:schemeClr val="bg1"/>
                  </a:solidFill>
                  <a:effectLst>
                    <a:outerShdw blurRad="50800" dist="38100" dir="2700000" algn="tl" rotWithShape="0">
                      <a:prstClr val="black">
                        <a:alpha val="40000"/>
                      </a:prstClr>
                    </a:outerShdw>
                  </a:effectLst>
                </a:endParaRPr>
              </a:p>
            </p:txBody>
          </p:sp>
        </p:grpSp>
        <p:grpSp>
          <p:nvGrpSpPr>
            <p:cNvPr id="49" name="组合 48"/>
            <p:cNvGrpSpPr/>
            <p:nvPr/>
          </p:nvGrpSpPr>
          <p:grpSpPr>
            <a:xfrm>
              <a:off x="8412400" y="2739573"/>
              <a:ext cx="1468876" cy="1468876"/>
              <a:chOff x="4344617" y="1149485"/>
              <a:chExt cx="1468876" cy="1468876"/>
            </a:xfrm>
          </p:grpSpPr>
          <p:sp>
            <p:nvSpPr>
              <p:cNvPr id="50" name="椭圆 49"/>
              <p:cNvSpPr/>
              <p:nvPr/>
            </p:nvSpPr>
            <p:spPr>
              <a:xfrm>
                <a:off x="4344617" y="1149485"/>
                <a:ext cx="1468876" cy="1468876"/>
              </a:xfrm>
              <a:prstGeom prst="ellipse">
                <a:avLst/>
              </a:prstGeom>
              <a:noFill/>
              <a:ln w="63500">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51" name="文本框 50"/>
              <p:cNvSpPr txBox="1"/>
              <p:nvPr/>
            </p:nvSpPr>
            <p:spPr>
              <a:xfrm>
                <a:off x="4640475" y="1417624"/>
                <a:ext cx="877163" cy="923330"/>
              </a:xfrm>
              <a:prstGeom prst="rect">
                <a:avLst/>
              </a:prstGeom>
              <a:noFill/>
              <a:effectLst/>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zh-CN" altLang="en-US" sz="5400" b="1" dirty="0">
                    <a:noFill/>
                    <a:effectLst>
                      <a:outerShdw blurRad="50800" dist="38100" dir="2700000" algn="tl" rotWithShape="0">
                        <a:prstClr val="black">
                          <a:alpha val="40000"/>
                        </a:prstClr>
                      </a:outerShdw>
                    </a:effectLst>
                  </a:rPr>
                  <a:t>文</a:t>
                </a:r>
                <a:endParaRPr lang="zh-CN" altLang="en-US" sz="5400" b="1" dirty="0">
                  <a:noFill/>
                  <a:effectLst>
                    <a:outerShdw blurRad="50800" dist="38100" dir="2700000" algn="tl" rotWithShape="0">
                      <a:prstClr val="black">
                        <a:alpha val="40000"/>
                      </a:prstClr>
                    </a:outerShdw>
                  </a:effectLs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6" presetClass="emph" presetSubtype="0" accel="100000" fill="hold" nodeType="withEffect">
                                  <p:stCondLst>
                                    <p:cond delay="0"/>
                                  </p:stCondLst>
                                  <p:childTnLst>
                                    <p:animScale>
                                      <p:cBhvr>
                                        <p:cTn id="10" dur="500" fill="hold"/>
                                        <p:tgtEl>
                                          <p:spTgt spid="9"/>
                                        </p:tgtEl>
                                      </p:cBhvr>
                                      <p:by x="100000" y="120000"/>
                                    </p:animScale>
                                  </p:childTnLst>
                                </p:cTn>
                              </p:par>
                              <p:par>
                                <p:cTn id="11" presetID="6" presetClass="emph" presetSubtype="0" accel="100000" fill="hold" nodeType="withEffect">
                                  <p:stCondLst>
                                    <p:cond delay="0"/>
                                  </p:stCondLst>
                                  <p:childTnLst>
                                    <p:animScale>
                                      <p:cBhvr>
                                        <p:cTn id="12" dur="500" fill="hold"/>
                                        <p:tgtEl>
                                          <p:spTgt spid="9"/>
                                        </p:tgtEl>
                                      </p:cBhvr>
                                      <p:by x="80000" y="100000"/>
                                    </p:animScale>
                                  </p:childTnLst>
                                </p:cTn>
                              </p:par>
                              <p:par>
                                <p:cTn id="13" presetID="6" presetClass="emph" presetSubtype="0" decel="100000" autoRev="1" fill="hold" nodeType="withEffect">
                                  <p:stCondLst>
                                    <p:cond delay="500"/>
                                  </p:stCondLst>
                                  <p:childTnLst>
                                    <p:animScale>
                                      <p:cBhvr>
                                        <p:cTn id="14" dur="250" fill="hold"/>
                                        <p:tgtEl>
                                          <p:spTgt spid="9"/>
                                        </p:tgtEl>
                                      </p:cBhvr>
                                      <p:by x="150000" y="100000"/>
                                    </p:animScale>
                                  </p:childTnLst>
                                </p:cTn>
                              </p:par>
                              <p:par>
                                <p:cTn id="15" presetID="6" presetClass="emph" presetSubtype="0" decel="100000" autoRev="1" fill="hold" nodeType="withEffect">
                                  <p:stCondLst>
                                    <p:cond delay="500"/>
                                  </p:stCondLst>
                                  <p:childTnLst>
                                    <p:animScale>
                                      <p:cBhvr>
                                        <p:cTn id="16" dur="250" fill="hold"/>
                                        <p:tgtEl>
                                          <p:spTgt spid="9"/>
                                        </p:tgtEl>
                                      </p:cBhvr>
                                      <p:by x="100000" y="80000"/>
                                    </p:animScale>
                                  </p:childTnLst>
                                </p:cTn>
                              </p:par>
                              <p:par>
                                <p:cTn id="17" presetID="6" presetClass="emph" presetSubtype="0" accel="51000" fill="hold" nodeType="withEffect">
                                  <p:stCondLst>
                                    <p:cond delay="1000"/>
                                  </p:stCondLst>
                                  <p:childTnLst>
                                    <p:animScale>
                                      <p:cBhvr>
                                        <p:cTn id="18" dur="250" fill="hold"/>
                                        <p:tgtEl>
                                          <p:spTgt spid="9"/>
                                        </p:tgtEl>
                                      </p:cBhvr>
                                      <p:by x="130000" y="100000"/>
                                    </p:animScale>
                                  </p:childTnLst>
                                </p:cTn>
                              </p:par>
                              <p:par>
                                <p:cTn id="19" presetID="6" presetClass="emph" presetSubtype="0" accel="56000" fill="hold" nodeType="withEffect">
                                  <p:stCondLst>
                                    <p:cond delay="1000"/>
                                  </p:stCondLst>
                                  <p:childTnLst>
                                    <p:animScale>
                                      <p:cBhvr>
                                        <p:cTn id="20" dur="250" fill="hold"/>
                                        <p:tgtEl>
                                          <p:spTgt spid="9"/>
                                        </p:tgtEl>
                                      </p:cBhvr>
                                      <p:by x="100000" y="80000"/>
                                    </p:animScale>
                                  </p:childTnLst>
                                </p:cTn>
                              </p:par>
                              <p:par>
                                <p:cTn id="21" presetID="6" presetClass="emph" presetSubtype="0" fill="hold" nodeType="withEffect">
                                  <p:stCondLst>
                                    <p:cond delay="1250"/>
                                  </p:stCondLst>
                                  <p:childTnLst>
                                    <p:animScale>
                                      <p:cBhvr>
                                        <p:cTn id="22" dur="250" fill="hold"/>
                                        <p:tgtEl>
                                          <p:spTgt spid="9"/>
                                        </p:tgtEl>
                                      </p:cBhvr>
                                      <p:by x="97000" y="100000"/>
                                    </p:animScale>
                                  </p:childTnLst>
                                </p:cTn>
                              </p:par>
                              <p:par>
                                <p:cTn id="23" presetID="6" presetClass="emph" presetSubtype="0" fill="hold" nodeType="withEffect">
                                  <p:stCondLst>
                                    <p:cond delay="1250"/>
                                  </p:stCondLst>
                                  <p:childTnLst>
                                    <p:animScale>
                                      <p:cBhvr>
                                        <p:cTn id="24" dur="250" fill="hold"/>
                                        <p:tgtEl>
                                          <p:spTgt spid="9"/>
                                        </p:tgtEl>
                                      </p:cBhvr>
                                      <p:by x="100000" y="107000"/>
                                    </p:animScale>
                                  </p:childTnLst>
                                </p:cTn>
                              </p:par>
                              <p:par>
                                <p:cTn id="25" presetID="2" presetClass="entr" presetSubtype="1" accel="10000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par>
                                <p:cTn id="29" presetID="6" presetClass="emph" presetSubtype="0" accel="100000" fill="hold" nodeType="withEffect">
                                  <p:stCondLst>
                                    <p:cond delay="500"/>
                                  </p:stCondLst>
                                  <p:childTnLst>
                                    <p:animScale>
                                      <p:cBhvr>
                                        <p:cTn id="30" dur="500" fill="hold"/>
                                        <p:tgtEl>
                                          <p:spTgt spid="8"/>
                                        </p:tgtEl>
                                      </p:cBhvr>
                                      <p:by x="100000" y="120000"/>
                                    </p:animScale>
                                  </p:childTnLst>
                                </p:cTn>
                              </p:par>
                              <p:par>
                                <p:cTn id="31" presetID="6" presetClass="emph" presetSubtype="0" accel="100000" fill="hold" nodeType="withEffect">
                                  <p:stCondLst>
                                    <p:cond delay="500"/>
                                  </p:stCondLst>
                                  <p:childTnLst>
                                    <p:animScale>
                                      <p:cBhvr>
                                        <p:cTn id="32" dur="500" fill="hold"/>
                                        <p:tgtEl>
                                          <p:spTgt spid="8"/>
                                        </p:tgtEl>
                                      </p:cBhvr>
                                      <p:by x="80000" y="100000"/>
                                    </p:animScale>
                                  </p:childTnLst>
                                </p:cTn>
                              </p:par>
                              <p:par>
                                <p:cTn id="33" presetID="6" presetClass="emph" presetSubtype="0" decel="100000" autoRev="1" fill="hold" nodeType="withEffect">
                                  <p:stCondLst>
                                    <p:cond delay="1000"/>
                                  </p:stCondLst>
                                  <p:childTnLst>
                                    <p:animScale>
                                      <p:cBhvr>
                                        <p:cTn id="34" dur="250" fill="hold"/>
                                        <p:tgtEl>
                                          <p:spTgt spid="8"/>
                                        </p:tgtEl>
                                      </p:cBhvr>
                                      <p:by x="150000" y="100000"/>
                                    </p:animScale>
                                  </p:childTnLst>
                                </p:cTn>
                              </p:par>
                              <p:par>
                                <p:cTn id="35" presetID="6" presetClass="emph" presetSubtype="0" decel="100000" autoRev="1" fill="hold" nodeType="withEffect">
                                  <p:stCondLst>
                                    <p:cond delay="1000"/>
                                  </p:stCondLst>
                                  <p:childTnLst>
                                    <p:animScale>
                                      <p:cBhvr>
                                        <p:cTn id="36" dur="250" fill="hold"/>
                                        <p:tgtEl>
                                          <p:spTgt spid="8"/>
                                        </p:tgtEl>
                                      </p:cBhvr>
                                      <p:by x="100000" y="80000"/>
                                    </p:animScale>
                                  </p:childTnLst>
                                </p:cTn>
                              </p:par>
                              <p:par>
                                <p:cTn id="37" presetID="6" presetClass="emph" presetSubtype="0" accel="51000" fill="hold" nodeType="withEffect">
                                  <p:stCondLst>
                                    <p:cond delay="1500"/>
                                  </p:stCondLst>
                                  <p:childTnLst>
                                    <p:animScale>
                                      <p:cBhvr>
                                        <p:cTn id="38" dur="250" fill="hold"/>
                                        <p:tgtEl>
                                          <p:spTgt spid="8"/>
                                        </p:tgtEl>
                                      </p:cBhvr>
                                      <p:by x="130000" y="100000"/>
                                    </p:animScale>
                                  </p:childTnLst>
                                </p:cTn>
                              </p:par>
                              <p:par>
                                <p:cTn id="39" presetID="6" presetClass="emph" presetSubtype="0" accel="56000" fill="hold" nodeType="withEffect">
                                  <p:stCondLst>
                                    <p:cond delay="1500"/>
                                  </p:stCondLst>
                                  <p:childTnLst>
                                    <p:animScale>
                                      <p:cBhvr>
                                        <p:cTn id="40" dur="250" fill="hold"/>
                                        <p:tgtEl>
                                          <p:spTgt spid="8"/>
                                        </p:tgtEl>
                                      </p:cBhvr>
                                      <p:by x="100000" y="80000"/>
                                    </p:animScale>
                                  </p:childTnLst>
                                </p:cTn>
                              </p:par>
                              <p:par>
                                <p:cTn id="41" presetID="6" presetClass="emph" presetSubtype="0" fill="hold" nodeType="withEffect">
                                  <p:stCondLst>
                                    <p:cond delay="1750"/>
                                  </p:stCondLst>
                                  <p:childTnLst>
                                    <p:animScale>
                                      <p:cBhvr>
                                        <p:cTn id="42" dur="250" fill="hold"/>
                                        <p:tgtEl>
                                          <p:spTgt spid="8"/>
                                        </p:tgtEl>
                                      </p:cBhvr>
                                      <p:by x="97000" y="100000"/>
                                    </p:animScale>
                                  </p:childTnLst>
                                </p:cTn>
                              </p:par>
                              <p:par>
                                <p:cTn id="43" presetID="6" presetClass="emph" presetSubtype="0" fill="hold" nodeType="withEffect">
                                  <p:stCondLst>
                                    <p:cond delay="1750"/>
                                  </p:stCondLst>
                                  <p:childTnLst>
                                    <p:animScale>
                                      <p:cBhvr>
                                        <p:cTn id="44" dur="250" fill="hold"/>
                                        <p:tgtEl>
                                          <p:spTgt spid="8"/>
                                        </p:tgtEl>
                                      </p:cBhvr>
                                      <p:by x="100000" y="107000"/>
                                    </p:animScale>
                                  </p:childTnLst>
                                </p:cTn>
                              </p:par>
                              <p:par>
                                <p:cTn id="45" presetID="2" presetClass="entr" presetSubtype="1" accel="100000" fill="hold" nodeType="withEffect">
                                  <p:stCondLst>
                                    <p:cond delay="10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0-#ppt_h/2"/>
                                          </p:val>
                                        </p:tav>
                                        <p:tav tm="100000">
                                          <p:val>
                                            <p:strVal val="#ppt_y"/>
                                          </p:val>
                                        </p:tav>
                                      </p:tavLst>
                                    </p:anim>
                                  </p:childTnLst>
                                </p:cTn>
                              </p:par>
                              <p:par>
                                <p:cTn id="49" presetID="6" presetClass="emph" presetSubtype="0" accel="100000" fill="hold" nodeType="withEffect">
                                  <p:stCondLst>
                                    <p:cond delay="1000"/>
                                  </p:stCondLst>
                                  <p:childTnLst>
                                    <p:animScale>
                                      <p:cBhvr>
                                        <p:cTn id="50" dur="500" fill="hold"/>
                                        <p:tgtEl>
                                          <p:spTgt spid="7"/>
                                        </p:tgtEl>
                                      </p:cBhvr>
                                      <p:by x="100000" y="120000"/>
                                    </p:animScale>
                                  </p:childTnLst>
                                </p:cTn>
                              </p:par>
                              <p:par>
                                <p:cTn id="51" presetID="6" presetClass="emph" presetSubtype="0" accel="100000" fill="hold" nodeType="withEffect">
                                  <p:stCondLst>
                                    <p:cond delay="1000"/>
                                  </p:stCondLst>
                                  <p:childTnLst>
                                    <p:animScale>
                                      <p:cBhvr>
                                        <p:cTn id="52" dur="500" fill="hold"/>
                                        <p:tgtEl>
                                          <p:spTgt spid="7"/>
                                        </p:tgtEl>
                                      </p:cBhvr>
                                      <p:by x="80000" y="100000"/>
                                    </p:animScale>
                                  </p:childTnLst>
                                </p:cTn>
                              </p:par>
                              <p:par>
                                <p:cTn id="53" presetID="6" presetClass="emph" presetSubtype="0" decel="100000" autoRev="1" fill="hold" nodeType="withEffect">
                                  <p:stCondLst>
                                    <p:cond delay="1500"/>
                                  </p:stCondLst>
                                  <p:childTnLst>
                                    <p:animScale>
                                      <p:cBhvr>
                                        <p:cTn id="54" dur="250" fill="hold"/>
                                        <p:tgtEl>
                                          <p:spTgt spid="7"/>
                                        </p:tgtEl>
                                      </p:cBhvr>
                                      <p:by x="150000" y="100000"/>
                                    </p:animScale>
                                  </p:childTnLst>
                                </p:cTn>
                              </p:par>
                              <p:par>
                                <p:cTn id="55" presetID="6" presetClass="emph" presetSubtype="0" decel="100000" autoRev="1" fill="hold" nodeType="withEffect">
                                  <p:stCondLst>
                                    <p:cond delay="1500"/>
                                  </p:stCondLst>
                                  <p:childTnLst>
                                    <p:animScale>
                                      <p:cBhvr>
                                        <p:cTn id="56" dur="250" fill="hold"/>
                                        <p:tgtEl>
                                          <p:spTgt spid="7"/>
                                        </p:tgtEl>
                                      </p:cBhvr>
                                      <p:by x="100000" y="80000"/>
                                    </p:animScale>
                                  </p:childTnLst>
                                </p:cTn>
                              </p:par>
                              <p:par>
                                <p:cTn id="57" presetID="6" presetClass="emph" presetSubtype="0" accel="51000" fill="hold" nodeType="withEffect">
                                  <p:stCondLst>
                                    <p:cond delay="2000"/>
                                  </p:stCondLst>
                                  <p:childTnLst>
                                    <p:animScale>
                                      <p:cBhvr>
                                        <p:cTn id="58" dur="250" fill="hold"/>
                                        <p:tgtEl>
                                          <p:spTgt spid="7"/>
                                        </p:tgtEl>
                                      </p:cBhvr>
                                      <p:by x="130000" y="100000"/>
                                    </p:animScale>
                                  </p:childTnLst>
                                </p:cTn>
                              </p:par>
                              <p:par>
                                <p:cTn id="59" presetID="6" presetClass="emph" presetSubtype="0" accel="56000" fill="hold" nodeType="withEffect">
                                  <p:stCondLst>
                                    <p:cond delay="2000"/>
                                  </p:stCondLst>
                                  <p:childTnLst>
                                    <p:animScale>
                                      <p:cBhvr>
                                        <p:cTn id="60" dur="250" fill="hold"/>
                                        <p:tgtEl>
                                          <p:spTgt spid="7"/>
                                        </p:tgtEl>
                                      </p:cBhvr>
                                      <p:by x="100000" y="80000"/>
                                    </p:animScale>
                                  </p:childTnLst>
                                </p:cTn>
                              </p:par>
                              <p:par>
                                <p:cTn id="61" presetID="6" presetClass="emph" presetSubtype="0" fill="hold" nodeType="withEffect">
                                  <p:stCondLst>
                                    <p:cond delay="2250"/>
                                  </p:stCondLst>
                                  <p:childTnLst>
                                    <p:animScale>
                                      <p:cBhvr>
                                        <p:cTn id="62" dur="250" fill="hold"/>
                                        <p:tgtEl>
                                          <p:spTgt spid="7"/>
                                        </p:tgtEl>
                                      </p:cBhvr>
                                      <p:by x="97000" y="100000"/>
                                    </p:animScale>
                                  </p:childTnLst>
                                </p:cTn>
                              </p:par>
                              <p:par>
                                <p:cTn id="63" presetID="6" presetClass="emph" presetSubtype="0" fill="hold" nodeType="withEffect">
                                  <p:stCondLst>
                                    <p:cond delay="2250"/>
                                  </p:stCondLst>
                                  <p:childTnLst>
                                    <p:animScale>
                                      <p:cBhvr>
                                        <p:cTn id="64" dur="250" fill="hold"/>
                                        <p:tgtEl>
                                          <p:spTgt spid="7"/>
                                        </p:tgtEl>
                                      </p:cBhvr>
                                      <p:by x="100000" y="107000"/>
                                    </p:animScale>
                                  </p:childTnLst>
                                </p:cTn>
                              </p:par>
                              <p:par>
                                <p:cTn id="65" presetID="2" presetClass="entr" presetSubtype="1" accel="100000" fill="hold" nodeType="withEffect">
                                  <p:stCondLst>
                                    <p:cond delay="150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0-#ppt_h/2"/>
                                          </p:val>
                                        </p:tav>
                                        <p:tav tm="100000">
                                          <p:val>
                                            <p:strVal val="#ppt_y"/>
                                          </p:val>
                                        </p:tav>
                                      </p:tavLst>
                                    </p:anim>
                                  </p:childTnLst>
                                </p:cTn>
                              </p:par>
                              <p:par>
                                <p:cTn id="69" presetID="6" presetClass="emph" presetSubtype="0" accel="100000" fill="hold" nodeType="withEffect">
                                  <p:stCondLst>
                                    <p:cond delay="1500"/>
                                  </p:stCondLst>
                                  <p:childTnLst>
                                    <p:animScale>
                                      <p:cBhvr>
                                        <p:cTn id="70" dur="500" fill="hold"/>
                                        <p:tgtEl>
                                          <p:spTgt spid="6"/>
                                        </p:tgtEl>
                                      </p:cBhvr>
                                      <p:by x="100000" y="120000"/>
                                    </p:animScale>
                                  </p:childTnLst>
                                </p:cTn>
                              </p:par>
                              <p:par>
                                <p:cTn id="71" presetID="6" presetClass="emph" presetSubtype="0" accel="100000" fill="hold" nodeType="withEffect">
                                  <p:stCondLst>
                                    <p:cond delay="1500"/>
                                  </p:stCondLst>
                                  <p:childTnLst>
                                    <p:animScale>
                                      <p:cBhvr>
                                        <p:cTn id="72" dur="500" fill="hold"/>
                                        <p:tgtEl>
                                          <p:spTgt spid="6"/>
                                        </p:tgtEl>
                                      </p:cBhvr>
                                      <p:by x="80000" y="100000"/>
                                    </p:animScale>
                                  </p:childTnLst>
                                </p:cTn>
                              </p:par>
                              <p:par>
                                <p:cTn id="73" presetID="6" presetClass="emph" presetSubtype="0" decel="100000" autoRev="1" fill="hold" nodeType="withEffect">
                                  <p:stCondLst>
                                    <p:cond delay="2000"/>
                                  </p:stCondLst>
                                  <p:childTnLst>
                                    <p:animScale>
                                      <p:cBhvr>
                                        <p:cTn id="74" dur="250" fill="hold"/>
                                        <p:tgtEl>
                                          <p:spTgt spid="6"/>
                                        </p:tgtEl>
                                      </p:cBhvr>
                                      <p:by x="150000" y="100000"/>
                                    </p:animScale>
                                  </p:childTnLst>
                                </p:cTn>
                              </p:par>
                              <p:par>
                                <p:cTn id="75" presetID="6" presetClass="emph" presetSubtype="0" decel="100000" autoRev="1" fill="hold" nodeType="withEffect">
                                  <p:stCondLst>
                                    <p:cond delay="2000"/>
                                  </p:stCondLst>
                                  <p:childTnLst>
                                    <p:animScale>
                                      <p:cBhvr>
                                        <p:cTn id="76" dur="250" fill="hold"/>
                                        <p:tgtEl>
                                          <p:spTgt spid="6"/>
                                        </p:tgtEl>
                                      </p:cBhvr>
                                      <p:by x="100000" y="80000"/>
                                    </p:animScale>
                                  </p:childTnLst>
                                </p:cTn>
                              </p:par>
                              <p:par>
                                <p:cTn id="77" presetID="6" presetClass="emph" presetSubtype="0" accel="51000" fill="hold" nodeType="withEffect">
                                  <p:stCondLst>
                                    <p:cond delay="2500"/>
                                  </p:stCondLst>
                                  <p:childTnLst>
                                    <p:animScale>
                                      <p:cBhvr>
                                        <p:cTn id="78" dur="250" fill="hold"/>
                                        <p:tgtEl>
                                          <p:spTgt spid="6"/>
                                        </p:tgtEl>
                                      </p:cBhvr>
                                      <p:by x="130000" y="100000"/>
                                    </p:animScale>
                                  </p:childTnLst>
                                </p:cTn>
                              </p:par>
                              <p:par>
                                <p:cTn id="79" presetID="6" presetClass="emph" presetSubtype="0" accel="56000" fill="hold" nodeType="withEffect">
                                  <p:stCondLst>
                                    <p:cond delay="2500"/>
                                  </p:stCondLst>
                                  <p:childTnLst>
                                    <p:animScale>
                                      <p:cBhvr>
                                        <p:cTn id="80" dur="250" fill="hold"/>
                                        <p:tgtEl>
                                          <p:spTgt spid="6"/>
                                        </p:tgtEl>
                                      </p:cBhvr>
                                      <p:by x="100000" y="80000"/>
                                    </p:animScale>
                                  </p:childTnLst>
                                </p:cTn>
                              </p:par>
                              <p:par>
                                <p:cTn id="81" presetID="6" presetClass="emph" presetSubtype="0" fill="hold" nodeType="withEffect">
                                  <p:stCondLst>
                                    <p:cond delay="2750"/>
                                  </p:stCondLst>
                                  <p:childTnLst>
                                    <p:animScale>
                                      <p:cBhvr>
                                        <p:cTn id="82" dur="250" fill="hold"/>
                                        <p:tgtEl>
                                          <p:spTgt spid="6"/>
                                        </p:tgtEl>
                                      </p:cBhvr>
                                      <p:by x="97000" y="100000"/>
                                    </p:animScale>
                                  </p:childTnLst>
                                </p:cTn>
                              </p:par>
                              <p:par>
                                <p:cTn id="83" presetID="6" presetClass="emph" presetSubtype="0" fill="hold" nodeType="withEffect">
                                  <p:stCondLst>
                                    <p:cond delay="2750"/>
                                  </p:stCondLst>
                                  <p:childTnLst>
                                    <p:animScale>
                                      <p:cBhvr>
                                        <p:cTn id="84" dur="250" fill="hold"/>
                                        <p:tgtEl>
                                          <p:spTgt spid="6"/>
                                        </p:tgtEl>
                                      </p:cBhvr>
                                      <p:by x="100000" y="107000"/>
                                    </p:animScale>
                                  </p:childTnLst>
                                </p:cTn>
                              </p:par>
                              <p:par>
                                <p:cTn id="85" presetID="56" presetClass="entr" presetSubtype="0" fill="hold" grpId="0" nodeType="withEffect">
                                  <p:stCondLst>
                                    <p:cond delay="3000"/>
                                  </p:stCondLst>
                                  <p:iterate type="lt">
                                    <p:tmPct val="10000"/>
                                  </p:iterate>
                                  <p:childTnLst>
                                    <p:set>
                                      <p:cBhvr>
                                        <p:cTn id="86" dur="1" fill="hold">
                                          <p:stCondLst>
                                            <p:cond delay="0"/>
                                          </p:stCondLst>
                                        </p:cTn>
                                        <p:tgtEl>
                                          <p:spTgt spid="235"/>
                                        </p:tgtEl>
                                        <p:attrNameLst>
                                          <p:attrName>style.visibility</p:attrName>
                                        </p:attrNameLst>
                                      </p:cBhvr>
                                      <p:to>
                                        <p:strVal val="visible"/>
                                      </p:to>
                                    </p:set>
                                    <p:anim by="(-#ppt_w*2)" calcmode="lin" valueType="num">
                                      <p:cBhvr rctx="PPT">
                                        <p:cTn id="87" dur="500" autoRev="1" fill="hold">
                                          <p:stCondLst>
                                            <p:cond delay="0"/>
                                          </p:stCondLst>
                                        </p:cTn>
                                        <p:tgtEl>
                                          <p:spTgt spid="235"/>
                                        </p:tgtEl>
                                        <p:attrNameLst>
                                          <p:attrName>ppt_w</p:attrName>
                                        </p:attrNameLst>
                                      </p:cBhvr>
                                    </p:anim>
                                    <p:anim by="(#ppt_w*0.50)" calcmode="lin" valueType="num">
                                      <p:cBhvr>
                                        <p:cTn id="88" dur="500" decel="50000" autoRev="1" fill="hold">
                                          <p:stCondLst>
                                            <p:cond delay="0"/>
                                          </p:stCondLst>
                                        </p:cTn>
                                        <p:tgtEl>
                                          <p:spTgt spid="235"/>
                                        </p:tgtEl>
                                        <p:attrNameLst>
                                          <p:attrName>ppt_x</p:attrName>
                                        </p:attrNameLst>
                                      </p:cBhvr>
                                    </p:anim>
                                    <p:anim from="(-#ppt_h/2)" to="(#ppt_y)" calcmode="lin" valueType="num">
                                      <p:cBhvr>
                                        <p:cTn id="89" dur="1000" fill="hold">
                                          <p:stCondLst>
                                            <p:cond delay="0"/>
                                          </p:stCondLst>
                                        </p:cTn>
                                        <p:tgtEl>
                                          <p:spTgt spid="235"/>
                                        </p:tgtEl>
                                        <p:attrNameLst>
                                          <p:attrName>ppt_y</p:attrName>
                                        </p:attrNameLst>
                                      </p:cBhvr>
                                    </p:anim>
                                    <p:animRot by="21600000">
                                      <p:cBhvr>
                                        <p:cTn id="90" dur="1000" fill="hold">
                                          <p:stCondLst>
                                            <p:cond delay="0"/>
                                          </p:stCondLst>
                                        </p:cTn>
                                        <p:tgtEl>
                                          <p:spTgt spid="235"/>
                                        </p:tgtEl>
                                        <p:attrNameLst>
                                          <p:attrName>r</p:attrName>
                                        </p:attrNameLst>
                                      </p:cBhvr>
                                    </p:animRot>
                                  </p:childTnLst>
                                </p:cTn>
                              </p:par>
                            </p:childTnLst>
                          </p:cTn>
                        </p:par>
                        <p:par>
                          <p:cTn id="91" fill="hold">
                            <p:stCondLst>
                              <p:cond delay="0"/>
                            </p:stCondLst>
                            <p:childTnLst>
                              <p:par>
                                <p:cTn id="92" presetID="22" presetClass="entr" presetSubtype="8" fill="hold" grpId="0" nodeType="afterEffect">
                                  <p:stCondLst>
                                    <p:cond delay="0"/>
                                  </p:stCondLst>
                                  <p:childTnLst>
                                    <p:set>
                                      <p:cBhvr>
                                        <p:cTn id="93" dur="1" fill="hold">
                                          <p:stCondLst>
                                            <p:cond delay="0"/>
                                          </p:stCondLst>
                                        </p:cTn>
                                        <p:tgtEl>
                                          <p:spTgt spid="236"/>
                                        </p:tgtEl>
                                        <p:attrNameLst>
                                          <p:attrName>style.visibility</p:attrName>
                                        </p:attrNameLst>
                                      </p:cBhvr>
                                      <p:to>
                                        <p:strVal val="visible"/>
                                      </p:to>
                                    </p:set>
                                    <p:animEffect transition="in" filter="wipe(left)">
                                      <p:cBhvr>
                                        <p:cTn id="94" dur="500"/>
                                        <p:tgtEl>
                                          <p:spTgt spid="236"/>
                                        </p:tgtEl>
                                      </p:cBhvr>
                                    </p:animEffect>
                                  </p:childTnLst>
                                </p:cTn>
                              </p:par>
                            </p:childTnLst>
                          </p:cTn>
                        </p:par>
                        <p:par>
                          <p:cTn id="95" fill="hold">
                            <p:stCondLst>
                              <p:cond delay="500"/>
                            </p:stCondLst>
                            <p:childTnLst>
                              <p:par>
                                <p:cTn id="96" presetID="22" presetClass="entr" presetSubtype="8" fill="hold" nodeType="afterEffect">
                                  <p:stCondLst>
                                    <p:cond delay="0"/>
                                  </p:stCondLst>
                                  <p:childTnLst>
                                    <p:set>
                                      <p:cBhvr>
                                        <p:cTn id="97" dur="1" fill="hold">
                                          <p:stCondLst>
                                            <p:cond delay="0"/>
                                          </p:stCondLst>
                                        </p:cTn>
                                        <p:tgtEl>
                                          <p:spTgt spid="275"/>
                                        </p:tgtEl>
                                        <p:attrNameLst>
                                          <p:attrName>style.visibility</p:attrName>
                                        </p:attrNameLst>
                                      </p:cBhvr>
                                      <p:to>
                                        <p:strVal val="visible"/>
                                      </p:to>
                                    </p:set>
                                    <p:animEffect transition="in" filter="wipe(left)">
                                      <p:cBhvr>
                                        <p:cTn id="98" dur="500"/>
                                        <p:tgtEl>
                                          <p:spTgt spid="275"/>
                                        </p:tgtEl>
                                      </p:cBhvr>
                                    </p:animEffect>
                                  </p:childTnLst>
                                </p:cTn>
                              </p:par>
                            </p:childTnLst>
                          </p:cTn>
                        </p:par>
                        <p:par>
                          <p:cTn id="99" fill="hold">
                            <p:stCondLst>
                              <p:cond delay="1000"/>
                            </p:stCondLst>
                            <p:childTnLst>
                              <p:par>
                                <p:cTn id="100" presetID="22" presetClass="entr" presetSubtype="2" fill="hold" nodeType="afterEffect">
                                  <p:stCondLst>
                                    <p:cond delay="0"/>
                                  </p:stCondLst>
                                  <p:childTnLst>
                                    <p:set>
                                      <p:cBhvr>
                                        <p:cTn id="101" dur="1" fill="hold">
                                          <p:stCondLst>
                                            <p:cond delay="0"/>
                                          </p:stCondLst>
                                        </p:cTn>
                                        <p:tgtEl>
                                          <p:spTgt spid="245"/>
                                        </p:tgtEl>
                                        <p:attrNameLst>
                                          <p:attrName>style.visibility</p:attrName>
                                        </p:attrNameLst>
                                      </p:cBhvr>
                                      <p:to>
                                        <p:strVal val="visible"/>
                                      </p:to>
                                    </p:set>
                                    <p:animEffect transition="in" filter="wipe(right)">
                                      <p:cBhvr>
                                        <p:cTn id="102" dur="500"/>
                                        <p:tgtEl>
                                          <p:spTgt spid="245"/>
                                        </p:tgtEl>
                                      </p:cBhvr>
                                    </p:animEffect>
                                  </p:childTnLst>
                                </p:cTn>
                              </p:par>
                            </p:childTnLst>
                          </p:cTn>
                        </p:par>
                        <p:par>
                          <p:cTn id="103" fill="hold">
                            <p:stCondLst>
                              <p:cond delay="1500"/>
                            </p:stCondLst>
                            <p:childTnLst>
                              <p:par>
                                <p:cTn id="104" presetID="2" presetClass="entr" presetSubtype="2" fill="hold" nodeType="afterEffect">
                                  <p:stCondLst>
                                    <p:cond delay="0"/>
                                  </p:stCondLst>
                                  <p:childTnLst>
                                    <p:set>
                                      <p:cBhvr>
                                        <p:cTn id="105" dur="1" fill="hold">
                                          <p:stCondLst>
                                            <p:cond delay="0"/>
                                          </p:stCondLst>
                                        </p:cTn>
                                        <p:tgtEl>
                                          <p:spTgt spid="273"/>
                                        </p:tgtEl>
                                        <p:attrNameLst>
                                          <p:attrName>style.visibility</p:attrName>
                                        </p:attrNameLst>
                                      </p:cBhvr>
                                      <p:to>
                                        <p:strVal val="visible"/>
                                      </p:to>
                                    </p:set>
                                    <p:anim calcmode="lin" valueType="num">
                                      <p:cBhvr additive="base">
                                        <p:cTn id="106" dur="500" fill="hold"/>
                                        <p:tgtEl>
                                          <p:spTgt spid="273"/>
                                        </p:tgtEl>
                                        <p:attrNameLst>
                                          <p:attrName>ppt_x</p:attrName>
                                        </p:attrNameLst>
                                      </p:cBhvr>
                                      <p:tavLst>
                                        <p:tav tm="0">
                                          <p:val>
                                            <p:strVal val="1+#ppt_w/2"/>
                                          </p:val>
                                        </p:tav>
                                        <p:tav tm="100000">
                                          <p:val>
                                            <p:strVal val="#ppt_x"/>
                                          </p:val>
                                        </p:tav>
                                      </p:tavLst>
                                    </p:anim>
                                    <p:anim calcmode="lin" valueType="num">
                                      <p:cBhvr additive="base">
                                        <p:cTn id="107" dur="500" fill="hold"/>
                                        <p:tgtEl>
                                          <p:spTgt spid="273"/>
                                        </p:tgtEl>
                                        <p:attrNameLst>
                                          <p:attrName>ppt_y</p:attrName>
                                        </p:attrNameLst>
                                      </p:cBhvr>
                                      <p:tavLst>
                                        <p:tav tm="0">
                                          <p:val>
                                            <p:strVal val="#ppt_y"/>
                                          </p:val>
                                        </p:tav>
                                        <p:tav tm="100000">
                                          <p:val>
                                            <p:strVal val="#ppt_y"/>
                                          </p:val>
                                        </p:tav>
                                      </p:tavLst>
                                    </p:anim>
                                  </p:childTnLst>
                                </p:cTn>
                              </p:par>
                              <p:par>
                                <p:cTn id="108" presetID="2" presetClass="entr" presetSubtype="2" fill="hold" nodeType="withEffect">
                                  <p:stCondLst>
                                    <p:cond delay="0"/>
                                  </p:stCondLst>
                                  <p:childTnLst>
                                    <p:set>
                                      <p:cBhvr>
                                        <p:cTn id="109" dur="1" fill="hold">
                                          <p:stCondLst>
                                            <p:cond delay="0"/>
                                          </p:stCondLst>
                                        </p:cTn>
                                        <p:tgtEl>
                                          <p:spTgt spid="272"/>
                                        </p:tgtEl>
                                        <p:attrNameLst>
                                          <p:attrName>style.visibility</p:attrName>
                                        </p:attrNameLst>
                                      </p:cBhvr>
                                      <p:to>
                                        <p:strVal val="visible"/>
                                      </p:to>
                                    </p:set>
                                    <p:anim calcmode="lin" valueType="num">
                                      <p:cBhvr additive="base">
                                        <p:cTn id="110" dur="500" fill="hold"/>
                                        <p:tgtEl>
                                          <p:spTgt spid="272"/>
                                        </p:tgtEl>
                                        <p:attrNameLst>
                                          <p:attrName>ppt_x</p:attrName>
                                        </p:attrNameLst>
                                      </p:cBhvr>
                                      <p:tavLst>
                                        <p:tav tm="0">
                                          <p:val>
                                            <p:strVal val="1+#ppt_w/2"/>
                                          </p:val>
                                        </p:tav>
                                        <p:tav tm="100000">
                                          <p:val>
                                            <p:strVal val="#ppt_x"/>
                                          </p:val>
                                        </p:tav>
                                      </p:tavLst>
                                    </p:anim>
                                    <p:anim calcmode="lin" valueType="num">
                                      <p:cBhvr additive="base">
                                        <p:cTn id="111" dur="500" fill="hold"/>
                                        <p:tgtEl>
                                          <p:spTgt spid="272"/>
                                        </p:tgtEl>
                                        <p:attrNameLst>
                                          <p:attrName>ppt_y</p:attrName>
                                        </p:attrNameLst>
                                      </p:cBhvr>
                                      <p:tavLst>
                                        <p:tav tm="0">
                                          <p:val>
                                            <p:strVal val="#ppt_y"/>
                                          </p:val>
                                        </p:tav>
                                        <p:tav tm="100000">
                                          <p:val>
                                            <p:strVal val="#ppt_y"/>
                                          </p:val>
                                        </p:tav>
                                      </p:tavLst>
                                    </p:anim>
                                  </p:childTnLst>
                                </p:cTn>
                              </p:par>
                              <p:par>
                                <p:cTn id="112" presetID="2" presetClass="entr" presetSubtype="2" fill="hold" nodeType="withEffect">
                                  <p:stCondLst>
                                    <p:cond delay="0"/>
                                  </p:stCondLst>
                                  <p:childTnLst>
                                    <p:set>
                                      <p:cBhvr>
                                        <p:cTn id="113" dur="1" fill="hold">
                                          <p:stCondLst>
                                            <p:cond delay="0"/>
                                          </p:stCondLst>
                                        </p:cTn>
                                        <p:tgtEl>
                                          <p:spTgt spid="271"/>
                                        </p:tgtEl>
                                        <p:attrNameLst>
                                          <p:attrName>style.visibility</p:attrName>
                                        </p:attrNameLst>
                                      </p:cBhvr>
                                      <p:to>
                                        <p:strVal val="visible"/>
                                      </p:to>
                                    </p:set>
                                    <p:anim calcmode="lin" valueType="num">
                                      <p:cBhvr additive="base">
                                        <p:cTn id="114" dur="500" fill="hold"/>
                                        <p:tgtEl>
                                          <p:spTgt spid="271"/>
                                        </p:tgtEl>
                                        <p:attrNameLst>
                                          <p:attrName>ppt_x</p:attrName>
                                        </p:attrNameLst>
                                      </p:cBhvr>
                                      <p:tavLst>
                                        <p:tav tm="0">
                                          <p:val>
                                            <p:strVal val="1+#ppt_w/2"/>
                                          </p:val>
                                        </p:tav>
                                        <p:tav tm="100000">
                                          <p:val>
                                            <p:strVal val="#ppt_x"/>
                                          </p:val>
                                        </p:tav>
                                      </p:tavLst>
                                    </p:anim>
                                    <p:anim calcmode="lin" valueType="num">
                                      <p:cBhvr additive="base">
                                        <p:cTn id="115" dur="500" fill="hold"/>
                                        <p:tgtEl>
                                          <p:spTgt spid="271"/>
                                        </p:tgtEl>
                                        <p:attrNameLst>
                                          <p:attrName>ppt_y</p:attrName>
                                        </p:attrNameLst>
                                      </p:cBhvr>
                                      <p:tavLst>
                                        <p:tav tm="0">
                                          <p:val>
                                            <p:strVal val="#ppt_y"/>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270"/>
                                        </p:tgtEl>
                                        <p:attrNameLst>
                                          <p:attrName>style.visibility</p:attrName>
                                        </p:attrNameLst>
                                      </p:cBhvr>
                                      <p:to>
                                        <p:strVal val="visible"/>
                                      </p:to>
                                    </p:set>
                                    <p:anim calcmode="lin" valueType="num">
                                      <p:cBhvr additive="base">
                                        <p:cTn id="118" dur="500" fill="hold"/>
                                        <p:tgtEl>
                                          <p:spTgt spid="270"/>
                                        </p:tgtEl>
                                        <p:attrNameLst>
                                          <p:attrName>ppt_x</p:attrName>
                                        </p:attrNameLst>
                                      </p:cBhvr>
                                      <p:tavLst>
                                        <p:tav tm="0">
                                          <p:val>
                                            <p:strVal val="1+#ppt_w/2"/>
                                          </p:val>
                                        </p:tav>
                                        <p:tav tm="100000">
                                          <p:val>
                                            <p:strVal val="#ppt_x"/>
                                          </p:val>
                                        </p:tav>
                                      </p:tavLst>
                                    </p:anim>
                                    <p:anim calcmode="lin" valueType="num">
                                      <p:cBhvr additive="base">
                                        <p:cTn id="119" dur="500" fill="hold"/>
                                        <p:tgtEl>
                                          <p:spTgt spid="2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p:bldP spid="2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主要研究内容</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sp>
        <p:nvSpPr>
          <p:cNvPr id="80" name="Freeform 5"/>
          <p:cNvSpPr/>
          <p:nvPr/>
        </p:nvSpPr>
        <p:spPr bwMode="auto">
          <a:xfrm rot="10800000">
            <a:off x="1572080" y="2038782"/>
            <a:ext cx="1420748" cy="12591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grpSp>
        <p:nvGrpSpPr>
          <p:cNvPr id="2" name="组合 1"/>
          <p:cNvGrpSpPr/>
          <p:nvPr/>
        </p:nvGrpSpPr>
        <p:grpSpPr>
          <a:xfrm>
            <a:off x="3230666" y="2105143"/>
            <a:ext cx="2731984" cy="1126462"/>
            <a:chOff x="3230666" y="2105143"/>
            <a:chExt cx="2731984" cy="1126462"/>
          </a:xfrm>
        </p:grpSpPr>
        <p:sp>
          <p:nvSpPr>
            <p:cNvPr id="82" name="矩形 81"/>
            <p:cNvSpPr/>
            <p:nvPr/>
          </p:nvSpPr>
          <p:spPr>
            <a:xfrm>
              <a:off x="3376019" y="2105143"/>
              <a:ext cx="2586631"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cxnSp>
          <p:nvCxnSpPr>
            <p:cNvPr id="86" name="直接连接符 85"/>
            <p:cNvCxnSpPr/>
            <p:nvPr/>
          </p:nvCxnSpPr>
          <p:spPr>
            <a:xfrm>
              <a:off x="3230666" y="2105143"/>
              <a:ext cx="0" cy="1126462"/>
            </a:xfrm>
            <a:prstGeom prst="line">
              <a:avLst/>
            </a:prstGeom>
            <a:ln>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91" name="Freeform 5"/>
          <p:cNvSpPr/>
          <p:nvPr/>
        </p:nvSpPr>
        <p:spPr bwMode="auto">
          <a:xfrm rot="10800000">
            <a:off x="1572080" y="3765982"/>
            <a:ext cx="1420748" cy="12591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grpSp>
        <p:nvGrpSpPr>
          <p:cNvPr id="16" name="组合 15"/>
          <p:cNvGrpSpPr/>
          <p:nvPr/>
        </p:nvGrpSpPr>
        <p:grpSpPr>
          <a:xfrm>
            <a:off x="3230666" y="3832343"/>
            <a:ext cx="2731984" cy="1126462"/>
            <a:chOff x="3230666" y="3832343"/>
            <a:chExt cx="2731984" cy="1126462"/>
          </a:xfrm>
        </p:grpSpPr>
        <p:sp>
          <p:nvSpPr>
            <p:cNvPr id="92" name="矩形 91"/>
            <p:cNvSpPr/>
            <p:nvPr/>
          </p:nvSpPr>
          <p:spPr>
            <a:xfrm>
              <a:off x="3376019" y="3832343"/>
              <a:ext cx="2586631"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cxnSp>
          <p:nvCxnSpPr>
            <p:cNvPr id="96" name="直接连接符 95"/>
            <p:cNvCxnSpPr/>
            <p:nvPr/>
          </p:nvCxnSpPr>
          <p:spPr>
            <a:xfrm>
              <a:off x="3230666" y="3832343"/>
              <a:ext cx="0" cy="1126462"/>
            </a:xfrm>
            <a:prstGeom prst="line">
              <a:avLst/>
            </a:prstGeom>
            <a:ln>
              <a:solidFill>
                <a:schemeClr val="accent5"/>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102" name="Freeform 5"/>
          <p:cNvSpPr/>
          <p:nvPr/>
        </p:nvSpPr>
        <p:spPr bwMode="auto">
          <a:xfrm rot="10800000">
            <a:off x="6229350" y="2038782"/>
            <a:ext cx="1420748" cy="12591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grpSp>
        <p:nvGrpSpPr>
          <p:cNvPr id="14" name="组合 13"/>
          <p:cNvGrpSpPr/>
          <p:nvPr/>
        </p:nvGrpSpPr>
        <p:grpSpPr>
          <a:xfrm>
            <a:off x="7887936" y="2105143"/>
            <a:ext cx="2731984" cy="1126462"/>
            <a:chOff x="7887936" y="2105143"/>
            <a:chExt cx="2731984" cy="1126462"/>
          </a:xfrm>
        </p:grpSpPr>
        <p:sp>
          <p:nvSpPr>
            <p:cNvPr id="106" name="矩形 105"/>
            <p:cNvSpPr/>
            <p:nvPr/>
          </p:nvSpPr>
          <p:spPr>
            <a:xfrm>
              <a:off x="8033289" y="2105143"/>
              <a:ext cx="2586631"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cxnSp>
          <p:nvCxnSpPr>
            <p:cNvPr id="107" name="直接连接符 106"/>
            <p:cNvCxnSpPr/>
            <p:nvPr/>
          </p:nvCxnSpPr>
          <p:spPr>
            <a:xfrm>
              <a:off x="7887936" y="2105143"/>
              <a:ext cx="0" cy="1126462"/>
            </a:xfrm>
            <a:prstGeom prst="line">
              <a:avLst/>
            </a:prstGeom>
            <a:ln>
              <a:solidFill>
                <a:schemeClr val="accent3"/>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110" name="Freeform 5"/>
          <p:cNvSpPr/>
          <p:nvPr/>
        </p:nvSpPr>
        <p:spPr bwMode="auto">
          <a:xfrm rot="10800000">
            <a:off x="6229350" y="3765982"/>
            <a:ext cx="1420748" cy="12591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panose="020B0503020204020204" charset="-122"/>
              <a:cs typeface="+mn-cs"/>
            </a:endParaRPr>
          </a:p>
        </p:txBody>
      </p:sp>
      <p:grpSp>
        <p:nvGrpSpPr>
          <p:cNvPr id="17" name="组合 16"/>
          <p:cNvGrpSpPr/>
          <p:nvPr/>
        </p:nvGrpSpPr>
        <p:grpSpPr>
          <a:xfrm>
            <a:off x="7887936" y="3832343"/>
            <a:ext cx="2731984" cy="1126462"/>
            <a:chOff x="7887936" y="3832343"/>
            <a:chExt cx="2731984" cy="1126462"/>
          </a:xfrm>
        </p:grpSpPr>
        <p:sp>
          <p:nvSpPr>
            <p:cNvPr id="111" name="矩形 110"/>
            <p:cNvSpPr/>
            <p:nvPr/>
          </p:nvSpPr>
          <p:spPr>
            <a:xfrm>
              <a:off x="8033289" y="3832343"/>
              <a:ext cx="2586631"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cxnSp>
          <p:nvCxnSpPr>
            <p:cNvPr id="112" name="直接连接符 111"/>
            <p:cNvCxnSpPr/>
            <p:nvPr/>
          </p:nvCxnSpPr>
          <p:spPr>
            <a:xfrm>
              <a:off x="7887936" y="3832343"/>
              <a:ext cx="0" cy="1126462"/>
            </a:xfrm>
            <a:prstGeom prst="line">
              <a:avLst/>
            </a:prstGeom>
            <a:ln>
              <a:solidFill>
                <a:schemeClr val="accent6"/>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pic>
        <p:nvPicPr>
          <p:cNvPr id="24" name="图片占位符 23"/>
          <p:cNvPicPr>
            <a:picLocks noGrp="1" noChangeAspect="1"/>
          </p:cNvPicPr>
          <p:nvPr>
            <p:ph type="pic" sz="quarter" idx="10"/>
          </p:nvPr>
        </p:nvPicPr>
        <p:blipFill>
          <a:blip r:embed="rId1" cstate="screen"/>
          <a:srcRect/>
          <a:stretch>
            <a:fillRect/>
          </a:stretch>
        </p:blipFill>
        <p:spPr/>
      </p:pic>
      <p:pic>
        <p:nvPicPr>
          <p:cNvPr id="30" name="图片占位符 29"/>
          <p:cNvPicPr>
            <a:picLocks noGrp="1" noChangeAspect="1"/>
          </p:cNvPicPr>
          <p:nvPr>
            <p:ph type="pic" sz="quarter" idx="11"/>
          </p:nvPr>
        </p:nvPicPr>
        <p:blipFill>
          <a:blip r:embed="rId2" cstate="screen"/>
          <a:srcRect/>
          <a:stretch>
            <a:fillRect/>
          </a:stretch>
        </p:blipFill>
        <p:spPr/>
      </p:pic>
      <p:pic>
        <p:nvPicPr>
          <p:cNvPr id="26" name="图片占位符 25"/>
          <p:cNvPicPr>
            <a:picLocks noGrp="1" noChangeAspect="1"/>
          </p:cNvPicPr>
          <p:nvPr>
            <p:ph type="pic" sz="quarter" idx="12"/>
          </p:nvPr>
        </p:nvPicPr>
        <p:blipFill>
          <a:blip r:embed="rId3" cstate="screen"/>
          <a:srcRect/>
          <a:stretch>
            <a:fillRect/>
          </a:stretch>
        </p:blipFill>
        <p:spPr/>
      </p:pic>
      <p:pic>
        <p:nvPicPr>
          <p:cNvPr id="28" name="图片占位符 27"/>
          <p:cNvPicPr>
            <a:picLocks noGrp="1" noChangeAspect="1"/>
          </p:cNvPicPr>
          <p:nvPr>
            <p:ph type="pic" sz="quarter" idx="13"/>
          </p:nvPr>
        </p:nvPicPr>
        <p:blipFill>
          <a:blip r:embed="rId4"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2"/>
                                        </p:tgtEl>
                                        <p:attrNameLst>
                                          <p:attrName>style.visibility</p:attrName>
                                        </p:attrNameLst>
                                      </p:cBhvr>
                                      <p:to>
                                        <p:strVal val="visible"/>
                                      </p:to>
                                    </p:set>
                                    <p:anim calcmode="lin" valueType="num">
                                      <p:cBhvr>
                                        <p:cTn id="22" dur="500" fill="hold"/>
                                        <p:tgtEl>
                                          <p:spTgt spid="102"/>
                                        </p:tgtEl>
                                        <p:attrNameLst>
                                          <p:attrName>ppt_w</p:attrName>
                                        </p:attrNameLst>
                                      </p:cBhvr>
                                      <p:tavLst>
                                        <p:tav tm="0">
                                          <p:val>
                                            <p:fltVal val="0"/>
                                          </p:val>
                                        </p:tav>
                                        <p:tav tm="100000">
                                          <p:val>
                                            <p:strVal val="#ppt_w"/>
                                          </p:val>
                                        </p:tav>
                                      </p:tavLst>
                                    </p:anim>
                                    <p:anim calcmode="lin" valueType="num">
                                      <p:cBhvr>
                                        <p:cTn id="23" dur="500" fill="hold"/>
                                        <p:tgtEl>
                                          <p:spTgt spid="102"/>
                                        </p:tgtEl>
                                        <p:attrNameLst>
                                          <p:attrName>ppt_h</p:attrName>
                                        </p:attrNameLst>
                                      </p:cBhvr>
                                      <p:tavLst>
                                        <p:tav tm="0">
                                          <p:val>
                                            <p:fltVal val="0"/>
                                          </p:val>
                                        </p:tav>
                                        <p:tav tm="100000">
                                          <p:val>
                                            <p:strVal val="#ppt_h"/>
                                          </p:val>
                                        </p:tav>
                                      </p:tavLst>
                                    </p:anim>
                                    <p:animEffect transition="in" filter="fade">
                                      <p:cBhvr>
                                        <p:cTn id="24" dur="500"/>
                                        <p:tgtEl>
                                          <p:spTgt spid="102"/>
                                        </p:tgtEl>
                                      </p:cBhvr>
                                    </p:animEffect>
                                  </p:childTnLst>
                                </p:cTn>
                              </p:par>
                              <p:par>
                                <p:cTn id="25" presetID="53" presetClass="entr" presetSubtype="16"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ppt_w</p:attrName>
                                        </p:attrNameLst>
                                      </p:cBhvr>
                                      <p:tavLst>
                                        <p:tav tm="0">
                                          <p:val>
                                            <p:fltVal val="0"/>
                                          </p:val>
                                        </p:tav>
                                        <p:tav tm="100000">
                                          <p:val>
                                            <p:strVal val="#ppt_w"/>
                                          </p:val>
                                        </p:tav>
                                      </p:tavLst>
                                    </p:anim>
                                    <p:anim calcmode="lin" valueType="num">
                                      <p:cBhvr>
                                        <p:cTn id="38" dur="500" fill="hold"/>
                                        <p:tgtEl>
                                          <p:spTgt spid="91"/>
                                        </p:tgtEl>
                                        <p:attrNameLst>
                                          <p:attrName>ppt_h</p:attrName>
                                        </p:attrNameLst>
                                      </p:cBhvr>
                                      <p:tavLst>
                                        <p:tav tm="0">
                                          <p:val>
                                            <p:fltVal val="0"/>
                                          </p:val>
                                        </p:tav>
                                        <p:tav tm="100000">
                                          <p:val>
                                            <p:strVal val="#ppt_h"/>
                                          </p:val>
                                        </p:tav>
                                      </p:tavLst>
                                    </p:anim>
                                    <p:animEffect transition="in" filter="fade">
                                      <p:cBhvr>
                                        <p:cTn id="39" dur="500"/>
                                        <p:tgtEl>
                                          <p:spTgt spid="91"/>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10"/>
                                        </p:tgtEl>
                                        <p:attrNameLst>
                                          <p:attrName>style.visibility</p:attrName>
                                        </p:attrNameLst>
                                      </p:cBhvr>
                                      <p:to>
                                        <p:strVal val="visible"/>
                                      </p:to>
                                    </p:set>
                                    <p:anim calcmode="lin" valueType="num">
                                      <p:cBhvr>
                                        <p:cTn id="52" dur="500" fill="hold"/>
                                        <p:tgtEl>
                                          <p:spTgt spid="110"/>
                                        </p:tgtEl>
                                        <p:attrNameLst>
                                          <p:attrName>ppt_w</p:attrName>
                                        </p:attrNameLst>
                                      </p:cBhvr>
                                      <p:tavLst>
                                        <p:tav tm="0">
                                          <p:val>
                                            <p:fltVal val="0"/>
                                          </p:val>
                                        </p:tav>
                                        <p:tav tm="100000">
                                          <p:val>
                                            <p:strVal val="#ppt_w"/>
                                          </p:val>
                                        </p:tav>
                                      </p:tavLst>
                                    </p:anim>
                                    <p:anim calcmode="lin" valueType="num">
                                      <p:cBhvr>
                                        <p:cTn id="53" dur="500" fill="hold"/>
                                        <p:tgtEl>
                                          <p:spTgt spid="110"/>
                                        </p:tgtEl>
                                        <p:attrNameLst>
                                          <p:attrName>ppt_h</p:attrName>
                                        </p:attrNameLst>
                                      </p:cBhvr>
                                      <p:tavLst>
                                        <p:tav tm="0">
                                          <p:val>
                                            <p:fltVal val="0"/>
                                          </p:val>
                                        </p:tav>
                                        <p:tav tm="100000">
                                          <p:val>
                                            <p:strVal val="#ppt_h"/>
                                          </p:val>
                                        </p:tav>
                                      </p:tavLst>
                                    </p:anim>
                                    <p:animEffect transition="in" filter="fade">
                                      <p:cBhvr>
                                        <p:cTn id="54" dur="500"/>
                                        <p:tgtEl>
                                          <p:spTgt spid="110"/>
                                        </p:tgtEl>
                                      </p:cBhvr>
                                    </p:animEffect>
                                  </p:childTnLst>
                                </p:cTn>
                              </p:par>
                              <p:par>
                                <p:cTn id="55" presetID="53" presetClass="entr" presetSubtype="16"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91" grpId="0" animBg="1"/>
      <p:bldP spid="102" grpId="0" animBg="1"/>
      <p:bldP spid="1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03</a:t>
                </a:r>
                <a:endParaRPr kumimoji="0" lang="zh-CN" altLang="en-US"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pPr lvl="0"/>
              <a:r>
                <a:rPr lang="zh-CN" altLang="en-US" sz="3600" b="1" dirty="0">
                  <a:solidFill>
                    <a:srgbClr val="778495">
                      <a:lumMod val="50000"/>
                    </a:srgbClr>
                  </a:solidFill>
                </a:rPr>
                <a:t>项目原理分析</a:t>
              </a:r>
              <a:endParaRPr lang="zh-CN" altLang="en-US" sz="3600" b="1" dirty="0">
                <a:solidFill>
                  <a:srgbClr val="778495">
                    <a:lumMod val="50000"/>
                  </a:srgbClr>
                </a:solidFill>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项目原理分析</a:t>
            </a:r>
            <a:endParaRPr lang="zh-CN" altLang="en-US" sz="2400" b="1" dirty="0">
              <a:solidFill>
                <a:schemeClr val="bg1"/>
              </a:solidFill>
              <a:effectLst>
                <a:outerShdw blurRad="38100" dist="38100" dir="2700000" algn="tl">
                  <a:srgbClr val="000000">
                    <a:alpha val="43137"/>
                  </a:srgbClr>
                </a:outerShdw>
              </a:effectLst>
            </a:endParaRPr>
          </a:p>
        </p:txBody>
      </p:sp>
      <p:grpSp>
        <p:nvGrpSpPr>
          <p:cNvPr id="28" name="组合 27"/>
          <p:cNvGrpSpPr/>
          <p:nvPr/>
        </p:nvGrpSpPr>
        <p:grpSpPr>
          <a:xfrm>
            <a:off x="1062055" y="3451396"/>
            <a:ext cx="3205258" cy="1997329"/>
            <a:chOff x="1062055" y="3451396"/>
            <a:chExt cx="3205258" cy="1997329"/>
          </a:xfrm>
        </p:grpSpPr>
        <p:sp>
          <p:nvSpPr>
            <p:cNvPr id="60" name="矩形 59"/>
            <p:cNvSpPr/>
            <p:nvPr/>
          </p:nvSpPr>
          <p:spPr>
            <a:xfrm>
              <a:off x="1171063" y="4839327"/>
              <a:ext cx="3096250"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63" name="矩形 62"/>
            <p:cNvSpPr/>
            <p:nvPr/>
          </p:nvSpPr>
          <p:spPr>
            <a:xfrm>
              <a:off x="1171063" y="4394642"/>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cxnSp>
          <p:nvCxnSpPr>
            <p:cNvPr id="66" name="直接连接符 65"/>
            <p:cNvCxnSpPr/>
            <p:nvPr/>
          </p:nvCxnSpPr>
          <p:spPr>
            <a:xfrm>
              <a:off x="1062055" y="3451396"/>
              <a:ext cx="0" cy="1687019"/>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586455" y="3451396"/>
            <a:ext cx="3185973" cy="1997329"/>
            <a:chOff x="4586455" y="3451396"/>
            <a:chExt cx="3185973" cy="1997329"/>
          </a:xfrm>
        </p:grpSpPr>
        <p:sp>
          <p:nvSpPr>
            <p:cNvPr id="61" name="矩形 60"/>
            <p:cNvSpPr/>
            <p:nvPr/>
          </p:nvSpPr>
          <p:spPr>
            <a:xfrm>
              <a:off x="4676178" y="4839327"/>
              <a:ext cx="3096250"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64" name="矩形 63"/>
            <p:cNvSpPr/>
            <p:nvPr/>
          </p:nvSpPr>
          <p:spPr>
            <a:xfrm>
              <a:off x="4676178" y="4394642"/>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cxnSp>
          <p:nvCxnSpPr>
            <p:cNvPr id="67" name="直接连接符 66"/>
            <p:cNvCxnSpPr/>
            <p:nvPr/>
          </p:nvCxnSpPr>
          <p:spPr>
            <a:xfrm>
              <a:off x="4586455" y="3451396"/>
              <a:ext cx="0" cy="1687019"/>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094104" y="3451396"/>
            <a:ext cx="3198507" cy="1997329"/>
            <a:chOff x="8094104" y="3451396"/>
            <a:chExt cx="3198507" cy="1997329"/>
          </a:xfrm>
        </p:grpSpPr>
        <p:sp>
          <p:nvSpPr>
            <p:cNvPr id="62" name="矩形 61"/>
            <p:cNvSpPr/>
            <p:nvPr/>
          </p:nvSpPr>
          <p:spPr>
            <a:xfrm>
              <a:off x="8196361" y="4839327"/>
              <a:ext cx="3096250"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65" name="矩形 64"/>
            <p:cNvSpPr/>
            <p:nvPr/>
          </p:nvSpPr>
          <p:spPr>
            <a:xfrm>
              <a:off x="8196361" y="4394642"/>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cxnSp>
          <p:nvCxnSpPr>
            <p:cNvPr id="68" name="直接连接符 67"/>
            <p:cNvCxnSpPr/>
            <p:nvPr/>
          </p:nvCxnSpPr>
          <p:spPr>
            <a:xfrm>
              <a:off x="8094104" y="3451396"/>
              <a:ext cx="0" cy="1687019"/>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934865" y="1799735"/>
            <a:ext cx="3264352" cy="2329756"/>
            <a:chOff x="934865" y="1799735"/>
            <a:chExt cx="3264352" cy="2329756"/>
          </a:xfrm>
        </p:grpSpPr>
        <p:sp>
          <p:nvSpPr>
            <p:cNvPr id="16" name="任意多边形 68"/>
            <p:cNvSpPr/>
            <p:nvPr/>
          </p:nvSpPr>
          <p:spPr>
            <a:xfrm>
              <a:off x="2011668" y="2223948"/>
              <a:ext cx="2045345" cy="1481331"/>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69"/>
            <p:cNvSpPr/>
            <p:nvPr/>
          </p:nvSpPr>
          <p:spPr>
            <a:xfrm>
              <a:off x="934865" y="2469324"/>
              <a:ext cx="1057936" cy="990578"/>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70"/>
            <p:cNvSpPr/>
            <p:nvPr/>
          </p:nvSpPr>
          <p:spPr>
            <a:xfrm>
              <a:off x="1093262" y="2612042"/>
              <a:ext cx="934210" cy="706222"/>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71"/>
            <p:cNvSpPr/>
            <p:nvPr/>
          </p:nvSpPr>
          <p:spPr>
            <a:xfrm>
              <a:off x="935710" y="2467144"/>
              <a:ext cx="1147411" cy="990578"/>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2015435" y="1968476"/>
              <a:ext cx="2045345" cy="2045348"/>
            </a:xfrm>
            <a:prstGeom prst="ellipse">
              <a:avLst/>
            </a:prstGeom>
            <a:solidFill>
              <a:schemeClr val="bg1">
                <a:alpha val="15000"/>
              </a:schemeClr>
            </a:solidFill>
            <a:ln w="38100">
              <a:noFill/>
            </a:ln>
            <a:effectLst>
              <a:innerShdw blurRad="4699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1869464" y="1799735"/>
              <a:ext cx="2329753" cy="2329756"/>
              <a:chOff x="4234767" y="424542"/>
              <a:chExt cx="4408714" cy="4408714"/>
            </a:xfrm>
            <a:effectLst>
              <a:outerShdw blurRad="203200" dist="63500" dir="2700000" algn="tl" rotWithShape="0">
                <a:prstClr val="black">
                  <a:alpha val="40000"/>
                </a:prstClr>
              </a:outerShdw>
            </a:effectLst>
          </p:grpSpPr>
          <p:sp>
            <p:nvSpPr>
              <p:cNvPr id="23" name="任意多边形 76"/>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77"/>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椭圆 21"/>
            <p:cNvSpPr/>
            <p:nvPr/>
          </p:nvSpPr>
          <p:spPr>
            <a:xfrm>
              <a:off x="2060415" y="2122354"/>
              <a:ext cx="870301" cy="666089"/>
            </a:xfrm>
            <a:prstGeom prst="ellipse">
              <a:avLst/>
            </a:prstGeom>
            <a:gradFill flip="none" rotWithShape="1">
              <a:gsLst>
                <a:gs pos="38000">
                  <a:srgbClr val="FFFFFF">
                    <a:alpha val="17000"/>
                  </a:srgbClr>
                </a:gs>
                <a:gs pos="0">
                  <a:schemeClr val="bg1">
                    <a:alpha val="84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Freeform 53"/>
            <p:cNvSpPr>
              <a:spLocks noEditPoints="1"/>
            </p:cNvSpPr>
            <p:nvPr/>
          </p:nvSpPr>
          <p:spPr bwMode="auto">
            <a:xfrm>
              <a:off x="1279840" y="2728058"/>
              <a:ext cx="417993" cy="468750"/>
            </a:xfrm>
            <a:custGeom>
              <a:avLst/>
              <a:gdLst>
                <a:gd name="connsiteX0" fmla="*/ 248830 w 300108"/>
                <a:gd name="connsiteY0" fmla="*/ 260350 h 336550"/>
                <a:gd name="connsiteX1" fmla="*/ 242480 w 300108"/>
                <a:gd name="connsiteY1" fmla="*/ 267494 h 336550"/>
                <a:gd name="connsiteX2" fmla="*/ 248830 w 300108"/>
                <a:gd name="connsiteY2" fmla="*/ 274638 h 336550"/>
                <a:gd name="connsiteX3" fmla="*/ 255180 w 300108"/>
                <a:gd name="connsiteY3" fmla="*/ 267494 h 336550"/>
                <a:gd name="connsiteX4" fmla="*/ 248830 w 300108"/>
                <a:gd name="connsiteY4" fmla="*/ 260350 h 336550"/>
                <a:gd name="connsiteX5" fmla="*/ 149612 w 300108"/>
                <a:gd name="connsiteY5" fmla="*/ 246063 h 336550"/>
                <a:gd name="connsiteX6" fmla="*/ 102780 w 300108"/>
                <a:gd name="connsiteY6" fmla="*/ 264645 h 336550"/>
                <a:gd name="connsiteX7" fmla="*/ 109470 w 300108"/>
                <a:gd name="connsiteY7" fmla="*/ 281899 h 336550"/>
                <a:gd name="connsiteX8" fmla="*/ 149612 w 300108"/>
                <a:gd name="connsiteY8" fmla="*/ 327026 h 336550"/>
                <a:gd name="connsiteX9" fmla="*/ 191091 w 300108"/>
                <a:gd name="connsiteY9" fmla="*/ 281899 h 336550"/>
                <a:gd name="connsiteX10" fmla="*/ 196443 w 300108"/>
                <a:gd name="connsiteY10" fmla="*/ 264645 h 336550"/>
                <a:gd name="connsiteX11" fmla="*/ 149612 w 300108"/>
                <a:gd name="connsiteY11" fmla="*/ 246063 h 336550"/>
                <a:gd name="connsiteX12" fmla="*/ 205968 w 300108"/>
                <a:gd name="connsiteY12" fmla="*/ 215900 h 336550"/>
                <a:gd name="connsiteX13" fmla="*/ 185186 w 300108"/>
                <a:gd name="connsiteY13" fmla="*/ 229038 h 336550"/>
                <a:gd name="connsiteX14" fmla="*/ 163105 w 300108"/>
                <a:gd name="connsiteY14" fmla="*/ 240862 h 336550"/>
                <a:gd name="connsiteX15" fmla="*/ 199474 w 300108"/>
                <a:gd name="connsiteY15" fmla="*/ 254000 h 336550"/>
                <a:gd name="connsiteX16" fmla="*/ 205968 w 300108"/>
                <a:gd name="connsiteY16" fmla="*/ 215900 h 336550"/>
                <a:gd name="connsiteX17" fmla="*/ 94842 w 300108"/>
                <a:gd name="connsiteY17" fmla="*/ 215900 h 336550"/>
                <a:gd name="connsiteX18" fmla="*/ 101291 w 300108"/>
                <a:gd name="connsiteY18" fmla="*/ 254000 h 336550"/>
                <a:gd name="connsiteX19" fmla="*/ 136117 w 300108"/>
                <a:gd name="connsiteY19" fmla="*/ 240862 h 336550"/>
                <a:gd name="connsiteX20" fmla="*/ 115479 w 300108"/>
                <a:gd name="connsiteY20" fmla="*/ 229038 h 336550"/>
                <a:gd name="connsiteX21" fmla="*/ 94842 w 300108"/>
                <a:gd name="connsiteY21" fmla="*/ 215900 h 336550"/>
                <a:gd name="connsiteX22" fmla="*/ 15467 w 300108"/>
                <a:gd name="connsiteY22" fmla="*/ 196850 h 336550"/>
                <a:gd name="connsiteX23" fmla="*/ 9117 w 300108"/>
                <a:gd name="connsiteY23" fmla="*/ 203200 h 336550"/>
                <a:gd name="connsiteX24" fmla="*/ 15467 w 300108"/>
                <a:gd name="connsiteY24" fmla="*/ 209550 h 336550"/>
                <a:gd name="connsiteX25" fmla="*/ 21817 w 300108"/>
                <a:gd name="connsiteY25" fmla="*/ 203200 h 336550"/>
                <a:gd name="connsiteX26" fmla="*/ 15467 w 300108"/>
                <a:gd name="connsiteY26" fmla="*/ 196850 h 336550"/>
                <a:gd name="connsiteX27" fmla="*/ 256591 w 300108"/>
                <a:gd name="connsiteY27" fmla="*/ 176213 h 336550"/>
                <a:gd name="connsiteX28" fmla="*/ 218592 w 300108"/>
                <a:gd name="connsiteY28" fmla="*/ 207765 h 336550"/>
                <a:gd name="connsiteX29" fmla="*/ 210730 w 300108"/>
                <a:gd name="connsiteY29" fmla="*/ 256407 h 336550"/>
                <a:gd name="connsiteX30" fmla="*/ 234316 w 300108"/>
                <a:gd name="connsiteY30" fmla="*/ 260351 h 336550"/>
                <a:gd name="connsiteX31" fmla="*/ 248729 w 300108"/>
                <a:gd name="connsiteY31" fmla="*/ 249834 h 336550"/>
                <a:gd name="connsiteX32" fmla="*/ 264453 w 300108"/>
                <a:gd name="connsiteY32" fmla="*/ 260351 h 336550"/>
                <a:gd name="connsiteX33" fmla="*/ 286728 w 300108"/>
                <a:gd name="connsiteY33" fmla="*/ 247204 h 336550"/>
                <a:gd name="connsiteX34" fmla="*/ 268384 w 300108"/>
                <a:gd name="connsiteY34" fmla="*/ 190674 h 336550"/>
                <a:gd name="connsiteX35" fmla="*/ 256591 w 300108"/>
                <a:gd name="connsiteY35" fmla="*/ 176213 h 336550"/>
                <a:gd name="connsiteX36" fmla="*/ 44375 w 300108"/>
                <a:gd name="connsiteY36" fmla="*/ 176213 h 336550"/>
                <a:gd name="connsiteX37" fmla="*/ 30011 w 300108"/>
                <a:gd name="connsiteY37" fmla="*/ 193462 h 336550"/>
                <a:gd name="connsiteX38" fmla="*/ 33928 w 300108"/>
                <a:gd name="connsiteY38" fmla="*/ 204077 h 336550"/>
                <a:gd name="connsiteX39" fmla="*/ 16952 w 300108"/>
                <a:gd name="connsiteY39" fmla="*/ 221326 h 336550"/>
                <a:gd name="connsiteX40" fmla="*/ 14340 w 300108"/>
                <a:gd name="connsiteY40" fmla="*/ 220000 h 336550"/>
                <a:gd name="connsiteX41" fmla="*/ 14340 w 300108"/>
                <a:gd name="connsiteY41" fmla="*/ 247864 h 336550"/>
                <a:gd name="connsiteX42" fmla="*/ 71798 w 300108"/>
                <a:gd name="connsiteY42" fmla="*/ 259806 h 336550"/>
                <a:gd name="connsiteX43" fmla="*/ 90080 w 300108"/>
                <a:gd name="connsiteY43" fmla="*/ 257152 h 336550"/>
                <a:gd name="connsiteX44" fmla="*/ 82245 w 300108"/>
                <a:gd name="connsiteY44" fmla="*/ 208058 h 336550"/>
                <a:gd name="connsiteX45" fmla="*/ 44375 w 300108"/>
                <a:gd name="connsiteY45" fmla="*/ 176213 h 336550"/>
                <a:gd name="connsiteX46" fmla="*/ 149284 w 300108"/>
                <a:gd name="connsiteY46" fmla="*/ 150813 h 336550"/>
                <a:gd name="connsiteX47" fmla="*/ 166280 w 300108"/>
                <a:gd name="connsiteY47" fmla="*/ 169023 h 336550"/>
                <a:gd name="connsiteX48" fmla="*/ 161051 w 300108"/>
                <a:gd name="connsiteY48" fmla="*/ 174626 h 336550"/>
                <a:gd name="connsiteX49" fmla="*/ 155821 w 300108"/>
                <a:gd name="connsiteY49" fmla="*/ 169023 h 336550"/>
                <a:gd name="connsiteX50" fmla="*/ 149284 w 300108"/>
                <a:gd name="connsiteY50" fmla="*/ 162019 h 336550"/>
                <a:gd name="connsiteX51" fmla="*/ 144055 w 300108"/>
                <a:gd name="connsiteY51" fmla="*/ 156416 h 336550"/>
                <a:gd name="connsiteX52" fmla="*/ 149284 w 300108"/>
                <a:gd name="connsiteY52" fmla="*/ 150813 h 336550"/>
                <a:gd name="connsiteX53" fmla="*/ 220255 w 300108"/>
                <a:gd name="connsiteY53" fmla="*/ 142875 h 336550"/>
                <a:gd name="connsiteX54" fmla="*/ 220255 w 300108"/>
                <a:gd name="connsiteY54" fmla="*/ 168275 h 336550"/>
                <a:gd name="connsiteX55" fmla="*/ 220255 w 300108"/>
                <a:gd name="connsiteY55" fmla="*/ 193675 h 336550"/>
                <a:gd name="connsiteX56" fmla="*/ 248830 w 300108"/>
                <a:gd name="connsiteY56" fmla="*/ 168275 h 336550"/>
                <a:gd name="connsiteX57" fmla="*/ 220255 w 300108"/>
                <a:gd name="connsiteY57" fmla="*/ 142875 h 336550"/>
                <a:gd name="connsiteX58" fmla="*/ 80555 w 300108"/>
                <a:gd name="connsiteY58" fmla="*/ 142875 h 336550"/>
                <a:gd name="connsiteX59" fmla="*/ 51980 w 300108"/>
                <a:gd name="connsiteY59" fmla="*/ 168275 h 336550"/>
                <a:gd name="connsiteX60" fmla="*/ 80555 w 300108"/>
                <a:gd name="connsiteY60" fmla="*/ 193675 h 336550"/>
                <a:gd name="connsiteX61" fmla="*/ 79256 w 300108"/>
                <a:gd name="connsiteY61" fmla="*/ 168275 h 336550"/>
                <a:gd name="connsiteX62" fmla="*/ 80555 w 300108"/>
                <a:gd name="connsiteY62" fmla="*/ 142875 h 336550"/>
                <a:gd name="connsiteX63" fmla="*/ 150405 w 300108"/>
                <a:gd name="connsiteY63" fmla="*/ 139700 h 336550"/>
                <a:gd name="connsiteX64" fmla="*/ 120242 w 300108"/>
                <a:gd name="connsiteY64" fmla="*/ 168275 h 336550"/>
                <a:gd name="connsiteX65" fmla="*/ 150405 w 300108"/>
                <a:gd name="connsiteY65" fmla="*/ 196850 h 336550"/>
                <a:gd name="connsiteX66" fmla="*/ 180568 w 300108"/>
                <a:gd name="connsiteY66" fmla="*/ 168275 h 336550"/>
                <a:gd name="connsiteX67" fmla="*/ 150405 w 300108"/>
                <a:gd name="connsiteY67" fmla="*/ 139700 h 336550"/>
                <a:gd name="connsiteX68" fmla="*/ 150405 w 300108"/>
                <a:gd name="connsiteY68" fmla="*/ 127000 h 336550"/>
                <a:gd name="connsiteX69" fmla="*/ 190093 w 300108"/>
                <a:gd name="connsiteY69" fmla="*/ 168275 h 336550"/>
                <a:gd name="connsiteX70" fmla="*/ 150405 w 300108"/>
                <a:gd name="connsiteY70" fmla="*/ 209550 h 336550"/>
                <a:gd name="connsiteX71" fmla="*/ 110717 w 300108"/>
                <a:gd name="connsiteY71" fmla="*/ 168275 h 336550"/>
                <a:gd name="connsiteX72" fmla="*/ 150405 w 300108"/>
                <a:gd name="connsiteY72" fmla="*/ 127000 h 336550"/>
                <a:gd name="connsiteX73" fmla="*/ 149745 w 300108"/>
                <a:gd name="connsiteY73" fmla="*/ 103188 h 336550"/>
                <a:gd name="connsiteX74" fmla="*/ 120706 w 300108"/>
                <a:gd name="connsiteY74" fmla="*/ 117682 h 336550"/>
                <a:gd name="connsiteX75" fmla="*/ 92987 w 300108"/>
                <a:gd name="connsiteY75" fmla="*/ 136129 h 336550"/>
                <a:gd name="connsiteX76" fmla="*/ 91667 w 300108"/>
                <a:gd name="connsiteY76" fmla="*/ 169070 h 336550"/>
                <a:gd name="connsiteX77" fmla="*/ 92987 w 300108"/>
                <a:gd name="connsiteY77" fmla="*/ 202010 h 336550"/>
                <a:gd name="connsiteX78" fmla="*/ 120706 w 300108"/>
                <a:gd name="connsiteY78" fmla="*/ 220457 h 336550"/>
                <a:gd name="connsiteX79" fmla="*/ 149745 w 300108"/>
                <a:gd name="connsiteY79" fmla="*/ 234951 h 336550"/>
                <a:gd name="connsiteX80" fmla="*/ 180103 w 300108"/>
                <a:gd name="connsiteY80" fmla="*/ 220457 h 336550"/>
                <a:gd name="connsiteX81" fmla="*/ 207822 w 300108"/>
                <a:gd name="connsiteY81" fmla="*/ 202010 h 336550"/>
                <a:gd name="connsiteX82" fmla="*/ 209142 w 300108"/>
                <a:gd name="connsiteY82" fmla="*/ 169070 h 336550"/>
                <a:gd name="connsiteX83" fmla="*/ 207822 w 300108"/>
                <a:gd name="connsiteY83" fmla="*/ 136129 h 336550"/>
                <a:gd name="connsiteX84" fmla="*/ 180103 w 300108"/>
                <a:gd name="connsiteY84" fmla="*/ 117682 h 336550"/>
                <a:gd name="connsiteX85" fmla="*/ 149745 w 300108"/>
                <a:gd name="connsiteY85" fmla="*/ 103188 h 336550"/>
                <a:gd name="connsiteX86" fmla="*/ 199474 w 300108"/>
                <a:gd name="connsiteY86" fmla="*/ 82550 h 336550"/>
                <a:gd name="connsiteX87" fmla="*/ 163105 w 300108"/>
                <a:gd name="connsiteY87" fmla="*/ 95688 h 336550"/>
                <a:gd name="connsiteX88" fmla="*/ 185186 w 300108"/>
                <a:gd name="connsiteY88" fmla="*/ 107512 h 336550"/>
                <a:gd name="connsiteX89" fmla="*/ 205968 w 300108"/>
                <a:gd name="connsiteY89" fmla="*/ 120650 h 336550"/>
                <a:gd name="connsiteX90" fmla="*/ 199474 w 300108"/>
                <a:gd name="connsiteY90" fmla="*/ 82550 h 336550"/>
                <a:gd name="connsiteX91" fmla="*/ 101291 w 300108"/>
                <a:gd name="connsiteY91" fmla="*/ 82550 h 336550"/>
                <a:gd name="connsiteX92" fmla="*/ 94842 w 300108"/>
                <a:gd name="connsiteY92" fmla="*/ 120650 h 336550"/>
                <a:gd name="connsiteX93" fmla="*/ 115479 w 300108"/>
                <a:gd name="connsiteY93" fmla="*/ 107512 h 336550"/>
                <a:gd name="connsiteX94" fmla="*/ 136117 w 300108"/>
                <a:gd name="connsiteY94" fmla="*/ 95688 h 336550"/>
                <a:gd name="connsiteX95" fmla="*/ 101291 w 300108"/>
                <a:gd name="connsiteY95" fmla="*/ 82550 h 336550"/>
                <a:gd name="connsiteX96" fmla="*/ 33878 w 300108"/>
                <a:gd name="connsiteY96" fmla="*/ 77749 h 336550"/>
                <a:gd name="connsiteX97" fmla="*/ 13830 w 300108"/>
                <a:gd name="connsiteY97" fmla="*/ 89966 h 336550"/>
                <a:gd name="connsiteX98" fmla="*/ 30920 w 300108"/>
                <a:gd name="connsiteY98" fmla="*/ 146003 h 336550"/>
                <a:gd name="connsiteX99" fmla="*/ 44067 w 300108"/>
                <a:gd name="connsiteY99" fmla="*/ 160338 h 336550"/>
                <a:gd name="connsiteX100" fmla="*/ 82192 w 300108"/>
                <a:gd name="connsiteY100" fmla="*/ 129062 h 336550"/>
                <a:gd name="connsiteX101" fmla="*/ 90080 w 300108"/>
                <a:gd name="connsiteY101" fmla="*/ 80844 h 336550"/>
                <a:gd name="connsiteX102" fmla="*/ 71675 w 300108"/>
                <a:gd name="connsiteY102" fmla="*/ 78238 h 336550"/>
                <a:gd name="connsiteX103" fmla="*/ 33878 w 300108"/>
                <a:gd name="connsiteY103" fmla="*/ 77749 h 336550"/>
                <a:gd name="connsiteX104" fmla="*/ 265763 w 300108"/>
                <a:gd name="connsiteY104" fmla="*/ 77749 h 336550"/>
                <a:gd name="connsiteX105" fmla="*/ 229074 w 300108"/>
                <a:gd name="connsiteY105" fmla="*/ 78238 h 336550"/>
                <a:gd name="connsiteX106" fmla="*/ 210730 w 300108"/>
                <a:gd name="connsiteY106" fmla="*/ 80844 h 336550"/>
                <a:gd name="connsiteX107" fmla="*/ 218592 w 300108"/>
                <a:gd name="connsiteY107" fmla="*/ 129062 h 336550"/>
                <a:gd name="connsiteX108" fmla="*/ 256591 w 300108"/>
                <a:gd name="connsiteY108" fmla="*/ 160338 h 336550"/>
                <a:gd name="connsiteX109" fmla="*/ 268384 w 300108"/>
                <a:gd name="connsiteY109" fmla="*/ 146003 h 336550"/>
                <a:gd name="connsiteX110" fmla="*/ 286728 w 300108"/>
                <a:gd name="connsiteY110" fmla="*/ 89966 h 336550"/>
                <a:gd name="connsiteX111" fmla="*/ 265763 w 300108"/>
                <a:gd name="connsiteY111" fmla="*/ 77749 h 336550"/>
                <a:gd name="connsiteX112" fmla="*/ 178980 w 300108"/>
                <a:gd name="connsiteY112" fmla="*/ 17463 h 336550"/>
                <a:gd name="connsiteX113" fmla="*/ 172630 w 300108"/>
                <a:gd name="connsiteY113" fmla="*/ 23020 h 336550"/>
                <a:gd name="connsiteX114" fmla="*/ 178980 w 300108"/>
                <a:gd name="connsiteY114" fmla="*/ 28577 h 336550"/>
                <a:gd name="connsiteX115" fmla="*/ 185330 w 300108"/>
                <a:gd name="connsiteY115" fmla="*/ 23020 h 336550"/>
                <a:gd name="connsiteX116" fmla="*/ 178980 w 300108"/>
                <a:gd name="connsiteY116" fmla="*/ 17463 h 336550"/>
                <a:gd name="connsiteX117" fmla="*/ 149612 w 300108"/>
                <a:gd name="connsiteY117" fmla="*/ 11113 h 336550"/>
                <a:gd name="connsiteX118" fmla="*/ 109470 w 300108"/>
                <a:gd name="connsiteY118" fmla="*/ 55355 h 336550"/>
                <a:gd name="connsiteX119" fmla="*/ 102780 w 300108"/>
                <a:gd name="connsiteY119" fmla="*/ 72271 h 336550"/>
                <a:gd name="connsiteX120" fmla="*/ 149612 w 300108"/>
                <a:gd name="connsiteY120" fmla="*/ 90488 h 336550"/>
                <a:gd name="connsiteX121" fmla="*/ 196443 w 300108"/>
                <a:gd name="connsiteY121" fmla="*/ 72271 h 336550"/>
                <a:gd name="connsiteX122" fmla="*/ 183063 w 300108"/>
                <a:gd name="connsiteY122" fmla="*/ 39740 h 336550"/>
                <a:gd name="connsiteX123" fmla="*/ 179048 w 300108"/>
                <a:gd name="connsiteY123" fmla="*/ 39740 h 336550"/>
                <a:gd name="connsiteX124" fmla="*/ 161654 w 300108"/>
                <a:gd name="connsiteY124" fmla="*/ 22824 h 336550"/>
                <a:gd name="connsiteX125" fmla="*/ 164330 w 300108"/>
                <a:gd name="connsiteY125" fmla="*/ 16318 h 336550"/>
                <a:gd name="connsiteX126" fmla="*/ 149612 w 300108"/>
                <a:gd name="connsiteY126" fmla="*/ 11113 h 336550"/>
                <a:gd name="connsiteX127" fmla="*/ 149749 w 300108"/>
                <a:gd name="connsiteY127" fmla="*/ 0 h 336550"/>
                <a:gd name="connsiteX128" fmla="*/ 170755 w 300108"/>
                <a:gd name="connsiteY128" fmla="*/ 7888 h 336550"/>
                <a:gd name="connsiteX129" fmla="*/ 178632 w 300108"/>
                <a:gd name="connsiteY129" fmla="*/ 5259 h 336550"/>
                <a:gd name="connsiteX130" fmla="*/ 195699 w 300108"/>
                <a:gd name="connsiteY130" fmla="*/ 22349 h 336550"/>
                <a:gd name="connsiteX131" fmla="*/ 191760 w 300108"/>
                <a:gd name="connsiteY131" fmla="*/ 34181 h 336550"/>
                <a:gd name="connsiteX132" fmla="*/ 206202 w 300108"/>
                <a:gd name="connsiteY132" fmla="*/ 69676 h 336550"/>
                <a:gd name="connsiteX133" fmla="*/ 225895 w 300108"/>
                <a:gd name="connsiteY133" fmla="*/ 65732 h 336550"/>
                <a:gd name="connsiteX134" fmla="*/ 295477 w 300108"/>
                <a:gd name="connsiteY134" fmla="*/ 84138 h 336550"/>
                <a:gd name="connsiteX135" fmla="*/ 277097 w 300108"/>
                <a:gd name="connsiteY135" fmla="*/ 153814 h 336550"/>
                <a:gd name="connsiteX136" fmla="*/ 263968 w 300108"/>
                <a:gd name="connsiteY136" fmla="*/ 168275 h 336550"/>
                <a:gd name="connsiteX137" fmla="*/ 277097 w 300108"/>
                <a:gd name="connsiteY137" fmla="*/ 182736 h 336550"/>
                <a:gd name="connsiteX138" fmla="*/ 295477 w 300108"/>
                <a:gd name="connsiteY138" fmla="*/ 252413 h 336550"/>
                <a:gd name="connsiteX139" fmla="*/ 265281 w 300108"/>
                <a:gd name="connsiteY139" fmla="*/ 270818 h 336550"/>
                <a:gd name="connsiteX140" fmla="*/ 248214 w 300108"/>
                <a:gd name="connsiteY140" fmla="*/ 283964 h 336550"/>
                <a:gd name="connsiteX141" fmla="*/ 232459 w 300108"/>
                <a:gd name="connsiteY141" fmla="*/ 270818 h 336550"/>
                <a:gd name="connsiteX142" fmla="*/ 206202 w 300108"/>
                <a:gd name="connsiteY142" fmla="*/ 266874 h 336550"/>
                <a:gd name="connsiteX143" fmla="*/ 200951 w 300108"/>
                <a:gd name="connsiteY143" fmla="*/ 285279 h 336550"/>
                <a:gd name="connsiteX144" fmla="*/ 149749 w 300108"/>
                <a:gd name="connsiteY144" fmla="*/ 336550 h 336550"/>
                <a:gd name="connsiteX145" fmla="*/ 99860 w 300108"/>
                <a:gd name="connsiteY145" fmla="*/ 285279 h 336550"/>
                <a:gd name="connsiteX146" fmla="*/ 93295 w 300108"/>
                <a:gd name="connsiteY146" fmla="*/ 266874 h 336550"/>
                <a:gd name="connsiteX147" fmla="*/ 73602 w 300108"/>
                <a:gd name="connsiteY147" fmla="*/ 270818 h 336550"/>
                <a:gd name="connsiteX148" fmla="*/ 51283 w 300108"/>
                <a:gd name="connsiteY148" fmla="*/ 272132 h 336550"/>
                <a:gd name="connsiteX149" fmla="*/ 4020 w 300108"/>
                <a:gd name="connsiteY149" fmla="*/ 252413 h 336550"/>
                <a:gd name="connsiteX150" fmla="*/ 4020 w 300108"/>
                <a:gd name="connsiteY150" fmla="*/ 215602 h 336550"/>
                <a:gd name="connsiteX151" fmla="*/ 81 w 300108"/>
                <a:gd name="connsiteY151" fmla="*/ 203771 h 336550"/>
                <a:gd name="connsiteX152" fmla="*/ 17149 w 300108"/>
                <a:gd name="connsiteY152" fmla="*/ 186680 h 336550"/>
                <a:gd name="connsiteX153" fmla="*/ 21087 w 300108"/>
                <a:gd name="connsiteY153" fmla="*/ 186680 h 336550"/>
                <a:gd name="connsiteX154" fmla="*/ 36842 w 300108"/>
                <a:gd name="connsiteY154" fmla="*/ 168275 h 336550"/>
                <a:gd name="connsiteX155" fmla="*/ 23713 w 300108"/>
                <a:gd name="connsiteY155" fmla="*/ 153814 h 336550"/>
                <a:gd name="connsiteX156" fmla="*/ 4020 w 300108"/>
                <a:gd name="connsiteY156" fmla="*/ 84138 h 336550"/>
                <a:gd name="connsiteX157" fmla="*/ 73602 w 300108"/>
                <a:gd name="connsiteY157" fmla="*/ 65732 h 336550"/>
                <a:gd name="connsiteX158" fmla="*/ 93295 w 300108"/>
                <a:gd name="connsiteY158" fmla="*/ 69676 h 336550"/>
                <a:gd name="connsiteX159" fmla="*/ 99860 w 300108"/>
                <a:gd name="connsiteY159" fmla="*/ 51271 h 336550"/>
                <a:gd name="connsiteX160" fmla="*/ 149749 w 300108"/>
                <a:gd name="connsiteY16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300108" h="336550">
                  <a:moveTo>
                    <a:pt x="248830" y="260350"/>
                  </a:moveTo>
                  <a:cubicBezTo>
                    <a:pt x="245323" y="260350"/>
                    <a:pt x="242480" y="263548"/>
                    <a:pt x="242480" y="267494"/>
                  </a:cubicBezTo>
                  <a:cubicBezTo>
                    <a:pt x="242480" y="271440"/>
                    <a:pt x="245323" y="274638"/>
                    <a:pt x="248830" y="274638"/>
                  </a:cubicBezTo>
                  <a:cubicBezTo>
                    <a:pt x="252337" y="274638"/>
                    <a:pt x="255180" y="271440"/>
                    <a:pt x="255180" y="267494"/>
                  </a:cubicBezTo>
                  <a:cubicBezTo>
                    <a:pt x="255180" y="263548"/>
                    <a:pt x="252337" y="260350"/>
                    <a:pt x="248830" y="260350"/>
                  </a:cubicBezTo>
                  <a:close/>
                  <a:moveTo>
                    <a:pt x="149612" y="246063"/>
                  </a:moveTo>
                  <a:cubicBezTo>
                    <a:pt x="133555" y="254027"/>
                    <a:pt x="117498" y="259336"/>
                    <a:pt x="102780" y="264645"/>
                  </a:cubicBezTo>
                  <a:cubicBezTo>
                    <a:pt x="105456" y="269954"/>
                    <a:pt x="106794" y="276590"/>
                    <a:pt x="109470" y="281899"/>
                  </a:cubicBezTo>
                  <a:cubicBezTo>
                    <a:pt x="120175" y="309772"/>
                    <a:pt x="134893" y="327026"/>
                    <a:pt x="149612" y="327026"/>
                  </a:cubicBezTo>
                  <a:cubicBezTo>
                    <a:pt x="164330" y="327026"/>
                    <a:pt x="179048" y="309772"/>
                    <a:pt x="191091" y="281899"/>
                  </a:cubicBezTo>
                  <a:cubicBezTo>
                    <a:pt x="193767" y="276590"/>
                    <a:pt x="195105" y="269954"/>
                    <a:pt x="196443" y="264645"/>
                  </a:cubicBezTo>
                  <a:cubicBezTo>
                    <a:pt x="181725" y="259336"/>
                    <a:pt x="165668" y="254027"/>
                    <a:pt x="149612" y="246063"/>
                  </a:cubicBezTo>
                  <a:close/>
                  <a:moveTo>
                    <a:pt x="205968" y="215900"/>
                  </a:moveTo>
                  <a:cubicBezTo>
                    <a:pt x="199474" y="219841"/>
                    <a:pt x="191680" y="225097"/>
                    <a:pt x="185186" y="229038"/>
                  </a:cubicBezTo>
                  <a:cubicBezTo>
                    <a:pt x="177393" y="232979"/>
                    <a:pt x="170898" y="236921"/>
                    <a:pt x="163105" y="240862"/>
                  </a:cubicBezTo>
                  <a:cubicBezTo>
                    <a:pt x="176094" y="246117"/>
                    <a:pt x="187784" y="250059"/>
                    <a:pt x="199474" y="254000"/>
                  </a:cubicBezTo>
                  <a:cubicBezTo>
                    <a:pt x="202071" y="242176"/>
                    <a:pt x="204669" y="229038"/>
                    <a:pt x="205968" y="215900"/>
                  </a:cubicBezTo>
                  <a:close/>
                  <a:moveTo>
                    <a:pt x="94842" y="215900"/>
                  </a:moveTo>
                  <a:cubicBezTo>
                    <a:pt x="96132" y="229038"/>
                    <a:pt x="98711" y="242176"/>
                    <a:pt x="101291" y="254000"/>
                  </a:cubicBezTo>
                  <a:cubicBezTo>
                    <a:pt x="112900" y="250059"/>
                    <a:pt x="124508" y="246117"/>
                    <a:pt x="136117" y="240862"/>
                  </a:cubicBezTo>
                  <a:cubicBezTo>
                    <a:pt x="129668" y="236921"/>
                    <a:pt x="121929" y="232979"/>
                    <a:pt x="115479" y="229038"/>
                  </a:cubicBezTo>
                  <a:cubicBezTo>
                    <a:pt x="107740" y="225097"/>
                    <a:pt x="101291" y="219841"/>
                    <a:pt x="94842" y="215900"/>
                  </a:cubicBezTo>
                  <a:close/>
                  <a:moveTo>
                    <a:pt x="15467" y="196850"/>
                  </a:moveTo>
                  <a:cubicBezTo>
                    <a:pt x="11960" y="196850"/>
                    <a:pt x="9117" y="199693"/>
                    <a:pt x="9117" y="203200"/>
                  </a:cubicBezTo>
                  <a:cubicBezTo>
                    <a:pt x="9117" y="206707"/>
                    <a:pt x="11960" y="209550"/>
                    <a:pt x="15467" y="209550"/>
                  </a:cubicBezTo>
                  <a:cubicBezTo>
                    <a:pt x="18974" y="209550"/>
                    <a:pt x="21817" y="206707"/>
                    <a:pt x="21817" y="203200"/>
                  </a:cubicBezTo>
                  <a:cubicBezTo>
                    <a:pt x="21817" y="199693"/>
                    <a:pt x="18974" y="196850"/>
                    <a:pt x="15467" y="196850"/>
                  </a:cubicBezTo>
                  <a:close/>
                  <a:moveTo>
                    <a:pt x="256591" y="176213"/>
                  </a:moveTo>
                  <a:cubicBezTo>
                    <a:pt x="244798" y="186730"/>
                    <a:pt x="231695" y="197248"/>
                    <a:pt x="218592" y="207765"/>
                  </a:cubicBezTo>
                  <a:cubicBezTo>
                    <a:pt x="215971" y="224855"/>
                    <a:pt x="213351" y="240631"/>
                    <a:pt x="210730" y="256407"/>
                  </a:cubicBezTo>
                  <a:cubicBezTo>
                    <a:pt x="218592" y="257722"/>
                    <a:pt x="226454" y="259036"/>
                    <a:pt x="234316" y="260351"/>
                  </a:cubicBezTo>
                  <a:cubicBezTo>
                    <a:pt x="236936" y="253778"/>
                    <a:pt x="242178" y="249834"/>
                    <a:pt x="248729" y="249834"/>
                  </a:cubicBezTo>
                  <a:cubicBezTo>
                    <a:pt x="256591" y="249834"/>
                    <a:pt x="261832" y="253778"/>
                    <a:pt x="264453" y="260351"/>
                  </a:cubicBezTo>
                  <a:cubicBezTo>
                    <a:pt x="274936" y="257722"/>
                    <a:pt x="282797" y="253778"/>
                    <a:pt x="286728" y="247204"/>
                  </a:cubicBezTo>
                  <a:cubicBezTo>
                    <a:pt x="293280" y="234058"/>
                    <a:pt x="286728" y="214338"/>
                    <a:pt x="268384" y="190674"/>
                  </a:cubicBezTo>
                  <a:cubicBezTo>
                    <a:pt x="264453" y="185416"/>
                    <a:pt x="260522" y="180157"/>
                    <a:pt x="256591" y="176213"/>
                  </a:cubicBezTo>
                  <a:close/>
                  <a:moveTo>
                    <a:pt x="44375" y="176213"/>
                  </a:moveTo>
                  <a:cubicBezTo>
                    <a:pt x="39152" y="181520"/>
                    <a:pt x="33928" y="186828"/>
                    <a:pt x="30011" y="193462"/>
                  </a:cubicBezTo>
                  <a:cubicBezTo>
                    <a:pt x="32622" y="196116"/>
                    <a:pt x="33928" y="200097"/>
                    <a:pt x="33928" y="204077"/>
                  </a:cubicBezTo>
                  <a:cubicBezTo>
                    <a:pt x="33928" y="213365"/>
                    <a:pt x="26093" y="221326"/>
                    <a:pt x="16952" y="221326"/>
                  </a:cubicBezTo>
                  <a:cubicBezTo>
                    <a:pt x="15646" y="221326"/>
                    <a:pt x="14340" y="220000"/>
                    <a:pt x="14340" y="220000"/>
                  </a:cubicBezTo>
                  <a:cubicBezTo>
                    <a:pt x="10423" y="229288"/>
                    <a:pt x="9117" y="239903"/>
                    <a:pt x="14340" y="247864"/>
                  </a:cubicBezTo>
                  <a:cubicBezTo>
                    <a:pt x="20870" y="259806"/>
                    <a:pt x="41763" y="265113"/>
                    <a:pt x="71798" y="259806"/>
                  </a:cubicBezTo>
                  <a:cubicBezTo>
                    <a:pt x="78327" y="259806"/>
                    <a:pt x="83551" y="258479"/>
                    <a:pt x="90080" y="257152"/>
                  </a:cubicBezTo>
                  <a:cubicBezTo>
                    <a:pt x="86162" y="241229"/>
                    <a:pt x="83551" y="225307"/>
                    <a:pt x="82245" y="208058"/>
                  </a:cubicBezTo>
                  <a:cubicBezTo>
                    <a:pt x="67880" y="197443"/>
                    <a:pt x="54822" y="186828"/>
                    <a:pt x="44375" y="176213"/>
                  </a:cubicBezTo>
                  <a:close/>
                  <a:moveTo>
                    <a:pt x="149284" y="150813"/>
                  </a:moveTo>
                  <a:cubicBezTo>
                    <a:pt x="158436" y="150813"/>
                    <a:pt x="166280" y="159218"/>
                    <a:pt x="166280" y="169023"/>
                  </a:cubicBezTo>
                  <a:cubicBezTo>
                    <a:pt x="166280" y="171824"/>
                    <a:pt x="163665" y="174626"/>
                    <a:pt x="161051" y="174626"/>
                  </a:cubicBezTo>
                  <a:cubicBezTo>
                    <a:pt x="158436" y="174626"/>
                    <a:pt x="155821" y="171824"/>
                    <a:pt x="155821" y="169023"/>
                  </a:cubicBezTo>
                  <a:cubicBezTo>
                    <a:pt x="155821" y="164821"/>
                    <a:pt x="153207" y="162019"/>
                    <a:pt x="149284" y="162019"/>
                  </a:cubicBezTo>
                  <a:cubicBezTo>
                    <a:pt x="146670" y="162019"/>
                    <a:pt x="144055" y="159218"/>
                    <a:pt x="144055" y="156416"/>
                  </a:cubicBezTo>
                  <a:cubicBezTo>
                    <a:pt x="144055" y="153615"/>
                    <a:pt x="146670" y="150813"/>
                    <a:pt x="149284" y="150813"/>
                  </a:cubicBezTo>
                  <a:close/>
                  <a:moveTo>
                    <a:pt x="220255" y="142875"/>
                  </a:moveTo>
                  <a:cubicBezTo>
                    <a:pt x="220255" y="150896"/>
                    <a:pt x="220255" y="160254"/>
                    <a:pt x="220255" y="168275"/>
                  </a:cubicBezTo>
                  <a:cubicBezTo>
                    <a:pt x="220255" y="176296"/>
                    <a:pt x="220255" y="185654"/>
                    <a:pt x="220255" y="193675"/>
                  </a:cubicBezTo>
                  <a:cubicBezTo>
                    <a:pt x="230646" y="185654"/>
                    <a:pt x="239738" y="176296"/>
                    <a:pt x="248830" y="168275"/>
                  </a:cubicBezTo>
                  <a:cubicBezTo>
                    <a:pt x="239738" y="160254"/>
                    <a:pt x="230646" y="150896"/>
                    <a:pt x="220255" y="142875"/>
                  </a:cubicBezTo>
                  <a:close/>
                  <a:moveTo>
                    <a:pt x="80555" y="142875"/>
                  </a:moveTo>
                  <a:cubicBezTo>
                    <a:pt x="70164" y="150896"/>
                    <a:pt x="59773" y="160254"/>
                    <a:pt x="51980" y="168275"/>
                  </a:cubicBezTo>
                  <a:cubicBezTo>
                    <a:pt x="59773" y="176296"/>
                    <a:pt x="70164" y="185654"/>
                    <a:pt x="80555" y="193675"/>
                  </a:cubicBezTo>
                  <a:cubicBezTo>
                    <a:pt x="80555" y="185654"/>
                    <a:pt x="79256" y="176296"/>
                    <a:pt x="79256" y="168275"/>
                  </a:cubicBezTo>
                  <a:cubicBezTo>
                    <a:pt x="79256" y="160254"/>
                    <a:pt x="80555" y="150896"/>
                    <a:pt x="80555" y="142875"/>
                  </a:cubicBezTo>
                  <a:close/>
                  <a:moveTo>
                    <a:pt x="150405" y="139700"/>
                  </a:moveTo>
                  <a:cubicBezTo>
                    <a:pt x="133746" y="139700"/>
                    <a:pt x="120242" y="152493"/>
                    <a:pt x="120242" y="168275"/>
                  </a:cubicBezTo>
                  <a:cubicBezTo>
                    <a:pt x="120242" y="184057"/>
                    <a:pt x="133746" y="196850"/>
                    <a:pt x="150405" y="196850"/>
                  </a:cubicBezTo>
                  <a:cubicBezTo>
                    <a:pt x="167064" y="196850"/>
                    <a:pt x="180568" y="184057"/>
                    <a:pt x="180568" y="168275"/>
                  </a:cubicBezTo>
                  <a:cubicBezTo>
                    <a:pt x="180568" y="152493"/>
                    <a:pt x="167064" y="139700"/>
                    <a:pt x="150405" y="139700"/>
                  </a:cubicBezTo>
                  <a:close/>
                  <a:moveTo>
                    <a:pt x="150405" y="127000"/>
                  </a:moveTo>
                  <a:cubicBezTo>
                    <a:pt x="172324" y="127000"/>
                    <a:pt x="190093" y="145479"/>
                    <a:pt x="190093" y="168275"/>
                  </a:cubicBezTo>
                  <a:cubicBezTo>
                    <a:pt x="190093" y="191071"/>
                    <a:pt x="172324" y="209550"/>
                    <a:pt x="150405" y="209550"/>
                  </a:cubicBezTo>
                  <a:cubicBezTo>
                    <a:pt x="128486" y="209550"/>
                    <a:pt x="110717" y="191071"/>
                    <a:pt x="110717" y="168275"/>
                  </a:cubicBezTo>
                  <a:cubicBezTo>
                    <a:pt x="110717" y="145479"/>
                    <a:pt x="128486" y="127000"/>
                    <a:pt x="150405" y="127000"/>
                  </a:cubicBezTo>
                  <a:close/>
                  <a:moveTo>
                    <a:pt x="149745" y="103188"/>
                  </a:moveTo>
                  <a:cubicBezTo>
                    <a:pt x="140505" y="107141"/>
                    <a:pt x="129945" y="112411"/>
                    <a:pt x="120706" y="117682"/>
                  </a:cubicBezTo>
                  <a:cubicBezTo>
                    <a:pt x="111466" y="124270"/>
                    <a:pt x="102227" y="129541"/>
                    <a:pt x="92987" y="136129"/>
                  </a:cubicBezTo>
                  <a:cubicBezTo>
                    <a:pt x="91667" y="146670"/>
                    <a:pt x="91667" y="157211"/>
                    <a:pt x="91667" y="169070"/>
                  </a:cubicBezTo>
                  <a:cubicBezTo>
                    <a:pt x="91667" y="180928"/>
                    <a:pt x="91667" y="191469"/>
                    <a:pt x="92987" y="202010"/>
                  </a:cubicBezTo>
                  <a:cubicBezTo>
                    <a:pt x="102227" y="208598"/>
                    <a:pt x="111466" y="213869"/>
                    <a:pt x="120706" y="220457"/>
                  </a:cubicBezTo>
                  <a:cubicBezTo>
                    <a:pt x="129945" y="225728"/>
                    <a:pt x="140505" y="230998"/>
                    <a:pt x="149745" y="234951"/>
                  </a:cubicBezTo>
                  <a:cubicBezTo>
                    <a:pt x="160304" y="230998"/>
                    <a:pt x="169544" y="225728"/>
                    <a:pt x="180103" y="220457"/>
                  </a:cubicBezTo>
                  <a:cubicBezTo>
                    <a:pt x="189343" y="213869"/>
                    <a:pt x="198582" y="208598"/>
                    <a:pt x="207822" y="202010"/>
                  </a:cubicBezTo>
                  <a:cubicBezTo>
                    <a:pt x="207822" y="191469"/>
                    <a:pt x="209142" y="180928"/>
                    <a:pt x="209142" y="169070"/>
                  </a:cubicBezTo>
                  <a:cubicBezTo>
                    <a:pt x="209142" y="157211"/>
                    <a:pt x="207822" y="146670"/>
                    <a:pt x="207822" y="136129"/>
                  </a:cubicBezTo>
                  <a:cubicBezTo>
                    <a:pt x="198582" y="129541"/>
                    <a:pt x="189343" y="124270"/>
                    <a:pt x="180103" y="117682"/>
                  </a:cubicBezTo>
                  <a:cubicBezTo>
                    <a:pt x="169544" y="112411"/>
                    <a:pt x="160304" y="107141"/>
                    <a:pt x="149745" y="103188"/>
                  </a:cubicBezTo>
                  <a:close/>
                  <a:moveTo>
                    <a:pt x="199474" y="82550"/>
                  </a:moveTo>
                  <a:cubicBezTo>
                    <a:pt x="187784" y="86491"/>
                    <a:pt x="174795" y="90433"/>
                    <a:pt x="163105" y="95688"/>
                  </a:cubicBezTo>
                  <a:cubicBezTo>
                    <a:pt x="170898" y="99629"/>
                    <a:pt x="177393" y="103571"/>
                    <a:pt x="185186" y="107512"/>
                  </a:cubicBezTo>
                  <a:cubicBezTo>
                    <a:pt x="191680" y="111454"/>
                    <a:pt x="199474" y="116709"/>
                    <a:pt x="205968" y="120650"/>
                  </a:cubicBezTo>
                  <a:cubicBezTo>
                    <a:pt x="203370" y="107512"/>
                    <a:pt x="202071" y="94374"/>
                    <a:pt x="199474" y="82550"/>
                  </a:cubicBezTo>
                  <a:close/>
                  <a:moveTo>
                    <a:pt x="101291" y="82550"/>
                  </a:moveTo>
                  <a:cubicBezTo>
                    <a:pt x="98711" y="94374"/>
                    <a:pt x="96132" y="107512"/>
                    <a:pt x="94842" y="120650"/>
                  </a:cubicBezTo>
                  <a:cubicBezTo>
                    <a:pt x="101291" y="116709"/>
                    <a:pt x="107740" y="111454"/>
                    <a:pt x="115479" y="107512"/>
                  </a:cubicBezTo>
                  <a:cubicBezTo>
                    <a:pt x="121929" y="103571"/>
                    <a:pt x="129668" y="99629"/>
                    <a:pt x="136117" y="95688"/>
                  </a:cubicBezTo>
                  <a:cubicBezTo>
                    <a:pt x="124508" y="90433"/>
                    <a:pt x="112900" y="86491"/>
                    <a:pt x="101291" y="82550"/>
                  </a:cubicBezTo>
                  <a:close/>
                  <a:moveTo>
                    <a:pt x="33878" y="77749"/>
                  </a:moveTo>
                  <a:cubicBezTo>
                    <a:pt x="24019" y="79867"/>
                    <a:pt x="17117" y="84102"/>
                    <a:pt x="13830" y="89966"/>
                  </a:cubicBezTo>
                  <a:cubicBezTo>
                    <a:pt x="5942" y="102998"/>
                    <a:pt x="12515" y="122546"/>
                    <a:pt x="30920" y="146003"/>
                  </a:cubicBezTo>
                  <a:cubicBezTo>
                    <a:pt x="34864" y="151216"/>
                    <a:pt x="38808" y="156428"/>
                    <a:pt x="44067" y="160338"/>
                  </a:cubicBezTo>
                  <a:cubicBezTo>
                    <a:pt x="54584" y="149913"/>
                    <a:pt x="67731" y="139487"/>
                    <a:pt x="82192" y="129062"/>
                  </a:cubicBezTo>
                  <a:cubicBezTo>
                    <a:pt x="83507" y="112120"/>
                    <a:pt x="86136" y="96482"/>
                    <a:pt x="90080" y="80844"/>
                  </a:cubicBezTo>
                  <a:cubicBezTo>
                    <a:pt x="83507" y="79541"/>
                    <a:pt x="78248" y="78238"/>
                    <a:pt x="71675" y="78238"/>
                  </a:cubicBezTo>
                  <a:cubicBezTo>
                    <a:pt x="56556" y="75631"/>
                    <a:pt x="43738" y="75631"/>
                    <a:pt x="33878" y="77749"/>
                  </a:cubicBezTo>
                  <a:close/>
                  <a:moveTo>
                    <a:pt x="265763" y="77749"/>
                  </a:moveTo>
                  <a:cubicBezTo>
                    <a:pt x="255936" y="75631"/>
                    <a:pt x="243488" y="75631"/>
                    <a:pt x="229074" y="78238"/>
                  </a:cubicBezTo>
                  <a:cubicBezTo>
                    <a:pt x="222523" y="78238"/>
                    <a:pt x="215971" y="79541"/>
                    <a:pt x="210730" y="80844"/>
                  </a:cubicBezTo>
                  <a:cubicBezTo>
                    <a:pt x="213351" y="96482"/>
                    <a:pt x="215971" y="112120"/>
                    <a:pt x="218592" y="129062"/>
                  </a:cubicBezTo>
                  <a:cubicBezTo>
                    <a:pt x="231695" y="139487"/>
                    <a:pt x="244798" y="149913"/>
                    <a:pt x="256591" y="160338"/>
                  </a:cubicBezTo>
                  <a:cubicBezTo>
                    <a:pt x="260522" y="156428"/>
                    <a:pt x="264453" y="151216"/>
                    <a:pt x="268384" y="146003"/>
                  </a:cubicBezTo>
                  <a:cubicBezTo>
                    <a:pt x="286728" y="122546"/>
                    <a:pt x="293280" y="102998"/>
                    <a:pt x="286728" y="89966"/>
                  </a:cubicBezTo>
                  <a:cubicBezTo>
                    <a:pt x="282798" y="84102"/>
                    <a:pt x="275591" y="79867"/>
                    <a:pt x="265763" y="77749"/>
                  </a:cubicBezTo>
                  <a:close/>
                  <a:moveTo>
                    <a:pt x="178980" y="17463"/>
                  </a:moveTo>
                  <a:cubicBezTo>
                    <a:pt x="175473" y="17463"/>
                    <a:pt x="172630" y="19951"/>
                    <a:pt x="172630" y="23020"/>
                  </a:cubicBezTo>
                  <a:cubicBezTo>
                    <a:pt x="172630" y="26089"/>
                    <a:pt x="175473" y="28577"/>
                    <a:pt x="178980" y="28577"/>
                  </a:cubicBezTo>
                  <a:cubicBezTo>
                    <a:pt x="182487" y="28577"/>
                    <a:pt x="185330" y="26089"/>
                    <a:pt x="185330" y="23020"/>
                  </a:cubicBezTo>
                  <a:cubicBezTo>
                    <a:pt x="185330" y="19951"/>
                    <a:pt x="182487" y="17463"/>
                    <a:pt x="178980" y="17463"/>
                  </a:cubicBezTo>
                  <a:close/>
                  <a:moveTo>
                    <a:pt x="149612" y="11113"/>
                  </a:moveTo>
                  <a:cubicBezTo>
                    <a:pt x="134893" y="11113"/>
                    <a:pt x="120175" y="28029"/>
                    <a:pt x="109470" y="55355"/>
                  </a:cubicBezTo>
                  <a:cubicBezTo>
                    <a:pt x="106794" y="60560"/>
                    <a:pt x="105456" y="67066"/>
                    <a:pt x="102780" y="72271"/>
                  </a:cubicBezTo>
                  <a:cubicBezTo>
                    <a:pt x="117498" y="77476"/>
                    <a:pt x="133555" y="82681"/>
                    <a:pt x="149612" y="90488"/>
                  </a:cubicBezTo>
                  <a:cubicBezTo>
                    <a:pt x="165668" y="82681"/>
                    <a:pt x="181725" y="77476"/>
                    <a:pt x="196443" y="72271"/>
                  </a:cubicBezTo>
                  <a:cubicBezTo>
                    <a:pt x="193767" y="60560"/>
                    <a:pt x="188415" y="48849"/>
                    <a:pt x="183063" y="39740"/>
                  </a:cubicBezTo>
                  <a:cubicBezTo>
                    <a:pt x="181725" y="39740"/>
                    <a:pt x="180387" y="39740"/>
                    <a:pt x="179048" y="39740"/>
                  </a:cubicBezTo>
                  <a:cubicBezTo>
                    <a:pt x="169682" y="39740"/>
                    <a:pt x="161654" y="33234"/>
                    <a:pt x="161654" y="22824"/>
                  </a:cubicBezTo>
                  <a:cubicBezTo>
                    <a:pt x="161654" y="20222"/>
                    <a:pt x="162992" y="18920"/>
                    <a:pt x="164330" y="16318"/>
                  </a:cubicBezTo>
                  <a:cubicBezTo>
                    <a:pt x="158978" y="12414"/>
                    <a:pt x="154964" y="11113"/>
                    <a:pt x="149612" y="11113"/>
                  </a:cubicBezTo>
                  <a:close/>
                  <a:moveTo>
                    <a:pt x="149749" y="0"/>
                  </a:moveTo>
                  <a:cubicBezTo>
                    <a:pt x="157626" y="0"/>
                    <a:pt x="164190" y="2629"/>
                    <a:pt x="170755" y="7888"/>
                  </a:cubicBezTo>
                  <a:cubicBezTo>
                    <a:pt x="173380" y="6573"/>
                    <a:pt x="176006" y="5259"/>
                    <a:pt x="178632" y="5259"/>
                  </a:cubicBezTo>
                  <a:cubicBezTo>
                    <a:pt x="189135" y="5259"/>
                    <a:pt x="195699" y="13146"/>
                    <a:pt x="195699" y="22349"/>
                  </a:cubicBezTo>
                  <a:cubicBezTo>
                    <a:pt x="195699" y="27608"/>
                    <a:pt x="194386" y="30237"/>
                    <a:pt x="191760" y="34181"/>
                  </a:cubicBezTo>
                  <a:cubicBezTo>
                    <a:pt x="198325" y="43383"/>
                    <a:pt x="202263" y="56530"/>
                    <a:pt x="206202" y="69676"/>
                  </a:cubicBezTo>
                  <a:cubicBezTo>
                    <a:pt x="214079" y="68362"/>
                    <a:pt x="219331" y="67047"/>
                    <a:pt x="225895" y="65732"/>
                  </a:cubicBezTo>
                  <a:cubicBezTo>
                    <a:pt x="261342" y="60474"/>
                    <a:pt x="286287" y="67047"/>
                    <a:pt x="295477" y="84138"/>
                  </a:cubicBezTo>
                  <a:cubicBezTo>
                    <a:pt x="305980" y="101228"/>
                    <a:pt x="298103" y="126206"/>
                    <a:pt x="277097" y="153814"/>
                  </a:cubicBezTo>
                  <a:cubicBezTo>
                    <a:pt x="273158" y="157758"/>
                    <a:pt x="267907" y="163016"/>
                    <a:pt x="263968" y="168275"/>
                  </a:cubicBezTo>
                  <a:cubicBezTo>
                    <a:pt x="267907" y="173534"/>
                    <a:pt x="273158" y="178792"/>
                    <a:pt x="277097" y="182736"/>
                  </a:cubicBezTo>
                  <a:cubicBezTo>
                    <a:pt x="298103" y="210344"/>
                    <a:pt x="305980" y="235322"/>
                    <a:pt x="295477" y="252413"/>
                  </a:cubicBezTo>
                  <a:cubicBezTo>
                    <a:pt x="290226" y="261615"/>
                    <a:pt x="279723" y="268188"/>
                    <a:pt x="265281" y="270818"/>
                  </a:cubicBezTo>
                  <a:cubicBezTo>
                    <a:pt x="263968" y="278705"/>
                    <a:pt x="257404" y="283964"/>
                    <a:pt x="248214" y="283964"/>
                  </a:cubicBezTo>
                  <a:cubicBezTo>
                    <a:pt x="240337" y="283964"/>
                    <a:pt x="233772" y="278705"/>
                    <a:pt x="232459" y="270818"/>
                  </a:cubicBezTo>
                  <a:cubicBezTo>
                    <a:pt x="224582" y="270818"/>
                    <a:pt x="215392" y="268188"/>
                    <a:pt x="206202" y="266874"/>
                  </a:cubicBezTo>
                  <a:cubicBezTo>
                    <a:pt x="204889" y="273447"/>
                    <a:pt x="202263" y="280020"/>
                    <a:pt x="200951" y="285279"/>
                  </a:cubicBezTo>
                  <a:cubicBezTo>
                    <a:pt x="187822" y="318145"/>
                    <a:pt x="169442" y="336550"/>
                    <a:pt x="149749" y="336550"/>
                  </a:cubicBezTo>
                  <a:cubicBezTo>
                    <a:pt x="130056" y="336550"/>
                    <a:pt x="112988" y="318145"/>
                    <a:pt x="99860" y="285279"/>
                  </a:cubicBezTo>
                  <a:cubicBezTo>
                    <a:pt x="97234" y="280020"/>
                    <a:pt x="95921" y="273447"/>
                    <a:pt x="93295" y="266874"/>
                  </a:cubicBezTo>
                  <a:cubicBezTo>
                    <a:pt x="86731" y="268188"/>
                    <a:pt x="80166" y="269503"/>
                    <a:pt x="73602" y="270818"/>
                  </a:cubicBezTo>
                  <a:cubicBezTo>
                    <a:pt x="65725" y="272132"/>
                    <a:pt x="57848" y="272132"/>
                    <a:pt x="51283" y="272132"/>
                  </a:cubicBezTo>
                  <a:cubicBezTo>
                    <a:pt x="28965" y="272132"/>
                    <a:pt x="11897" y="265559"/>
                    <a:pt x="4020" y="252413"/>
                  </a:cubicBezTo>
                  <a:cubicBezTo>
                    <a:pt x="-1231" y="241895"/>
                    <a:pt x="-1231" y="230063"/>
                    <a:pt x="4020" y="215602"/>
                  </a:cubicBezTo>
                  <a:cubicBezTo>
                    <a:pt x="1394" y="211658"/>
                    <a:pt x="81" y="207714"/>
                    <a:pt x="81" y="203771"/>
                  </a:cubicBezTo>
                  <a:cubicBezTo>
                    <a:pt x="81" y="193253"/>
                    <a:pt x="6646" y="186680"/>
                    <a:pt x="17149" y="186680"/>
                  </a:cubicBezTo>
                  <a:cubicBezTo>
                    <a:pt x="18462" y="186680"/>
                    <a:pt x="19774" y="186680"/>
                    <a:pt x="21087" y="186680"/>
                  </a:cubicBezTo>
                  <a:cubicBezTo>
                    <a:pt x="26339" y="180107"/>
                    <a:pt x="31590" y="174848"/>
                    <a:pt x="36842" y="168275"/>
                  </a:cubicBezTo>
                  <a:cubicBezTo>
                    <a:pt x="31590" y="163016"/>
                    <a:pt x="27652" y="157758"/>
                    <a:pt x="23713" y="153814"/>
                  </a:cubicBezTo>
                  <a:cubicBezTo>
                    <a:pt x="1394" y="126206"/>
                    <a:pt x="-5170" y="101228"/>
                    <a:pt x="4020" y="84138"/>
                  </a:cubicBezTo>
                  <a:cubicBezTo>
                    <a:pt x="14523" y="67047"/>
                    <a:pt x="39468" y="60474"/>
                    <a:pt x="73602" y="65732"/>
                  </a:cubicBezTo>
                  <a:cubicBezTo>
                    <a:pt x="80166" y="67047"/>
                    <a:pt x="86731" y="68362"/>
                    <a:pt x="93295" y="69676"/>
                  </a:cubicBezTo>
                  <a:cubicBezTo>
                    <a:pt x="95921" y="63103"/>
                    <a:pt x="97234" y="56530"/>
                    <a:pt x="99860" y="51271"/>
                  </a:cubicBezTo>
                  <a:cubicBezTo>
                    <a:pt x="112988" y="18405"/>
                    <a:pt x="130056" y="0"/>
                    <a:pt x="149749" y="0"/>
                  </a:cubicBezTo>
                  <a:close/>
                </a:path>
              </a:pathLst>
            </a:custGeom>
            <a:solidFill>
              <a:schemeClr val="accent1"/>
            </a:solidFill>
            <a:ln>
              <a:noFill/>
            </a:ln>
            <a:effectLst>
              <a:innerShdw blurRad="25400" dist="25400" dir="13500000">
                <a:prstClr val="black">
                  <a:alpha val="50000"/>
                </a:prstClr>
              </a:inn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9" name="文本框 68"/>
            <p:cNvSpPr txBox="1"/>
            <p:nvPr/>
          </p:nvSpPr>
          <p:spPr>
            <a:xfrm>
              <a:off x="2476575" y="2634018"/>
              <a:ext cx="1107997" cy="646331"/>
            </a:xfrm>
            <a:prstGeom prst="rect">
              <a:avLst/>
            </a:prstGeom>
            <a:noFill/>
          </p:spPr>
          <p:txBody>
            <a:bodyPr wrap="none" rtlCol="0">
              <a:spAutoFit/>
            </a:bodyPr>
            <a:lstStyle/>
            <a:p>
              <a:pPr algn="ctr"/>
              <a:r>
                <a:rPr lang="en-US" altLang="zh-CN" sz="3600" b="1" dirty="0">
                  <a:solidFill>
                    <a:schemeClr val="accent1"/>
                  </a:solidFill>
                </a:rPr>
                <a:t>58%</a:t>
              </a:r>
              <a:endParaRPr lang="zh-CN" altLang="en-US" sz="3600" b="1" dirty="0">
                <a:solidFill>
                  <a:schemeClr val="accent1"/>
                </a:solidFill>
              </a:endParaRPr>
            </a:p>
          </p:txBody>
        </p:sp>
      </p:grpSp>
      <p:grpSp>
        <p:nvGrpSpPr>
          <p:cNvPr id="14" name="组合 13"/>
          <p:cNvGrpSpPr/>
          <p:nvPr/>
        </p:nvGrpSpPr>
        <p:grpSpPr>
          <a:xfrm>
            <a:off x="4447514" y="1799735"/>
            <a:ext cx="3264352" cy="2329756"/>
            <a:chOff x="4447514" y="1799735"/>
            <a:chExt cx="3264352" cy="2329756"/>
          </a:xfrm>
        </p:grpSpPr>
        <p:sp>
          <p:nvSpPr>
            <p:cNvPr id="37" name="任意多边形 68"/>
            <p:cNvSpPr/>
            <p:nvPr/>
          </p:nvSpPr>
          <p:spPr>
            <a:xfrm>
              <a:off x="5524317" y="2223948"/>
              <a:ext cx="2045345" cy="1481331"/>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69"/>
            <p:cNvSpPr/>
            <p:nvPr/>
          </p:nvSpPr>
          <p:spPr>
            <a:xfrm>
              <a:off x="4447514" y="2469324"/>
              <a:ext cx="1057936" cy="990578"/>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任意多边形 70"/>
            <p:cNvSpPr/>
            <p:nvPr/>
          </p:nvSpPr>
          <p:spPr>
            <a:xfrm>
              <a:off x="4605911" y="2612042"/>
              <a:ext cx="934210" cy="706222"/>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任意多边形 71"/>
            <p:cNvSpPr/>
            <p:nvPr/>
          </p:nvSpPr>
          <p:spPr>
            <a:xfrm>
              <a:off x="4448359" y="2467144"/>
              <a:ext cx="1147411" cy="990578"/>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5528084" y="1968476"/>
              <a:ext cx="2045345" cy="2045348"/>
            </a:xfrm>
            <a:prstGeom prst="ellipse">
              <a:avLst/>
            </a:prstGeom>
            <a:solidFill>
              <a:schemeClr val="bg1">
                <a:alpha val="15000"/>
              </a:schemeClr>
            </a:solidFill>
            <a:ln w="38100">
              <a:noFill/>
            </a:ln>
            <a:effectLst>
              <a:innerShdw blurRad="4699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2" name="组合 41"/>
            <p:cNvGrpSpPr/>
            <p:nvPr/>
          </p:nvGrpSpPr>
          <p:grpSpPr>
            <a:xfrm>
              <a:off x="5382113" y="1799735"/>
              <a:ext cx="2329753" cy="2329756"/>
              <a:chOff x="4234767" y="424542"/>
              <a:chExt cx="4408714" cy="4408714"/>
            </a:xfrm>
            <a:effectLst>
              <a:outerShdw blurRad="203200" dist="63500" dir="2700000" algn="tl" rotWithShape="0">
                <a:prstClr val="black">
                  <a:alpha val="40000"/>
                </a:prstClr>
              </a:outerShdw>
            </a:effectLst>
          </p:grpSpPr>
          <p:sp>
            <p:nvSpPr>
              <p:cNvPr id="44" name="任意多边形 76"/>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任意多边形 77"/>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椭圆 42"/>
            <p:cNvSpPr/>
            <p:nvPr/>
          </p:nvSpPr>
          <p:spPr>
            <a:xfrm>
              <a:off x="5573064" y="2122354"/>
              <a:ext cx="870301" cy="666089"/>
            </a:xfrm>
            <a:prstGeom prst="ellipse">
              <a:avLst/>
            </a:prstGeom>
            <a:gradFill flip="none" rotWithShape="1">
              <a:gsLst>
                <a:gs pos="38000">
                  <a:srgbClr val="FFFFFF">
                    <a:alpha val="17000"/>
                  </a:srgbClr>
                </a:gs>
                <a:gs pos="0">
                  <a:schemeClr val="bg1">
                    <a:alpha val="84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Freeform 53"/>
            <p:cNvSpPr>
              <a:spLocks noEditPoints="1"/>
            </p:cNvSpPr>
            <p:nvPr/>
          </p:nvSpPr>
          <p:spPr bwMode="auto">
            <a:xfrm>
              <a:off x="4767392" y="2753582"/>
              <a:ext cx="468750" cy="417702"/>
            </a:xfrm>
            <a:custGeom>
              <a:avLst/>
              <a:gdLst>
                <a:gd name="connsiteX0" fmla="*/ 224209 w 289297"/>
                <a:gd name="connsiteY0" fmla="*/ 130175 h 257792"/>
                <a:gd name="connsiteX1" fmla="*/ 216271 w 289297"/>
                <a:gd name="connsiteY1" fmla="*/ 134938 h 257792"/>
                <a:gd name="connsiteX2" fmla="*/ 216271 w 289297"/>
                <a:gd name="connsiteY2" fmla="*/ 160338 h 257792"/>
                <a:gd name="connsiteX3" fmla="*/ 224209 w 289297"/>
                <a:gd name="connsiteY3" fmla="*/ 155575 h 257792"/>
                <a:gd name="connsiteX4" fmla="*/ 63871 w 289297"/>
                <a:gd name="connsiteY4" fmla="*/ 130175 h 257792"/>
                <a:gd name="connsiteX5" fmla="*/ 63871 w 289297"/>
                <a:gd name="connsiteY5" fmla="*/ 156045 h 257792"/>
                <a:gd name="connsiteX6" fmla="*/ 143725 w 289297"/>
                <a:gd name="connsiteY6" fmla="*/ 200025 h 257792"/>
                <a:gd name="connsiteX7" fmla="*/ 200396 w 289297"/>
                <a:gd name="connsiteY7" fmla="*/ 168981 h 257792"/>
                <a:gd name="connsiteX8" fmla="*/ 200396 w 289297"/>
                <a:gd name="connsiteY8" fmla="*/ 144404 h 257792"/>
                <a:gd name="connsiteX9" fmla="*/ 150165 w 289297"/>
                <a:gd name="connsiteY9" fmla="*/ 174155 h 257792"/>
                <a:gd name="connsiteX10" fmla="*/ 143725 w 289297"/>
                <a:gd name="connsiteY10" fmla="*/ 176742 h 257792"/>
                <a:gd name="connsiteX11" fmla="*/ 138574 w 289297"/>
                <a:gd name="connsiteY11" fmla="*/ 174155 h 257792"/>
                <a:gd name="connsiteX12" fmla="*/ 63871 w 289297"/>
                <a:gd name="connsiteY12" fmla="*/ 130175 h 257792"/>
                <a:gd name="connsiteX13" fmla="*/ 144189 w 289297"/>
                <a:gd name="connsiteY13" fmla="*/ 15875 h 257792"/>
                <a:gd name="connsiteX14" fmla="*/ 24184 w 289297"/>
                <a:gd name="connsiteY14" fmla="*/ 88757 h 257792"/>
                <a:gd name="connsiteX15" fmla="*/ 144189 w 289297"/>
                <a:gd name="connsiteY15" fmla="*/ 160338 h 257792"/>
                <a:gd name="connsiteX16" fmla="*/ 195804 w 289297"/>
                <a:gd name="connsiteY16" fmla="*/ 129103 h 257792"/>
                <a:gd name="connsiteX17" fmla="*/ 141608 w 289297"/>
                <a:gd name="connsiteY17" fmla="*/ 91360 h 257792"/>
                <a:gd name="connsiteX18" fmla="*/ 139028 w 289297"/>
                <a:gd name="connsiteY18" fmla="*/ 79647 h 257792"/>
                <a:gd name="connsiteX19" fmla="*/ 150641 w 289297"/>
                <a:gd name="connsiteY19" fmla="*/ 77044 h 257792"/>
                <a:gd name="connsiteX20" fmla="*/ 211289 w 289297"/>
                <a:gd name="connsiteY20" fmla="*/ 121294 h 257792"/>
                <a:gd name="connsiteX21" fmla="*/ 265484 w 289297"/>
                <a:gd name="connsiteY21" fmla="*/ 88757 h 257792"/>
                <a:gd name="connsiteX22" fmla="*/ 144189 w 289297"/>
                <a:gd name="connsiteY22" fmla="*/ 15875 h 257792"/>
                <a:gd name="connsiteX23" fmla="*/ 144041 w 289297"/>
                <a:gd name="connsiteY23" fmla="*/ 0 h 257792"/>
                <a:gd name="connsiteX24" fmla="*/ 150525 w 289297"/>
                <a:gd name="connsiteY24" fmla="*/ 2588 h 257792"/>
                <a:gd name="connsiteX25" fmla="*/ 282813 w 289297"/>
                <a:gd name="connsiteY25" fmla="*/ 81510 h 257792"/>
                <a:gd name="connsiteX26" fmla="*/ 288000 w 289297"/>
                <a:gd name="connsiteY26" fmla="*/ 85392 h 257792"/>
                <a:gd name="connsiteX27" fmla="*/ 289297 w 289297"/>
                <a:gd name="connsiteY27" fmla="*/ 90567 h 257792"/>
                <a:gd name="connsiteX28" fmla="*/ 288000 w 289297"/>
                <a:gd name="connsiteY28" fmla="*/ 93155 h 257792"/>
                <a:gd name="connsiteX29" fmla="*/ 282813 w 289297"/>
                <a:gd name="connsiteY29" fmla="*/ 97036 h 257792"/>
                <a:gd name="connsiteX30" fmla="*/ 241311 w 289297"/>
                <a:gd name="connsiteY30" fmla="*/ 121619 h 257792"/>
                <a:gd name="connsiteX31" fmla="*/ 241311 w 289297"/>
                <a:gd name="connsiteY31" fmla="*/ 122912 h 257792"/>
                <a:gd name="connsiteX32" fmla="*/ 241311 w 289297"/>
                <a:gd name="connsiteY32" fmla="*/ 159139 h 257792"/>
                <a:gd name="connsiteX33" fmla="*/ 238717 w 289297"/>
                <a:gd name="connsiteY33" fmla="*/ 165608 h 257792"/>
                <a:gd name="connsiteX34" fmla="*/ 233529 w 289297"/>
                <a:gd name="connsiteY34" fmla="*/ 169490 h 257792"/>
                <a:gd name="connsiteX35" fmla="*/ 216669 w 289297"/>
                <a:gd name="connsiteY35" fmla="*/ 178547 h 257792"/>
                <a:gd name="connsiteX36" fmla="*/ 216669 w 289297"/>
                <a:gd name="connsiteY36" fmla="*/ 230299 h 257792"/>
                <a:gd name="connsiteX37" fmla="*/ 230935 w 289297"/>
                <a:gd name="connsiteY37" fmla="*/ 244531 h 257792"/>
                <a:gd name="connsiteX38" fmla="*/ 230935 w 289297"/>
                <a:gd name="connsiteY38" fmla="*/ 254882 h 257792"/>
                <a:gd name="connsiteX39" fmla="*/ 219263 w 289297"/>
                <a:gd name="connsiteY39" fmla="*/ 254882 h 257792"/>
                <a:gd name="connsiteX40" fmla="*/ 208887 w 289297"/>
                <a:gd name="connsiteY40" fmla="*/ 244531 h 257792"/>
                <a:gd name="connsiteX41" fmla="*/ 198512 w 289297"/>
                <a:gd name="connsiteY41" fmla="*/ 254882 h 257792"/>
                <a:gd name="connsiteX42" fmla="*/ 186840 w 289297"/>
                <a:gd name="connsiteY42" fmla="*/ 254882 h 257792"/>
                <a:gd name="connsiteX43" fmla="*/ 186840 w 289297"/>
                <a:gd name="connsiteY43" fmla="*/ 244531 h 257792"/>
                <a:gd name="connsiteX44" fmla="*/ 201106 w 289297"/>
                <a:gd name="connsiteY44" fmla="*/ 230299 h 257792"/>
                <a:gd name="connsiteX45" fmla="*/ 201106 w 289297"/>
                <a:gd name="connsiteY45" fmla="*/ 187603 h 257792"/>
                <a:gd name="connsiteX46" fmla="*/ 149228 w 289297"/>
                <a:gd name="connsiteY46" fmla="*/ 217361 h 257792"/>
                <a:gd name="connsiteX47" fmla="*/ 138853 w 289297"/>
                <a:gd name="connsiteY47" fmla="*/ 217361 h 257792"/>
                <a:gd name="connsiteX48" fmla="*/ 54552 w 289297"/>
                <a:gd name="connsiteY48" fmla="*/ 169490 h 257792"/>
                <a:gd name="connsiteX49" fmla="*/ 49365 w 289297"/>
                <a:gd name="connsiteY49" fmla="*/ 165608 h 257792"/>
                <a:gd name="connsiteX50" fmla="*/ 48068 w 289297"/>
                <a:gd name="connsiteY50" fmla="*/ 159139 h 257792"/>
                <a:gd name="connsiteX51" fmla="*/ 48068 w 289297"/>
                <a:gd name="connsiteY51" fmla="*/ 122912 h 257792"/>
                <a:gd name="connsiteX52" fmla="*/ 48068 w 289297"/>
                <a:gd name="connsiteY52" fmla="*/ 121619 h 257792"/>
                <a:gd name="connsiteX53" fmla="*/ 6565 w 289297"/>
                <a:gd name="connsiteY53" fmla="*/ 97036 h 257792"/>
                <a:gd name="connsiteX54" fmla="*/ 81 w 289297"/>
                <a:gd name="connsiteY54" fmla="*/ 87979 h 257792"/>
                <a:gd name="connsiteX55" fmla="*/ 6565 w 289297"/>
                <a:gd name="connsiteY55" fmla="*/ 81510 h 257792"/>
                <a:gd name="connsiteX56" fmla="*/ 138853 w 289297"/>
                <a:gd name="connsiteY56" fmla="*/ 2588 h 257792"/>
                <a:gd name="connsiteX57" fmla="*/ 144041 w 289297"/>
                <a:gd name="connsiteY57" fmla="*/ 0 h 25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89297" h="257792">
                  <a:moveTo>
                    <a:pt x="224209" y="130175"/>
                  </a:moveTo>
                  <a:lnTo>
                    <a:pt x="216271" y="134938"/>
                  </a:lnTo>
                  <a:lnTo>
                    <a:pt x="216271" y="160338"/>
                  </a:lnTo>
                  <a:lnTo>
                    <a:pt x="224209" y="155575"/>
                  </a:lnTo>
                  <a:close/>
                  <a:moveTo>
                    <a:pt x="63871" y="130175"/>
                  </a:moveTo>
                  <a:cubicBezTo>
                    <a:pt x="63871" y="130175"/>
                    <a:pt x="63871" y="130175"/>
                    <a:pt x="63871" y="156045"/>
                  </a:cubicBezTo>
                  <a:cubicBezTo>
                    <a:pt x="63871" y="156045"/>
                    <a:pt x="63871" y="156045"/>
                    <a:pt x="143725" y="200025"/>
                  </a:cubicBezTo>
                  <a:cubicBezTo>
                    <a:pt x="143725" y="200025"/>
                    <a:pt x="143725" y="200025"/>
                    <a:pt x="200396" y="168981"/>
                  </a:cubicBezTo>
                  <a:lnTo>
                    <a:pt x="200396" y="144404"/>
                  </a:lnTo>
                  <a:cubicBezTo>
                    <a:pt x="200396" y="144404"/>
                    <a:pt x="200396" y="144404"/>
                    <a:pt x="150165" y="174155"/>
                  </a:cubicBezTo>
                  <a:cubicBezTo>
                    <a:pt x="148877" y="175448"/>
                    <a:pt x="146301" y="176742"/>
                    <a:pt x="143725" y="176742"/>
                  </a:cubicBezTo>
                  <a:cubicBezTo>
                    <a:pt x="142438" y="176742"/>
                    <a:pt x="139862" y="175448"/>
                    <a:pt x="138574" y="174155"/>
                  </a:cubicBezTo>
                  <a:cubicBezTo>
                    <a:pt x="138574" y="174155"/>
                    <a:pt x="138574" y="174155"/>
                    <a:pt x="63871" y="130175"/>
                  </a:cubicBezTo>
                  <a:close/>
                  <a:moveTo>
                    <a:pt x="144189" y="15875"/>
                  </a:moveTo>
                  <a:cubicBezTo>
                    <a:pt x="144189" y="15875"/>
                    <a:pt x="144189" y="15875"/>
                    <a:pt x="24184" y="88757"/>
                  </a:cubicBezTo>
                  <a:cubicBezTo>
                    <a:pt x="24184" y="88757"/>
                    <a:pt x="24184" y="88757"/>
                    <a:pt x="144189" y="160338"/>
                  </a:cubicBezTo>
                  <a:cubicBezTo>
                    <a:pt x="144189" y="160338"/>
                    <a:pt x="144189" y="160338"/>
                    <a:pt x="195804" y="129103"/>
                  </a:cubicBezTo>
                  <a:cubicBezTo>
                    <a:pt x="195804" y="129103"/>
                    <a:pt x="195804" y="129103"/>
                    <a:pt x="141608" y="91360"/>
                  </a:cubicBezTo>
                  <a:cubicBezTo>
                    <a:pt x="137737" y="88757"/>
                    <a:pt x="136447" y="83551"/>
                    <a:pt x="139028" y="79647"/>
                  </a:cubicBezTo>
                  <a:cubicBezTo>
                    <a:pt x="141608" y="75743"/>
                    <a:pt x="146770" y="74441"/>
                    <a:pt x="150641" y="77044"/>
                  </a:cubicBezTo>
                  <a:cubicBezTo>
                    <a:pt x="150641" y="77044"/>
                    <a:pt x="150641" y="77044"/>
                    <a:pt x="211289" y="121294"/>
                  </a:cubicBezTo>
                  <a:lnTo>
                    <a:pt x="265484" y="88757"/>
                  </a:lnTo>
                  <a:cubicBezTo>
                    <a:pt x="265484" y="88757"/>
                    <a:pt x="265484" y="88757"/>
                    <a:pt x="144189" y="15875"/>
                  </a:cubicBezTo>
                  <a:close/>
                  <a:moveTo>
                    <a:pt x="144041" y="0"/>
                  </a:moveTo>
                  <a:cubicBezTo>
                    <a:pt x="146635" y="1294"/>
                    <a:pt x="149228" y="1294"/>
                    <a:pt x="150525" y="2588"/>
                  </a:cubicBezTo>
                  <a:cubicBezTo>
                    <a:pt x="150525" y="2588"/>
                    <a:pt x="150525" y="2588"/>
                    <a:pt x="282813" y="81510"/>
                  </a:cubicBezTo>
                  <a:cubicBezTo>
                    <a:pt x="285406" y="81510"/>
                    <a:pt x="286703" y="82804"/>
                    <a:pt x="288000" y="85392"/>
                  </a:cubicBezTo>
                  <a:cubicBezTo>
                    <a:pt x="289297" y="86686"/>
                    <a:pt x="289297" y="87979"/>
                    <a:pt x="289297" y="90567"/>
                  </a:cubicBezTo>
                  <a:cubicBezTo>
                    <a:pt x="289297" y="91861"/>
                    <a:pt x="288000" y="91861"/>
                    <a:pt x="288000" y="93155"/>
                  </a:cubicBezTo>
                  <a:cubicBezTo>
                    <a:pt x="286703" y="95742"/>
                    <a:pt x="285406" y="95742"/>
                    <a:pt x="282813" y="97036"/>
                  </a:cubicBezTo>
                  <a:cubicBezTo>
                    <a:pt x="282813" y="97036"/>
                    <a:pt x="282813" y="97036"/>
                    <a:pt x="241311" y="121619"/>
                  </a:cubicBezTo>
                  <a:cubicBezTo>
                    <a:pt x="241311" y="121619"/>
                    <a:pt x="241311" y="121619"/>
                    <a:pt x="241311" y="122912"/>
                  </a:cubicBezTo>
                  <a:cubicBezTo>
                    <a:pt x="241311" y="122912"/>
                    <a:pt x="241311" y="122912"/>
                    <a:pt x="241311" y="159139"/>
                  </a:cubicBezTo>
                  <a:cubicBezTo>
                    <a:pt x="241311" y="161727"/>
                    <a:pt x="241311" y="164315"/>
                    <a:pt x="238717" y="165608"/>
                  </a:cubicBezTo>
                  <a:cubicBezTo>
                    <a:pt x="237420" y="166902"/>
                    <a:pt x="236123" y="168196"/>
                    <a:pt x="233529" y="169490"/>
                  </a:cubicBezTo>
                  <a:cubicBezTo>
                    <a:pt x="233529" y="169490"/>
                    <a:pt x="233529" y="169490"/>
                    <a:pt x="216669" y="178547"/>
                  </a:cubicBezTo>
                  <a:cubicBezTo>
                    <a:pt x="216669" y="178547"/>
                    <a:pt x="216669" y="178547"/>
                    <a:pt x="216669" y="230299"/>
                  </a:cubicBezTo>
                  <a:cubicBezTo>
                    <a:pt x="216669" y="230299"/>
                    <a:pt x="216669" y="230299"/>
                    <a:pt x="230935" y="244531"/>
                  </a:cubicBezTo>
                  <a:cubicBezTo>
                    <a:pt x="233529" y="247119"/>
                    <a:pt x="233529" y="252294"/>
                    <a:pt x="230935" y="254882"/>
                  </a:cubicBezTo>
                  <a:cubicBezTo>
                    <a:pt x="227044" y="258763"/>
                    <a:pt x="223154" y="258763"/>
                    <a:pt x="219263" y="254882"/>
                  </a:cubicBezTo>
                  <a:cubicBezTo>
                    <a:pt x="219263" y="254882"/>
                    <a:pt x="219263" y="254882"/>
                    <a:pt x="208887" y="244531"/>
                  </a:cubicBezTo>
                  <a:cubicBezTo>
                    <a:pt x="208887" y="244531"/>
                    <a:pt x="208887" y="244531"/>
                    <a:pt x="198512" y="254882"/>
                  </a:cubicBezTo>
                  <a:cubicBezTo>
                    <a:pt x="194621" y="258763"/>
                    <a:pt x="189433" y="258763"/>
                    <a:pt x="186840" y="254882"/>
                  </a:cubicBezTo>
                  <a:cubicBezTo>
                    <a:pt x="184246" y="252294"/>
                    <a:pt x="184246" y="247119"/>
                    <a:pt x="186840" y="244531"/>
                  </a:cubicBezTo>
                  <a:cubicBezTo>
                    <a:pt x="186840" y="244531"/>
                    <a:pt x="186840" y="244531"/>
                    <a:pt x="201106" y="230299"/>
                  </a:cubicBezTo>
                  <a:cubicBezTo>
                    <a:pt x="201106" y="230299"/>
                    <a:pt x="201106" y="230299"/>
                    <a:pt x="201106" y="187603"/>
                  </a:cubicBezTo>
                  <a:cubicBezTo>
                    <a:pt x="201106" y="187603"/>
                    <a:pt x="201106" y="187603"/>
                    <a:pt x="149228" y="217361"/>
                  </a:cubicBezTo>
                  <a:cubicBezTo>
                    <a:pt x="146635" y="218655"/>
                    <a:pt x="142744" y="218655"/>
                    <a:pt x="138853" y="217361"/>
                  </a:cubicBezTo>
                  <a:cubicBezTo>
                    <a:pt x="138853" y="217361"/>
                    <a:pt x="138853" y="217361"/>
                    <a:pt x="54552" y="169490"/>
                  </a:cubicBezTo>
                  <a:cubicBezTo>
                    <a:pt x="51959" y="168196"/>
                    <a:pt x="50662" y="166902"/>
                    <a:pt x="49365" y="165608"/>
                  </a:cubicBezTo>
                  <a:cubicBezTo>
                    <a:pt x="48068" y="164315"/>
                    <a:pt x="48068" y="161727"/>
                    <a:pt x="48068" y="159139"/>
                  </a:cubicBezTo>
                  <a:cubicBezTo>
                    <a:pt x="48068" y="159139"/>
                    <a:pt x="48068" y="159139"/>
                    <a:pt x="48068" y="122912"/>
                  </a:cubicBezTo>
                  <a:cubicBezTo>
                    <a:pt x="48068" y="121619"/>
                    <a:pt x="48068" y="121619"/>
                    <a:pt x="48068" y="121619"/>
                  </a:cubicBezTo>
                  <a:cubicBezTo>
                    <a:pt x="48068" y="121619"/>
                    <a:pt x="48068" y="121619"/>
                    <a:pt x="6565" y="97036"/>
                  </a:cubicBezTo>
                  <a:cubicBezTo>
                    <a:pt x="-1216" y="95742"/>
                    <a:pt x="81" y="87979"/>
                    <a:pt x="81" y="87979"/>
                  </a:cubicBezTo>
                  <a:cubicBezTo>
                    <a:pt x="81" y="82804"/>
                    <a:pt x="3971" y="81510"/>
                    <a:pt x="6565" y="81510"/>
                  </a:cubicBezTo>
                  <a:cubicBezTo>
                    <a:pt x="6565" y="81510"/>
                    <a:pt x="6565" y="81510"/>
                    <a:pt x="138853" y="2588"/>
                  </a:cubicBezTo>
                  <a:cubicBezTo>
                    <a:pt x="140150" y="1294"/>
                    <a:pt x="142744" y="1294"/>
                    <a:pt x="144041" y="0"/>
                  </a:cubicBezTo>
                  <a:close/>
                </a:path>
              </a:pathLst>
            </a:custGeom>
            <a:solidFill>
              <a:schemeClr val="accent3"/>
            </a:solidFill>
            <a:ln>
              <a:noFill/>
            </a:ln>
            <a:effectLst>
              <a:innerShdw blurRad="25400" dist="25400" dir="13500000">
                <a:prstClr val="black">
                  <a:alpha val="50000"/>
                </a:prstClr>
              </a:inn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70" name="文本框 69"/>
            <p:cNvSpPr txBox="1"/>
            <p:nvPr/>
          </p:nvSpPr>
          <p:spPr>
            <a:xfrm>
              <a:off x="6025997" y="2634018"/>
              <a:ext cx="1107997" cy="646331"/>
            </a:xfrm>
            <a:prstGeom prst="rect">
              <a:avLst/>
            </a:prstGeom>
            <a:noFill/>
          </p:spPr>
          <p:txBody>
            <a:bodyPr wrap="none" rtlCol="0">
              <a:spAutoFit/>
            </a:bodyPr>
            <a:lstStyle/>
            <a:p>
              <a:pPr algn="ctr"/>
              <a:r>
                <a:rPr lang="en-US" altLang="zh-CN" sz="3600" b="1" dirty="0">
                  <a:solidFill>
                    <a:schemeClr val="accent3"/>
                  </a:solidFill>
                </a:rPr>
                <a:t>62%</a:t>
              </a:r>
              <a:endParaRPr lang="zh-CN" altLang="en-US" sz="3600" b="1" dirty="0">
                <a:solidFill>
                  <a:schemeClr val="accent3"/>
                </a:solidFill>
              </a:endParaRPr>
            </a:p>
          </p:txBody>
        </p:sp>
      </p:grpSp>
      <p:grpSp>
        <p:nvGrpSpPr>
          <p:cNvPr id="27" name="组合 26"/>
          <p:cNvGrpSpPr/>
          <p:nvPr/>
        </p:nvGrpSpPr>
        <p:grpSpPr>
          <a:xfrm>
            <a:off x="7960163" y="1799735"/>
            <a:ext cx="3264352" cy="2329756"/>
            <a:chOff x="7960163" y="1799735"/>
            <a:chExt cx="3264352" cy="2329756"/>
          </a:xfrm>
        </p:grpSpPr>
        <p:sp>
          <p:nvSpPr>
            <p:cNvPr id="48" name="任意多边形 68"/>
            <p:cNvSpPr/>
            <p:nvPr/>
          </p:nvSpPr>
          <p:spPr>
            <a:xfrm>
              <a:off x="9036966" y="2223948"/>
              <a:ext cx="2045345" cy="1481331"/>
            </a:xfrm>
            <a:custGeom>
              <a:avLst/>
              <a:gdLst>
                <a:gd name="connsiteX0" fmla="*/ 0 w 3944999"/>
                <a:gd name="connsiteY0" fmla="*/ 2381339 h 2803197"/>
                <a:gd name="connsiteX1" fmla="*/ 3944999 w 3944999"/>
                <a:gd name="connsiteY1" fmla="*/ 2381339 h 2803197"/>
                <a:gd name="connsiteX2" fmla="*/ 3910802 w 3944999"/>
                <a:gd name="connsiteY2" fmla="*/ 2452327 h 2803197"/>
                <a:gd name="connsiteX3" fmla="*/ 3800387 w 3944999"/>
                <a:gd name="connsiteY3" fmla="*/ 2634076 h 2803197"/>
                <a:gd name="connsiteX4" fmla="*/ 3673920 w 3944999"/>
                <a:gd name="connsiteY4" fmla="*/ 2803197 h 2803197"/>
                <a:gd name="connsiteX5" fmla="*/ 271078 w 3944999"/>
                <a:gd name="connsiteY5" fmla="*/ 2803197 h 2803197"/>
                <a:gd name="connsiteX6" fmla="*/ 144612 w 3944999"/>
                <a:gd name="connsiteY6" fmla="*/ 2634076 h 2803197"/>
                <a:gd name="connsiteX7" fmla="*/ 34196 w 3944999"/>
                <a:gd name="connsiteY7" fmla="*/ 2452327 h 2803197"/>
                <a:gd name="connsiteX8" fmla="*/ 271079 w 3944999"/>
                <a:gd name="connsiteY8" fmla="*/ 0 h 2803197"/>
                <a:gd name="connsiteX9" fmla="*/ 3673920 w 3944999"/>
                <a:gd name="connsiteY9" fmla="*/ 0 h 2803197"/>
                <a:gd name="connsiteX10" fmla="*/ 3800387 w 3944999"/>
                <a:gd name="connsiteY10" fmla="*/ 169122 h 2803197"/>
                <a:gd name="connsiteX11" fmla="*/ 3910802 w 3944999"/>
                <a:gd name="connsiteY11" fmla="*/ 350872 h 2803197"/>
                <a:gd name="connsiteX12" fmla="*/ 3944998 w 3944999"/>
                <a:gd name="connsiteY12" fmla="*/ 421857 h 2803197"/>
                <a:gd name="connsiteX13" fmla="*/ 1 w 3944999"/>
                <a:gd name="connsiteY13" fmla="*/ 421857 h 2803197"/>
                <a:gd name="connsiteX14" fmla="*/ 34196 w 3944999"/>
                <a:gd name="connsiteY14" fmla="*/ 350872 h 2803197"/>
                <a:gd name="connsiteX15" fmla="*/ 144612 w 3944999"/>
                <a:gd name="connsiteY15" fmla="*/ 169122 h 280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4999" h="2803197">
                  <a:moveTo>
                    <a:pt x="0" y="2381339"/>
                  </a:moveTo>
                  <a:lnTo>
                    <a:pt x="3944999" y="2381339"/>
                  </a:lnTo>
                  <a:lnTo>
                    <a:pt x="3910802" y="2452327"/>
                  </a:lnTo>
                  <a:cubicBezTo>
                    <a:pt x="3876867" y="2514795"/>
                    <a:pt x="3840000" y="2575440"/>
                    <a:pt x="3800387" y="2634076"/>
                  </a:cubicBezTo>
                  <a:lnTo>
                    <a:pt x="3673920" y="2803197"/>
                  </a:lnTo>
                  <a:lnTo>
                    <a:pt x="271078" y="2803197"/>
                  </a:lnTo>
                  <a:lnTo>
                    <a:pt x="144612" y="2634076"/>
                  </a:lnTo>
                  <a:cubicBezTo>
                    <a:pt x="104998" y="2575440"/>
                    <a:pt x="68131" y="2514795"/>
                    <a:pt x="34196" y="2452327"/>
                  </a:cubicBezTo>
                  <a:close/>
                  <a:moveTo>
                    <a:pt x="271079" y="0"/>
                  </a:moveTo>
                  <a:lnTo>
                    <a:pt x="3673920" y="0"/>
                  </a:lnTo>
                  <a:lnTo>
                    <a:pt x="3800387" y="169122"/>
                  </a:lnTo>
                  <a:cubicBezTo>
                    <a:pt x="3840000" y="227758"/>
                    <a:pt x="3876867" y="288403"/>
                    <a:pt x="3910802" y="350872"/>
                  </a:cubicBezTo>
                  <a:lnTo>
                    <a:pt x="3944998" y="421857"/>
                  </a:lnTo>
                  <a:lnTo>
                    <a:pt x="1" y="421857"/>
                  </a:lnTo>
                  <a:lnTo>
                    <a:pt x="34196" y="350872"/>
                  </a:lnTo>
                  <a:cubicBezTo>
                    <a:pt x="68131" y="288403"/>
                    <a:pt x="104998" y="227758"/>
                    <a:pt x="144612" y="169122"/>
                  </a:cubicBezTo>
                  <a:close/>
                </a:path>
              </a:pathLst>
            </a:custGeom>
            <a:solidFill>
              <a:schemeClr val="accent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任意多边形 69"/>
            <p:cNvSpPr/>
            <p:nvPr/>
          </p:nvSpPr>
          <p:spPr>
            <a:xfrm>
              <a:off x="7960163" y="2469324"/>
              <a:ext cx="1057936" cy="990578"/>
            </a:xfrm>
            <a:custGeom>
              <a:avLst/>
              <a:gdLst>
                <a:gd name="connsiteX0" fmla="*/ 937260 w 2001989"/>
                <a:gd name="connsiteY0" fmla="*/ 0 h 1874520"/>
                <a:gd name="connsiteX1" fmla="*/ 2001989 w 2001989"/>
                <a:gd name="connsiteY1" fmla="*/ 0 h 1874520"/>
                <a:gd name="connsiteX2" fmla="*/ 1963825 w 2001989"/>
                <a:gd name="connsiteY2" fmla="*/ 79225 h 1874520"/>
                <a:gd name="connsiteX3" fmla="*/ 1892144 w 2001989"/>
                <a:gd name="connsiteY3" fmla="*/ 275070 h 1874520"/>
                <a:gd name="connsiteX4" fmla="*/ 958266 w 2001989"/>
                <a:gd name="connsiteY4" fmla="*/ 275070 h 1874520"/>
                <a:gd name="connsiteX5" fmla="*/ 296076 w 2001989"/>
                <a:gd name="connsiteY5" fmla="*/ 937260 h 1874520"/>
                <a:gd name="connsiteX6" fmla="*/ 958266 w 2001989"/>
                <a:gd name="connsiteY6" fmla="*/ 1599450 h 1874520"/>
                <a:gd name="connsiteX7" fmla="*/ 1892144 w 2001989"/>
                <a:gd name="connsiteY7" fmla="*/ 1599450 h 1874520"/>
                <a:gd name="connsiteX8" fmla="*/ 1963825 w 2001989"/>
                <a:gd name="connsiteY8" fmla="*/ 1795295 h 1874520"/>
                <a:gd name="connsiteX9" fmla="*/ 2001989 w 2001989"/>
                <a:gd name="connsiteY9" fmla="*/ 1874520 h 1874520"/>
                <a:gd name="connsiteX10" fmla="*/ 937260 w 2001989"/>
                <a:gd name="connsiteY10" fmla="*/ 1874520 h 1874520"/>
                <a:gd name="connsiteX11" fmla="*/ 0 w 2001989"/>
                <a:gd name="connsiteY11" fmla="*/ 937260 h 1874520"/>
                <a:gd name="connsiteX12" fmla="*/ 937260 w 2001989"/>
                <a:gd name="connsiteY12"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1989" h="1874520">
                  <a:moveTo>
                    <a:pt x="937260" y="0"/>
                  </a:moveTo>
                  <a:lnTo>
                    <a:pt x="2001989" y="0"/>
                  </a:lnTo>
                  <a:lnTo>
                    <a:pt x="1963825" y="79225"/>
                  </a:lnTo>
                  <a:lnTo>
                    <a:pt x="1892144" y="275070"/>
                  </a:lnTo>
                  <a:lnTo>
                    <a:pt x="958266" y="275070"/>
                  </a:lnTo>
                  <a:cubicBezTo>
                    <a:pt x="592549" y="275070"/>
                    <a:pt x="296076" y="571543"/>
                    <a:pt x="296076" y="937260"/>
                  </a:cubicBezTo>
                  <a:cubicBezTo>
                    <a:pt x="296076" y="1302977"/>
                    <a:pt x="592549" y="1599450"/>
                    <a:pt x="958266" y="1599450"/>
                  </a:cubicBezTo>
                  <a:lnTo>
                    <a:pt x="1892144" y="1599450"/>
                  </a:lnTo>
                  <a:lnTo>
                    <a:pt x="1963825" y="1795295"/>
                  </a:lnTo>
                  <a:lnTo>
                    <a:pt x="2001989" y="1874520"/>
                  </a:lnTo>
                  <a:lnTo>
                    <a:pt x="937260" y="1874520"/>
                  </a:lnTo>
                  <a:cubicBezTo>
                    <a:pt x="419626" y="1874520"/>
                    <a:pt x="0" y="1454894"/>
                    <a:pt x="0" y="937260"/>
                  </a:cubicBezTo>
                  <a:cubicBezTo>
                    <a:pt x="0" y="419626"/>
                    <a:pt x="419626" y="0"/>
                    <a:pt x="937260" y="0"/>
                  </a:cubicBezTo>
                  <a:close/>
                </a:path>
              </a:pathLst>
            </a:custGeom>
            <a:solidFill>
              <a:schemeClr val="accent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任意多边形 70"/>
            <p:cNvSpPr/>
            <p:nvPr/>
          </p:nvSpPr>
          <p:spPr>
            <a:xfrm>
              <a:off x="8118560" y="2612042"/>
              <a:ext cx="934210" cy="706222"/>
            </a:xfrm>
            <a:custGeom>
              <a:avLst/>
              <a:gdLst>
                <a:gd name="connsiteX0" fmla="*/ 0 w 1767856"/>
                <a:gd name="connsiteY0" fmla="*/ 668208 h 1336418"/>
                <a:gd name="connsiteX1" fmla="*/ 0 w 1767856"/>
                <a:gd name="connsiteY1" fmla="*/ 668209 h 1336418"/>
                <a:gd name="connsiteX2" fmla="*/ 0 w 1767856"/>
                <a:gd name="connsiteY2" fmla="*/ 668209 h 1336418"/>
                <a:gd name="connsiteX3" fmla="*/ 668209 w 1767856"/>
                <a:gd name="connsiteY3" fmla="*/ 0 h 1336418"/>
                <a:gd name="connsiteX4" fmla="*/ 1730354 w 1767856"/>
                <a:gd name="connsiteY4" fmla="*/ 0 h 1336418"/>
                <a:gd name="connsiteX5" fmla="*/ 1705283 w 1767856"/>
                <a:gd name="connsiteY5" fmla="*/ 45922 h 1336418"/>
                <a:gd name="connsiteX6" fmla="*/ 1586450 w 1767856"/>
                <a:gd name="connsiteY6" fmla="*/ 633863 h 1336418"/>
                <a:gd name="connsiteX7" fmla="*/ 1705283 w 1767856"/>
                <a:gd name="connsiteY7" fmla="*/ 1221804 h 1336418"/>
                <a:gd name="connsiteX8" fmla="*/ 1767856 w 1767856"/>
                <a:gd name="connsiteY8" fmla="*/ 1336418 h 1336418"/>
                <a:gd name="connsiteX9" fmla="*/ 668209 w 1767856"/>
                <a:gd name="connsiteY9" fmla="*/ 1336417 h 1336418"/>
                <a:gd name="connsiteX10" fmla="*/ 13576 w 1767856"/>
                <a:gd name="connsiteY10" fmla="*/ 802876 h 1336418"/>
                <a:gd name="connsiteX11" fmla="*/ 0 w 1767856"/>
                <a:gd name="connsiteY11" fmla="*/ 668209 h 1336418"/>
                <a:gd name="connsiteX12" fmla="*/ 13576 w 1767856"/>
                <a:gd name="connsiteY12" fmla="*/ 533542 h 1336418"/>
                <a:gd name="connsiteX13" fmla="*/ 668209 w 1767856"/>
                <a:gd name="connsiteY13" fmla="*/ 0 h 133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7856" h="1336418">
                  <a:moveTo>
                    <a:pt x="0" y="668208"/>
                  </a:moveTo>
                  <a:lnTo>
                    <a:pt x="0" y="668209"/>
                  </a:lnTo>
                  <a:lnTo>
                    <a:pt x="0" y="668209"/>
                  </a:lnTo>
                  <a:close/>
                  <a:moveTo>
                    <a:pt x="668209" y="0"/>
                  </a:moveTo>
                  <a:lnTo>
                    <a:pt x="1730354" y="0"/>
                  </a:lnTo>
                  <a:lnTo>
                    <a:pt x="1705283" y="45922"/>
                  </a:lnTo>
                  <a:cubicBezTo>
                    <a:pt x="1630258" y="213754"/>
                    <a:pt x="1586450" y="416077"/>
                    <a:pt x="1586450" y="633863"/>
                  </a:cubicBezTo>
                  <a:cubicBezTo>
                    <a:pt x="1586450" y="851650"/>
                    <a:pt x="1630258" y="1053973"/>
                    <a:pt x="1705283" y="1221804"/>
                  </a:cubicBezTo>
                  <a:lnTo>
                    <a:pt x="1767856" y="1336418"/>
                  </a:lnTo>
                  <a:lnTo>
                    <a:pt x="668209" y="1336417"/>
                  </a:lnTo>
                  <a:cubicBezTo>
                    <a:pt x="345297" y="1336417"/>
                    <a:pt x="75884" y="1107367"/>
                    <a:pt x="13576" y="802876"/>
                  </a:cubicBezTo>
                  <a:lnTo>
                    <a:pt x="0" y="668209"/>
                  </a:lnTo>
                  <a:lnTo>
                    <a:pt x="13576" y="533542"/>
                  </a:lnTo>
                  <a:cubicBezTo>
                    <a:pt x="75884" y="229050"/>
                    <a:pt x="345297" y="0"/>
                    <a:pt x="668209" y="0"/>
                  </a:cubicBezTo>
                  <a:close/>
                </a:path>
              </a:pathLst>
            </a:custGeom>
            <a:noFill/>
            <a:ln w="254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任意多边形 71"/>
            <p:cNvSpPr/>
            <p:nvPr/>
          </p:nvSpPr>
          <p:spPr>
            <a:xfrm>
              <a:off x="7961008" y="2467144"/>
              <a:ext cx="1147411" cy="990578"/>
            </a:xfrm>
            <a:custGeom>
              <a:avLst/>
              <a:gdLst>
                <a:gd name="connsiteX0" fmla="*/ 0 w 2171307"/>
                <a:gd name="connsiteY0" fmla="*/ 937259 h 1874520"/>
                <a:gd name="connsiteX1" fmla="*/ 0 w 2171307"/>
                <a:gd name="connsiteY1" fmla="*/ 937260 h 1874520"/>
                <a:gd name="connsiteX2" fmla="*/ 0 w 2171307"/>
                <a:gd name="connsiteY2" fmla="*/ 937260 h 1874520"/>
                <a:gd name="connsiteX3" fmla="*/ 937260 w 2171307"/>
                <a:gd name="connsiteY3" fmla="*/ 0 h 1874520"/>
                <a:gd name="connsiteX4" fmla="*/ 1943266 w 2171307"/>
                <a:gd name="connsiteY4" fmla="*/ 0 h 1874520"/>
                <a:gd name="connsiteX5" fmla="*/ 2132157 w 2171307"/>
                <a:gd name="connsiteY5" fmla="*/ 19042 h 1874520"/>
                <a:gd name="connsiteX6" fmla="*/ 2171307 w 2171307"/>
                <a:gd name="connsiteY6" fmla="*/ 29109 h 1874520"/>
                <a:gd name="connsiteX7" fmla="*/ 2110954 w 2171307"/>
                <a:gd name="connsiteY7" fmla="*/ 149404 h 1874520"/>
                <a:gd name="connsiteX8" fmla="*/ 1945409 w 2171307"/>
                <a:gd name="connsiteY8" fmla="*/ 941063 h 1874520"/>
                <a:gd name="connsiteX9" fmla="*/ 2110954 w 2171307"/>
                <a:gd name="connsiteY9" fmla="*/ 1732723 h 1874520"/>
                <a:gd name="connsiteX10" fmla="*/ 2167927 w 2171307"/>
                <a:gd name="connsiteY10" fmla="*/ 1846281 h 1874520"/>
                <a:gd name="connsiteX11" fmla="*/ 2132156 w 2171307"/>
                <a:gd name="connsiteY11" fmla="*/ 1855478 h 1874520"/>
                <a:gd name="connsiteX12" fmla="*/ 1943265 w 2171307"/>
                <a:gd name="connsiteY12" fmla="*/ 1874520 h 1874520"/>
                <a:gd name="connsiteX13" fmla="*/ 937260 w 2171307"/>
                <a:gd name="connsiteY13" fmla="*/ 1874519 h 1874520"/>
                <a:gd name="connsiteX14" fmla="*/ 19042 w 2171307"/>
                <a:gd name="connsiteY14" fmla="*/ 1126150 h 1874520"/>
                <a:gd name="connsiteX15" fmla="*/ 0 w 2171307"/>
                <a:gd name="connsiteY15" fmla="*/ 937260 h 1874520"/>
                <a:gd name="connsiteX16" fmla="*/ 19042 w 2171307"/>
                <a:gd name="connsiteY16" fmla="*/ 748370 h 1874520"/>
                <a:gd name="connsiteX17" fmla="*/ 937260 w 2171307"/>
                <a:gd name="connsiteY17" fmla="*/ 0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1307" h="1874520">
                  <a:moveTo>
                    <a:pt x="0" y="937259"/>
                  </a:moveTo>
                  <a:lnTo>
                    <a:pt x="0" y="937260"/>
                  </a:lnTo>
                  <a:lnTo>
                    <a:pt x="0" y="937260"/>
                  </a:lnTo>
                  <a:close/>
                  <a:moveTo>
                    <a:pt x="937260" y="0"/>
                  </a:moveTo>
                  <a:lnTo>
                    <a:pt x="1943266" y="0"/>
                  </a:lnTo>
                  <a:cubicBezTo>
                    <a:pt x="2007971" y="0"/>
                    <a:pt x="2071143" y="6557"/>
                    <a:pt x="2132157" y="19042"/>
                  </a:cubicBezTo>
                  <a:lnTo>
                    <a:pt x="2171307" y="29109"/>
                  </a:lnTo>
                  <a:lnTo>
                    <a:pt x="2110954" y="149404"/>
                  </a:lnTo>
                  <a:cubicBezTo>
                    <a:pt x="2005379" y="384735"/>
                    <a:pt x="1945409" y="654419"/>
                    <a:pt x="1945409" y="941063"/>
                  </a:cubicBezTo>
                  <a:cubicBezTo>
                    <a:pt x="1945409" y="1227708"/>
                    <a:pt x="2005379" y="1497391"/>
                    <a:pt x="2110954" y="1732723"/>
                  </a:cubicBezTo>
                  <a:lnTo>
                    <a:pt x="2167927" y="1846281"/>
                  </a:lnTo>
                  <a:lnTo>
                    <a:pt x="2132156" y="1855478"/>
                  </a:lnTo>
                  <a:cubicBezTo>
                    <a:pt x="2071142" y="1867963"/>
                    <a:pt x="2007970" y="1874520"/>
                    <a:pt x="1943265" y="1874520"/>
                  </a:cubicBezTo>
                  <a:lnTo>
                    <a:pt x="937260" y="1874519"/>
                  </a:lnTo>
                  <a:cubicBezTo>
                    <a:pt x="484330" y="1874519"/>
                    <a:pt x="106438" y="1553243"/>
                    <a:pt x="19042" y="1126150"/>
                  </a:cubicBezTo>
                  <a:lnTo>
                    <a:pt x="0" y="937260"/>
                  </a:lnTo>
                  <a:lnTo>
                    <a:pt x="19042" y="748370"/>
                  </a:lnTo>
                  <a:cubicBezTo>
                    <a:pt x="106438" y="321276"/>
                    <a:pt x="484330" y="0"/>
                    <a:pt x="937260" y="0"/>
                  </a:cubicBezTo>
                  <a:close/>
                </a:path>
              </a:pathLst>
            </a:custGeom>
            <a:noFill/>
            <a:ln w="2540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9040733" y="1968476"/>
              <a:ext cx="2045345" cy="2045348"/>
            </a:xfrm>
            <a:prstGeom prst="ellipse">
              <a:avLst/>
            </a:prstGeom>
            <a:solidFill>
              <a:schemeClr val="bg1">
                <a:alpha val="15000"/>
              </a:schemeClr>
            </a:solidFill>
            <a:ln w="38100">
              <a:noFill/>
            </a:ln>
            <a:effectLst>
              <a:innerShdw blurRad="4699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3" name="组合 52"/>
            <p:cNvGrpSpPr/>
            <p:nvPr/>
          </p:nvGrpSpPr>
          <p:grpSpPr>
            <a:xfrm>
              <a:off x="8894762" y="1799735"/>
              <a:ext cx="2329753" cy="2329756"/>
              <a:chOff x="4234767" y="424542"/>
              <a:chExt cx="4408714" cy="4408714"/>
            </a:xfrm>
            <a:effectLst>
              <a:outerShdw blurRad="203200" dist="63500" dir="2700000" algn="tl" rotWithShape="0">
                <a:prstClr val="black">
                  <a:alpha val="40000"/>
                </a:prstClr>
              </a:outerShdw>
            </a:effectLst>
          </p:grpSpPr>
          <p:sp>
            <p:nvSpPr>
              <p:cNvPr id="55" name="任意多边形 76"/>
              <p:cNvSpPr/>
              <p:nvPr/>
            </p:nvSpPr>
            <p:spPr>
              <a:xfrm>
                <a:off x="4234767" y="424542"/>
                <a:ext cx="4408714" cy="4408714"/>
              </a:xfrm>
              <a:custGeom>
                <a:avLst/>
                <a:gdLst>
                  <a:gd name="connsiteX0" fmla="*/ 2204357 w 4408714"/>
                  <a:gd name="connsiteY0" fmla="*/ 269100 h 4408714"/>
                  <a:gd name="connsiteX1" fmla="*/ 269100 w 4408714"/>
                  <a:gd name="connsiteY1" fmla="*/ 2204357 h 4408714"/>
                  <a:gd name="connsiteX2" fmla="*/ 2204357 w 4408714"/>
                  <a:gd name="connsiteY2" fmla="*/ 4139614 h 4408714"/>
                  <a:gd name="connsiteX3" fmla="*/ 4139614 w 4408714"/>
                  <a:gd name="connsiteY3" fmla="*/ 2204357 h 4408714"/>
                  <a:gd name="connsiteX4" fmla="*/ 2204357 w 4408714"/>
                  <a:gd name="connsiteY4" fmla="*/ 269100 h 4408714"/>
                  <a:gd name="connsiteX5" fmla="*/ 2204357 w 4408714"/>
                  <a:gd name="connsiteY5" fmla="*/ 0 h 4408714"/>
                  <a:gd name="connsiteX6" fmla="*/ 4408714 w 4408714"/>
                  <a:gd name="connsiteY6" fmla="*/ 2204357 h 4408714"/>
                  <a:gd name="connsiteX7" fmla="*/ 2204357 w 4408714"/>
                  <a:gd name="connsiteY7" fmla="*/ 4408714 h 4408714"/>
                  <a:gd name="connsiteX8" fmla="*/ 0 w 4408714"/>
                  <a:gd name="connsiteY8" fmla="*/ 2204357 h 4408714"/>
                  <a:gd name="connsiteX9" fmla="*/ 2204357 w 4408714"/>
                  <a:gd name="connsiteY9" fmla="*/ 0 h 440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8714" h="4408714">
                    <a:moveTo>
                      <a:pt x="2204357" y="269100"/>
                    </a:moveTo>
                    <a:cubicBezTo>
                      <a:pt x="1135544" y="269100"/>
                      <a:pt x="269100" y="1135544"/>
                      <a:pt x="269100" y="2204357"/>
                    </a:cubicBezTo>
                    <a:cubicBezTo>
                      <a:pt x="269100" y="3273170"/>
                      <a:pt x="1135544" y="4139614"/>
                      <a:pt x="2204357" y="4139614"/>
                    </a:cubicBezTo>
                    <a:cubicBezTo>
                      <a:pt x="3273170" y="4139614"/>
                      <a:pt x="4139614" y="3273170"/>
                      <a:pt x="4139614" y="2204357"/>
                    </a:cubicBezTo>
                    <a:cubicBezTo>
                      <a:pt x="4139614" y="1135544"/>
                      <a:pt x="3273170" y="269100"/>
                      <a:pt x="2204357" y="269100"/>
                    </a:cubicBezTo>
                    <a:close/>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gradFill>
                <a:gsLst>
                  <a:gs pos="0">
                    <a:schemeClr val="bg1">
                      <a:lumMod val="95000"/>
                    </a:schemeClr>
                  </a:gs>
                  <a:gs pos="100000">
                    <a:schemeClr val="bg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任意多边形 77"/>
              <p:cNvSpPr/>
              <p:nvPr/>
            </p:nvSpPr>
            <p:spPr>
              <a:xfrm>
                <a:off x="4234767" y="424542"/>
                <a:ext cx="4408714" cy="4408714"/>
              </a:xfrm>
              <a:custGeom>
                <a:avLst/>
                <a:gdLst>
                  <a:gd name="connsiteX0" fmla="*/ 2204357 w 4408714"/>
                  <a:gd name="connsiteY0" fmla="*/ 0 h 4408714"/>
                  <a:gd name="connsiteX1" fmla="*/ 4408714 w 4408714"/>
                  <a:gd name="connsiteY1" fmla="*/ 2204357 h 4408714"/>
                  <a:gd name="connsiteX2" fmla="*/ 2204357 w 4408714"/>
                  <a:gd name="connsiteY2" fmla="*/ 4408714 h 4408714"/>
                  <a:gd name="connsiteX3" fmla="*/ 0 w 4408714"/>
                  <a:gd name="connsiteY3" fmla="*/ 2204357 h 4408714"/>
                  <a:gd name="connsiteX4" fmla="*/ 2204357 w 4408714"/>
                  <a:gd name="connsiteY4" fmla="*/ 0 h 4408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714" h="4408714">
                    <a:moveTo>
                      <a:pt x="2204357" y="0"/>
                    </a:moveTo>
                    <a:cubicBezTo>
                      <a:pt x="3421790" y="0"/>
                      <a:pt x="4408714" y="986924"/>
                      <a:pt x="4408714" y="2204357"/>
                    </a:cubicBezTo>
                    <a:cubicBezTo>
                      <a:pt x="4408714" y="3421790"/>
                      <a:pt x="3421790" y="4408714"/>
                      <a:pt x="2204357" y="4408714"/>
                    </a:cubicBezTo>
                    <a:cubicBezTo>
                      <a:pt x="986924" y="4408714"/>
                      <a:pt x="0" y="3421790"/>
                      <a:pt x="0" y="2204357"/>
                    </a:cubicBezTo>
                    <a:cubicBezTo>
                      <a:pt x="0" y="986924"/>
                      <a:pt x="986924" y="0"/>
                      <a:pt x="2204357" y="0"/>
                    </a:cubicBezTo>
                    <a:close/>
                  </a:path>
                </a:pathLst>
              </a:custGeom>
              <a:noFill/>
              <a:ln w="38100">
                <a:gradFill flip="none" rotWithShape="1">
                  <a:gsLst>
                    <a:gs pos="0">
                      <a:schemeClr val="bg1"/>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p:cNvSpPr/>
              <p:nvPr/>
            </p:nvSpPr>
            <p:spPr>
              <a:xfrm>
                <a:off x="4496739" y="693642"/>
                <a:ext cx="3870514" cy="3870514"/>
              </a:xfrm>
              <a:prstGeom prst="ellipse">
                <a:avLst/>
              </a:prstGeom>
              <a:noFill/>
              <a:ln w="38100">
                <a:gradFill flip="none" rotWithShape="1">
                  <a:gsLst>
                    <a:gs pos="100000">
                      <a:schemeClr val="bg1"/>
                    </a:gs>
                    <a:gs pos="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4" name="椭圆 53"/>
            <p:cNvSpPr/>
            <p:nvPr/>
          </p:nvSpPr>
          <p:spPr>
            <a:xfrm>
              <a:off x="9085713" y="2122354"/>
              <a:ext cx="870301" cy="666089"/>
            </a:xfrm>
            <a:prstGeom prst="ellipse">
              <a:avLst/>
            </a:prstGeom>
            <a:gradFill flip="none" rotWithShape="1">
              <a:gsLst>
                <a:gs pos="38000">
                  <a:srgbClr val="FFFFFF">
                    <a:alpha val="17000"/>
                  </a:srgbClr>
                </a:gs>
                <a:gs pos="0">
                  <a:schemeClr val="bg1">
                    <a:alpha val="84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Freeform 53"/>
            <p:cNvSpPr>
              <a:spLocks noEditPoints="1"/>
            </p:cNvSpPr>
            <p:nvPr/>
          </p:nvSpPr>
          <p:spPr bwMode="auto">
            <a:xfrm>
              <a:off x="8280041" y="2738349"/>
              <a:ext cx="468750" cy="448168"/>
            </a:xfrm>
            <a:custGeom>
              <a:avLst/>
              <a:gdLst>
                <a:gd name="connsiteX0" fmla="*/ 182669 w 328567"/>
                <a:gd name="connsiteY0" fmla="*/ 206075 h 314141"/>
                <a:gd name="connsiteX1" fmla="*/ 196102 w 328567"/>
                <a:gd name="connsiteY1" fmla="*/ 206075 h 314141"/>
                <a:gd name="connsiteX2" fmla="*/ 201475 w 328567"/>
                <a:gd name="connsiteY2" fmla="*/ 209885 h 314141"/>
                <a:gd name="connsiteX3" fmla="*/ 202818 w 328567"/>
                <a:gd name="connsiteY3" fmla="*/ 225125 h 314141"/>
                <a:gd name="connsiteX4" fmla="*/ 198788 w 328567"/>
                <a:gd name="connsiteY4" fmla="*/ 230205 h 314141"/>
                <a:gd name="connsiteX5" fmla="*/ 174609 w 328567"/>
                <a:gd name="connsiteY5" fmla="*/ 231475 h 314141"/>
                <a:gd name="connsiteX6" fmla="*/ 169236 w 328567"/>
                <a:gd name="connsiteY6" fmla="*/ 227665 h 314141"/>
                <a:gd name="connsiteX7" fmla="*/ 169236 w 328567"/>
                <a:gd name="connsiteY7" fmla="*/ 212425 h 314141"/>
                <a:gd name="connsiteX8" fmla="*/ 171923 w 328567"/>
                <a:gd name="connsiteY8" fmla="*/ 209885 h 314141"/>
                <a:gd name="connsiteX9" fmla="*/ 173266 w 328567"/>
                <a:gd name="connsiteY9" fmla="*/ 207345 h 314141"/>
                <a:gd name="connsiteX10" fmla="*/ 182669 w 328567"/>
                <a:gd name="connsiteY10" fmla="*/ 206075 h 314141"/>
                <a:gd name="connsiteX11" fmla="*/ 181418 w 328567"/>
                <a:gd name="connsiteY11" fmla="*/ 37211 h 314141"/>
                <a:gd name="connsiteX12" fmla="*/ 205086 w 328567"/>
                <a:gd name="connsiteY12" fmla="*/ 41491 h 314141"/>
                <a:gd name="connsiteX13" fmla="*/ 234991 w 328567"/>
                <a:gd name="connsiteY13" fmla="*/ 115144 h 314141"/>
                <a:gd name="connsiteX14" fmla="*/ 208987 w 328567"/>
                <a:gd name="connsiteY14" fmla="*/ 146156 h 314141"/>
                <a:gd name="connsiteX15" fmla="*/ 197285 w 328567"/>
                <a:gd name="connsiteY15" fmla="*/ 166830 h 314141"/>
                <a:gd name="connsiteX16" fmla="*/ 198585 w 328567"/>
                <a:gd name="connsiteY16" fmla="*/ 187505 h 314141"/>
                <a:gd name="connsiteX17" fmla="*/ 195984 w 328567"/>
                <a:gd name="connsiteY17" fmla="*/ 192673 h 314141"/>
                <a:gd name="connsiteX18" fmla="*/ 171280 w 328567"/>
                <a:gd name="connsiteY18" fmla="*/ 196550 h 314141"/>
                <a:gd name="connsiteX19" fmla="*/ 164778 w 328567"/>
                <a:gd name="connsiteY19" fmla="*/ 192673 h 314141"/>
                <a:gd name="connsiteX20" fmla="*/ 163478 w 328567"/>
                <a:gd name="connsiteY20" fmla="*/ 139695 h 314141"/>
                <a:gd name="connsiteX21" fmla="*/ 182982 w 328567"/>
                <a:gd name="connsiteY21" fmla="*/ 100930 h 314141"/>
                <a:gd name="connsiteX22" fmla="*/ 150476 w 328567"/>
                <a:gd name="connsiteY22" fmla="*/ 116436 h 314141"/>
                <a:gd name="connsiteX23" fmla="*/ 150476 w 328567"/>
                <a:gd name="connsiteY23" fmla="*/ 121605 h 314141"/>
                <a:gd name="connsiteX24" fmla="*/ 149175 w 328567"/>
                <a:gd name="connsiteY24" fmla="*/ 126773 h 314141"/>
                <a:gd name="connsiteX25" fmla="*/ 134873 w 328567"/>
                <a:gd name="connsiteY25" fmla="*/ 130650 h 314141"/>
                <a:gd name="connsiteX26" fmla="*/ 115369 w 328567"/>
                <a:gd name="connsiteY26" fmla="*/ 131942 h 314141"/>
                <a:gd name="connsiteX27" fmla="*/ 111469 w 328567"/>
                <a:gd name="connsiteY27" fmla="*/ 128066 h 314141"/>
                <a:gd name="connsiteX28" fmla="*/ 108868 w 328567"/>
                <a:gd name="connsiteY28" fmla="*/ 106099 h 314141"/>
                <a:gd name="connsiteX29" fmla="*/ 108868 w 328567"/>
                <a:gd name="connsiteY29" fmla="*/ 103515 h 314141"/>
                <a:gd name="connsiteX30" fmla="*/ 117970 w 328567"/>
                <a:gd name="connsiteY30" fmla="*/ 69919 h 314141"/>
                <a:gd name="connsiteX31" fmla="*/ 157140 w 328567"/>
                <a:gd name="connsiteY31" fmla="*/ 41168 h 314141"/>
                <a:gd name="connsiteX32" fmla="*/ 181418 w 328567"/>
                <a:gd name="connsiteY32" fmla="*/ 37211 h 314141"/>
                <a:gd name="connsiteX33" fmla="*/ 164744 w 328567"/>
                <a:gd name="connsiteY33" fmla="*/ 9904 h 314141"/>
                <a:gd name="connsiteX34" fmla="*/ 125543 w 328567"/>
                <a:gd name="connsiteY34" fmla="*/ 15803 h 314141"/>
                <a:gd name="connsiteX35" fmla="*/ 8852 w 328567"/>
                <a:gd name="connsiteY35" fmla="*/ 129567 h 314141"/>
                <a:gd name="connsiteX36" fmla="*/ 50343 w 328567"/>
                <a:gd name="connsiteY36" fmla="*/ 226525 h 314141"/>
                <a:gd name="connsiteX37" fmla="*/ 161847 w 328567"/>
                <a:gd name="connsiteY37" fmla="*/ 264016 h 314141"/>
                <a:gd name="connsiteX38" fmla="*/ 163144 w 328567"/>
                <a:gd name="connsiteY38" fmla="*/ 265309 h 314141"/>
                <a:gd name="connsiteX39" fmla="*/ 164440 w 328567"/>
                <a:gd name="connsiteY39" fmla="*/ 267894 h 314141"/>
                <a:gd name="connsiteX40" fmla="*/ 220193 w 328567"/>
                <a:gd name="connsiteY40" fmla="*/ 302799 h 314141"/>
                <a:gd name="connsiteX41" fmla="*/ 207227 w 328567"/>
                <a:gd name="connsiteY41" fmla="*/ 261430 h 314141"/>
                <a:gd name="connsiteX42" fmla="*/ 211117 w 328567"/>
                <a:gd name="connsiteY42" fmla="*/ 254967 h 314141"/>
                <a:gd name="connsiteX43" fmla="*/ 287614 w 328567"/>
                <a:gd name="connsiteY43" fmla="*/ 223940 h 314141"/>
                <a:gd name="connsiteX44" fmla="*/ 277242 w 328567"/>
                <a:gd name="connsiteY44" fmla="*/ 45536 h 314141"/>
                <a:gd name="connsiteX45" fmla="*/ 164744 w 328567"/>
                <a:gd name="connsiteY45" fmla="*/ 9904 h 314141"/>
                <a:gd name="connsiteX46" fmla="*/ 178461 w 328567"/>
                <a:gd name="connsiteY46" fmla="*/ 59 h 314141"/>
                <a:gd name="connsiteX47" fmla="*/ 251116 w 328567"/>
                <a:gd name="connsiteY47" fmla="*/ 15918 h 314141"/>
                <a:gd name="connsiteX48" fmla="*/ 328529 w 328567"/>
                <a:gd name="connsiteY48" fmla="*/ 143759 h 314141"/>
                <a:gd name="connsiteX49" fmla="*/ 297564 w 328567"/>
                <a:gd name="connsiteY49" fmla="*/ 228987 h 314141"/>
                <a:gd name="connsiteX50" fmla="*/ 217570 w 328567"/>
                <a:gd name="connsiteY50" fmla="*/ 263853 h 314141"/>
                <a:gd name="connsiteX51" fmla="*/ 231763 w 328567"/>
                <a:gd name="connsiteY51" fmla="*/ 305175 h 314141"/>
                <a:gd name="connsiteX52" fmla="*/ 227892 w 328567"/>
                <a:gd name="connsiteY52" fmla="*/ 310340 h 314141"/>
                <a:gd name="connsiteX53" fmla="*/ 155640 w 328567"/>
                <a:gd name="connsiteY53" fmla="*/ 270309 h 314141"/>
                <a:gd name="connsiteX54" fmla="*/ 155640 w 328567"/>
                <a:gd name="connsiteY54" fmla="*/ 269018 h 314141"/>
                <a:gd name="connsiteX55" fmla="*/ 2104 w 328567"/>
                <a:gd name="connsiteY55" fmla="*/ 116641 h 314141"/>
                <a:gd name="connsiteX56" fmla="*/ 178461 w 328567"/>
                <a:gd name="connsiteY56" fmla="*/ 59 h 31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28567" h="314141">
                  <a:moveTo>
                    <a:pt x="182669" y="206075"/>
                  </a:moveTo>
                  <a:cubicBezTo>
                    <a:pt x="188042" y="206075"/>
                    <a:pt x="192072" y="206075"/>
                    <a:pt x="196102" y="206075"/>
                  </a:cubicBezTo>
                  <a:cubicBezTo>
                    <a:pt x="198788" y="206075"/>
                    <a:pt x="201475" y="207345"/>
                    <a:pt x="201475" y="209885"/>
                  </a:cubicBezTo>
                  <a:cubicBezTo>
                    <a:pt x="202818" y="214965"/>
                    <a:pt x="202818" y="220045"/>
                    <a:pt x="202818" y="225125"/>
                  </a:cubicBezTo>
                  <a:cubicBezTo>
                    <a:pt x="202818" y="227665"/>
                    <a:pt x="201475" y="228935"/>
                    <a:pt x="198788" y="230205"/>
                  </a:cubicBezTo>
                  <a:cubicBezTo>
                    <a:pt x="190729" y="231475"/>
                    <a:pt x="182669" y="231475"/>
                    <a:pt x="174609" y="231475"/>
                  </a:cubicBezTo>
                  <a:cubicBezTo>
                    <a:pt x="171923" y="231475"/>
                    <a:pt x="170580" y="230205"/>
                    <a:pt x="169236" y="227665"/>
                  </a:cubicBezTo>
                  <a:cubicBezTo>
                    <a:pt x="169236" y="222585"/>
                    <a:pt x="167893" y="216235"/>
                    <a:pt x="169236" y="212425"/>
                  </a:cubicBezTo>
                  <a:cubicBezTo>
                    <a:pt x="169236" y="211155"/>
                    <a:pt x="170580" y="209885"/>
                    <a:pt x="171923" y="209885"/>
                  </a:cubicBezTo>
                  <a:cubicBezTo>
                    <a:pt x="171923" y="208615"/>
                    <a:pt x="171923" y="208615"/>
                    <a:pt x="173266" y="207345"/>
                  </a:cubicBezTo>
                  <a:cubicBezTo>
                    <a:pt x="175953" y="206075"/>
                    <a:pt x="179983" y="206075"/>
                    <a:pt x="182669" y="206075"/>
                  </a:cubicBezTo>
                  <a:close/>
                  <a:moveTo>
                    <a:pt x="181418" y="37211"/>
                  </a:moveTo>
                  <a:cubicBezTo>
                    <a:pt x="189564" y="37211"/>
                    <a:pt x="197610" y="38584"/>
                    <a:pt x="205086" y="41491"/>
                  </a:cubicBezTo>
                  <a:cubicBezTo>
                    <a:pt x="232391" y="53121"/>
                    <a:pt x="244093" y="89301"/>
                    <a:pt x="234991" y="115144"/>
                  </a:cubicBezTo>
                  <a:cubicBezTo>
                    <a:pt x="229791" y="130650"/>
                    <a:pt x="221989" y="138403"/>
                    <a:pt x="208987" y="146156"/>
                  </a:cubicBezTo>
                  <a:cubicBezTo>
                    <a:pt x="199885" y="152617"/>
                    <a:pt x="195984" y="156493"/>
                    <a:pt x="197285" y="166830"/>
                  </a:cubicBezTo>
                  <a:cubicBezTo>
                    <a:pt x="197285" y="173291"/>
                    <a:pt x="198585" y="181044"/>
                    <a:pt x="198585" y="187505"/>
                  </a:cubicBezTo>
                  <a:cubicBezTo>
                    <a:pt x="199885" y="190089"/>
                    <a:pt x="197285" y="192673"/>
                    <a:pt x="195984" y="192673"/>
                  </a:cubicBezTo>
                  <a:cubicBezTo>
                    <a:pt x="186883" y="193966"/>
                    <a:pt x="179081" y="195258"/>
                    <a:pt x="171280" y="196550"/>
                  </a:cubicBezTo>
                  <a:cubicBezTo>
                    <a:pt x="168679" y="196550"/>
                    <a:pt x="166079" y="195258"/>
                    <a:pt x="164778" y="192673"/>
                  </a:cubicBezTo>
                  <a:cubicBezTo>
                    <a:pt x="162178" y="177168"/>
                    <a:pt x="158277" y="156493"/>
                    <a:pt x="163478" y="139695"/>
                  </a:cubicBezTo>
                  <a:cubicBezTo>
                    <a:pt x="167379" y="125481"/>
                    <a:pt x="186883" y="116436"/>
                    <a:pt x="182982" y="100930"/>
                  </a:cubicBezTo>
                  <a:cubicBezTo>
                    <a:pt x="176481" y="76379"/>
                    <a:pt x="134873" y="94470"/>
                    <a:pt x="150476" y="116436"/>
                  </a:cubicBezTo>
                  <a:cubicBezTo>
                    <a:pt x="150476" y="117728"/>
                    <a:pt x="150476" y="120313"/>
                    <a:pt x="150476" y="121605"/>
                  </a:cubicBezTo>
                  <a:cubicBezTo>
                    <a:pt x="150476" y="122897"/>
                    <a:pt x="150476" y="125481"/>
                    <a:pt x="149175" y="126773"/>
                  </a:cubicBezTo>
                  <a:cubicBezTo>
                    <a:pt x="146575" y="130650"/>
                    <a:pt x="138774" y="129358"/>
                    <a:pt x="134873" y="130650"/>
                  </a:cubicBezTo>
                  <a:cubicBezTo>
                    <a:pt x="128372" y="130650"/>
                    <a:pt x="121870" y="131942"/>
                    <a:pt x="115369" y="131942"/>
                  </a:cubicBezTo>
                  <a:cubicBezTo>
                    <a:pt x="112769" y="131942"/>
                    <a:pt x="111469" y="130650"/>
                    <a:pt x="111469" y="128066"/>
                  </a:cubicBezTo>
                  <a:cubicBezTo>
                    <a:pt x="108868" y="121605"/>
                    <a:pt x="107568" y="113852"/>
                    <a:pt x="108868" y="106099"/>
                  </a:cubicBezTo>
                  <a:cubicBezTo>
                    <a:pt x="108868" y="104807"/>
                    <a:pt x="108868" y="103515"/>
                    <a:pt x="108868" y="103515"/>
                  </a:cubicBezTo>
                  <a:cubicBezTo>
                    <a:pt x="108868" y="90593"/>
                    <a:pt x="114069" y="76379"/>
                    <a:pt x="117970" y="69919"/>
                  </a:cubicBezTo>
                  <a:cubicBezTo>
                    <a:pt x="127072" y="56351"/>
                    <a:pt x="141374" y="46337"/>
                    <a:pt x="157140" y="41168"/>
                  </a:cubicBezTo>
                  <a:cubicBezTo>
                    <a:pt x="165022" y="38584"/>
                    <a:pt x="173271" y="37211"/>
                    <a:pt x="181418" y="37211"/>
                  </a:cubicBezTo>
                  <a:close/>
                  <a:moveTo>
                    <a:pt x="164744" y="9904"/>
                  </a:moveTo>
                  <a:cubicBezTo>
                    <a:pt x="151394" y="10551"/>
                    <a:pt x="138185" y="12571"/>
                    <a:pt x="125543" y="15803"/>
                  </a:cubicBezTo>
                  <a:cubicBezTo>
                    <a:pt x="71088" y="28730"/>
                    <a:pt x="11446" y="68806"/>
                    <a:pt x="8852" y="129567"/>
                  </a:cubicBezTo>
                  <a:cubicBezTo>
                    <a:pt x="7556" y="165765"/>
                    <a:pt x="23115" y="203255"/>
                    <a:pt x="50343" y="226525"/>
                  </a:cubicBezTo>
                  <a:cubicBezTo>
                    <a:pt x="82757" y="254967"/>
                    <a:pt x="121654" y="256259"/>
                    <a:pt x="161847" y="264016"/>
                  </a:cubicBezTo>
                  <a:cubicBezTo>
                    <a:pt x="161847" y="264016"/>
                    <a:pt x="163144" y="264016"/>
                    <a:pt x="163144" y="265309"/>
                  </a:cubicBezTo>
                  <a:cubicBezTo>
                    <a:pt x="163144" y="265309"/>
                    <a:pt x="164440" y="266602"/>
                    <a:pt x="164440" y="267894"/>
                  </a:cubicBezTo>
                  <a:cubicBezTo>
                    <a:pt x="168330" y="296335"/>
                    <a:pt x="194262" y="309263"/>
                    <a:pt x="220193" y="302799"/>
                  </a:cubicBezTo>
                  <a:cubicBezTo>
                    <a:pt x="216303" y="288579"/>
                    <a:pt x="209820" y="275651"/>
                    <a:pt x="207227" y="261430"/>
                  </a:cubicBezTo>
                  <a:cubicBezTo>
                    <a:pt x="205931" y="258845"/>
                    <a:pt x="207227" y="256259"/>
                    <a:pt x="211117" y="254967"/>
                  </a:cubicBezTo>
                  <a:cubicBezTo>
                    <a:pt x="238345" y="248503"/>
                    <a:pt x="268166" y="247210"/>
                    <a:pt x="287614" y="223940"/>
                  </a:cubicBezTo>
                  <a:cubicBezTo>
                    <a:pt x="332994" y="174814"/>
                    <a:pt x="327808" y="88198"/>
                    <a:pt x="277242" y="45536"/>
                  </a:cubicBezTo>
                  <a:cubicBezTo>
                    <a:pt x="246124" y="18388"/>
                    <a:pt x="204796" y="7965"/>
                    <a:pt x="164744" y="9904"/>
                  </a:cubicBezTo>
                  <a:close/>
                  <a:moveTo>
                    <a:pt x="178461" y="59"/>
                  </a:moveTo>
                  <a:cubicBezTo>
                    <a:pt x="204346" y="664"/>
                    <a:pt x="229505" y="5910"/>
                    <a:pt x="251116" y="15918"/>
                  </a:cubicBezTo>
                  <a:cubicBezTo>
                    <a:pt x="298854" y="39162"/>
                    <a:pt x="329819" y="89523"/>
                    <a:pt x="328529" y="143759"/>
                  </a:cubicBezTo>
                  <a:cubicBezTo>
                    <a:pt x="327239" y="173460"/>
                    <a:pt x="318207" y="205743"/>
                    <a:pt x="297564" y="228987"/>
                  </a:cubicBezTo>
                  <a:cubicBezTo>
                    <a:pt x="275630" y="252231"/>
                    <a:pt x="247245" y="256105"/>
                    <a:pt x="217570" y="263853"/>
                  </a:cubicBezTo>
                  <a:cubicBezTo>
                    <a:pt x="221441" y="278057"/>
                    <a:pt x="227892" y="290970"/>
                    <a:pt x="231763" y="305175"/>
                  </a:cubicBezTo>
                  <a:cubicBezTo>
                    <a:pt x="231763" y="307758"/>
                    <a:pt x="230472" y="310340"/>
                    <a:pt x="227892" y="310340"/>
                  </a:cubicBezTo>
                  <a:cubicBezTo>
                    <a:pt x="194346" y="321962"/>
                    <a:pt x="160800" y="306466"/>
                    <a:pt x="155640" y="270309"/>
                  </a:cubicBezTo>
                  <a:cubicBezTo>
                    <a:pt x="155640" y="270309"/>
                    <a:pt x="155640" y="269018"/>
                    <a:pt x="155640" y="269018"/>
                  </a:cubicBezTo>
                  <a:cubicBezTo>
                    <a:pt x="71775" y="276766"/>
                    <a:pt x="-14669" y="205743"/>
                    <a:pt x="2104" y="116641"/>
                  </a:cubicBezTo>
                  <a:cubicBezTo>
                    <a:pt x="16619" y="38193"/>
                    <a:pt x="100805" y="-1757"/>
                    <a:pt x="178461" y="59"/>
                  </a:cubicBezTo>
                  <a:close/>
                </a:path>
              </a:pathLst>
            </a:custGeom>
            <a:solidFill>
              <a:schemeClr val="accent6"/>
            </a:solidFill>
            <a:ln>
              <a:noFill/>
            </a:ln>
            <a:effectLst>
              <a:innerShdw blurRad="25400" dist="25400" dir="13500000">
                <a:prstClr val="black">
                  <a:alpha val="50000"/>
                </a:prstClr>
              </a:inn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71" name="文本框 70"/>
            <p:cNvSpPr txBox="1"/>
            <p:nvPr/>
          </p:nvSpPr>
          <p:spPr>
            <a:xfrm>
              <a:off x="9509406" y="2634018"/>
              <a:ext cx="1107997" cy="646331"/>
            </a:xfrm>
            <a:prstGeom prst="rect">
              <a:avLst/>
            </a:prstGeom>
            <a:noFill/>
          </p:spPr>
          <p:txBody>
            <a:bodyPr wrap="none" rtlCol="0">
              <a:spAutoFit/>
            </a:bodyPr>
            <a:lstStyle/>
            <a:p>
              <a:pPr algn="ctr"/>
              <a:r>
                <a:rPr lang="en-US" altLang="zh-CN" sz="3600" b="1" dirty="0">
                  <a:solidFill>
                    <a:schemeClr val="accent6"/>
                  </a:solidFill>
                </a:rPr>
                <a:t>85%</a:t>
              </a:r>
              <a:endParaRPr lang="zh-CN" altLang="en-US" sz="3600" b="1" dirty="0">
                <a:solidFill>
                  <a:schemeClr val="accent6"/>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8"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12" presetClass="entr" presetSubtype="8"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ppt_x</p:attrName>
                                        </p:attrNameLst>
                                      </p:cBhvr>
                                      <p:tavLst>
                                        <p:tav tm="0">
                                          <p:val>
                                            <p:strVal val="#ppt_x-#ppt_w*1.125000"/>
                                          </p:val>
                                        </p:tav>
                                        <p:tav tm="100000">
                                          <p:val>
                                            <p:strVal val="#ppt_x"/>
                                          </p:val>
                                        </p:tav>
                                      </p:tavLst>
                                    </p:anim>
                                    <p:animEffect transition="in" filter="wipe(right)">
                                      <p:cBhvr>
                                        <p:cTn id="16" dur="500"/>
                                        <p:tgtEl>
                                          <p:spTgt spid="27"/>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p:tgtEl>
                                          <p:spTgt spid="28"/>
                                        </p:tgtEl>
                                        <p:attrNameLst>
                                          <p:attrName>ppt_y</p:attrName>
                                        </p:attrNameLst>
                                      </p:cBhvr>
                                      <p:tavLst>
                                        <p:tav tm="0">
                                          <p:val>
                                            <p:strVal val="#ppt_y-#ppt_h*1.125000"/>
                                          </p:val>
                                        </p:tav>
                                        <p:tav tm="100000">
                                          <p:val>
                                            <p:strVal val="#ppt_y"/>
                                          </p:val>
                                        </p:tav>
                                      </p:tavLst>
                                    </p:anim>
                                    <p:animEffect transition="in" filter="wipe(down)">
                                      <p:cBhvr>
                                        <p:cTn id="21" dur="500"/>
                                        <p:tgtEl>
                                          <p:spTgt spid="28"/>
                                        </p:tgtEl>
                                      </p:cBhvr>
                                    </p:animEffect>
                                  </p:childTnLst>
                                </p:cTn>
                              </p:par>
                            </p:childTnLst>
                          </p:cTn>
                        </p:par>
                        <p:par>
                          <p:cTn id="22" fill="hold">
                            <p:stCondLst>
                              <p:cond delay="1000"/>
                            </p:stCondLst>
                            <p:childTnLst>
                              <p:par>
                                <p:cTn id="23" presetID="12" presetClass="entr" presetSubtype="1"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down)">
                                      <p:cBhvr>
                                        <p:cTn id="26" dur="500"/>
                                        <p:tgtEl>
                                          <p:spTgt spid="29"/>
                                        </p:tgtEl>
                                      </p:cBhvr>
                                    </p:animEffect>
                                  </p:childTnLst>
                                </p:cTn>
                              </p:par>
                            </p:childTnLst>
                          </p:cTn>
                        </p:par>
                        <p:par>
                          <p:cTn id="27" fill="hold">
                            <p:stCondLst>
                              <p:cond delay="1500"/>
                            </p:stCondLst>
                            <p:childTnLst>
                              <p:par>
                                <p:cTn id="28" presetID="12" presetClass="entr" presetSubtype="1"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p:tgtEl>
                                          <p:spTgt spid="30"/>
                                        </p:tgtEl>
                                        <p:attrNameLst>
                                          <p:attrName>ppt_y</p:attrName>
                                        </p:attrNameLst>
                                      </p:cBhvr>
                                      <p:tavLst>
                                        <p:tav tm="0">
                                          <p:val>
                                            <p:strVal val="#ppt_y-#ppt_h*1.125000"/>
                                          </p:val>
                                        </p:tav>
                                        <p:tav tm="100000">
                                          <p:val>
                                            <p:strVal val="#ppt_y"/>
                                          </p:val>
                                        </p:tav>
                                      </p:tavLst>
                                    </p:anim>
                                    <p:animEffect transition="in" filter="wipe(down)">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30591" y="1447800"/>
            <a:ext cx="4530818" cy="4241800"/>
            <a:chOff x="3830591" y="1447800"/>
            <a:chExt cx="4530818" cy="4241800"/>
          </a:xfrm>
        </p:grpSpPr>
        <p:sp>
          <p:nvSpPr>
            <p:cNvPr id="72" name="饼形 4"/>
            <p:cNvSpPr/>
            <p:nvPr/>
          </p:nvSpPr>
          <p:spPr>
            <a:xfrm>
              <a:off x="4382423" y="1772348"/>
              <a:ext cx="3356348" cy="3356349"/>
            </a:xfrm>
            <a:prstGeom prst="pie">
              <a:avLst>
                <a:gd name="adj1" fmla="val 3414187"/>
                <a:gd name="adj2" fmla="val 884436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3" name="饼形 5"/>
            <p:cNvSpPr/>
            <p:nvPr/>
          </p:nvSpPr>
          <p:spPr>
            <a:xfrm>
              <a:off x="4382423" y="1772348"/>
              <a:ext cx="3356348" cy="3356349"/>
            </a:xfrm>
            <a:prstGeom prst="pie">
              <a:avLst>
                <a:gd name="adj1" fmla="val 20312866"/>
                <a:gd name="adj2" fmla="val 342848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4" name="饼形 6"/>
            <p:cNvSpPr/>
            <p:nvPr/>
          </p:nvSpPr>
          <p:spPr>
            <a:xfrm>
              <a:off x="4382423" y="1772348"/>
              <a:ext cx="3356348" cy="3356349"/>
            </a:xfrm>
            <a:prstGeom prst="pie">
              <a:avLst>
                <a:gd name="adj1" fmla="val 16193055"/>
                <a:gd name="adj2" fmla="val 2030664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5" name="饼形 3"/>
            <p:cNvSpPr/>
            <p:nvPr/>
          </p:nvSpPr>
          <p:spPr>
            <a:xfrm>
              <a:off x="4382423" y="1772348"/>
              <a:ext cx="3356348" cy="3356349"/>
            </a:xfrm>
            <a:prstGeom prst="pie">
              <a:avLst>
                <a:gd name="adj1" fmla="val 883530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77" name="组合 76"/>
            <p:cNvGrpSpPr/>
            <p:nvPr/>
          </p:nvGrpSpPr>
          <p:grpSpPr>
            <a:xfrm>
              <a:off x="3830591" y="2104959"/>
              <a:ext cx="996826" cy="996825"/>
              <a:chOff x="2586038" y="2761615"/>
              <a:chExt cx="1334770" cy="1334770"/>
            </a:xfrm>
          </p:grpSpPr>
          <p:sp>
            <p:nvSpPr>
              <p:cNvPr id="78" name="椭圆 77"/>
              <p:cNvSpPr/>
              <p:nvPr/>
            </p:nvSpPr>
            <p:spPr>
              <a:xfrm>
                <a:off x="2586038" y="2761615"/>
                <a:ext cx="1334770" cy="13347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椭圆 78"/>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4564855" y="4692775"/>
              <a:ext cx="996826" cy="996825"/>
              <a:chOff x="2586038" y="2761615"/>
              <a:chExt cx="1334770" cy="1334770"/>
            </a:xfrm>
          </p:grpSpPr>
          <p:sp>
            <p:nvSpPr>
              <p:cNvPr id="81" name="椭圆 80"/>
              <p:cNvSpPr/>
              <p:nvPr/>
            </p:nvSpPr>
            <p:spPr>
              <a:xfrm>
                <a:off x="2586038" y="2761615"/>
                <a:ext cx="1334770" cy="13347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7364583" y="3844616"/>
              <a:ext cx="996826" cy="996825"/>
              <a:chOff x="2586038" y="2761615"/>
              <a:chExt cx="1334770" cy="1334770"/>
            </a:xfrm>
          </p:grpSpPr>
          <p:sp>
            <p:nvSpPr>
              <p:cNvPr id="84" name="椭圆 83"/>
              <p:cNvSpPr/>
              <p:nvPr/>
            </p:nvSpPr>
            <p:spPr>
              <a:xfrm>
                <a:off x="2586038" y="2761615"/>
                <a:ext cx="1334770" cy="133477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a:off x="6871759" y="1447800"/>
              <a:ext cx="996826" cy="996825"/>
              <a:chOff x="2586038" y="2761615"/>
              <a:chExt cx="1334770" cy="1334770"/>
            </a:xfrm>
          </p:grpSpPr>
          <p:sp>
            <p:nvSpPr>
              <p:cNvPr id="87" name="椭圆 86"/>
              <p:cNvSpPr/>
              <p:nvPr/>
            </p:nvSpPr>
            <p:spPr>
              <a:xfrm>
                <a:off x="2586038" y="2761615"/>
                <a:ext cx="1334770" cy="13347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椭圆 87"/>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4064233" y="2380605"/>
              <a:ext cx="527710" cy="461665"/>
            </a:xfrm>
            <a:prstGeom prst="rect">
              <a:avLst/>
            </a:prstGeom>
            <a:noFill/>
          </p:spPr>
          <p:txBody>
            <a:bodyPr wrap="none" rtlCol="0">
              <a:spAutoFit/>
            </a:bodyPr>
            <a:lstStyle/>
            <a:p>
              <a:pPr algn="ctr"/>
              <a:r>
                <a:rPr lang="en-US" altLang="zh-CN" sz="2400" b="1" dirty="0">
                  <a:solidFill>
                    <a:schemeClr val="accent1"/>
                  </a:solidFill>
                </a:rPr>
                <a:t>01</a:t>
              </a:r>
              <a:endParaRPr lang="zh-CN" altLang="en-US" sz="2400" b="1" dirty="0">
                <a:solidFill>
                  <a:schemeClr val="accent1"/>
                </a:solidFill>
              </a:endParaRPr>
            </a:p>
          </p:txBody>
        </p:sp>
        <p:sp>
          <p:nvSpPr>
            <p:cNvPr id="121" name="文本框 120"/>
            <p:cNvSpPr txBox="1"/>
            <p:nvPr/>
          </p:nvSpPr>
          <p:spPr>
            <a:xfrm>
              <a:off x="7100728" y="1715381"/>
              <a:ext cx="527709" cy="461665"/>
            </a:xfrm>
            <a:prstGeom prst="rect">
              <a:avLst/>
            </a:prstGeom>
            <a:noFill/>
          </p:spPr>
          <p:txBody>
            <a:bodyPr wrap="none" rtlCol="0">
              <a:spAutoFit/>
            </a:bodyPr>
            <a:lstStyle/>
            <a:p>
              <a:pPr algn="ctr"/>
              <a:r>
                <a:rPr lang="en-US" altLang="zh-CN" sz="2400" b="1" dirty="0">
                  <a:solidFill>
                    <a:schemeClr val="accent3"/>
                  </a:solidFill>
                </a:rPr>
                <a:t>02</a:t>
              </a:r>
              <a:endParaRPr lang="zh-CN" altLang="en-US" sz="2400" b="1" dirty="0">
                <a:solidFill>
                  <a:schemeClr val="accent3"/>
                </a:solidFill>
              </a:endParaRPr>
            </a:p>
          </p:txBody>
        </p:sp>
        <p:sp>
          <p:nvSpPr>
            <p:cNvPr id="122" name="文本框 121"/>
            <p:cNvSpPr txBox="1"/>
            <p:nvPr/>
          </p:nvSpPr>
          <p:spPr>
            <a:xfrm>
              <a:off x="7598429" y="4112195"/>
              <a:ext cx="527709" cy="461665"/>
            </a:xfrm>
            <a:prstGeom prst="rect">
              <a:avLst/>
            </a:prstGeom>
            <a:noFill/>
          </p:spPr>
          <p:txBody>
            <a:bodyPr wrap="none" rtlCol="0">
              <a:spAutoFit/>
            </a:bodyPr>
            <a:lstStyle/>
            <a:p>
              <a:pPr algn="ctr"/>
              <a:r>
                <a:rPr lang="en-US" altLang="zh-CN" sz="2400" b="1" dirty="0">
                  <a:solidFill>
                    <a:schemeClr val="accent5"/>
                  </a:solidFill>
                </a:rPr>
                <a:t>03</a:t>
              </a:r>
              <a:endParaRPr lang="zh-CN" altLang="en-US" sz="2400" b="1" dirty="0">
                <a:solidFill>
                  <a:schemeClr val="accent5"/>
                </a:solidFill>
              </a:endParaRPr>
            </a:p>
          </p:txBody>
        </p:sp>
        <p:sp>
          <p:nvSpPr>
            <p:cNvPr id="123" name="文本框 122"/>
            <p:cNvSpPr txBox="1"/>
            <p:nvPr/>
          </p:nvSpPr>
          <p:spPr>
            <a:xfrm>
              <a:off x="4798701" y="4956669"/>
              <a:ext cx="527709" cy="461665"/>
            </a:xfrm>
            <a:prstGeom prst="rect">
              <a:avLst/>
            </a:prstGeom>
            <a:noFill/>
          </p:spPr>
          <p:txBody>
            <a:bodyPr wrap="none" rtlCol="0">
              <a:spAutoFit/>
            </a:bodyPr>
            <a:lstStyle/>
            <a:p>
              <a:pPr algn="ctr"/>
              <a:r>
                <a:rPr lang="en-US" altLang="zh-CN" sz="2400" b="1" dirty="0">
                  <a:solidFill>
                    <a:schemeClr val="accent6"/>
                  </a:solidFill>
                </a:rPr>
                <a:t>04</a:t>
              </a:r>
              <a:endParaRPr lang="zh-CN" altLang="en-US" sz="2400" b="1" dirty="0">
                <a:solidFill>
                  <a:schemeClr val="accent6"/>
                </a:solidFill>
              </a:endParaRPr>
            </a:p>
          </p:txBody>
        </p:sp>
      </p:grpSp>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项目原理分析</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pic>
        <p:nvPicPr>
          <p:cNvPr id="28" name="图片占位符 27"/>
          <p:cNvPicPr>
            <a:picLocks noGrp="1" noChangeAspect="1"/>
          </p:cNvPicPr>
          <p:nvPr>
            <p:ph type="pic" sz="quarter" idx="10"/>
          </p:nvPr>
        </p:nvPicPr>
        <p:blipFill>
          <a:blip r:embed="rId1" cstate="screen"/>
          <a:srcRect/>
          <a:stretch>
            <a:fillRect/>
          </a:stretch>
        </p:blipFill>
        <p:spPr/>
      </p:pic>
      <p:sp>
        <p:nvSpPr>
          <p:cNvPr id="124" name="矩形 123"/>
          <p:cNvSpPr/>
          <p:nvPr/>
        </p:nvSpPr>
        <p:spPr>
          <a:xfrm>
            <a:off x="8024060" y="1565408"/>
            <a:ext cx="3096250"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125" name="矩形 124"/>
          <p:cNvSpPr/>
          <p:nvPr/>
        </p:nvSpPr>
        <p:spPr>
          <a:xfrm>
            <a:off x="1274679" y="4956669"/>
            <a:ext cx="3096250" cy="609398"/>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126" name="矩形 125"/>
          <p:cNvSpPr/>
          <p:nvPr/>
        </p:nvSpPr>
        <p:spPr>
          <a:xfrm>
            <a:off x="8478358" y="3989880"/>
            <a:ext cx="2641952" cy="867930"/>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127" name="矩形 126"/>
          <p:cNvSpPr/>
          <p:nvPr/>
        </p:nvSpPr>
        <p:spPr>
          <a:xfrm>
            <a:off x="1274678" y="2177547"/>
            <a:ext cx="2465475"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1" accel="10000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ppt_x"/>
                                          </p:val>
                                        </p:tav>
                                        <p:tav tm="100000">
                                          <p:val>
                                            <p:strVal val="#ppt_x"/>
                                          </p:val>
                                        </p:tav>
                                      </p:tavLst>
                                    </p:anim>
                                    <p:anim calcmode="lin" valueType="num">
                                      <p:cBhvr additive="base">
                                        <p:cTn id="15" dur="500" fill="hold"/>
                                        <p:tgtEl>
                                          <p:spTgt spid="28"/>
                                        </p:tgtEl>
                                        <p:attrNameLst>
                                          <p:attrName>ppt_y</p:attrName>
                                        </p:attrNameLst>
                                      </p:cBhvr>
                                      <p:tavLst>
                                        <p:tav tm="0">
                                          <p:val>
                                            <p:strVal val="0-#ppt_h/2"/>
                                          </p:val>
                                        </p:tav>
                                        <p:tav tm="100000">
                                          <p:val>
                                            <p:strVal val="#ppt_y"/>
                                          </p:val>
                                        </p:tav>
                                      </p:tavLst>
                                    </p:anim>
                                  </p:childTnLst>
                                </p:cTn>
                              </p:par>
                              <p:par>
                                <p:cTn id="16" presetID="6" presetClass="emph" presetSubtype="0" accel="100000" fill="hold" nodeType="withEffect">
                                  <p:stCondLst>
                                    <p:cond delay="0"/>
                                  </p:stCondLst>
                                  <p:childTnLst>
                                    <p:animScale>
                                      <p:cBhvr>
                                        <p:cTn id="17" dur="500" fill="hold"/>
                                        <p:tgtEl>
                                          <p:spTgt spid="28"/>
                                        </p:tgtEl>
                                      </p:cBhvr>
                                      <p:by x="100000" y="120000"/>
                                    </p:animScale>
                                  </p:childTnLst>
                                </p:cTn>
                              </p:par>
                              <p:par>
                                <p:cTn id="18" presetID="6" presetClass="emph" presetSubtype="0" accel="100000" fill="hold" nodeType="withEffect">
                                  <p:stCondLst>
                                    <p:cond delay="0"/>
                                  </p:stCondLst>
                                  <p:childTnLst>
                                    <p:animScale>
                                      <p:cBhvr>
                                        <p:cTn id="19" dur="500" fill="hold"/>
                                        <p:tgtEl>
                                          <p:spTgt spid="28"/>
                                        </p:tgtEl>
                                      </p:cBhvr>
                                      <p:by x="80000" y="100000"/>
                                    </p:animScale>
                                  </p:childTnLst>
                                </p:cTn>
                              </p:par>
                              <p:par>
                                <p:cTn id="20" presetID="6" presetClass="emph" presetSubtype="0" decel="100000" autoRev="1" fill="hold" nodeType="withEffect">
                                  <p:stCondLst>
                                    <p:cond delay="500"/>
                                  </p:stCondLst>
                                  <p:childTnLst>
                                    <p:animScale>
                                      <p:cBhvr>
                                        <p:cTn id="21" dur="250" fill="hold"/>
                                        <p:tgtEl>
                                          <p:spTgt spid="28"/>
                                        </p:tgtEl>
                                      </p:cBhvr>
                                      <p:by x="150000" y="100000"/>
                                    </p:animScale>
                                  </p:childTnLst>
                                </p:cTn>
                              </p:par>
                              <p:par>
                                <p:cTn id="22" presetID="6" presetClass="emph" presetSubtype="0" decel="100000" autoRev="1" fill="hold" nodeType="withEffect">
                                  <p:stCondLst>
                                    <p:cond delay="500"/>
                                  </p:stCondLst>
                                  <p:childTnLst>
                                    <p:animScale>
                                      <p:cBhvr>
                                        <p:cTn id="23" dur="250" fill="hold"/>
                                        <p:tgtEl>
                                          <p:spTgt spid="28"/>
                                        </p:tgtEl>
                                      </p:cBhvr>
                                      <p:by x="100000" y="80000"/>
                                    </p:animScale>
                                  </p:childTnLst>
                                </p:cTn>
                              </p:par>
                              <p:par>
                                <p:cTn id="24" presetID="6" presetClass="emph" presetSubtype="0" accel="51000" fill="hold" nodeType="withEffect">
                                  <p:stCondLst>
                                    <p:cond delay="1000"/>
                                  </p:stCondLst>
                                  <p:childTnLst>
                                    <p:animScale>
                                      <p:cBhvr>
                                        <p:cTn id="25" dur="250" fill="hold"/>
                                        <p:tgtEl>
                                          <p:spTgt spid="28"/>
                                        </p:tgtEl>
                                      </p:cBhvr>
                                      <p:by x="130000" y="100000"/>
                                    </p:animScale>
                                  </p:childTnLst>
                                </p:cTn>
                              </p:par>
                              <p:par>
                                <p:cTn id="26" presetID="6" presetClass="emph" presetSubtype="0" accel="56000" fill="hold" nodeType="withEffect">
                                  <p:stCondLst>
                                    <p:cond delay="1000"/>
                                  </p:stCondLst>
                                  <p:childTnLst>
                                    <p:animScale>
                                      <p:cBhvr>
                                        <p:cTn id="27" dur="250" fill="hold"/>
                                        <p:tgtEl>
                                          <p:spTgt spid="28"/>
                                        </p:tgtEl>
                                      </p:cBhvr>
                                      <p:by x="100000" y="80000"/>
                                    </p:animScale>
                                  </p:childTnLst>
                                </p:cTn>
                              </p:par>
                              <p:par>
                                <p:cTn id="28" presetID="6" presetClass="emph" presetSubtype="0" fill="hold" nodeType="withEffect">
                                  <p:stCondLst>
                                    <p:cond delay="1250"/>
                                  </p:stCondLst>
                                  <p:childTnLst>
                                    <p:animScale>
                                      <p:cBhvr>
                                        <p:cTn id="29" dur="250" fill="hold"/>
                                        <p:tgtEl>
                                          <p:spTgt spid="28"/>
                                        </p:tgtEl>
                                      </p:cBhvr>
                                      <p:by x="97000" y="100000"/>
                                    </p:animScale>
                                  </p:childTnLst>
                                </p:cTn>
                              </p:par>
                              <p:par>
                                <p:cTn id="30" presetID="6" presetClass="emph" presetSubtype="0" fill="hold" nodeType="withEffect">
                                  <p:stCondLst>
                                    <p:cond delay="1250"/>
                                  </p:stCondLst>
                                  <p:childTnLst>
                                    <p:animScale>
                                      <p:cBhvr>
                                        <p:cTn id="31" dur="250" fill="hold"/>
                                        <p:tgtEl>
                                          <p:spTgt spid="28"/>
                                        </p:tgtEl>
                                      </p:cBhvr>
                                      <p:by x="100000" y="107000"/>
                                    </p:animScale>
                                  </p:childTnLst>
                                </p:cTn>
                              </p:par>
                            </p:childTnLst>
                          </p:cTn>
                        </p:par>
                        <p:par>
                          <p:cTn id="32" fill="hold">
                            <p:stCondLst>
                              <p:cond delay="1500"/>
                            </p:stCondLst>
                            <p:childTnLst>
                              <p:par>
                                <p:cTn id="33" presetID="2" presetClass="entr" presetSubtype="8" decel="100000" fill="hold" grpId="0" nodeType="afterEffect">
                                  <p:stCondLst>
                                    <p:cond delay="0"/>
                                  </p:stCondLst>
                                  <p:childTnLst>
                                    <p:set>
                                      <p:cBhvr>
                                        <p:cTn id="34" dur="1" fill="hold">
                                          <p:stCondLst>
                                            <p:cond delay="0"/>
                                          </p:stCondLst>
                                        </p:cTn>
                                        <p:tgtEl>
                                          <p:spTgt spid="127"/>
                                        </p:tgtEl>
                                        <p:attrNameLst>
                                          <p:attrName>style.visibility</p:attrName>
                                        </p:attrNameLst>
                                      </p:cBhvr>
                                      <p:to>
                                        <p:strVal val="visible"/>
                                      </p:to>
                                    </p:set>
                                    <p:anim calcmode="lin" valueType="num">
                                      <p:cBhvr additive="base">
                                        <p:cTn id="35" dur="500" fill="hold"/>
                                        <p:tgtEl>
                                          <p:spTgt spid="127"/>
                                        </p:tgtEl>
                                        <p:attrNameLst>
                                          <p:attrName>ppt_x</p:attrName>
                                        </p:attrNameLst>
                                      </p:cBhvr>
                                      <p:tavLst>
                                        <p:tav tm="0">
                                          <p:val>
                                            <p:strVal val="0-#ppt_w/2"/>
                                          </p:val>
                                        </p:tav>
                                        <p:tav tm="100000">
                                          <p:val>
                                            <p:strVal val="#ppt_x"/>
                                          </p:val>
                                        </p:tav>
                                      </p:tavLst>
                                    </p:anim>
                                    <p:anim calcmode="lin" valueType="num">
                                      <p:cBhvr additive="base">
                                        <p:cTn id="36" dur="500" fill="hold"/>
                                        <p:tgtEl>
                                          <p:spTgt spid="12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2" decel="100000" fill="hold" grpId="0" nodeType="afterEffect">
                                  <p:stCondLst>
                                    <p:cond delay="0"/>
                                  </p:stCondLst>
                                  <p:childTnLst>
                                    <p:set>
                                      <p:cBhvr>
                                        <p:cTn id="39" dur="1" fill="hold">
                                          <p:stCondLst>
                                            <p:cond delay="0"/>
                                          </p:stCondLst>
                                        </p:cTn>
                                        <p:tgtEl>
                                          <p:spTgt spid="124"/>
                                        </p:tgtEl>
                                        <p:attrNameLst>
                                          <p:attrName>style.visibility</p:attrName>
                                        </p:attrNameLst>
                                      </p:cBhvr>
                                      <p:to>
                                        <p:strVal val="visible"/>
                                      </p:to>
                                    </p:set>
                                    <p:anim calcmode="lin" valueType="num">
                                      <p:cBhvr additive="base">
                                        <p:cTn id="40" dur="500" fill="hold"/>
                                        <p:tgtEl>
                                          <p:spTgt spid="124"/>
                                        </p:tgtEl>
                                        <p:attrNameLst>
                                          <p:attrName>ppt_x</p:attrName>
                                        </p:attrNameLst>
                                      </p:cBhvr>
                                      <p:tavLst>
                                        <p:tav tm="0">
                                          <p:val>
                                            <p:strVal val="1+#ppt_w/2"/>
                                          </p:val>
                                        </p:tav>
                                        <p:tav tm="100000">
                                          <p:val>
                                            <p:strVal val="#ppt_x"/>
                                          </p:val>
                                        </p:tav>
                                      </p:tavLst>
                                    </p:anim>
                                    <p:anim calcmode="lin" valueType="num">
                                      <p:cBhvr additive="base">
                                        <p:cTn id="41" dur="500" fill="hold"/>
                                        <p:tgtEl>
                                          <p:spTgt spid="124"/>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2" decel="100000" fill="hold" grpId="0" nodeType="afterEffect">
                                  <p:stCondLst>
                                    <p:cond delay="0"/>
                                  </p:stCondLst>
                                  <p:childTnLst>
                                    <p:set>
                                      <p:cBhvr>
                                        <p:cTn id="44" dur="1" fill="hold">
                                          <p:stCondLst>
                                            <p:cond delay="0"/>
                                          </p:stCondLst>
                                        </p:cTn>
                                        <p:tgtEl>
                                          <p:spTgt spid="126"/>
                                        </p:tgtEl>
                                        <p:attrNameLst>
                                          <p:attrName>style.visibility</p:attrName>
                                        </p:attrNameLst>
                                      </p:cBhvr>
                                      <p:to>
                                        <p:strVal val="visible"/>
                                      </p:to>
                                    </p:set>
                                    <p:anim calcmode="lin" valueType="num">
                                      <p:cBhvr additive="base">
                                        <p:cTn id="45" dur="500" fill="hold"/>
                                        <p:tgtEl>
                                          <p:spTgt spid="126"/>
                                        </p:tgtEl>
                                        <p:attrNameLst>
                                          <p:attrName>ppt_x</p:attrName>
                                        </p:attrNameLst>
                                      </p:cBhvr>
                                      <p:tavLst>
                                        <p:tav tm="0">
                                          <p:val>
                                            <p:strVal val="1+#ppt_w/2"/>
                                          </p:val>
                                        </p:tav>
                                        <p:tav tm="100000">
                                          <p:val>
                                            <p:strVal val="#ppt_x"/>
                                          </p:val>
                                        </p:tav>
                                      </p:tavLst>
                                    </p:anim>
                                    <p:anim calcmode="lin" valueType="num">
                                      <p:cBhvr additive="base">
                                        <p:cTn id="46" dur="500" fill="hold"/>
                                        <p:tgtEl>
                                          <p:spTgt spid="12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2" presetClass="entr" presetSubtype="8" decel="100000" fill="hold" grpId="0" nodeType="afterEffect">
                                  <p:stCondLst>
                                    <p:cond delay="0"/>
                                  </p:stCondLst>
                                  <p:childTnLst>
                                    <p:set>
                                      <p:cBhvr>
                                        <p:cTn id="49" dur="1" fill="hold">
                                          <p:stCondLst>
                                            <p:cond delay="0"/>
                                          </p:stCondLst>
                                        </p:cTn>
                                        <p:tgtEl>
                                          <p:spTgt spid="125"/>
                                        </p:tgtEl>
                                        <p:attrNameLst>
                                          <p:attrName>style.visibility</p:attrName>
                                        </p:attrNameLst>
                                      </p:cBhvr>
                                      <p:to>
                                        <p:strVal val="visible"/>
                                      </p:to>
                                    </p:set>
                                    <p:anim calcmode="lin" valueType="num">
                                      <p:cBhvr additive="base">
                                        <p:cTn id="50" dur="500" fill="hold"/>
                                        <p:tgtEl>
                                          <p:spTgt spid="125"/>
                                        </p:tgtEl>
                                        <p:attrNameLst>
                                          <p:attrName>ppt_x</p:attrName>
                                        </p:attrNameLst>
                                      </p:cBhvr>
                                      <p:tavLst>
                                        <p:tav tm="0">
                                          <p:val>
                                            <p:strVal val="0-#ppt_w/2"/>
                                          </p:val>
                                        </p:tav>
                                        <p:tav tm="100000">
                                          <p:val>
                                            <p:strVal val="#ppt_x"/>
                                          </p:val>
                                        </p:tav>
                                      </p:tavLst>
                                    </p:anim>
                                    <p:anim calcmode="lin" valueType="num">
                                      <p:cBhvr additive="base">
                                        <p:cTn id="51" dur="500" fill="hold"/>
                                        <p:tgtEl>
                                          <p:spTgt spid="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项目原理分析</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graphicFrame>
        <p:nvGraphicFramePr>
          <p:cNvPr id="18" name="图表 17"/>
          <p:cNvGraphicFramePr/>
          <p:nvPr/>
        </p:nvGraphicFramePr>
        <p:xfrm>
          <a:off x="-541080" y="1489154"/>
          <a:ext cx="8664353" cy="4627915"/>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组合 1"/>
          <p:cNvGrpSpPr/>
          <p:nvPr/>
        </p:nvGrpSpPr>
        <p:grpSpPr>
          <a:xfrm>
            <a:off x="6801918" y="2247313"/>
            <a:ext cx="3947599" cy="1280732"/>
            <a:chOff x="6801918" y="2247313"/>
            <a:chExt cx="3947599" cy="1280732"/>
          </a:xfrm>
        </p:grpSpPr>
        <p:sp>
          <p:nvSpPr>
            <p:cNvPr id="45" name="矩形 44"/>
            <p:cNvSpPr/>
            <p:nvPr/>
          </p:nvSpPr>
          <p:spPr>
            <a:xfrm>
              <a:off x="6801918" y="2660115"/>
              <a:ext cx="3947599"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6" name="矩形 45"/>
            <p:cNvSpPr/>
            <p:nvPr/>
          </p:nvSpPr>
          <p:spPr>
            <a:xfrm>
              <a:off x="6801918" y="2247313"/>
              <a:ext cx="2241974" cy="429861"/>
            </a:xfrm>
            <a:prstGeom prst="rect">
              <a:avLst/>
            </a:prstGeom>
          </p:spPr>
          <p:txBody>
            <a:bodyPr wrap="square">
              <a:spAutoFit/>
            </a:bodyPr>
            <a:lstStyle/>
            <a:p>
              <a:pPr algn="just">
                <a:lnSpc>
                  <a:spcPct val="120000"/>
                </a:lnSpc>
              </a:pPr>
              <a:r>
                <a:rPr lang="zh-CN" altLang="en-US" sz="2000" b="1" dirty="0">
                  <a:solidFill>
                    <a:schemeClr val="accent1"/>
                  </a:solidFill>
                </a:rPr>
                <a:t>标题文字添加</a:t>
              </a:r>
              <a:endParaRPr lang="zh-CN" altLang="en-US" sz="2000" b="1" dirty="0">
                <a:solidFill>
                  <a:schemeClr val="accent1"/>
                </a:solidFill>
              </a:endParaRPr>
            </a:p>
          </p:txBody>
        </p:sp>
      </p:grpSp>
      <p:grpSp>
        <p:nvGrpSpPr>
          <p:cNvPr id="14" name="组合 13"/>
          <p:cNvGrpSpPr/>
          <p:nvPr/>
        </p:nvGrpSpPr>
        <p:grpSpPr>
          <a:xfrm>
            <a:off x="6801918" y="3876883"/>
            <a:ext cx="3947599" cy="1280732"/>
            <a:chOff x="6801918" y="3876883"/>
            <a:chExt cx="3947599" cy="1280732"/>
          </a:xfrm>
        </p:grpSpPr>
        <p:sp>
          <p:nvSpPr>
            <p:cNvPr id="48" name="矩形 47"/>
            <p:cNvSpPr/>
            <p:nvPr/>
          </p:nvSpPr>
          <p:spPr>
            <a:xfrm>
              <a:off x="6801918" y="4289685"/>
              <a:ext cx="3947599"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9" name="矩形 48"/>
            <p:cNvSpPr/>
            <p:nvPr/>
          </p:nvSpPr>
          <p:spPr>
            <a:xfrm>
              <a:off x="6801918" y="3876883"/>
              <a:ext cx="2241974" cy="429861"/>
            </a:xfrm>
            <a:prstGeom prst="rect">
              <a:avLst/>
            </a:prstGeom>
          </p:spPr>
          <p:txBody>
            <a:bodyPr wrap="square">
              <a:spAutoFit/>
            </a:bodyPr>
            <a:lstStyle/>
            <a:p>
              <a:pPr algn="just">
                <a:lnSpc>
                  <a:spcPct val="120000"/>
                </a:lnSpc>
              </a:pPr>
              <a:r>
                <a:rPr lang="zh-CN" altLang="en-US" sz="2000" b="1" dirty="0">
                  <a:solidFill>
                    <a:schemeClr val="accent3"/>
                  </a:solidFill>
                </a:rPr>
                <a:t>标题文字添加</a:t>
              </a:r>
              <a:endParaRPr lang="zh-CN" altLang="en-US" sz="2000" b="1" dirty="0">
                <a:solidFill>
                  <a:schemeClr val="accent3"/>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1+#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04</a:t>
                </a:r>
                <a:endParaRPr kumimoji="0" lang="zh-CN" altLang="en-US"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pPr lvl="0"/>
              <a:r>
                <a:rPr lang="zh-CN" altLang="en-US" sz="3600" b="1" dirty="0">
                  <a:solidFill>
                    <a:srgbClr val="778495">
                      <a:lumMod val="50000"/>
                    </a:srgbClr>
                  </a:solidFill>
                </a:rPr>
                <a:t>项目方案设计</a:t>
              </a:r>
              <a:endParaRPr lang="zh-CN" altLang="en-US" sz="3600" b="1" dirty="0">
                <a:solidFill>
                  <a:srgbClr val="778495">
                    <a:lumMod val="50000"/>
                  </a:srgbClr>
                </a:solidFill>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项目方案设计</a:t>
            </a:r>
            <a:endParaRPr lang="zh-CN" altLang="en-US" sz="2400" b="1" dirty="0">
              <a:solidFill>
                <a:schemeClr val="bg1"/>
              </a:solidFill>
              <a:effectLst>
                <a:outerShdw blurRad="38100" dist="38100" dir="2700000" algn="tl">
                  <a:srgbClr val="000000">
                    <a:alpha val="43137"/>
                  </a:srgbClr>
                </a:outerShdw>
              </a:effectLst>
            </a:endParaRPr>
          </a:p>
        </p:txBody>
      </p:sp>
      <p:grpSp>
        <p:nvGrpSpPr>
          <p:cNvPr id="2" name="组合 1"/>
          <p:cNvGrpSpPr/>
          <p:nvPr/>
        </p:nvGrpSpPr>
        <p:grpSpPr>
          <a:xfrm>
            <a:off x="1477021" y="1689992"/>
            <a:ext cx="2018810" cy="3438298"/>
            <a:chOff x="1078834" y="1317249"/>
            <a:chExt cx="2881540" cy="4907643"/>
          </a:xfrm>
        </p:grpSpPr>
        <p:sp>
          <p:nvSpPr>
            <p:cNvPr id="14" name="圆角矩形 2"/>
            <p:cNvSpPr/>
            <p:nvPr/>
          </p:nvSpPr>
          <p:spPr>
            <a:xfrm>
              <a:off x="1078834" y="1317249"/>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4"/>
            <p:cNvSpPr/>
            <p:nvPr/>
          </p:nvSpPr>
          <p:spPr>
            <a:xfrm>
              <a:off x="2004010" y="1530704"/>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矩形 32"/>
          <p:cNvSpPr/>
          <p:nvPr/>
        </p:nvSpPr>
        <p:spPr>
          <a:xfrm>
            <a:off x="1365439" y="5341871"/>
            <a:ext cx="2241974" cy="429861"/>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nvGrpSpPr>
          <p:cNvPr id="38" name="组合 37"/>
          <p:cNvGrpSpPr/>
          <p:nvPr/>
        </p:nvGrpSpPr>
        <p:grpSpPr>
          <a:xfrm>
            <a:off x="3889290" y="1689992"/>
            <a:ext cx="2018810" cy="3438298"/>
            <a:chOff x="1078834" y="1317249"/>
            <a:chExt cx="2881540" cy="4907643"/>
          </a:xfrm>
        </p:grpSpPr>
        <p:sp>
          <p:nvSpPr>
            <p:cNvPr id="40" name="圆角矩形 2"/>
            <p:cNvSpPr/>
            <p:nvPr/>
          </p:nvSpPr>
          <p:spPr>
            <a:xfrm>
              <a:off x="1078834" y="1317249"/>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
            <p:cNvSpPr/>
            <p:nvPr/>
          </p:nvSpPr>
          <p:spPr>
            <a:xfrm>
              <a:off x="2004010" y="1530704"/>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矩形 36"/>
          <p:cNvSpPr/>
          <p:nvPr/>
        </p:nvSpPr>
        <p:spPr>
          <a:xfrm>
            <a:off x="3777708" y="5341871"/>
            <a:ext cx="2241974" cy="429861"/>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nvGrpSpPr>
          <p:cNvPr id="45" name="组合 44"/>
          <p:cNvGrpSpPr/>
          <p:nvPr/>
        </p:nvGrpSpPr>
        <p:grpSpPr>
          <a:xfrm>
            <a:off x="6301559" y="1689992"/>
            <a:ext cx="2018810" cy="3438298"/>
            <a:chOff x="1078834" y="1317249"/>
            <a:chExt cx="2881540" cy="4907643"/>
          </a:xfrm>
        </p:grpSpPr>
        <p:sp>
          <p:nvSpPr>
            <p:cNvPr id="47" name="圆角矩形 2"/>
            <p:cNvSpPr/>
            <p:nvPr/>
          </p:nvSpPr>
          <p:spPr>
            <a:xfrm>
              <a:off x="1078834" y="1317249"/>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4"/>
            <p:cNvSpPr/>
            <p:nvPr/>
          </p:nvSpPr>
          <p:spPr>
            <a:xfrm>
              <a:off x="2004010" y="1530704"/>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43"/>
          <p:cNvSpPr/>
          <p:nvPr/>
        </p:nvSpPr>
        <p:spPr>
          <a:xfrm>
            <a:off x="6189977" y="5341871"/>
            <a:ext cx="2241974" cy="429861"/>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nvGrpSpPr>
          <p:cNvPr id="52" name="组合 51"/>
          <p:cNvGrpSpPr/>
          <p:nvPr/>
        </p:nvGrpSpPr>
        <p:grpSpPr>
          <a:xfrm>
            <a:off x="8713827" y="1689992"/>
            <a:ext cx="2018810" cy="3438298"/>
            <a:chOff x="1078834" y="1317249"/>
            <a:chExt cx="2881540" cy="4907643"/>
          </a:xfrm>
        </p:grpSpPr>
        <p:sp>
          <p:nvSpPr>
            <p:cNvPr id="54" name="圆角矩形 2"/>
            <p:cNvSpPr/>
            <p:nvPr/>
          </p:nvSpPr>
          <p:spPr>
            <a:xfrm>
              <a:off x="1078834" y="1317249"/>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圆角矩形 4"/>
            <p:cNvSpPr/>
            <p:nvPr/>
          </p:nvSpPr>
          <p:spPr>
            <a:xfrm>
              <a:off x="2004010" y="1530704"/>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1" name="矩形 50"/>
          <p:cNvSpPr/>
          <p:nvPr/>
        </p:nvSpPr>
        <p:spPr>
          <a:xfrm>
            <a:off x="8602245" y="5341871"/>
            <a:ext cx="2241974" cy="429861"/>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pic>
        <p:nvPicPr>
          <p:cNvPr id="61" name="图片占位符 60"/>
          <p:cNvPicPr>
            <a:picLocks noGrp="1" noChangeAspect="1"/>
          </p:cNvPicPr>
          <p:nvPr>
            <p:ph type="pic" sz="quarter" idx="10"/>
          </p:nvPr>
        </p:nvPicPr>
        <p:blipFill>
          <a:blip r:embed="rId1" cstate="screen"/>
          <a:srcRect/>
          <a:stretch>
            <a:fillRect/>
          </a:stretch>
        </p:blipFill>
        <p:spPr/>
      </p:pic>
      <p:pic>
        <p:nvPicPr>
          <p:cNvPr id="63" name="图片占位符 62"/>
          <p:cNvPicPr>
            <a:picLocks noGrp="1" noChangeAspect="1"/>
          </p:cNvPicPr>
          <p:nvPr>
            <p:ph type="pic" sz="quarter" idx="11"/>
          </p:nvPr>
        </p:nvPicPr>
        <p:blipFill>
          <a:blip r:embed="rId2" cstate="screen"/>
          <a:srcRect/>
          <a:stretch>
            <a:fillRect/>
          </a:stretch>
        </p:blipFill>
        <p:spPr/>
      </p:pic>
      <p:pic>
        <p:nvPicPr>
          <p:cNvPr id="65" name="图片占位符 64"/>
          <p:cNvPicPr>
            <a:picLocks noGrp="1" noChangeAspect="1"/>
          </p:cNvPicPr>
          <p:nvPr>
            <p:ph type="pic" sz="quarter" idx="12"/>
          </p:nvPr>
        </p:nvPicPr>
        <p:blipFill>
          <a:blip r:embed="rId3" cstate="screen"/>
          <a:srcRect/>
          <a:stretch>
            <a:fillRect/>
          </a:stretch>
        </p:blipFill>
        <p:spPr/>
      </p:pic>
      <p:pic>
        <p:nvPicPr>
          <p:cNvPr id="67" name="图片占位符 66"/>
          <p:cNvPicPr>
            <a:picLocks noGrp="1" noChangeAspect="1"/>
          </p:cNvPicPr>
          <p:nvPr>
            <p:ph type="pic" sz="quarter" idx="13"/>
          </p:nvPr>
        </p:nvPicPr>
        <p:blipFill>
          <a:blip r:embed="rId4"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Effect transition="in" filter="fade">
                                      <p:cBhvr>
                                        <p:cTn id="29" dur="500"/>
                                        <p:tgtEl>
                                          <p:spTgt spid="45"/>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500"/>
                                        <p:tgtEl>
                                          <p:spTgt spid="6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p:cTn id="37" dur="500" fill="hold"/>
                                        <p:tgtEl>
                                          <p:spTgt spid="52"/>
                                        </p:tgtEl>
                                        <p:attrNameLst>
                                          <p:attrName>ppt_w</p:attrName>
                                        </p:attrNameLst>
                                      </p:cBhvr>
                                      <p:tavLst>
                                        <p:tav tm="0">
                                          <p:val>
                                            <p:fltVal val="0"/>
                                          </p:val>
                                        </p:tav>
                                        <p:tav tm="100000">
                                          <p:val>
                                            <p:strVal val="#ppt_w"/>
                                          </p:val>
                                        </p:tav>
                                      </p:tavLst>
                                    </p:anim>
                                    <p:anim calcmode="lin" valueType="num">
                                      <p:cBhvr>
                                        <p:cTn id="38" dur="500" fill="hold"/>
                                        <p:tgtEl>
                                          <p:spTgt spid="52"/>
                                        </p:tgtEl>
                                        <p:attrNameLst>
                                          <p:attrName>ppt_h</p:attrName>
                                        </p:attrNameLst>
                                      </p:cBhvr>
                                      <p:tavLst>
                                        <p:tav tm="0">
                                          <p:val>
                                            <p:fltVal val="0"/>
                                          </p:val>
                                        </p:tav>
                                        <p:tav tm="100000">
                                          <p:val>
                                            <p:strVal val="#ppt_h"/>
                                          </p:val>
                                        </p:tav>
                                      </p:tavLst>
                                    </p:anim>
                                    <p:animEffect transition="in" filter="fade">
                                      <p:cBhvr>
                                        <p:cTn id="39" dur="500"/>
                                        <p:tgtEl>
                                          <p:spTgt spid="52"/>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4"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p:cNvSpPr/>
          <p:nvPr/>
        </p:nvSpPr>
        <p:spPr>
          <a:xfrm>
            <a:off x="1029345" y="1712217"/>
            <a:ext cx="5165079" cy="3640834"/>
          </a:xfrm>
          <a:custGeom>
            <a:avLst/>
            <a:gdLst>
              <a:gd name="connsiteX0" fmla="*/ 965198 w 5165079"/>
              <a:gd name="connsiteY0" fmla="*/ 3507842 h 3640834"/>
              <a:gd name="connsiteX1" fmla="*/ 965198 w 5165079"/>
              <a:gd name="connsiteY1" fmla="*/ 3507843 h 3640834"/>
              <a:gd name="connsiteX2" fmla="*/ 965198 w 5165079"/>
              <a:gd name="connsiteY2" fmla="*/ 3507843 h 3640834"/>
              <a:gd name="connsiteX3" fmla="*/ 209365 w 5165079"/>
              <a:gd name="connsiteY3" fmla="*/ 0 h 3640834"/>
              <a:gd name="connsiteX4" fmla="*/ 4955714 w 5165079"/>
              <a:gd name="connsiteY4" fmla="*/ 0 h 3640834"/>
              <a:gd name="connsiteX5" fmla="*/ 5165079 w 5165079"/>
              <a:gd name="connsiteY5" fmla="*/ 209365 h 3640834"/>
              <a:gd name="connsiteX6" fmla="*/ 5165079 w 5165079"/>
              <a:gd name="connsiteY6" fmla="*/ 2571043 h 3640834"/>
              <a:gd name="connsiteX7" fmla="*/ 4955714 w 5165079"/>
              <a:gd name="connsiteY7" fmla="*/ 2780408 h 3640834"/>
              <a:gd name="connsiteX8" fmla="*/ 2695850 w 5165079"/>
              <a:gd name="connsiteY8" fmla="*/ 2780408 h 3640834"/>
              <a:gd name="connsiteX9" fmla="*/ 2695849 w 5165079"/>
              <a:gd name="connsiteY9" fmla="*/ 3374852 h 3640834"/>
              <a:gd name="connsiteX10" fmla="*/ 4066890 w 5165079"/>
              <a:gd name="connsiteY10" fmla="*/ 3374852 h 3640834"/>
              <a:gd name="connsiteX11" fmla="*/ 4199881 w 5165079"/>
              <a:gd name="connsiteY11" fmla="*/ 3507843 h 3640834"/>
              <a:gd name="connsiteX12" fmla="*/ 4199880 w 5165079"/>
              <a:gd name="connsiteY12" fmla="*/ 3507843 h 3640834"/>
              <a:gd name="connsiteX13" fmla="*/ 4066889 w 5165079"/>
              <a:gd name="connsiteY13" fmla="*/ 3640834 h 3640834"/>
              <a:gd name="connsiteX14" fmla="*/ 1098189 w 5165079"/>
              <a:gd name="connsiteY14" fmla="*/ 3640833 h 3640834"/>
              <a:gd name="connsiteX15" fmla="*/ 975649 w 5165079"/>
              <a:gd name="connsiteY15" fmla="*/ 3559608 h 3640834"/>
              <a:gd name="connsiteX16" fmla="*/ 965198 w 5165079"/>
              <a:gd name="connsiteY16" fmla="*/ 3507843 h 3640834"/>
              <a:gd name="connsiteX17" fmla="*/ 975649 w 5165079"/>
              <a:gd name="connsiteY17" fmla="*/ 3456077 h 3640834"/>
              <a:gd name="connsiteX18" fmla="*/ 1098189 w 5165079"/>
              <a:gd name="connsiteY18" fmla="*/ 3374852 h 3640834"/>
              <a:gd name="connsiteX19" fmla="*/ 2469228 w 5165079"/>
              <a:gd name="connsiteY19" fmla="*/ 3374852 h 3640834"/>
              <a:gd name="connsiteX20" fmla="*/ 2469228 w 5165079"/>
              <a:gd name="connsiteY20" fmla="*/ 2780408 h 3640834"/>
              <a:gd name="connsiteX21" fmla="*/ 209365 w 5165079"/>
              <a:gd name="connsiteY21" fmla="*/ 2780408 h 3640834"/>
              <a:gd name="connsiteX22" fmla="*/ 0 w 5165079"/>
              <a:gd name="connsiteY22" fmla="*/ 2571043 h 3640834"/>
              <a:gd name="connsiteX23" fmla="*/ 0 w 5165079"/>
              <a:gd name="connsiteY23" fmla="*/ 209365 h 3640834"/>
              <a:gd name="connsiteX24" fmla="*/ 209365 w 5165079"/>
              <a:gd name="connsiteY24" fmla="*/ 0 h 364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165079" h="3640834">
                <a:moveTo>
                  <a:pt x="965198" y="3507842"/>
                </a:moveTo>
                <a:lnTo>
                  <a:pt x="965198" y="3507843"/>
                </a:lnTo>
                <a:lnTo>
                  <a:pt x="965198" y="3507843"/>
                </a:lnTo>
                <a:close/>
                <a:moveTo>
                  <a:pt x="209365" y="0"/>
                </a:moveTo>
                <a:lnTo>
                  <a:pt x="4955714" y="0"/>
                </a:lnTo>
                <a:cubicBezTo>
                  <a:pt x="5071343" y="0"/>
                  <a:pt x="5165079" y="93736"/>
                  <a:pt x="5165079" y="209365"/>
                </a:cubicBezTo>
                <a:lnTo>
                  <a:pt x="5165079" y="2571043"/>
                </a:lnTo>
                <a:cubicBezTo>
                  <a:pt x="5165079" y="2686672"/>
                  <a:pt x="5071343" y="2780408"/>
                  <a:pt x="4955714" y="2780408"/>
                </a:cubicBezTo>
                <a:lnTo>
                  <a:pt x="2695850" y="2780408"/>
                </a:lnTo>
                <a:lnTo>
                  <a:pt x="2695849" y="3374852"/>
                </a:lnTo>
                <a:lnTo>
                  <a:pt x="4066890" y="3374852"/>
                </a:lnTo>
                <a:cubicBezTo>
                  <a:pt x="4140339" y="3374852"/>
                  <a:pt x="4199881" y="3434394"/>
                  <a:pt x="4199881" y="3507843"/>
                </a:cubicBezTo>
                <a:lnTo>
                  <a:pt x="4199880" y="3507843"/>
                </a:lnTo>
                <a:cubicBezTo>
                  <a:pt x="4199880" y="3581292"/>
                  <a:pt x="4140338" y="3640834"/>
                  <a:pt x="4066889" y="3640834"/>
                </a:cubicBezTo>
                <a:lnTo>
                  <a:pt x="1098189" y="3640833"/>
                </a:lnTo>
                <a:cubicBezTo>
                  <a:pt x="1043102" y="3640833"/>
                  <a:pt x="995838" y="3607341"/>
                  <a:pt x="975649" y="3559608"/>
                </a:cubicBezTo>
                <a:lnTo>
                  <a:pt x="965198" y="3507843"/>
                </a:lnTo>
                <a:lnTo>
                  <a:pt x="975649" y="3456077"/>
                </a:lnTo>
                <a:cubicBezTo>
                  <a:pt x="995838" y="3408345"/>
                  <a:pt x="1043102" y="3374852"/>
                  <a:pt x="1098189" y="3374852"/>
                </a:cubicBezTo>
                <a:lnTo>
                  <a:pt x="2469228" y="3374852"/>
                </a:lnTo>
                <a:lnTo>
                  <a:pt x="2469228" y="2780408"/>
                </a:lnTo>
                <a:lnTo>
                  <a:pt x="209365" y="2780408"/>
                </a:lnTo>
                <a:cubicBezTo>
                  <a:pt x="93736" y="2780408"/>
                  <a:pt x="0" y="2686672"/>
                  <a:pt x="0" y="2571043"/>
                </a:cubicBezTo>
                <a:lnTo>
                  <a:pt x="0" y="209365"/>
                </a:lnTo>
                <a:cubicBezTo>
                  <a:pt x="0" y="93736"/>
                  <a:pt x="93736" y="0"/>
                  <a:pt x="209365" y="0"/>
                </a:cubicBezTo>
                <a:close/>
              </a:path>
            </a:pathLst>
          </a:cu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项目方案设计</a:t>
            </a:r>
            <a:endParaRPr lang="zh-CN" altLang="en-US" sz="2400" b="1" dirty="0">
              <a:solidFill>
                <a:schemeClr val="bg1"/>
              </a:solidFill>
              <a:effectLst>
                <a:outerShdw blurRad="38100" dist="38100" dir="2700000" algn="tl">
                  <a:srgbClr val="000000">
                    <a:alpha val="43137"/>
                  </a:srgbClr>
                </a:outerShdw>
              </a:effectLst>
            </a:endParaRPr>
          </a:p>
        </p:txBody>
      </p:sp>
      <p:pic>
        <p:nvPicPr>
          <p:cNvPr id="19" name="图片占位符 18"/>
          <p:cNvPicPr>
            <a:picLocks noGrp="1" noChangeAspect="1"/>
          </p:cNvPicPr>
          <p:nvPr>
            <p:ph type="pic" sz="quarter" idx="10"/>
          </p:nvPr>
        </p:nvPicPr>
        <p:blipFill>
          <a:blip r:embed="rId1" cstate="screen"/>
          <a:srcRect/>
          <a:stretch>
            <a:fillRect/>
          </a:stretch>
        </p:blipFill>
        <p:spPr/>
      </p:pic>
      <p:sp>
        <p:nvSpPr>
          <p:cNvPr id="43" name="矩形 42"/>
          <p:cNvSpPr/>
          <p:nvPr/>
        </p:nvSpPr>
        <p:spPr>
          <a:xfrm>
            <a:off x="6500813" y="2227781"/>
            <a:ext cx="4725987" cy="1902059"/>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6" name="矩形 45"/>
          <p:cNvSpPr/>
          <p:nvPr/>
        </p:nvSpPr>
        <p:spPr>
          <a:xfrm>
            <a:off x="6500813" y="1712217"/>
            <a:ext cx="3024187" cy="461665"/>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sp>
        <p:nvSpPr>
          <p:cNvPr id="50" name="Freeform 5"/>
          <p:cNvSpPr/>
          <p:nvPr/>
        </p:nvSpPr>
        <p:spPr bwMode="auto">
          <a:xfrm rot="10800000">
            <a:off x="6734407" y="4541520"/>
            <a:ext cx="720812" cy="720812"/>
          </a:xfrm>
          <a:prstGeom prst="ellipse">
            <a:avLst/>
          </a:prstGeom>
          <a:noFill/>
          <a:ln w="12700">
            <a:solidFill>
              <a:schemeClr val="accent1"/>
            </a:soli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dirty="0">
              <a:solidFill>
                <a:prstClr val="black"/>
              </a:solidFill>
            </a:endParaRPr>
          </a:p>
        </p:txBody>
      </p:sp>
      <p:sp>
        <p:nvSpPr>
          <p:cNvPr id="26" name="椭圆 52"/>
          <p:cNvSpPr/>
          <p:nvPr/>
        </p:nvSpPr>
        <p:spPr>
          <a:xfrm>
            <a:off x="6955421" y="4712018"/>
            <a:ext cx="278781" cy="379816"/>
          </a:xfrm>
          <a:custGeom>
            <a:avLst/>
            <a:gdLst>
              <a:gd name="T0" fmla="*/ 21 w 183"/>
              <a:gd name="T1" fmla="*/ 33 h 250"/>
              <a:gd name="T2" fmla="*/ 62 w 183"/>
              <a:gd name="T3" fmla="*/ 56 h 250"/>
              <a:gd name="T4" fmla="*/ 124 w 183"/>
              <a:gd name="T5" fmla="*/ 90 h 250"/>
              <a:gd name="T6" fmla="*/ 131 w 183"/>
              <a:gd name="T7" fmla="*/ 102 h 250"/>
              <a:gd name="T8" fmla="*/ 131 w 183"/>
              <a:gd name="T9" fmla="*/ 239 h 250"/>
              <a:gd name="T10" fmla="*/ 127 w 183"/>
              <a:gd name="T11" fmla="*/ 248 h 250"/>
              <a:gd name="T12" fmla="*/ 116 w 183"/>
              <a:gd name="T13" fmla="*/ 246 h 250"/>
              <a:gd name="T14" fmla="*/ 23 w 183"/>
              <a:gd name="T15" fmla="*/ 189 h 250"/>
              <a:gd name="T16" fmla="*/ 4 w 183"/>
              <a:gd name="T17" fmla="*/ 155 h 250"/>
              <a:gd name="T18" fmla="*/ 3 w 183"/>
              <a:gd name="T19" fmla="*/ 39 h 250"/>
              <a:gd name="T20" fmla="*/ 13 w 183"/>
              <a:gd name="T21" fmla="*/ 17 h 250"/>
              <a:gd name="T22" fmla="*/ 50 w 183"/>
              <a:gd name="T23" fmla="*/ 0 h 250"/>
              <a:gd name="T24" fmla="*/ 62 w 183"/>
              <a:gd name="T25" fmla="*/ 2 h 250"/>
              <a:gd name="T26" fmla="*/ 176 w 183"/>
              <a:gd name="T27" fmla="*/ 61 h 250"/>
              <a:gd name="T28" fmla="*/ 183 w 183"/>
              <a:gd name="T29" fmla="*/ 72 h 250"/>
              <a:gd name="T30" fmla="*/ 183 w 183"/>
              <a:gd name="T31" fmla="*/ 211 h 250"/>
              <a:gd name="T32" fmla="*/ 167 w 183"/>
              <a:gd name="T33" fmla="*/ 222 h 250"/>
              <a:gd name="T34" fmla="*/ 161 w 183"/>
              <a:gd name="T35" fmla="*/ 212 h 250"/>
              <a:gd name="T36" fmla="*/ 161 w 183"/>
              <a:gd name="T37" fmla="*/ 125 h 250"/>
              <a:gd name="T38" fmla="*/ 162 w 183"/>
              <a:gd name="T39" fmla="*/ 81 h 250"/>
              <a:gd name="T40" fmla="*/ 157 w 183"/>
              <a:gd name="T41" fmla="*/ 74 h 250"/>
              <a:gd name="T42" fmla="*/ 74 w 183"/>
              <a:gd name="T43" fmla="*/ 29 h 250"/>
              <a:gd name="T44" fmla="*/ 57 w 183"/>
              <a:gd name="T45" fmla="*/ 20 h 250"/>
              <a:gd name="T46" fmla="*/ 39 w 183"/>
              <a:gd name="T47" fmla="*/ 19 h 250"/>
              <a:gd name="T48" fmla="*/ 21 w 183"/>
              <a:gd name="T49" fmla="*/ 3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0">
                <a:moveTo>
                  <a:pt x="21" y="33"/>
                </a:moveTo>
                <a:cubicBezTo>
                  <a:pt x="35" y="41"/>
                  <a:pt x="48" y="48"/>
                  <a:pt x="62" y="56"/>
                </a:cubicBezTo>
                <a:cubicBezTo>
                  <a:pt x="83" y="67"/>
                  <a:pt x="103" y="79"/>
                  <a:pt x="124" y="90"/>
                </a:cubicBezTo>
                <a:cubicBezTo>
                  <a:pt x="129" y="93"/>
                  <a:pt x="131" y="96"/>
                  <a:pt x="131" y="102"/>
                </a:cubicBezTo>
                <a:cubicBezTo>
                  <a:pt x="131" y="147"/>
                  <a:pt x="131" y="193"/>
                  <a:pt x="131" y="239"/>
                </a:cubicBezTo>
                <a:cubicBezTo>
                  <a:pt x="131" y="242"/>
                  <a:pt x="131" y="246"/>
                  <a:pt x="127" y="248"/>
                </a:cubicBezTo>
                <a:cubicBezTo>
                  <a:pt x="123" y="250"/>
                  <a:pt x="119" y="248"/>
                  <a:pt x="116" y="246"/>
                </a:cubicBezTo>
                <a:cubicBezTo>
                  <a:pt x="85" y="227"/>
                  <a:pt x="54" y="208"/>
                  <a:pt x="23" y="189"/>
                </a:cubicBezTo>
                <a:cubicBezTo>
                  <a:pt x="0" y="174"/>
                  <a:pt x="5" y="180"/>
                  <a:pt x="4" y="155"/>
                </a:cubicBezTo>
                <a:cubicBezTo>
                  <a:pt x="4" y="117"/>
                  <a:pt x="4" y="78"/>
                  <a:pt x="3" y="39"/>
                </a:cubicBezTo>
                <a:cubicBezTo>
                  <a:pt x="3" y="30"/>
                  <a:pt x="6" y="23"/>
                  <a:pt x="13" y="17"/>
                </a:cubicBezTo>
                <a:cubicBezTo>
                  <a:pt x="24" y="8"/>
                  <a:pt x="36" y="2"/>
                  <a:pt x="50" y="0"/>
                </a:cubicBezTo>
                <a:cubicBezTo>
                  <a:pt x="54" y="0"/>
                  <a:pt x="59" y="1"/>
                  <a:pt x="62" y="2"/>
                </a:cubicBezTo>
                <a:cubicBezTo>
                  <a:pt x="100" y="22"/>
                  <a:pt x="138" y="41"/>
                  <a:pt x="176" y="61"/>
                </a:cubicBezTo>
                <a:cubicBezTo>
                  <a:pt x="181" y="63"/>
                  <a:pt x="183" y="66"/>
                  <a:pt x="183" y="72"/>
                </a:cubicBezTo>
                <a:cubicBezTo>
                  <a:pt x="183" y="119"/>
                  <a:pt x="182" y="165"/>
                  <a:pt x="183" y="211"/>
                </a:cubicBezTo>
                <a:cubicBezTo>
                  <a:pt x="183" y="220"/>
                  <a:pt x="176" y="225"/>
                  <a:pt x="167" y="222"/>
                </a:cubicBezTo>
                <a:cubicBezTo>
                  <a:pt x="163" y="220"/>
                  <a:pt x="161" y="217"/>
                  <a:pt x="161" y="212"/>
                </a:cubicBezTo>
                <a:cubicBezTo>
                  <a:pt x="162" y="183"/>
                  <a:pt x="161" y="154"/>
                  <a:pt x="161" y="125"/>
                </a:cubicBezTo>
                <a:cubicBezTo>
                  <a:pt x="161" y="110"/>
                  <a:pt x="161" y="96"/>
                  <a:pt x="162" y="81"/>
                </a:cubicBezTo>
                <a:cubicBezTo>
                  <a:pt x="162" y="77"/>
                  <a:pt x="160" y="76"/>
                  <a:pt x="157" y="74"/>
                </a:cubicBezTo>
                <a:cubicBezTo>
                  <a:pt x="129" y="59"/>
                  <a:pt x="101" y="44"/>
                  <a:pt x="74" y="29"/>
                </a:cubicBezTo>
                <a:cubicBezTo>
                  <a:pt x="68" y="26"/>
                  <a:pt x="62" y="23"/>
                  <a:pt x="57" y="20"/>
                </a:cubicBezTo>
                <a:cubicBezTo>
                  <a:pt x="51" y="17"/>
                  <a:pt x="45" y="17"/>
                  <a:pt x="39" y="19"/>
                </a:cubicBezTo>
                <a:cubicBezTo>
                  <a:pt x="33" y="23"/>
                  <a:pt x="26" y="26"/>
                  <a:pt x="21" y="33"/>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Freeform 5"/>
          <p:cNvSpPr/>
          <p:nvPr/>
        </p:nvSpPr>
        <p:spPr bwMode="auto">
          <a:xfrm rot="10800000">
            <a:off x="7864707" y="4541520"/>
            <a:ext cx="720812" cy="720812"/>
          </a:xfrm>
          <a:prstGeom prst="ellipse">
            <a:avLst/>
          </a:prstGeom>
          <a:noFill/>
          <a:ln w="12700">
            <a:solidFill>
              <a:schemeClr val="accent3"/>
            </a:soli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dirty="0">
              <a:solidFill>
                <a:prstClr val="black"/>
              </a:solidFill>
            </a:endParaRPr>
          </a:p>
        </p:txBody>
      </p:sp>
      <p:sp>
        <p:nvSpPr>
          <p:cNvPr id="27" name="椭圆 57"/>
          <p:cNvSpPr/>
          <p:nvPr/>
        </p:nvSpPr>
        <p:spPr>
          <a:xfrm>
            <a:off x="8035204" y="4729365"/>
            <a:ext cx="379816" cy="345122"/>
          </a:xfrm>
          <a:custGeom>
            <a:avLst/>
            <a:gdLst>
              <a:gd name="connsiteX0" fmla="*/ 153988 w 330200"/>
              <a:gd name="connsiteY0" fmla="*/ 114300 h 300038"/>
              <a:gd name="connsiteX1" fmla="*/ 153988 w 330200"/>
              <a:gd name="connsiteY1" fmla="*/ 134938 h 300038"/>
              <a:gd name="connsiteX2" fmla="*/ 160414 w 330200"/>
              <a:gd name="connsiteY2" fmla="*/ 134938 h 300038"/>
              <a:gd name="connsiteX3" fmla="*/ 177120 w 330200"/>
              <a:gd name="connsiteY3" fmla="*/ 131069 h 300038"/>
              <a:gd name="connsiteX4" fmla="*/ 180976 w 330200"/>
              <a:gd name="connsiteY4" fmla="*/ 123329 h 300038"/>
              <a:gd name="connsiteX5" fmla="*/ 173265 w 330200"/>
              <a:gd name="connsiteY5" fmla="*/ 114300 h 300038"/>
              <a:gd name="connsiteX6" fmla="*/ 153988 w 330200"/>
              <a:gd name="connsiteY6" fmla="*/ 114300 h 300038"/>
              <a:gd name="connsiteX7" fmla="*/ 100013 w 330200"/>
              <a:gd name="connsiteY7" fmla="*/ 96837 h 300038"/>
              <a:gd name="connsiteX8" fmla="*/ 93663 w 330200"/>
              <a:gd name="connsiteY8" fmla="*/ 109537 h 300038"/>
              <a:gd name="connsiteX9" fmla="*/ 104776 w 330200"/>
              <a:gd name="connsiteY9" fmla="*/ 109537 h 300038"/>
              <a:gd name="connsiteX10" fmla="*/ 153988 w 330200"/>
              <a:gd name="connsiteY10" fmla="*/ 84137 h 300038"/>
              <a:gd name="connsiteX11" fmla="*/ 153988 w 330200"/>
              <a:gd name="connsiteY11" fmla="*/ 98425 h 300038"/>
              <a:gd name="connsiteX12" fmla="*/ 172788 w 330200"/>
              <a:gd name="connsiteY12" fmla="*/ 98425 h 300038"/>
              <a:gd name="connsiteX13" fmla="*/ 177801 w 330200"/>
              <a:gd name="connsiteY13" fmla="*/ 92472 h 300038"/>
              <a:gd name="connsiteX14" fmla="*/ 175294 w 330200"/>
              <a:gd name="connsiteY14" fmla="*/ 86518 h 300038"/>
              <a:gd name="connsiteX15" fmla="*/ 162761 w 330200"/>
              <a:gd name="connsiteY15" fmla="*/ 84137 h 300038"/>
              <a:gd name="connsiteX16" fmla="*/ 153988 w 330200"/>
              <a:gd name="connsiteY16" fmla="*/ 84137 h 300038"/>
              <a:gd name="connsiteX17" fmla="*/ 241681 w 330200"/>
              <a:gd name="connsiteY17" fmla="*/ 69850 h 300038"/>
              <a:gd name="connsiteX18" fmla="*/ 261208 w 330200"/>
              <a:gd name="connsiteY18" fmla="*/ 73691 h 300038"/>
              <a:gd name="connsiteX19" fmla="*/ 263811 w 330200"/>
              <a:gd name="connsiteY19" fmla="*/ 82653 h 300038"/>
              <a:gd name="connsiteX20" fmla="*/ 253397 w 330200"/>
              <a:gd name="connsiteY20" fmla="*/ 86493 h 300038"/>
              <a:gd name="connsiteX21" fmla="*/ 241681 w 330200"/>
              <a:gd name="connsiteY21" fmla="*/ 83933 h 300038"/>
              <a:gd name="connsiteX22" fmla="*/ 215646 w 330200"/>
              <a:gd name="connsiteY22" fmla="*/ 110818 h 300038"/>
              <a:gd name="connsiteX23" fmla="*/ 240380 w 330200"/>
              <a:gd name="connsiteY23" fmla="*/ 135142 h 300038"/>
              <a:gd name="connsiteX24" fmla="*/ 253397 w 330200"/>
              <a:gd name="connsiteY24" fmla="*/ 132582 h 300038"/>
              <a:gd name="connsiteX25" fmla="*/ 263811 w 330200"/>
              <a:gd name="connsiteY25" fmla="*/ 136423 h 300038"/>
              <a:gd name="connsiteX26" fmla="*/ 259906 w 330200"/>
              <a:gd name="connsiteY26" fmla="*/ 145384 h 300038"/>
              <a:gd name="connsiteX27" fmla="*/ 240380 w 330200"/>
              <a:gd name="connsiteY27" fmla="*/ 149225 h 300038"/>
              <a:gd name="connsiteX28" fmla="*/ 200025 w 330200"/>
              <a:gd name="connsiteY28" fmla="*/ 110818 h 300038"/>
              <a:gd name="connsiteX29" fmla="*/ 241681 w 330200"/>
              <a:gd name="connsiteY29" fmla="*/ 69850 h 300038"/>
              <a:gd name="connsiteX30" fmla="*/ 162959 w 330200"/>
              <a:gd name="connsiteY30" fmla="*/ 69850 h 300038"/>
              <a:gd name="connsiteX31" fmla="*/ 184926 w 330200"/>
              <a:gd name="connsiteY31" fmla="*/ 74991 h 300038"/>
              <a:gd name="connsiteX32" fmla="*/ 192679 w 330200"/>
              <a:gd name="connsiteY32" fmla="*/ 92982 h 300038"/>
              <a:gd name="connsiteX33" fmla="*/ 188802 w 330200"/>
              <a:gd name="connsiteY33" fmla="*/ 107119 h 300038"/>
              <a:gd name="connsiteX34" fmla="*/ 195263 w 330200"/>
              <a:gd name="connsiteY34" fmla="*/ 123825 h 300038"/>
              <a:gd name="connsiteX35" fmla="*/ 187510 w 330200"/>
              <a:gd name="connsiteY35" fmla="*/ 141817 h 300038"/>
              <a:gd name="connsiteX36" fmla="*/ 160374 w 330200"/>
              <a:gd name="connsiteY36" fmla="*/ 150813 h 300038"/>
              <a:gd name="connsiteX37" fmla="*/ 146161 w 330200"/>
              <a:gd name="connsiteY37" fmla="*/ 149528 h 300038"/>
              <a:gd name="connsiteX38" fmla="*/ 139700 w 330200"/>
              <a:gd name="connsiteY38" fmla="*/ 141817 h 300038"/>
              <a:gd name="connsiteX39" fmla="*/ 139700 w 330200"/>
              <a:gd name="connsiteY39" fmla="*/ 77561 h 300038"/>
              <a:gd name="connsiteX40" fmla="*/ 144869 w 330200"/>
              <a:gd name="connsiteY40" fmla="*/ 71135 h 300038"/>
              <a:gd name="connsiteX41" fmla="*/ 162959 w 330200"/>
              <a:gd name="connsiteY41" fmla="*/ 69850 h 300038"/>
              <a:gd name="connsiteX42" fmla="*/ 100013 w 330200"/>
              <a:gd name="connsiteY42" fmla="*/ 69850 h 300038"/>
              <a:gd name="connsiteX43" fmla="*/ 106480 w 330200"/>
              <a:gd name="connsiteY43" fmla="*/ 73706 h 300038"/>
              <a:gd name="connsiteX44" fmla="*/ 133644 w 330200"/>
              <a:gd name="connsiteY44" fmla="*/ 139247 h 300038"/>
              <a:gd name="connsiteX45" fmla="*/ 128470 w 330200"/>
              <a:gd name="connsiteY45" fmla="*/ 149528 h 300038"/>
              <a:gd name="connsiteX46" fmla="*/ 119416 w 330200"/>
              <a:gd name="connsiteY46" fmla="*/ 145673 h 300038"/>
              <a:gd name="connsiteX47" fmla="*/ 110361 w 330200"/>
              <a:gd name="connsiteY47" fmla="*/ 123825 h 300038"/>
              <a:gd name="connsiteX48" fmla="*/ 88371 w 330200"/>
              <a:gd name="connsiteY48" fmla="*/ 123825 h 300038"/>
              <a:gd name="connsiteX49" fmla="*/ 79317 w 330200"/>
              <a:gd name="connsiteY49" fmla="*/ 145673 h 300038"/>
              <a:gd name="connsiteX50" fmla="*/ 72849 w 330200"/>
              <a:gd name="connsiteY50" fmla="*/ 149528 h 300038"/>
              <a:gd name="connsiteX51" fmla="*/ 70262 w 330200"/>
              <a:gd name="connsiteY51" fmla="*/ 149528 h 300038"/>
              <a:gd name="connsiteX52" fmla="*/ 66381 w 330200"/>
              <a:gd name="connsiteY52" fmla="*/ 139247 h 300038"/>
              <a:gd name="connsiteX53" fmla="*/ 92252 w 330200"/>
              <a:gd name="connsiteY53" fmla="*/ 73706 h 300038"/>
              <a:gd name="connsiteX54" fmla="*/ 100013 w 330200"/>
              <a:gd name="connsiteY54" fmla="*/ 69850 h 300038"/>
              <a:gd name="connsiteX55" fmla="*/ 23813 w 330200"/>
              <a:gd name="connsiteY55" fmla="*/ 38100 h 300038"/>
              <a:gd name="connsiteX56" fmla="*/ 23813 w 330200"/>
              <a:gd name="connsiteY56" fmla="*/ 182563 h 300038"/>
              <a:gd name="connsiteX57" fmla="*/ 306388 w 330200"/>
              <a:gd name="connsiteY57" fmla="*/ 182563 h 300038"/>
              <a:gd name="connsiteX58" fmla="*/ 306388 w 330200"/>
              <a:gd name="connsiteY58" fmla="*/ 38100 h 300038"/>
              <a:gd name="connsiteX59" fmla="*/ 23217 w 330200"/>
              <a:gd name="connsiteY59" fmla="*/ 0 h 300038"/>
              <a:gd name="connsiteX60" fmla="*/ 306983 w 330200"/>
              <a:gd name="connsiteY60" fmla="*/ 0 h 300038"/>
              <a:gd name="connsiteX61" fmla="*/ 330200 w 330200"/>
              <a:gd name="connsiteY61" fmla="*/ 21985 h 300038"/>
              <a:gd name="connsiteX62" fmla="*/ 330200 w 330200"/>
              <a:gd name="connsiteY62" fmla="*/ 197870 h 300038"/>
              <a:gd name="connsiteX63" fmla="*/ 306983 w 330200"/>
              <a:gd name="connsiteY63" fmla="*/ 219856 h 300038"/>
              <a:gd name="connsiteX64" fmla="*/ 217984 w 330200"/>
              <a:gd name="connsiteY64" fmla="*/ 219856 h 300038"/>
              <a:gd name="connsiteX65" fmla="*/ 247650 w 330200"/>
              <a:gd name="connsiteY65" fmla="*/ 279346 h 300038"/>
              <a:gd name="connsiteX66" fmla="*/ 242491 w 330200"/>
              <a:gd name="connsiteY66" fmla="*/ 298745 h 300038"/>
              <a:gd name="connsiteX67" fmla="*/ 234752 w 330200"/>
              <a:gd name="connsiteY67" fmla="*/ 300038 h 300038"/>
              <a:gd name="connsiteX68" fmla="*/ 221853 w 330200"/>
              <a:gd name="connsiteY68" fmla="*/ 292279 h 300038"/>
              <a:gd name="connsiteX69" fmla="*/ 185737 w 330200"/>
              <a:gd name="connsiteY69" fmla="*/ 219856 h 300038"/>
              <a:gd name="connsiteX70" fmla="*/ 179288 w 330200"/>
              <a:gd name="connsiteY70" fmla="*/ 219856 h 300038"/>
              <a:gd name="connsiteX71" fmla="*/ 179288 w 330200"/>
              <a:gd name="connsiteY71" fmla="*/ 265120 h 300038"/>
              <a:gd name="connsiteX72" fmla="*/ 165100 w 330200"/>
              <a:gd name="connsiteY72" fmla="*/ 280639 h 300038"/>
              <a:gd name="connsiteX73" fmla="*/ 150912 w 330200"/>
              <a:gd name="connsiteY73" fmla="*/ 265120 h 300038"/>
              <a:gd name="connsiteX74" fmla="*/ 150912 w 330200"/>
              <a:gd name="connsiteY74" fmla="*/ 219856 h 300038"/>
              <a:gd name="connsiteX75" fmla="*/ 144462 w 330200"/>
              <a:gd name="connsiteY75" fmla="*/ 219856 h 300038"/>
              <a:gd name="connsiteX76" fmla="*/ 108347 w 330200"/>
              <a:gd name="connsiteY76" fmla="*/ 292279 h 300038"/>
              <a:gd name="connsiteX77" fmla="*/ 95448 w 330200"/>
              <a:gd name="connsiteY77" fmla="*/ 300038 h 300038"/>
              <a:gd name="connsiteX78" fmla="*/ 87709 w 330200"/>
              <a:gd name="connsiteY78" fmla="*/ 298745 h 300038"/>
              <a:gd name="connsiteX79" fmla="*/ 82550 w 330200"/>
              <a:gd name="connsiteY79" fmla="*/ 279346 h 300038"/>
              <a:gd name="connsiteX80" fmla="*/ 112216 w 330200"/>
              <a:gd name="connsiteY80" fmla="*/ 219856 h 300038"/>
              <a:gd name="connsiteX81" fmla="*/ 23217 w 330200"/>
              <a:gd name="connsiteY81" fmla="*/ 219856 h 300038"/>
              <a:gd name="connsiteX82" fmla="*/ 0 w 330200"/>
              <a:gd name="connsiteY82" fmla="*/ 197870 h 300038"/>
              <a:gd name="connsiteX83" fmla="*/ 0 w 330200"/>
              <a:gd name="connsiteY83" fmla="*/ 21985 h 300038"/>
              <a:gd name="connsiteX84" fmla="*/ 23217 w 330200"/>
              <a:gd name="connsiteY84"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0200" h="300038">
                <a:moveTo>
                  <a:pt x="153988" y="114300"/>
                </a:moveTo>
                <a:lnTo>
                  <a:pt x="153988" y="134938"/>
                </a:lnTo>
                <a:cubicBezTo>
                  <a:pt x="156558" y="134938"/>
                  <a:pt x="157843" y="134938"/>
                  <a:pt x="160414" y="134938"/>
                </a:cubicBezTo>
                <a:cubicBezTo>
                  <a:pt x="168124" y="134938"/>
                  <a:pt x="174550" y="133648"/>
                  <a:pt x="177120" y="131069"/>
                </a:cubicBezTo>
                <a:cubicBezTo>
                  <a:pt x="179691" y="128489"/>
                  <a:pt x="180976" y="125909"/>
                  <a:pt x="180976" y="123329"/>
                </a:cubicBezTo>
                <a:cubicBezTo>
                  <a:pt x="180976" y="116880"/>
                  <a:pt x="175835" y="114300"/>
                  <a:pt x="173265" y="114300"/>
                </a:cubicBezTo>
                <a:cubicBezTo>
                  <a:pt x="173265" y="114300"/>
                  <a:pt x="173265" y="114300"/>
                  <a:pt x="153988" y="114300"/>
                </a:cubicBezTo>
                <a:close/>
                <a:moveTo>
                  <a:pt x="100013" y="96837"/>
                </a:moveTo>
                <a:lnTo>
                  <a:pt x="93663" y="109537"/>
                </a:lnTo>
                <a:lnTo>
                  <a:pt x="104776" y="109537"/>
                </a:lnTo>
                <a:close/>
                <a:moveTo>
                  <a:pt x="153988" y="84137"/>
                </a:moveTo>
                <a:lnTo>
                  <a:pt x="153988" y="98425"/>
                </a:lnTo>
                <a:cubicBezTo>
                  <a:pt x="153988" y="98425"/>
                  <a:pt x="153988" y="98425"/>
                  <a:pt x="172788" y="98425"/>
                </a:cubicBezTo>
                <a:cubicBezTo>
                  <a:pt x="176548" y="97234"/>
                  <a:pt x="177801" y="94853"/>
                  <a:pt x="177801" y="92472"/>
                </a:cubicBezTo>
                <a:cubicBezTo>
                  <a:pt x="177801" y="88900"/>
                  <a:pt x="176548" y="87709"/>
                  <a:pt x="175294" y="86518"/>
                </a:cubicBezTo>
                <a:cubicBezTo>
                  <a:pt x="174041" y="85328"/>
                  <a:pt x="170281" y="84137"/>
                  <a:pt x="162761" y="84137"/>
                </a:cubicBezTo>
                <a:cubicBezTo>
                  <a:pt x="159001" y="84137"/>
                  <a:pt x="156495" y="84137"/>
                  <a:pt x="153988" y="84137"/>
                </a:cubicBezTo>
                <a:close/>
                <a:moveTo>
                  <a:pt x="241681" y="69850"/>
                </a:moveTo>
                <a:cubicBezTo>
                  <a:pt x="252096" y="69850"/>
                  <a:pt x="258604" y="72411"/>
                  <a:pt x="261208" y="73691"/>
                </a:cubicBezTo>
                <a:cubicBezTo>
                  <a:pt x="263811" y="74971"/>
                  <a:pt x="265113" y="78812"/>
                  <a:pt x="263811" y="82653"/>
                </a:cubicBezTo>
                <a:cubicBezTo>
                  <a:pt x="261208" y="86493"/>
                  <a:pt x="257303" y="87774"/>
                  <a:pt x="253397" y="86493"/>
                </a:cubicBezTo>
                <a:cubicBezTo>
                  <a:pt x="253397" y="85213"/>
                  <a:pt x="249492" y="83933"/>
                  <a:pt x="241681" y="83933"/>
                </a:cubicBezTo>
                <a:cubicBezTo>
                  <a:pt x="226060" y="83933"/>
                  <a:pt x="215646" y="94175"/>
                  <a:pt x="215646" y="110818"/>
                </a:cubicBezTo>
                <a:cubicBezTo>
                  <a:pt x="215646" y="126181"/>
                  <a:pt x="224759" y="135142"/>
                  <a:pt x="240380" y="135142"/>
                </a:cubicBezTo>
                <a:cubicBezTo>
                  <a:pt x="246888" y="135142"/>
                  <a:pt x="252096" y="133862"/>
                  <a:pt x="253397" y="132582"/>
                </a:cubicBezTo>
                <a:cubicBezTo>
                  <a:pt x="257303" y="131302"/>
                  <a:pt x="262510" y="132582"/>
                  <a:pt x="263811" y="136423"/>
                </a:cubicBezTo>
                <a:cubicBezTo>
                  <a:pt x="265113" y="140263"/>
                  <a:pt x="263811" y="144104"/>
                  <a:pt x="259906" y="145384"/>
                </a:cubicBezTo>
                <a:cubicBezTo>
                  <a:pt x="256001" y="147945"/>
                  <a:pt x="248190" y="149225"/>
                  <a:pt x="240380" y="149225"/>
                </a:cubicBezTo>
                <a:cubicBezTo>
                  <a:pt x="216948" y="149225"/>
                  <a:pt x="200025" y="133862"/>
                  <a:pt x="200025" y="110818"/>
                </a:cubicBezTo>
                <a:cubicBezTo>
                  <a:pt x="200025" y="86493"/>
                  <a:pt x="216948" y="69850"/>
                  <a:pt x="241681" y="69850"/>
                </a:cubicBezTo>
                <a:close/>
                <a:moveTo>
                  <a:pt x="162959" y="69850"/>
                </a:moveTo>
                <a:cubicBezTo>
                  <a:pt x="172004" y="69850"/>
                  <a:pt x="179757" y="71135"/>
                  <a:pt x="184926" y="74991"/>
                </a:cubicBezTo>
                <a:cubicBezTo>
                  <a:pt x="190094" y="80131"/>
                  <a:pt x="192679" y="85272"/>
                  <a:pt x="192679" y="92982"/>
                </a:cubicBezTo>
                <a:cubicBezTo>
                  <a:pt x="192679" y="98123"/>
                  <a:pt x="191386" y="103263"/>
                  <a:pt x="188802" y="107119"/>
                </a:cubicBezTo>
                <a:cubicBezTo>
                  <a:pt x="192679" y="110974"/>
                  <a:pt x="195263" y="116115"/>
                  <a:pt x="195263" y="123825"/>
                </a:cubicBezTo>
                <a:cubicBezTo>
                  <a:pt x="195263" y="131536"/>
                  <a:pt x="192679" y="137962"/>
                  <a:pt x="187510" y="141817"/>
                </a:cubicBezTo>
                <a:cubicBezTo>
                  <a:pt x="182341" y="148243"/>
                  <a:pt x="173296" y="150813"/>
                  <a:pt x="160374" y="150813"/>
                </a:cubicBezTo>
                <a:cubicBezTo>
                  <a:pt x="152622" y="150813"/>
                  <a:pt x="148745" y="149528"/>
                  <a:pt x="146161" y="149528"/>
                </a:cubicBezTo>
                <a:cubicBezTo>
                  <a:pt x="142284" y="149528"/>
                  <a:pt x="139700" y="145673"/>
                  <a:pt x="139700" y="141817"/>
                </a:cubicBezTo>
                <a:cubicBezTo>
                  <a:pt x="139700" y="141817"/>
                  <a:pt x="139700" y="141817"/>
                  <a:pt x="139700" y="77561"/>
                </a:cubicBezTo>
                <a:cubicBezTo>
                  <a:pt x="139700" y="74991"/>
                  <a:pt x="142284" y="71135"/>
                  <a:pt x="144869" y="71135"/>
                </a:cubicBezTo>
                <a:cubicBezTo>
                  <a:pt x="150037" y="69850"/>
                  <a:pt x="156498" y="69850"/>
                  <a:pt x="162959" y="69850"/>
                </a:cubicBezTo>
                <a:close/>
                <a:moveTo>
                  <a:pt x="100013" y="69850"/>
                </a:moveTo>
                <a:cubicBezTo>
                  <a:pt x="102600" y="69850"/>
                  <a:pt x="105187" y="71135"/>
                  <a:pt x="106480" y="73706"/>
                </a:cubicBezTo>
                <a:cubicBezTo>
                  <a:pt x="106480" y="73706"/>
                  <a:pt x="106480" y="73706"/>
                  <a:pt x="133644" y="139247"/>
                </a:cubicBezTo>
                <a:cubicBezTo>
                  <a:pt x="134938" y="143102"/>
                  <a:pt x="132351" y="148243"/>
                  <a:pt x="128470" y="149528"/>
                </a:cubicBezTo>
                <a:cubicBezTo>
                  <a:pt x="125883" y="150813"/>
                  <a:pt x="120709" y="149528"/>
                  <a:pt x="119416" y="145673"/>
                </a:cubicBezTo>
                <a:cubicBezTo>
                  <a:pt x="119416" y="145673"/>
                  <a:pt x="119416" y="145673"/>
                  <a:pt x="110361" y="123825"/>
                </a:cubicBezTo>
                <a:cubicBezTo>
                  <a:pt x="110361" y="123825"/>
                  <a:pt x="110361" y="123825"/>
                  <a:pt x="88371" y="123825"/>
                </a:cubicBezTo>
                <a:cubicBezTo>
                  <a:pt x="88371" y="123825"/>
                  <a:pt x="88371" y="123825"/>
                  <a:pt x="79317" y="145673"/>
                </a:cubicBezTo>
                <a:cubicBezTo>
                  <a:pt x="78023" y="148243"/>
                  <a:pt x="75436" y="149528"/>
                  <a:pt x="72849" y="149528"/>
                </a:cubicBezTo>
                <a:cubicBezTo>
                  <a:pt x="71555" y="149528"/>
                  <a:pt x="71555" y="149528"/>
                  <a:pt x="70262" y="149528"/>
                </a:cubicBezTo>
                <a:cubicBezTo>
                  <a:pt x="66381" y="148243"/>
                  <a:pt x="65088" y="143102"/>
                  <a:pt x="66381" y="139247"/>
                </a:cubicBezTo>
                <a:cubicBezTo>
                  <a:pt x="66381" y="139247"/>
                  <a:pt x="66381" y="139247"/>
                  <a:pt x="92252" y="73706"/>
                </a:cubicBezTo>
                <a:cubicBezTo>
                  <a:pt x="93545" y="71135"/>
                  <a:pt x="96132" y="69850"/>
                  <a:pt x="100013" y="69850"/>
                </a:cubicBezTo>
                <a:close/>
                <a:moveTo>
                  <a:pt x="23813" y="38100"/>
                </a:moveTo>
                <a:lnTo>
                  <a:pt x="23813" y="182563"/>
                </a:lnTo>
                <a:lnTo>
                  <a:pt x="306388" y="182563"/>
                </a:lnTo>
                <a:lnTo>
                  <a:pt x="306388" y="38100"/>
                </a:lnTo>
                <a:close/>
                <a:moveTo>
                  <a:pt x="23217" y="0"/>
                </a:moveTo>
                <a:cubicBezTo>
                  <a:pt x="23217" y="0"/>
                  <a:pt x="23217" y="0"/>
                  <a:pt x="306983" y="0"/>
                </a:cubicBezTo>
                <a:cubicBezTo>
                  <a:pt x="319881" y="0"/>
                  <a:pt x="330200" y="10346"/>
                  <a:pt x="330200" y="21985"/>
                </a:cubicBezTo>
                <a:cubicBezTo>
                  <a:pt x="330200" y="21985"/>
                  <a:pt x="330200" y="21985"/>
                  <a:pt x="330200" y="197870"/>
                </a:cubicBezTo>
                <a:cubicBezTo>
                  <a:pt x="330200" y="209509"/>
                  <a:pt x="319881" y="219856"/>
                  <a:pt x="306983" y="219856"/>
                </a:cubicBezTo>
                <a:cubicBezTo>
                  <a:pt x="306983" y="219856"/>
                  <a:pt x="306983" y="219856"/>
                  <a:pt x="217984" y="219856"/>
                </a:cubicBezTo>
                <a:cubicBezTo>
                  <a:pt x="217984" y="219856"/>
                  <a:pt x="217984" y="219856"/>
                  <a:pt x="247650" y="279346"/>
                </a:cubicBezTo>
                <a:cubicBezTo>
                  <a:pt x="251520" y="285812"/>
                  <a:pt x="248940" y="294865"/>
                  <a:pt x="242491" y="298745"/>
                </a:cubicBezTo>
                <a:cubicBezTo>
                  <a:pt x="239911" y="300038"/>
                  <a:pt x="237331" y="300038"/>
                  <a:pt x="234752" y="300038"/>
                </a:cubicBezTo>
                <a:cubicBezTo>
                  <a:pt x="229592" y="300038"/>
                  <a:pt x="224433" y="297452"/>
                  <a:pt x="221853" y="292279"/>
                </a:cubicBezTo>
                <a:cubicBezTo>
                  <a:pt x="221853" y="292279"/>
                  <a:pt x="221853" y="292279"/>
                  <a:pt x="185737" y="219856"/>
                </a:cubicBezTo>
                <a:cubicBezTo>
                  <a:pt x="185737" y="219856"/>
                  <a:pt x="185737" y="219856"/>
                  <a:pt x="179288" y="219856"/>
                </a:cubicBezTo>
                <a:cubicBezTo>
                  <a:pt x="179288" y="219856"/>
                  <a:pt x="179288" y="219856"/>
                  <a:pt x="179288" y="265120"/>
                </a:cubicBezTo>
                <a:cubicBezTo>
                  <a:pt x="179288" y="274173"/>
                  <a:pt x="172839" y="280639"/>
                  <a:pt x="165100" y="280639"/>
                </a:cubicBezTo>
                <a:cubicBezTo>
                  <a:pt x="157361" y="280639"/>
                  <a:pt x="150912" y="274173"/>
                  <a:pt x="150912" y="265120"/>
                </a:cubicBezTo>
                <a:cubicBezTo>
                  <a:pt x="150912" y="265120"/>
                  <a:pt x="150912" y="265120"/>
                  <a:pt x="150912" y="219856"/>
                </a:cubicBezTo>
                <a:cubicBezTo>
                  <a:pt x="150912" y="219856"/>
                  <a:pt x="150912" y="219856"/>
                  <a:pt x="144462" y="219856"/>
                </a:cubicBezTo>
                <a:cubicBezTo>
                  <a:pt x="144462" y="219856"/>
                  <a:pt x="144462" y="219856"/>
                  <a:pt x="108347" y="292279"/>
                </a:cubicBezTo>
                <a:cubicBezTo>
                  <a:pt x="105767" y="297452"/>
                  <a:pt x="100608" y="300038"/>
                  <a:pt x="95448" y="300038"/>
                </a:cubicBezTo>
                <a:cubicBezTo>
                  <a:pt x="92869" y="300038"/>
                  <a:pt x="90289" y="300038"/>
                  <a:pt x="87709" y="298745"/>
                </a:cubicBezTo>
                <a:cubicBezTo>
                  <a:pt x="81260" y="294865"/>
                  <a:pt x="78680" y="285812"/>
                  <a:pt x="82550" y="279346"/>
                </a:cubicBezTo>
                <a:cubicBezTo>
                  <a:pt x="82550" y="279346"/>
                  <a:pt x="82550" y="279346"/>
                  <a:pt x="112216" y="219856"/>
                </a:cubicBezTo>
                <a:cubicBezTo>
                  <a:pt x="112216" y="219856"/>
                  <a:pt x="112216" y="219856"/>
                  <a:pt x="23217" y="219856"/>
                </a:cubicBezTo>
                <a:cubicBezTo>
                  <a:pt x="10319" y="219856"/>
                  <a:pt x="0" y="209509"/>
                  <a:pt x="0" y="197870"/>
                </a:cubicBezTo>
                <a:cubicBezTo>
                  <a:pt x="0" y="197870"/>
                  <a:pt x="0" y="197870"/>
                  <a:pt x="0" y="21985"/>
                </a:cubicBezTo>
                <a:cubicBezTo>
                  <a:pt x="0" y="10346"/>
                  <a:pt x="10319" y="0"/>
                  <a:pt x="23217"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Freeform 5"/>
          <p:cNvSpPr/>
          <p:nvPr/>
        </p:nvSpPr>
        <p:spPr bwMode="auto">
          <a:xfrm rot="10800000">
            <a:off x="8995007" y="4541520"/>
            <a:ext cx="720812" cy="720812"/>
          </a:xfrm>
          <a:prstGeom prst="ellipse">
            <a:avLst/>
          </a:prstGeom>
          <a:noFill/>
          <a:ln w="12700">
            <a:solidFill>
              <a:schemeClr val="accent5"/>
            </a:soli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dirty="0">
              <a:solidFill>
                <a:prstClr val="black"/>
              </a:solidFill>
            </a:endParaRPr>
          </a:p>
        </p:txBody>
      </p:sp>
      <p:sp>
        <p:nvSpPr>
          <p:cNvPr id="28" name="椭圆 61"/>
          <p:cNvSpPr/>
          <p:nvPr/>
        </p:nvSpPr>
        <p:spPr>
          <a:xfrm>
            <a:off x="9194865" y="4712018"/>
            <a:ext cx="321094" cy="379816"/>
          </a:xfrm>
          <a:custGeom>
            <a:avLst/>
            <a:gdLst>
              <a:gd name="connsiteX0" fmla="*/ 7761 w 279400"/>
              <a:gd name="connsiteY0" fmla="*/ 234950 h 330496"/>
              <a:gd name="connsiteX1" fmla="*/ 271639 w 279400"/>
              <a:gd name="connsiteY1" fmla="*/ 234950 h 330496"/>
              <a:gd name="connsiteX2" fmla="*/ 279400 w 279400"/>
              <a:gd name="connsiteY2" fmla="*/ 243988 h 330496"/>
              <a:gd name="connsiteX3" fmla="*/ 279400 w 279400"/>
              <a:gd name="connsiteY3" fmla="*/ 247862 h 330496"/>
              <a:gd name="connsiteX4" fmla="*/ 271639 w 279400"/>
              <a:gd name="connsiteY4" fmla="*/ 256900 h 330496"/>
              <a:gd name="connsiteX5" fmla="*/ 213431 w 279400"/>
              <a:gd name="connsiteY5" fmla="*/ 256900 h 330496"/>
              <a:gd name="connsiteX6" fmla="*/ 241888 w 279400"/>
              <a:gd name="connsiteY6" fmla="*/ 316294 h 330496"/>
              <a:gd name="connsiteX7" fmla="*/ 238007 w 279400"/>
              <a:gd name="connsiteY7" fmla="*/ 327915 h 330496"/>
              <a:gd name="connsiteX8" fmla="*/ 235420 w 279400"/>
              <a:gd name="connsiteY8" fmla="*/ 329206 h 330496"/>
              <a:gd name="connsiteX9" fmla="*/ 222485 w 279400"/>
              <a:gd name="connsiteY9" fmla="*/ 325332 h 330496"/>
              <a:gd name="connsiteX10" fmla="*/ 190147 w 279400"/>
              <a:gd name="connsiteY10" fmla="*/ 256900 h 330496"/>
              <a:gd name="connsiteX11" fmla="*/ 89253 w 279400"/>
              <a:gd name="connsiteY11" fmla="*/ 256900 h 330496"/>
              <a:gd name="connsiteX12" fmla="*/ 56915 w 279400"/>
              <a:gd name="connsiteY12" fmla="*/ 325332 h 330496"/>
              <a:gd name="connsiteX13" fmla="*/ 43980 w 279400"/>
              <a:gd name="connsiteY13" fmla="*/ 329206 h 330496"/>
              <a:gd name="connsiteX14" fmla="*/ 41393 w 279400"/>
              <a:gd name="connsiteY14" fmla="*/ 327915 h 330496"/>
              <a:gd name="connsiteX15" fmla="*/ 37512 w 279400"/>
              <a:gd name="connsiteY15" fmla="*/ 316294 h 330496"/>
              <a:gd name="connsiteX16" fmla="*/ 65969 w 279400"/>
              <a:gd name="connsiteY16" fmla="*/ 256900 h 330496"/>
              <a:gd name="connsiteX17" fmla="*/ 7761 w 279400"/>
              <a:gd name="connsiteY17" fmla="*/ 256900 h 330496"/>
              <a:gd name="connsiteX18" fmla="*/ 0 w 279400"/>
              <a:gd name="connsiteY18" fmla="*/ 247862 h 330496"/>
              <a:gd name="connsiteX19" fmla="*/ 0 w 279400"/>
              <a:gd name="connsiteY19" fmla="*/ 243988 h 330496"/>
              <a:gd name="connsiteX20" fmla="*/ 7761 w 279400"/>
              <a:gd name="connsiteY20" fmla="*/ 234950 h 330496"/>
              <a:gd name="connsiteX21" fmla="*/ 183654 w 279400"/>
              <a:gd name="connsiteY21" fmla="*/ 177800 h 330496"/>
              <a:gd name="connsiteX22" fmla="*/ 177205 w 279400"/>
              <a:gd name="connsiteY22" fmla="*/ 180380 h 330496"/>
              <a:gd name="connsiteX23" fmla="*/ 174625 w 279400"/>
              <a:gd name="connsiteY23" fmla="*/ 185539 h 330496"/>
              <a:gd name="connsiteX24" fmla="*/ 174625 w 279400"/>
              <a:gd name="connsiteY24" fmla="*/ 189409 h 330496"/>
              <a:gd name="connsiteX25" fmla="*/ 183654 w 279400"/>
              <a:gd name="connsiteY25" fmla="*/ 198438 h 330496"/>
              <a:gd name="connsiteX26" fmla="*/ 227509 w 279400"/>
              <a:gd name="connsiteY26" fmla="*/ 198438 h 330496"/>
              <a:gd name="connsiteX27" fmla="*/ 236538 w 279400"/>
              <a:gd name="connsiteY27" fmla="*/ 189409 h 330496"/>
              <a:gd name="connsiteX28" fmla="*/ 236538 w 279400"/>
              <a:gd name="connsiteY28" fmla="*/ 185539 h 330496"/>
              <a:gd name="connsiteX29" fmla="*/ 227509 w 279400"/>
              <a:gd name="connsiteY29" fmla="*/ 177800 h 330496"/>
              <a:gd name="connsiteX30" fmla="*/ 183654 w 279400"/>
              <a:gd name="connsiteY30" fmla="*/ 177800 h 330496"/>
              <a:gd name="connsiteX31" fmla="*/ 46386 w 279400"/>
              <a:gd name="connsiteY31" fmla="*/ 147096 h 330496"/>
              <a:gd name="connsiteX32" fmla="*/ 43830 w 279400"/>
              <a:gd name="connsiteY32" fmla="*/ 149729 h 330496"/>
              <a:gd name="connsiteX33" fmla="*/ 43830 w 279400"/>
              <a:gd name="connsiteY33" fmla="*/ 162894 h 330496"/>
              <a:gd name="connsiteX34" fmla="*/ 52775 w 279400"/>
              <a:gd name="connsiteY34" fmla="*/ 170792 h 330496"/>
              <a:gd name="connsiteX35" fmla="*/ 43830 w 279400"/>
              <a:gd name="connsiteY35" fmla="*/ 180008 h 330496"/>
              <a:gd name="connsiteX36" fmla="*/ 43830 w 279400"/>
              <a:gd name="connsiteY36" fmla="*/ 193172 h 330496"/>
              <a:gd name="connsiteX37" fmla="*/ 46386 w 279400"/>
              <a:gd name="connsiteY37" fmla="*/ 194489 h 330496"/>
              <a:gd name="connsiteX38" fmla="*/ 59164 w 279400"/>
              <a:gd name="connsiteY38" fmla="*/ 194489 h 330496"/>
              <a:gd name="connsiteX39" fmla="*/ 66830 w 279400"/>
              <a:gd name="connsiteY39" fmla="*/ 186590 h 330496"/>
              <a:gd name="connsiteX40" fmla="*/ 75774 w 279400"/>
              <a:gd name="connsiteY40" fmla="*/ 194489 h 330496"/>
              <a:gd name="connsiteX41" fmla="*/ 87274 w 279400"/>
              <a:gd name="connsiteY41" fmla="*/ 194489 h 330496"/>
              <a:gd name="connsiteX42" fmla="*/ 89830 w 279400"/>
              <a:gd name="connsiteY42" fmla="*/ 193172 h 330496"/>
              <a:gd name="connsiteX43" fmla="*/ 89830 w 279400"/>
              <a:gd name="connsiteY43" fmla="*/ 180008 h 330496"/>
              <a:gd name="connsiteX44" fmla="*/ 82163 w 279400"/>
              <a:gd name="connsiteY44" fmla="*/ 170792 h 330496"/>
              <a:gd name="connsiteX45" fmla="*/ 89830 w 279400"/>
              <a:gd name="connsiteY45" fmla="*/ 162894 h 330496"/>
              <a:gd name="connsiteX46" fmla="*/ 89830 w 279400"/>
              <a:gd name="connsiteY46" fmla="*/ 149729 h 330496"/>
              <a:gd name="connsiteX47" fmla="*/ 87274 w 279400"/>
              <a:gd name="connsiteY47" fmla="*/ 147096 h 330496"/>
              <a:gd name="connsiteX48" fmla="*/ 75774 w 279400"/>
              <a:gd name="connsiteY48" fmla="*/ 147096 h 330496"/>
              <a:gd name="connsiteX49" fmla="*/ 66830 w 279400"/>
              <a:gd name="connsiteY49" fmla="*/ 156311 h 330496"/>
              <a:gd name="connsiteX50" fmla="*/ 59164 w 279400"/>
              <a:gd name="connsiteY50" fmla="*/ 147096 h 330496"/>
              <a:gd name="connsiteX51" fmla="*/ 46386 w 279400"/>
              <a:gd name="connsiteY51" fmla="*/ 147096 h 330496"/>
              <a:gd name="connsiteX52" fmla="*/ 183654 w 279400"/>
              <a:gd name="connsiteY52" fmla="*/ 142875 h 330496"/>
              <a:gd name="connsiteX53" fmla="*/ 174625 w 279400"/>
              <a:gd name="connsiteY53" fmla="*/ 151904 h 330496"/>
              <a:gd name="connsiteX54" fmla="*/ 174625 w 279400"/>
              <a:gd name="connsiteY54" fmla="*/ 154484 h 330496"/>
              <a:gd name="connsiteX55" fmla="*/ 183654 w 279400"/>
              <a:gd name="connsiteY55" fmla="*/ 163513 h 330496"/>
              <a:gd name="connsiteX56" fmla="*/ 227509 w 279400"/>
              <a:gd name="connsiteY56" fmla="*/ 163513 h 330496"/>
              <a:gd name="connsiteX57" fmla="*/ 236538 w 279400"/>
              <a:gd name="connsiteY57" fmla="*/ 154484 h 330496"/>
              <a:gd name="connsiteX58" fmla="*/ 236538 w 279400"/>
              <a:gd name="connsiteY58" fmla="*/ 151904 h 330496"/>
              <a:gd name="connsiteX59" fmla="*/ 227509 w 279400"/>
              <a:gd name="connsiteY59" fmla="*/ 142875 h 330496"/>
              <a:gd name="connsiteX60" fmla="*/ 183654 w 279400"/>
              <a:gd name="connsiteY60" fmla="*/ 142875 h 330496"/>
              <a:gd name="connsiteX61" fmla="*/ 183654 w 279400"/>
              <a:gd name="connsiteY61" fmla="*/ 79375 h 330496"/>
              <a:gd name="connsiteX62" fmla="*/ 174625 w 279400"/>
              <a:gd name="connsiteY62" fmla="*/ 88526 h 330496"/>
              <a:gd name="connsiteX63" fmla="*/ 174625 w 279400"/>
              <a:gd name="connsiteY63" fmla="*/ 92448 h 330496"/>
              <a:gd name="connsiteX64" fmla="*/ 183654 w 279400"/>
              <a:gd name="connsiteY64" fmla="*/ 101600 h 330496"/>
              <a:gd name="connsiteX65" fmla="*/ 227509 w 279400"/>
              <a:gd name="connsiteY65" fmla="*/ 101600 h 330496"/>
              <a:gd name="connsiteX66" fmla="*/ 236538 w 279400"/>
              <a:gd name="connsiteY66" fmla="*/ 92448 h 330496"/>
              <a:gd name="connsiteX67" fmla="*/ 236538 w 279400"/>
              <a:gd name="connsiteY67" fmla="*/ 88526 h 330496"/>
              <a:gd name="connsiteX68" fmla="*/ 227509 w 279400"/>
              <a:gd name="connsiteY68" fmla="*/ 79375 h 330496"/>
              <a:gd name="connsiteX69" fmla="*/ 183654 w 279400"/>
              <a:gd name="connsiteY69" fmla="*/ 79375 h 330496"/>
              <a:gd name="connsiteX70" fmla="*/ 66179 w 279400"/>
              <a:gd name="connsiteY70" fmla="*/ 60325 h 330496"/>
              <a:gd name="connsiteX71" fmla="*/ 57150 w 279400"/>
              <a:gd name="connsiteY71" fmla="*/ 69354 h 330496"/>
              <a:gd name="connsiteX72" fmla="*/ 57150 w 279400"/>
              <a:gd name="connsiteY72" fmla="*/ 79673 h 330496"/>
              <a:gd name="connsiteX73" fmla="*/ 45541 w 279400"/>
              <a:gd name="connsiteY73" fmla="*/ 79673 h 330496"/>
              <a:gd name="connsiteX74" fmla="*/ 36512 w 279400"/>
              <a:gd name="connsiteY74" fmla="*/ 88702 h 330496"/>
              <a:gd name="connsiteX75" fmla="*/ 36512 w 279400"/>
              <a:gd name="connsiteY75" fmla="*/ 92571 h 330496"/>
              <a:gd name="connsiteX76" fmla="*/ 45541 w 279400"/>
              <a:gd name="connsiteY76" fmla="*/ 101600 h 330496"/>
              <a:gd name="connsiteX77" fmla="*/ 57150 w 279400"/>
              <a:gd name="connsiteY77" fmla="*/ 101600 h 330496"/>
              <a:gd name="connsiteX78" fmla="*/ 57150 w 279400"/>
              <a:gd name="connsiteY78" fmla="*/ 113209 h 330496"/>
              <a:gd name="connsiteX79" fmla="*/ 66179 w 279400"/>
              <a:gd name="connsiteY79" fmla="*/ 122238 h 330496"/>
              <a:gd name="connsiteX80" fmla="*/ 70048 w 279400"/>
              <a:gd name="connsiteY80" fmla="*/ 122238 h 330496"/>
              <a:gd name="connsiteX81" fmla="*/ 79077 w 279400"/>
              <a:gd name="connsiteY81" fmla="*/ 113209 h 330496"/>
              <a:gd name="connsiteX82" fmla="*/ 79077 w 279400"/>
              <a:gd name="connsiteY82" fmla="*/ 101600 h 330496"/>
              <a:gd name="connsiteX83" fmla="*/ 90686 w 279400"/>
              <a:gd name="connsiteY83" fmla="*/ 101600 h 330496"/>
              <a:gd name="connsiteX84" fmla="*/ 98425 w 279400"/>
              <a:gd name="connsiteY84" fmla="*/ 92571 h 330496"/>
              <a:gd name="connsiteX85" fmla="*/ 98425 w 279400"/>
              <a:gd name="connsiteY85" fmla="*/ 88702 h 330496"/>
              <a:gd name="connsiteX86" fmla="*/ 90686 w 279400"/>
              <a:gd name="connsiteY86" fmla="*/ 79673 h 330496"/>
              <a:gd name="connsiteX87" fmla="*/ 79077 w 279400"/>
              <a:gd name="connsiteY87" fmla="*/ 79673 h 330496"/>
              <a:gd name="connsiteX88" fmla="*/ 79077 w 279400"/>
              <a:gd name="connsiteY88" fmla="*/ 69354 h 330496"/>
              <a:gd name="connsiteX89" fmla="*/ 70048 w 279400"/>
              <a:gd name="connsiteY89" fmla="*/ 60325 h 330496"/>
              <a:gd name="connsiteX90" fmla="*/ 66179 w 279400"/>
              <a:gd name="connsiteY90" fmla="*/ 60325 h 330496"/>
              <a:gd name="connsiteX91" fmla="*/ 7761 w 279400"/>
              <a:gd name="connsiteY91" fmla="*/ 36513 h 330496"/>
              <a:gd name="connsiteX92" fmla="*/ 270345 w 279400"/>
              <a:gd name="connsiteY92" fmla="*/ 36513 h 330496"/>
              <a:gd name="connsiteX93" fmla="*/ 279400 w 279400"/>
              <a:gd name="connsiteY93" fmla="*/ 44276 h 330496"/>
              <a:gd name="connsiteX94" fmla="*/ 279400 w 279400"/>
              <a:gd name="connsiteY94" fmla="*/ 216369 h 330496"/>
              <a:gd name="connsiteX95" fmla="*/ 270345 w 279400"/>
              <a:gd name="connsiteY95" fmla="*/ 225426 h 330496"/>
              <a:gd name="connsiteX96" fmla="*/ 7761 w 279400"/>
              <a:gd name="connsiteY96" fmla="*/ 225426 h 330496"/>
              <a:gd name="connsiteX97" fmla="*/ 0 w 279400"/>
              <a:gd name="connsiteY97" fmla="*/ 216369 h 330496"/>
              <a:gd name="connsiteX98" fmla="*/ 0 w 279400"/>
              <a:gd name="connsiteY98" fmla="*/ 44276 h 330496"/>
              <a:gd name="connsiteX99" fmla="*/ 7761 w 279400"/>
              <a:gd name="connsiteY99" fmla="*/ 36513 h 330496"/>
              <a:gd name="connsiteX100" fmla="*/ 129791 w 279400"/>
              <a:gd name="connsiteY100" fmla="*/ 0 h 330496"/>
              <a:gd name="connsiteX101" fmla="*/ 149936 w 279400"/>
              <a:gd name="connsiteY101" fmla="*/ 0 h 330496"/>
              <a:gd name="connsiteX102" fmla="*/ 158750 w 279400"/>
              <a:gd name="connsiteY102" fmla="*/ 8773 h 330496"/>
              <a:gd name="connsiteX103" fmla="*/ 158750 w 279400"/>
              <a:gd name="connsiteY103" fmla="*/ 23813 h 330496"/>
              <a:gd name="connsiteX104" fmla="*/ 122237 w 279400"/>
              <a:gd name="connsiteY104" fmla="*/ 23813 h 330496"/>
              <a:gd name="connsiteX105" fmla="*/ 122237 w 279400"/>
              <a:gd name="connsiteY105" fmla="*/ 8773 h 330496"/>
              <a:gd name="connsiteX106" fmla="*/ 129791 w 279400"/>
              <a:gd name="connsiteY106" fmla="*/ 0 h 33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279400" h="330496">
                <a:moveTo>
                  <a:pt x="7761" y="234950"/>
                </a:moveTo>
                <a:cubicBezTo>
                  <a:pt x="7761" y="234950"/>
                  <a:pt x="7761" y="234950"/>
                  <a:pt x="271639" y="234950"/>
                </a:cubicBezTo>
                <a:cubicBezTo>
                  <a:pt x="276813" y="236241"/>
                  <a:pt x="279400" y="240115"/>
                  <a:pt x="279400" y="243988"/>
                </a:cubicBezTo>
                <a:cubicBezTo>
                  <a:pt x="279400" y="243988"/>
                  <a:pt x="279400" y="243988"/>
                  <a:pt x="279400" y="247862"/>
                </a:cubicBezTo>
                <a:cubicBezTo>
                  <a:pt x="279400" y="253027"/>
                  <a:pt x="275520" y="256900"/>
                  <a:pt x="271639" y="256900"/>
                </a:cubicBezTo>
                <a:cubicBezTo>
                  <a:pt x="271639" y="256900"/>
                  <a:pt x="271639" y="256900"/>
                  <a:pt x="213431" y="256900"/>
                </a:cubicBezTo>
                <a:cubicBezTo>
                  <a:pt x="213431" y="256900"/>
                  <a:pt x="213431" y="256900"/>
                  <a:pt x="241888" y="316294"/>
                </a:cubicBezTo>
                <a:cubicBezTo>
                  <a:pt x="244475" y="320168"/>
                  <a:pt x="243182" y="326623"/>
                  <a:pt x="238007" y="327915"/>
                </a:cubicBezTo>
                <a:cubicBezTo>
                  <a:pt x="238007" y="327915"/>
                  <a:pt x="238007" y="327915"/>
                  <a:pt x="235420" y="329206"/>
                </a:cubicBezTo>
                <a:cubicBezTo>
                  <a:pt x="230246" y="331788"/>
                  <a:pt x="225072" y="330497"/>
                  <a:pt x="222485" y="325332"/>
                </a:cubicBezTo>
                <a:cubicBezTo>
                  <a:pt x="222485" y="325332"/>
                  <a:pt x="222485" y="325332"/>
                  <a:pt x="190147" y="256900"/>
                </a:cubicBezTo>
                <a:cubicBezTo>
                  <a:pt x="190147" y="256900"/>
                  <a:pt x="190147" y="256900"/>
                  <a:pt x="89253" y="256900"/>
                </a:cubicBezTo>
                <a:cubicBezTo>
                  <a:pt x="89253" y="256900"/>
                  <a:pt x="89253" y="256900"/>
                  <a:pt x="56915" y="325332"/>
                </a:cubicBezTo>
                <a:cubicBezTo>
                  <a:pt x="54328" y="329206"/>
                  <a:pt x="49154" y="331788"/>
                  <a:pt x="43980" y="329206"/>
                </a:cubicBezTo>
                <a:cubicBezTo>
                  <a:pt x="43980" y="329206"/>
                  <a:pt x="43980" y="329206"/>
                  <a:pt x="41393" y="327915"/>
                </a:cubicBezTo>
                <a:cubicBezTo>
                  <a:pt x="36218" y="325332"/>
                  <a:pt x="34925" y="320168"/>
                  <a:pt x="37512" y="316294"/>
                </a:cubicBezTo>
                <a:cubicBezTo>
                  <a:pt x="37512" y="316294"/>
                  <a:pt x="37512" y="316294"/>
                  <a:pt x="65969" y="256900"/>
                </a:cubicBezTo>
                <a:cubicBezTo>
                  <a:pt x="65969" y="256900"/>
                  <a:pt x="65969" y="256900"/>
                  <a:pt x="7761" y="256900"/>
                </a:cubicBezTo>
                <a:cubicBezTo>
                  <a:pt x="3880" y="256900"/>
                  <a:pt x="0" y="253027"/>
                  <a:pt x="0" y="247862"/>
                </a:cubicBezTo>
                <a:cubicBezTo>
                  <a:pt x="0" y="247862"/>
                  <a:pt x="0" y="247862"/>
                  <a:pt x="0" y="243988"/>
                </a:cubicBezTo>
                <a:cubicBezTo>
                  <a:pt x="0" y="240115"/>
                  <a:pt x="2587" y="236241"/>
                  <a:pt x="7761" y="234950"/>
                </a:cubicBezTo>
                <a:close/>
                <a:moveTo>
                  <a:pt x="183654" y="177800"/>
                </a:moveTo>
                <a:cubicBezTo>
                  <a:pt x="181074" y="177800"/>
                  <a:pt x="178495" y="177800"/>
                  <a:pt x="177205" y="180380"/>
                </a:cubicBezTo>
                <a:cubicBezTo>
                  <a:pt x="175915" y="181670"/>
                  <a:pt x="174625" y="184250"/>
                  <a:pt x="174625" y="185539"/>
                </a:cubicBezTo>
                <a:cubicBezTo>
                  <a:pt x="174625" y="185539"/>
                  <a:pt x="174625" y="185539"/>
                  <a:pt x="174625" y="189409"/>
                </a:cubicBezTo>
                <a:cubicBezTo>
                  <a:pt x="174625" y="194569"/>
                  <a:pt x="178495" y="198438"/>
                  <a:pt x="183654" y="198438"/>
                </a:cubicBezTo>
                <a:cubicBezTo>
                  <a:pt x="183654" y="198438"/>
                  <a:pt x="183654" y="198438"/>
                  <a:pt x="227509" y="198438"/>
                </a:cubicBezTo>
                <a:cubicBezTo>
                  <a:pt x="232669" y="198438"/>
                  <a:pt x="236538" y="194569"/>
                  <a:pt x="236538" y="189409"/>
                </a:cubicBezTo>
                <a:lnTo>
                  <a:pt x="236538" y="185539"/>
                </a:lnTo>
                <a:cubicBezTo>
                  <a:pt x="236538" y="181670"/>
                  <a:pt x="232669" y="177800"/>
                  <a:pt x="227509" y="177800"/>
                </a:cubicBezTo>
                <a:cubicBezTo>
                  <a:pt x="227509" y="177800"/>
                  <a:pt x="227509" y="177800"/>
                  <a:pt x="183654" y="177800"/>
                </a:cubicBezTo>
                <a:close/>
                <a:moveTo>
                  <a:pt x="46386" y="147096"/>
                </a:moveTo>
                <a:cubicBezTo>
                  <a:pt x="46386" y="147096"/>
                  <a:pt x="46386" y="147096"/>
                  <a:pt x="43830" y="149729"/>
                </a:cubicBezTo>
                <a:cubicBezTo>
                  <a:pt x="41275" y="153678"/>
                  <a:pt x="41275" y="160261"/>
                  <a:pt x="43830" y="162894"/>
                </a:cubicBezTo>
                <a:cubicBezTo>
                  <a:pt x="43830" y="162894"/>
                  <a:pt x="43830" y="162894"/>
                  <a:pt x="52775" y="170792"/>
                </a:cubicBezTo>
                <a:cubicBezTo>
                  <a:pt x="52775" y="170792"/>
                  <a:pt x="52775" y="170792"/>
                  <a:pt x="43830" y="180008"/>
                </a:cubicBezTo>
                <a:cubicBezTo>
                  <a:pt x="41275" y="182641"/>
                  <a:pt x="41275" y="189223"/>
                  <a:pt x="43830" y="193172"/>
                </a:cubicBezTo>
                <a:cubicBezTo>
                  <a:pt x="43830" y="193172"/>
                  <a:pt x="43830" y="193172"/>
                  <a:pt x="46386" y="194489"/>
                </a:cubicBezTo>
                <a:cubicBezTo>
                  <a:pt x="50219" y="198438"/>
                  <a:pt x="55330" y="198438"/>
                  <a:pt x="59164" y="194489"/>
                </a:cubicBezTo>
                <a:cubicBezTo>
                  <a:pt x="59164" y="194489"/>
                  <a:pt x="59164" y="194489"/>
                  <a:pt x="66830" y="186590"/>
                </a:cubicBezTo>
                <a:cubicBezTo>
                  <a:pt x="66830" y="186590"/>
                  <a:pt x="66830" y="186590"/>
                  <a:pt x="75774" y="194489"/>
                </a:cubicBezTo>
                <a:cubicBezTo>
                  <a:pt x="78330" y="198438"/>
                  <a:pt x="84719" y="198438"/>
                  <a:pt x="87274" y="194489"/>
                </a:cubicBezTo>
                <a:cubicBezTo>
                  <a:pt x="87274" y="194489"/>
                  <a:pt x="87274" y="194489"/>
                  <a:pt x="89830" y="193172"/>
                </a:cubicBezTo>
                <a:cubicBezTo>
                  <a:pt x="93663" y="189223"/>
                  <a:pt x="93663" y="182641"/>
                  <a:pt x="89830" y="180008"/>
                </a:cubicBezTo>
                <a:cubicBezTo>
                  <a:pt x="89830" y="180008"/>
                  <a:pt x="89830" y="180008"/>
                  <a:pt x="82163" y="170792"/>
                </a:cubicBezTo>
                <a:cubicBezTo>
                  <a:pt x="82163" y="170792"/>
                  <a:pt x="82163" y="170792"/>
                  <a:pt x="89830" y="162894"/>
                </a:cubicBezTo>
                <a:cubicBezTo>
                  <a:pt x="93663" y="160261"/>
                  <a:pt x="93663" y="153678"/>
                  <a:pt x="89830" y="149729"/>
                </a:cubicBezTo>
                <a:cubicBezTo>
                  <a:pt x="89830" y="149729"/>
                  <a:pt x="89830" y="149729"/>
                  <a:pt x="87274" y="147096"/>
                </a:cubicBezTo>
                <a:cubicBezTo>
                  <a:pt x="84719" y="144463"/>
                  <a:pt x="78330" y="144463"/>
                  <a:pt x="75774" y="147096"/>
                </a:cubicBezTo>
                <a:cubicBezTo>
                  <a:pt x="75774" y="147096"/>
                  <a:pt x="75774" y="147096"/>
                  <a:pt x="66830" y="156311"/>
                </a:cubicBezTo>
                <a:cubicBezTo>
                  <a:pt x="66830" y="156311"/>
                  <a:pt x="66830" y="156311"/>
                  <a:pt x="59164" y="147096"/>
                </a:cubicBezTo>
                <a:cubicBezTo>
                  <a:pt x="55330" y="144463"/>
                  <a:pt x="50219" y="144463"/>
                  <a:pt x="46386" y="147096"/>
                </a:cubicBezTo>
                <a:close/>
                <a:moveTo>
                  <a:pt x="183654" y="142875"/>
                </a:moveTo>
                <a:cubicBezTo>
                  <a:pt x="178495" y="142875"/>
                  <a:pt x="174625" y="146745"/>
                  <a:pt x="174625" y="151904"/>
                </a:cubicBezTo>
                <a:lnTo>
                  <a:pt x="174625" y="154484"/>
                </a:lnTo>
                <a:cubicBezTo>
                  <a:pt x="174625" y="159644"/>
                  <a:pt x="178495" y="163513"/>
                  <a:pt x="183654" y="163513"/>
                </a:cubicBezTo>
                <a:cubicBezTo>
                  <a:pt x="183654" y="163513"/>
                  <a:pt x="183654" y="163513"/>
                  <a:pt x="227509" y="163513"/>
                </a:cubicBezTo>
                <a:cubicBezTo>
                  <a:pt x="232669" y="163513"/>
                  <a:pt x="236538" y="159644"/>
                  <a:pt x="236538" y="154484"/>
                </a:cubicBezTo>
                <a:cubicBezTo>
                  <a:pt x="236538" y="154484"/>
                  <a:pt x="236538" y="154484"/>
                  <a:pt x="236538" y="151904"/>
                </a:cubicBezTo>
                <a:cubicBezTo>
                  <a:pt x="236538" y="146745"/>
                  <a:pt x="232669" y="142875"/>
                  <a:pt x="227509" y="142875"/>
                </a:cubicBezTo>
                <a:cubicBezTo>
                  <a:pt x="227509" y="142875"/>
                  <a:pt x="227509" y="142875"/>
                  <a:pt x="183654" y="142875"/>
                </a:cubicBezTo>
                <a:close/>
                <a:moveTo>
                  <a:pt x="183654" y="79375"/>
                </a:moveTo>
                <a:cubicBezTo>
                  <a:pt x="178495" y="79375"/>
                  <a:pt x="174625" y="84604"/>
                  <a:pt x="174625" y="88526"/>
                </a:cubicBezTo>
                <a:lnTo>
                  <a:pt x="174625" y="92448"/>
                </a:lnTo>
                <a:cubicBezTo>
                  <a:pt x="174625" y="97678"/>
                  <a:pt x="178495" y="101600"/>
                  <a:pt x="183654" y="101600"/>
                </a:cubicBezTo>
                <a:cubicBezTo>
                  <a:pt x="183654" y="101600"/>
                  <a:pt x="183654" y="101600"/>
                  <a:pt x="227509" y="101600"/>
                </a:cubicBezTo>
                <a:cubicBezTo>
                  <a:pt x="232669" y="101600"/>
                  <a:pt x="236538" y="97678"/>
                  <a:pt x="236538" y="92448"/>
                </a:cubicBezTo>
                <a:cubicBezTo>
                  <a:pt x="236538" y="92448"/>
                  <a:pt x="236538" y="92448"/>
                  <a:pt x="236538" y="88526"/>
                </a:cubicBezTo>
                <a:cubicBezTo>
                  <a:pt x="236538" y="84604"/>
                  <a:pt x="232669" y="79375"/>
                  <a:pt x="227509" y="79375"/>
                </a:cubicBezTo>
                <a:cubicBezTo>
                  <a:pt x="227509" y="79375"/>
                  <a:pt x="227509" y="79375"/>
                  <a:pt x="183654" y="79375"/>
                </a:cubicBezTo>
                <a:close/>
                <a:moveTo>
                  <a:pt x="66179" y="60325"/>
                </a:moveTo>
                <a:cubicBezTo>
                  <a:pt x="61019" y="60325"/>
                  <a:pt x="57150" y="64194"/>
                  <a:pt x="57150" y="69354"/>
                </a:cubicBezTo>
                <a:cubicBezTo>
                  <a:pt x="57150" y="69354"/>
                  <a:pt x="57150" y="69354"/>
                  <a:pt x="57150" y="79673"/>
                </a:cubicBezTo>
                <a:cubicBezTo>
                  <a:pt x="57150" y="79673"/>
                  <a:pt x="57150" y="79673"/>
                  <a:pt x="45541" y="79673"/>
                </a:cubicBezTo>
                <a:cubicBezTo>
                  <a:pt x="40381" y="79673"/>
                  <a:pt x="36512" y="84832"/>
                  <a:pt x="36512" y="88702"/>
                </a:cubicBezTo>
                <a:cubicBezTo>
                  <a:pt x="36512" y="88702"/>
                  <a:pt x="36512" y="88702"/>
                  <a:pt x="36512" y="92571"/>
                </a:cubicBezTo>
                <a:cubicBezTo>
                  <a:pt x="36512" y="97731"/>
                  <a:pt x="40381" y="101600"/>
                  <a:pt x="45541" y="101600"/>
                </a:cubicBezTo>
                <a:cubicBezTo>
                  <a:pt x="45541" y="101600"/>
                  <a:pt x="45541" y="101600"/>
                  <a:pt x="57150" y="101600"/>
                </a:cubicBezTo>
                <a:cubicBezTo>
                  <a:pt x="57150" y="101600"/>
                  <a:pt x="57150" y="101600"/>
                  <a:pt x="57150" y="113209"/>
                </a:cubicBezTo>
                <a:cubicBezTo>
                  <a:pt x="57150" y="118368"/>
                  <a:pt x="61019" y="122238"/>
                  <a:pt x="66179" y="122238"/>
                </a:cubicBezTo>
                <a:cubicBezTo>
                  <a:pt x="66179" y="122238"/>
                  <a:pt x="66179" y="122238"/>
                  <a:pt x="70048" y="122238"/>
                </a:cubicBezTo>
                <a:cubicBezTo>
                  <a:pt x="75208" y="122238"/>
                  <a:pt x="79077" y="118368"/>
                  <a:pt x="79077" y="113209"/>
                </a:cubicBezTo>
                <a:cubicBezTo>
                  <a:pt x="79077" y="113209"/>
                  <a:pt x="79077" y="113209"/>
                  <a:pt x="79077" y="101600"/>
                </a:cubicBezTo>
                <a:cubicBezTo>
                  <a:pt x="79077" y="101600"/>
                  <a:pt x="79077" y="101600"/>
                  <a:pt x="90686" y="101600"/>
                </a:cubicBezTo>
                <a:cubicBezTo>
                  <a:pt x="94555" y="101600"/>
                  <a:pt x="98425" y="97731"/>
                  <a:pt x="98425" y="92571"/>
                </a:cubicBezTo>
                <a:cubicBezTo>
                  <a:pt x="98425" y="92571"/>
                  <a:pt x="98425" y="92571"/>
                  <a:pt x="98425" y="88702"/>
                </a:cubicBezTo>
                <a:cubicBezTo>
                  <a:pt x="98425" y="84832"/>
                  <a:pt x="94555" y="79673"/>
                  <a:pt x="90686" y="79673"/>
                </a:cubicBezTo>
                <a:cubicBezTo>
                  <a:pt x="90686" y="79673"/>
                  <a:pt x="90686" y="79673"/>
                  <a:pt x="79077" y="79673"/>
                </a:cubicBezTo>
                <a:cubicBezTo>
                  <a:pt x="79077" y="79673"/>
                  <a:pt x="79077" y="79673"/>
                  <a:pt x="79077" y="69354"/>
                </a:cubicBezTo>
                <a:cubicBezTo>
                  <a:pt x="79077" y="64194"/>
                  <a:pt x="75208" y="60325"/>
                  <a:pt x="70048" y="60325"/>
                </a:cubicBezTo>
                <a:cubicBezTo>
                  <a:pt x="70048" y="60325"/>
                  <a:pt x="70048" y="60325"/>
                  <a:pt x="66179" y="60325"/>
                </a:cubicBezTo>
                <a:close/>
                <a:moveTo>
                  <a:pt x="7761" y="36513"/>
                </a:moveTo>
                <a:lnTo>
                  <a:pt x="270345" y="36513"/>
                </a:lnTo>
                <a:cubicBezTo>
                  <a:pt x="275520" y="36513"/>
                  <a:pt x="279400" y="40395"/>
                  <a:pt x="279400" y="44276"/>
                </a:cubicBezTo>
                <a:cubicBezTo>
                  <a:pt x="279400" y="44276"/>
                  <a:pt x="279400" y="44276"/>
                  <a:pt x="279400" y="216369"/>
                </a:cubicBezTo>
                <a:cubicBezTo>
                  <a:pt x="279400" y="221544"/>
                  <a:pt x="275520" y="225426"/>
                  <a:pt x="270345" y="225426"/>
                </a:cubicBezTo>
                <a:cubicBezTo>
                  <a:pt x="270345" y="225426"/>
                  <a:pt x="270345" y="225426"/>
                  <a:pt x="7761" y="225426"/>
                </a:cubicBezTo>
                <a:cubicBezTo>
                  <a:pt x="3880" y="225426"/>
                  <a:pt x="0" y="221544"/>
                  <a:pt x="0" y="216369"/>
                </a:cubicBezTo>
                <a:cubicBezTo>
                  <a:pt x="0" y="216369"/>
                  <a:pt x="0" y="216369"/>
                  <a:pt x="0" y="44276"/>
                </a:cubicBezTo>
                <a:cubicBezTo>
                  <a:pt x="0" y="40395"/>
                  <a:pt x="3880" y="36513"/>
                  <a:pt x="7761" y="36513"/>
                </a:cubicBezTo>
                <a:close/>
                <a:moveTo>
                  <a:pt x="129791" y="0"/>
                </a:moveTo>
                <a:cubicBezTo>
                  <a:pt x="129791" y="0"/>
                  <a:pt x="129791" y="0"/>
                  <a:pt x="149936" y="0"/>
                </a:cubicBezTo>
                <a:cubicBezTo>
                  <a:pt x="153714" y="0"/>
                  <a:pt x="158750" y="3760"/>
                  <a:pt x="158750" y="8773"/>
                </a:cubicBezTo>
                <a:lnTo>
                  <a:pt x="158750" y="23813"/>
                </a:lnTo>
                <a:cubicBezTo>
                  <a:pt x="158750" y="23813"/>
                  <a:pt x="158750" y="23813"/>
                  <a:pt x="122237" y="23813"/>
                </a:cubicBezTo>
                <a:cubicBezTo>
                  <a:pt x="122237" y="23813"/>
                  <a:pt x="122237" y="23813"/>
                  <a:pt x="122237" y="8773"/>
                </a:cubicBezTo>
                <a:cubicBezTo>
                  <a:pt x="122237" y="3760"/>
                  <a:pt x="126014" y="0"/>
                  <a:pt x="12979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Freeform 5"/>
          <p:cNvSpPr/>
          <p:nvPr/>
        </p:nvSpPr>
        <p:spPr bwMode="auto">
          <a:xfrm rot="10800000">
            <a:off x="10125307" y="4541520"/>
            <a:ext cx="720812" cy="720812"/>
          </a:xfrm>
          <a:prstGeom prst="ellipse">
            <a:avLst/>
          </a:prstGeom>
          <a:noFill/>
          <a:ln w="12700">
            <a:solidFill>
              <a:schemeClr val="accent6"/>
            </a:soli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dirty="0">
              <a:solidFill>
                <a:prstClr val="black"/>
              </a:solidFill>
            </a:endParaRPr>
          </a:p>
        </p:txBody>
      </p:sp>
      <p:sp>
        <p:nvSpPr>
          <p:cNvPr id="29" name="椭圆 67"/>
          <p:cNvSpPr/>
          <p:nvPr/>
        </p:nvSpPr>
        <p:spPr>
          <a:xfrm>
            <a:off x="10295804" y="4720236"/>
            <a:ext cx="379816" cy="363380"/>
          </a:xfrm>
          <a:custGeom>
            <a:avLst/>
            <a:gdLst>
              <a:gd name="connsiteX0" fmla="*/ 20638 w 330200"/>
              <a:gd name="connsiteY0" fmla="*/ 234950 h 315912"/>
              <a:gd name="connsiteX1" fmla="*/ 271847 w 330200"/>
              <a:gd name="connsiteY1" fmla="*/ 234950 h 315912"/>
              <a:gd name="connsiteX2" fmla="*/ 288768 w 330200"/>
              <a:gd name="connsiteY2" fmla="*/ 241300 h 315912"/>
              <a:gd name="connsiteX3" fmla="*/ 295276 w 330200"/>
              <a:gd name="connsiteY3" fmla="*/ 257810 h 315912"/>
              <a:gd name="connsiteX4" fmla="*/ 271847 w 330200"/>
              <a:gd name="connsiteY4" fmla="*/ 279400 h 315912"/>
              <a:gd name="connsiteX5" fmla="*/ 20638 w 330200"/>
              <a:gd name="connsiteY5" fmla="*/ 279400 h 315912"/>
              <a:gd name="connsiteX6" fmla="*/ 20638 w 330200"/>
              <a:gd name="connsiteY6" fmla="*/ 234950 h 315912"/>
              <a:gd name="connsiteX7" fmla="*/ 10319 w 330200"/>
              <a:gd name="connsiteY7" fmla="*/ 198437 h 315912"/>
              <a:gd name="connsiteX8" fmla="*/ 270867 w 330200"/>
              <a:gd name="connsiteY8" fmla="*/ 198437 h 315912"/>
              <a:gd name="connsiteX9" fmla="*/ 330200 w 330200"/>
              <a:gd name="connsiteY9" fmla="*/ 256529 h 315912"/>
              <a:gd name="connsiteX10" fmla="*/ 270867 w 330200"/>
              <a:gd name="connsiteY10" fmla="*/ 315912 h 315912"/>
              <a:gd name="connsiteX11" fmla="*/ 10319 w 330200"/>
              <a:gd name="connsiteY11" fmla="*/ 315912 h 315912"/>
              <a:gd name="connsiteX12" fmla="*/ 0 w 330200"/>
              <a:gd name="connsiteY12" fmla="*/ 305585 h 315912"/>
              <a:gd name="connsiteX13" fmla="*/ 0 w 330200"/>
              <a:gd name="connsiteY13" fmla="*/ 301712 h 315912"/>
              <a:gd name="connsiteX14" fmla="*/ 10319 w 330200"/>
              <a:gd name="connsiteY14" fmla="*/ 291384 h 315912"/>
              <a:gd name="connsiteX15" fmla="*/ 270867 w 330200"/>
              <a:gd name="connsiteY15" fmla="*/ 291384 h 315912"/>
              <a:gd name="connsiteX16" fmla="*/ 299244 w 330200"/>
              <a:gd name="connsiteY16" fmla="*/ 278475 h 315912"/>
              <a:gd name="connsiteX17" fmla="*/ 305693 w 330200"/>
              <a:gd name="connsiteY17" fmla="*/ 257820 h 315912"/>
              <a:gd name="connsiteX18" fmla="*/ 299244 w 330200"/>
              <a:gd name="connsiteY18" fmla="*/ 235874 h 315912"/>
              <a:gd name="connsiteX19" fmla="*/ 270867 w 330200"/>
              <a:gd name="connsiteY19" fmla="*/ 221674 h 315912"/>
              <a:gd name="connsiteX20" fmla="*/ 10319 w 330200"/>
              <a:gd name="connsiteY20" fmla="*/ 221674 h 315912"/>
              <a:gd name="connsiteX21" fmla="*/ 0 w 330200"/>
              <a:gd name="connsiteY21" fmla="*/ 212637 h 315912"/>
              <a:gd name="connsiteX22" fmla="*/ 0 w 330200"/>
              <a:gd name="connsiteY22" fmla="*/ 208765 h 315912"/>
              <a:gd name="connsiteX23" fmla="*/ 10319 w 330200"/>
              <a:gd name="connsiteY23" fmla="*/ 198437 h 315912"/>
              <a:gd name="connsiteX24" fmla="*/ 167243 w 330200"/>
              <a:gd name="connsiteY24" fmla="*/ 12406 h 315912"/>
              <a:gd name="connsiteX25" fmla="*/ 174987 w 330200"/>
              <a:gd name="connsiteY25" fmla="*/ 14993 h 315912"/>
              <a:gd name="connsiteX26" fmla="*/ 172405 w 330200"/>
              <a:gd name="connsiteY26" fmla="*/ 22754 h 315912"/>
              <a:gd name="connsiteX27" fmla="*/ 155627 w 330200"/>
              <a:gd name="connsiteY27" fmla="*/ 53798 h 315912"/>
              <a:gd name="connsiteX28" fmla="*/ 155627 w 330200"/>
              <a:gd name="connsiteY28" fmla="*/ 58972 h 315912"/>
              <a:gd name="connsiteX29" fmla="*/ 160789 w 330200"/>
              <a:gd name="connsiteY29" fmla="*/ 56385 h 315912"/>
              <a:gd name="connsiteX30" fmla="*/ 178859 w 330200"/>
              <a:gd name="connsiteY30" fmla="*/ 52505 h 315912"/>
              <a:gd name="connsiteX31" fmla="*/ 231775 w 330200"/>
              <a:gd name="connsiteY31" fmla="*/ 119768 h 315912"/>
              <a:gd name="connsiteX32" fmla="*/ 184021 w 330200"/>
              <a:gd name="connsiteY32" fmla="*/ 185737 h 315912"/>
              <a:gd name="connsiteX33" fmla="*/ 120779 w 330200"/>
              <a:gd name="connsiteY33" fmla="*/ 185737 h 315912"/>
              <a:gd name="connsiteX34" fmla="*/ 73025 w 330200"/>
              <a:gd name="connsiteY34" fmla="*/ 119768 h 315912"/>
              <a:gd name="connsiteX35" fmla="*/ 125942 w 330200"/>
              <a:gd name="connsiteY35" fmla="*/ 52505 h 315912"/>
              <a:gd name="connsiteX36" fmla="*/ 142720 w 330200"/>
              <a:gd name="connsiteY36" fmla="*/ 56385 h 315912"/>
              <a:gd name="connsiteX37" fmla="*/ 167243 w 330200"/>
              <a:gd name="connsiteY37" fmla="*/ 12406 h 315912"/>
              <a:gd name="connsiteX38" fmla="*/ 99261 w 330200"/>
              <a:gd name="connsiteY38" fmla="*/ 0 h 315912"/>
              <a:gd name="connsiteX39" fmla="*/ 138113 w 330200"/>
              <a:gd name="connsiteY39" fmla="*/ 36831 h 315912"/>
              <a:gd name="connsiteX40" fmla="*/ 129048 w 330200"/>
              <a:gd name="connsiteY40" fmla="*/ 46038 h 315912"/>
              <a:gd name="connsiteX41" fmla="*/ 90195 w 330200"/>
              <a:gd name="connsiteY41" fmla="*/ 9208 h 315912"/>
              <a:gd name="connsiteX42" fmla="*/ 99261 w 330200"/>
              <a:gd name="connsiteY42" fmla="*/ 0 h 31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0200" h="315912">
                <a:moveTo>
                  <a:pt x="20638" y="234950"/>
                </a:moveTo>
                <a:cubicBezTo>
                  <a:pt x="20638" y="234950"/>
                  <a:pt x="20638" y="234950"/>
                  <a:pt x="271847" y="234950"/>
                </a:cubicBezTo>
                <a:cubicBezTo>
                  <a:pt x="278355" y="234950"/>
                  <a:pt x="284863" y="237490"/>
                  <a:pt x="288768" y="241300"/>
                </a:cubicBezTo>
                <a:cubicBezTo>
                  <a:pt x="292673" y="245110"/>
                  <a:pt x="295276" y="251460"/>
                  <a:pt x="295276" y="257810"/>
                </a:cubicBezTo>
                <a:cubicBezTo>
                  <a:pt x="295276" y="269240"/>
                  <a:pt x="284863" y="279400"/>
                  <a:pt x="271847" y="279400"/>
                </a:cubicBezTo>
                <a:cubicBezTo>
                  <a:pt x="271847" y="279400"/>
                  <a:pt x="271847" y="279400"/>
                  <a:pt x="20638" y="279400"/>
                </a:cubicBezTo>
                <a:cubicBezTo>
                  <a:pt x="20638" y="279400"/>
                  <a:pt x="20638" y="279400"/>
                  <a:pt x="20638" y="234950"/>
                </a:cubicBezTo>
                <a:close/>
                <a:moveTo>
                  <a:pt x="10319" y="198437"/>
                </a:moveTo>
                <a:cubicBezTo>
                  <a:pt x="10319" y="198437"/>
                  <a:pt x="10319" y="198437"/>
                  <a:pt x="270867" y="198437"/>
                </a:cubicBezTo>
                <a:cubicBezTo>
                  <a:pt x="304403" y="198437"/>
                  <a:pt x="330200" y="224256"/>
                  <a:pt x="330200" y="256529"/>
                </a:cubicBezTo>
                <a:cubicBezTo>
                  <a:pt x="330200" y="290093"/>
                  <a:pt x="303114" y="315912"/>
                  <a:pt x="270867" y="315912"/>
                </a:cubicBezTo>
                <a:cubicBezTo>
                  <a:pt x="270867" y="315912"/>
                  <a:pt x="270867" y="315912"/>
                  <a:pt x="10319" y="315912"/>
                </a:cubicBezTo>
                <a:cubicBezTo>
                  <a:pt x="3869" y="315912"/>
                  <a:pt x="0" y="310748"/>
                  <a:pt x="0" y="305585"/>
                </a:cubicBezTo>
                <a:cubicBezTo>
                  <a:pt x="0" y="305585"/>
                  <a:pt x="0" y="305585"/>
                  <a:pt x="0" y="301712"/>
                </a:cubicBezTo>
                <a:cubicBezTo>
                  <a:pt x="0" y="296548"/>
                  <a:pt x="3869" y="291384"/>
                  <a:pt x="10319" y="291384"/>
                </a:cubicBezTo>
                <a:cubicBezTo>
                  <a:pt x="10319" y="291384"/>
                  <a:pt x="10319" y="291384"/>
                  <a:pt x="270867" y="291384"/>
                </a:cubicBezTo>
                <a:cubicBezTo>
                  <a:pt x="282476" y="291384"/>
                  <a:pt x="292795" y="286221"/>
                  <a:pt x="299244" y="278475"/>
                </a:cubicBezTo>
                <a:cubicBezTo>
                  <a:pt x="303114" y="272020"/>
                  <a:pt x="305693" y="265566"/>
                  <a:pt x="305693" y="257820"/>
                </a:cubicBezTo>
                <a:cubicBezTo>
                  <a:pt x="305693" y="248784"/>
                  <a:pt x="303114" y="241038"/>
                  <a:pt x="299244" y="235874"/>
                </a:cubicBezTo>
                <a:cubicBezTo>
                  <a:pt x="292795" y="228129"/>
                  <a:pt x="282476" y="221674"/>
                  <a:pt x="270867" y="221674"/>
                </a:cubicBezTo>
                <a:cubicBezTo>
                  <a:pt x="270867" y="221674"/>
                  <a:pt x="270867" y="221674"/>
                  <a:pt x="10319" y="221674"/>
                </a:cubicBezTo>
                <a:cubicBezTo>
                  <a:pt x="3869" y="221674"/>
                  <a:pt x="0" y="217801"/>
                  <a:pt x="0" y="212637"/>
                </a:cubicBezTo>
                <a:cubicBezTo>
                  <a:pt x="0" y="212637"/>
                  <a:pt x="0" y="212637"/>
                  <a:pt x="0" y="208765"/>
                </a:cubicBezTo>
                <a:cubicBezTo>
                  <a:pt x="0" y="202310"/>
                  <a:pt x="3869" y="198437"/>
                  <a:pt x="10319" y="198437"/>
                </a:cubicBezTo>
                <a:close/>
                <a:moveTo>
                  <a:pt x="167243" y="12406"/>
                </a:moveTo>
                <a:cubicBezTo>
                  <a:pt x="169824" y="11112"/>
                  <a:pt x="173696" y="12406"/>
                  <a:pt x="174987" y="14993"/>
                </a:cubicBezTo>
                <a:cubicBezTo>
                  <a:pt x="176277" y="17580"/>
                  <a:pt x="176277" y="21460"/>
                  <a:pt x="172405" y="22754"/>
                </a:cubicBezTo>
                <a:cubicBezTo>
                  <a:pt x="163371" y="29221"/>
                  <a:pt x="156918" y="42157"/>
                  <a:pt x="155627" y="53798"/>
                </a:cubicBezTo>
                <a:cubicBezTo>
                  <a:pt x="155627" y="55092"/>
                  <a:pt x="155627" y="56385"/>
                  <a:pt x="155627" y="58972"/>
                </a:cubicBezTo>
                <a:cubicBezTo>
                  <a:pt x="156918" y="57679"/>
                  <a:pt x="159499" y="57679"/>
                  <a:pt x="160789" y="56385"/>
                </a:cubicBezTo>
                <a:cubicBezTo>
                  <a:pt x="165952" y="53798"/>
                  <a:pt x="172405" y="52505"/>
                  <a:pt x="178859" y="52505"/>
                </a:cubicBezTo>
                <a:cubicBezTo>
                  <a:pt x="208544" y="52505"/>
                  <a:pt x="231775" y="82256"/>
                  <a:pt x="231775" y="119768"/>
                </a:cubicBezTo>
                <a:cubicBezTo>
                  <a:pt x="231775" y="154693"/>
                  <a:pt x="211125" y="183150"/>
                  <a:pt x="184021" y="185737"/>
                </a:cubicBezTo>
                <a:cubicBezTo>
                  <a:pt x="181440" y="185737"/>
                  <a:pt x="122070" y="185737"/>
                  <a:pt x="120779" y="185737"/>
                </a:cubicBezTo>
                <a:cubicBezTo>
                  <a:pt x="93676" y="183150"/>
                  <a:pt x="73025" y="154693"/>
                  <a:pt x="73025" y="119768"/>
                </a:cubicBezTo>
                <a:cubicBezTo>
                  <a:pt x="73025" y="82256"/>
                  <a:pt x="96257" y="52505"/>
                  <a:pt x="125942" y="52505"/>
                </a:cubicBezTo>
                <a:cubicBezTo>
                  <a:pt x="132395" y="52505"/>
                  <a:pt x="137558" y="53798"/>
                  <a:pt x="142720" y="56385"/>
                </a:cubicBezTo>
                <a:cubicBezTo>
                  <a:pt x="144011" y="39570"/>
                  <a:pt x="151755" y="22754"/>
                  <a:pt x="167243" y="12406"/>
                </a:cubicBezTo>
                <a:close/>
                <a:moveTo>
                  <a:pt x="99261" y="0"/>
                </a:moveTo>
                <a:cubicBezTo>
                  <a:pt x="130343" y="5262"/>
                  <a:pt x="136818" y="24992"/>
                  <a:pt x="138113" y="36831"/>
                </a:cubicBezTo>
                <a:cubicBezTo>
                  <a:pt x="138113" y="42092"/>
                  <a:pt x="134228" y="46038"/>
                  <a:pt x="129048" y="46038"/>
                </a:cubicBezTo>
                <a:cubicBezTo>
                  <a:pt x="97966" y="42092"/>
                  <a:pt x="91490" y="21046"/>
                  <a:pt x="90195" y="9208"/>
                </a:cubicBezTo>
                <a:cubicBezTo>
                  <a:pt x="88900" y="3946"/>
                  <a:pt x="94081" y="0"/>
                  <a:pt x="9926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3200" y="2469983"/>
            <a:ext cx="7040122" cy="1886670"/>
            <a:chOff x="2743200" y="2469983"/>
            <a:chExt cx="7040122" cy="1886670"/>
          </a:xfrm>
        </p:grpSpPr>
        <p:cxnSp>
          <p:nvCxnSpPr>
            <p:cNvPr id="68" name="直接连接符 67"/>
            <p:cNvCxnSpPr/>
            <p:nvPr/>
          </p:nvCxnSpPr>
          <p:spPr>
            <a:xfrm>
              <a:off x="2743200" y="3429000"/>
              <a:ext cx="850605" cy="927653"/>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378420" y="2972577"/>
              <a:ext cx="608039" cy="1255128"/>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451408" y="2749123"/>
              <a:ext cx="1355576" cy="1313049"/>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7591430" y="2579777"/>
              <a:ext cx="1034145" cy="1482395"/>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9106617" y="2469983"/>
              <a:ext cx="676705" cy="1408571"/>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项目方案设计</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sp>
        <p:nvSpPr>
          <p:cNvPr id="34" name="Freeform 5"/>
          <p:cNvSpPr/>
          <p:nvPr/>
        </p:nvSpPr>
        <p:spPr bwMode="auto">
          <a:xfrm rot="10800000">
            <a:off x="1467169" y="2444104"/>
            <a:ext cx="1659010" cy="14703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35" name="Freeform 5"/>
          <p:cNvSpPr/>
          <p:nvPr/>
        </p:nvSpPr>
        <p:spPr bwMode="auto">
          <a:xfrm rot="10800000">
            <a:off x="1632457" y="2590598"/>
            <a:ext cx="1328432" cy="11773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25400">
            <a:gradFill flip="none" rotWithShape="1">
              <a:gsLst>
                <a:gs pos="0">
                  <a:schemeClr val="accent1">
                    <a:lumMod val="75000"/>
                  </a:schemeClr>
                </a:gs>
                <a:gs pos="100000">
                  <a:schemeClr val="accent1"/>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2" name="Freeform 5"/>
          <p:cNvSpPr/>
          <p:nvPr/>
        </p:nvSpPr>
        <p:spPr bwMode="auto">
          <a:xfrm rot="10800000">
            <a:off x="3214415" y="3914475"/>
            <a:ext cx="1672631" cy="148244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43" name="Freeform 5"/>
          <p:cNvSpPr/>
          <p:nvPr/>
        </p:nvSpPr>
        <p:spPr bwMode="auto">
          <a:xfrm rot="10800000">
            <a:off x="3381060" y="4062172"/>
            <a:ext cx="1339339" cy="11870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solidFill>
          <a:ln w="25400">
            <a:gradFill flip="none" rotWithShape="1">
              <a:gsLst>
                <a:gs pos="0">
                  <a:schemeClr val="accent5">
                    <a:lumMod val="75000"/>
                  </a:schemeClr>
                </a:gs>
                <a:gs pos="100000">
                  <a:schemeClr val="accent5"/>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9" name="Freeform 5"/>
          <p:cNvSpPr/>
          <p:nvPr/>
        </p:nvSpPr>
        <p:spPr bwMode="auto">
          <a:xfrm rot="10800000">
            <a:off x="4406928" y="2055086"/>
            <a:ext cx="1505579" cy="13343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50" name="Freeform 5"/>
          <p:cNvSpPr/>
          <p:nvPr/>
        </p:nvSpPr>
        <p:spPr bwMode="auto">
          <a:xfrm rot="10800000">
            <a:off x="4556930" y="2188032"/>
            <a:ext cx="1205574" cy="10684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gradFill flip="none" rotWithShape="1">
              <a:gsLst>
                <a:gs pos="0">
                  <a:schemeClr val="accent3">
                    <a:lumMod val="75000"/>
                  </a:schemeClr>
                </a:gs>
                <a:gs pos="100000">
                  <a:schemeClr val="accent3"/>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6" name="Freeform 5"/>
          <p:cNvSpPr/>
          <p:nvPr/>
        </p:nvSpPr>
        <p:spPr bwMode="auto">
          <a:xfrm rot="10800000">
            <a:off x="6079719" y="3393218"/>
            <a:ext cx="2510930" cy="2225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59" name="Freeform 5"/>
          <p:cNvSpPr/>
          <p:nvPr/>
        </p:nvSpPr>
        <p:spPr bwMode="auto">
          <a:xfrm rot="10800000">
            <a:off x="7984926" y="1514823"/>
            <a:ext cx="1678298" cy="148746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64" name="Freeform 5"/>
          <p:cNvSpPr/>
          <p:nvPr/>
        </p:nvSpPr>
        <p:spPr bwMode="auto">
          <a:xfrm rot="10800000">
            <a:off x="9303364" y="3472296"/>
            <a:ext cx="997814" cy="8843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63500" dist="25400" dir="27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66" name="Freeform 5"/>
          <p:cNvSpPr/>
          <p:nvPr/>
        </p:nvSpPr>
        <p:spPr bwMode="auto">
          <a:xfrm rot="10800000">
            <a:off x="9402777" y="3560405"/>
            <a:ext cx="798987" cy="7081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w="25400">
            <a:gradFill flip="none" rotWithShape="1">
              <a:gsLst>
                <a:gs pos="0">
                  <a:schemeClr val="accent6">
                    <a:lumMod val="75000"/>
                  </a:schemeClr>
                </a:gs>
                <a:gs pos="100000">
                  <a:schemeClr val="accent6"/>
                </a:gs>
              </a:gsLst>
              <a:lin ang="2700000" scaled="1"/>
              <a:tileRect/>
            </a:gradFill>
          </a:ln>
          <a:effectLst>
            <a:outerShdw blurRad="38100" dist="25400" dir="2700000" algn="tl" rotWithShape="0">
              <a:prstClr val="black">
                <a:alpha val="34000"/>
              </a:prstClr>
            </a:outerShdw>
          </a:effectLst>
        </p:spPr>
        <p:txBody>
          <a:bodyPr vert="horz" wrap="square" lIns="91440" tIns="45720" rIns="91440" bIns="45720" numCol="1" anchor="t" anchorCtr="0" compatLnSpc="1"/>
          <a:lstStyle/>
          <a:p>
            <a:endParaRPr lang="zh-CN" altLang="en-US">
              <a:solidFill>
                <a:prstClr val="black"/>
              </a:solidFill>
            </a:endParaRPr>
          </a:p>
        </p:txBody>
      </p:sp>
      <p:pic>
        <p:nvPicPr>
          <p:cNvPr id="31" name="图片占位符 30"/>
          <p:cNvPicPr>
            <a:picLocks noGrp="1" noChangeAspect="1"/>
          </p:cNvPicPr>
          <p:nvPr>
            <p:ph type="pic" sz="quarter" idx="10"/>
          </p:nvPr>
        </p:nvPicPr>
        <p:blipFill>
          <a:blip r:embed="rId1" cstate="screen"/>
          <a:srcRect/>
          <a:stretch>
            <a:fillRect/>
          </a:stretch>
        </p:blipFill>
        <p:spPr/>
      </p:pic>
      <p:pic>
        <p:nvPicPr>
          <p:cNvPr id="36" name="图片占位符 35"/>
          <p:cNvPicPr>
            <a:picLocks noGrp="1" noChangeAspect="1"/>
          </p:cNvPicPr>
          <p:nvPr>
            <p:ph type="pic" sz="quarter" idx="11"/>
          </p:nvPr>
        </p:nvPicPr>
        <p:blipFill>
          <a:blip r:embed="rId2" cstate="screen"/>
          <a:srcRect/>
          <a:stretch>
            <a:fillRect/>
          </a:stretch>
        </p:blipFill>
        <p:spPr/>
      </p:pic>
      <p:sp>
        <p:nvSpPr>
          <p:cNvPr id="41" name="椭圆 72"/>
          <p:cNvSpPr/>
          <p:nvPr/>
        </p:nvSpPr>
        <p:spPr>
          <a:xfrm>
            <a:off x="2118926" y="2910841"/>
            <a:ext cx="355491" cy="494806"/>
          </a:xfrm>
          <a:custGeom>
            <a:avLst/>
            <a:gdLst>
              <a:gd name="connsiteX0" fmla="*/ 46513 w 234950"/>
              <a:gd name="connsiteY0" fmla="*/ 222250 h 327025"/>
              <a:gd name="connsiteX1" fmla="*/ 34925 w 234950"/>
              <a:gd name="connsiteY1" fmla="*/ 233530 h 327025"/>
              <a:gd name="connsiteX2" fmla="*/ 46513 w 234950"/>
              <a:gd name="connsiteY2" fmla="*/ 246063 h 327025"/>
              <a:gd name="connsiteX3" fmla="*/ 186851 w 234950"/>
              <a:gd name="connsiteY3" fmla="*/ 246063 h 327025"/>
              <a:gd name="connsiteX4" fmla="*/ 198438 w 234950"/>
              <a:gd name="connsiteY4" fmla="*/ 233530 h 327025"/>
              <a:gd name="connsiteX5" fmla="*/ 186851 w 234950"/>
              <a:gd name="connsiteY5" fmla="*/ 222250 h 327025"/>
              <a:gd name="connsiteX6" fmla="*/ 46513 w 234950"/>
              <a:gd name="connsiteY6" fmla="*/ 222250 h 327025"/>
              <a:gd name="connsiteX7" fmla="*/ 46513 w 234950"/>
              <a:gd name="connsiteY7" fmla="*/ 187325 h 327025"/>
              <a:gd name="connsiteX8" fmla="*/ 34925 w 234950"/>
              <a:gd name="connsiteY8" fmla="*/ 198438 h 327025"/>
              <a:gd name="connsiteX9" fmla="*/ 46513 w 234950"/>
              <a:gd name="connsiteY9" fmla="*/ 209550 h 327025"/>
              <a:gd name="connsiteX10" fmla="*/ 186851 w 234950"/>
              <a:gd name="connsiteY10" fmla="*/ 209550 h 327025"/>
              <a:gd name="connsiteX11" fmla="*/ 198438 w 234950"/>
              <a:gd name="connsiteY11" fmla="*/ 198438 h 327025"/>
              <a:gd name="connsiteX12" fmla="*/ 186851 w 234950"/>
              <a:gd name="connsiteY12" fmla="*/ 187325 h 327025"/>
              <a:gd name="connsiteX13" fmla="*/ 46513 w 234950"/>
              <a:gd name="connsiteY13" fmla="*/ 187325 h 327025"/>
              <a:gd name="connsiteX14" fmla="*/ 46513 w 234950"/>
              <a:gd name="connsiteY14" fmla="*/ 152400 h 327025"/>
              <a:gd name="connsiteX15" fmla="*/ 34925 w 234950"/>
              <a:gd name="connsiteY15" fmla="*/ 163513 h 327025"/>
              <a:gd name="connsiteX16" fmla="*/ 46513 w 234950"/>
              <a:gd name="connsiteY16" fmla="*/ 174625 h 327025"/>
              <a:gd name="connsiteX17" fmla="*/ 186851 w 234950"/>
              <a:gd name="connsiteY17" fmla="*/ 174625 h 327025"/>
              <a:gd name="connsiteX18" fmla="*/ 198438 w 234950"/>
              <a:gd name="connsiteY18" fmla="*/ 163513 h 327025"/>
              <a:gd name="connsiteX19" fmla="*/ 186851 w 234950"/>
              <a:gd name="connsiteY19" fmla="*/ 152400 h 327025"/>
              <a:gd name="connsiteX20" fmla="*/ 46513 w 234950"/>
              <a:gd name="connsiteY20" fmla="*/ 152400 h 327025"/>
              <a:gd name="connsiteX21" fmla="*/ 46513 w 234950"/>
              <a:gd name="connsiteY21" fmla="*/ 115888 h 327025"/>
              <a:gd name="connsiteX22" fmla="*/ 34925 w 234950"/>
              <a:gd name="connsiteY22" fmla="*/ 128421 h 327025"/>
              <a:gd name="connsiteX23" fmla="*/ 46513 w 234950"/>
              <a:gd name="connsiteY23" fmla="*/ 139701 h 327025"/>
              <a:gd name="connsiteX24" fmla="*/ 186851 w 234950"/>
              <a:gd name="connsiteY24" fmla="*/ 139701 h 327025"/>
              <a:gd name="connsiteX25" fmla="*/ 198438 w 234950"/>
              <a:gd name="connsiteY25" fmla="*/ 128421 h 327025"/>
              <a:gd name="connsiteX26" fmla="*/ 186851 w 234950"/>
              <a:gd name="connsiteY26" fmla="*/ 115888 h 327025"/>
              <a:gd name="connsiteX27" fmla="*/ 46513 w 234950"/>
              <a:gd name="connsiteY27" fmla="*/ 115888 h 327025"/>
              <a:gd name="connsiteX28" fmla="*/ 46474 w 234950"/>
              <a:gd name="connsiteY28" fmla="*/ 0 h 327025"/>
              <a:gd name="connsiteX29" fmla="*/ 58092 w 234950"/>
              <a:gd name="connsiteY29" fmla="*/ 11633 h 327025"/>
              <a:gd name="connsiteX30" fmla="*/ 58092 w 234950"/>
              <a:gd name="connsiteY30" fmla="*/ 27144 h 327025"/>
              <a:gd name="connsiteX31" fmla="*/ 71001 w 234950"/>
              <a:gd name="connsiteY31" fmla="*/ 27144 h 327025"/>
              <a:gd name="connsiteX32" fmla="*/ 71001 w 234950"/>
              <a:gd name="connsiteY32" fmla="*/ 11633 h 327025"/>
              <a:gd name="connsiteX33" fmla="*/ 82620 w 234950"/>
              <a:gd name="connsiteY33" fmla="*/ 0 h 327025"/>
              <a:gd name="connsiteX34" fmla="*/ 94238 w 234950"/>
              <a:gd name="connsiteY34" fmla="*/ 11633 h 327025"/>
              <a:gd name="connsiteX35" fmla="*/ 94238 w 234950"/>
              <a:gd name="connsiteY35" fmla="*/ 27144 h 327025"/>
              <a:gd name="connsiteX36" fmla="*/ 105857 w 234950"/>
              <a:gd name="connsiteY36" fmla="*/ 27144 h 327025"/>
              <a:gd name="connsiteX37" fmla="*/ 105857 w 234950"/>
              <a:gd name="connsiteY37" fmla="*/ 11633 h 327025"/>
              <a:gd name="connsiteX38" fmla="*/ 117475 w 234950"/>
              <a:gd name="connsiteY38" fmla="*/ 0 h 327025"/>
              <a:gd name="connsiteX39" fmla="*/ 129093 w 234950"/>
              <a:gd name="connsiteY39" fmla="*/ 11633 h 327025"/>
              <a:gd name="connsiteX40" fmla="*/ 129093 w 234950"/>
              <a:gd name="connsiteY40" fmla="*/ 27144 h 327025"/>
              <a:gd name="connsiteX41" fmla="*/ 140712 w 234950"/>
              <a:gd name="connsiteY41" fmla="*/ 27144 h 327025"/>
              <a:gd name="connsiteX42" fmla="*/ 140712 w 234950"/>
              <a:gd name="connsiteY42" fmla="*/ 11633 h 327025"/>
              <a:gd name="connsiteX43" fmla="*/ 152330 w 234950"/>
              <a:gd name="connsiteY43" fmla="*/ 0 h 327025"/>
              <a:gd name="connsiteX44" fmla="*/ 163949 w 234950"/>
              <a:gd name="connsiteY44" fmla="*/ 11633 h 327025"/>
              <a:gd name="connsiteX45" fmla="*/ 163949 w 234950"/>
              <a:gd name="connsiteY45" fmla="*/ 27144 h 327025"/>
              <a:gd name="connsiteX46" fmla="*/ 176858 w 234950"/>
              <a:gd name="connsiteY46" fmla="*/ 27144 h 327025"/>
              <a:gd name="connsiteX47" fmla="*/ 176858 w 234950"/>
              <a:gd name="connsiteY47" fmla="*/ 11633 h 327025"/>
              <a:gd name="connsiteX48" fmla="*/ 188476 w 234950"/>
              <a:gd name="connsiteY48" fmla="*/ 0 h 327025"/>
              <a:gd name="connsiteX49" fmla="*/ 200095 w 234950"/>
              <a:gd name="connsiteY49" fmla="*/ 11633 h 327025"/>
              <a:gd name="connsiteX50" fmla="*/ 200095 w 234950"/>
              <a:gd name="connsiteY50" fmla="*/ 27144 h 327025"/>
              <a:gd name="connsiteX51" fmla="*/ 223332 w 234950"/>
              <a:gd name="connsiteY51" fmla="*/ 27144 h 327025"/>
              <a:gd name="connsiteX52" fmla="*/ 234950 w 234950"/>
              <a:gd name="connsiteY52" fmla="*/ 40070 h 327025"/>
              <a:gd name="connsiteX53" fmla="*/ 234950 w 234950"/>
              <a:gd name="connsiteY53" fmla="*/ 311514 h 327025"/>
              <a:gd name="connsiteX54" fmla="*/ 223332 w 234950"/>
              <a:gd name="connsiteY54" fmla="*/ 327025 h 327025"/>
              <a:gd name="connsiteX55" fmla="*/ 9036 w 234950"/>
              <a:gd name="connsiteY55" fmla="*/ 327025 h 327025"/>
              <a:gd name="connsiteX56" fmla="*/ 0 w 234950"/>
              <a:gd name="connsiteY56" fmla="*/ 311514 h 327025"/>
              <a:gd name="connsiteX57" fmla="*/ 0 w 234950"/>
              <a:gd name="connsiteY57" fmla="*/ 40070 h 327025"/>
              <a:gd name="connsiteX58" fmla="*/ 9036 w 234950"/>
              <a:gd name="connsiteY58" fmla="*/ 27144 h 327025"/>
              <a:gd name="connsiteX59" fmla="*/ 34855 w 234950"/>
              <a:gd name="connsiteY59" fmla="*/ 27144 h 327025"/>
              <a:gd name="connsiteX60" fmla="*/ 34855 w 234950"/>
              <a:gd name="connsiteY60" fmla="*/ 11633 h 327025"/>
              <a:gd name="connsiteX61" fmla="*/ 46474 w 234950"/>
              <a:gd name="connsiteY61"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34950" h="327025">
                <a:moveTo>
                  <a:pt x="46513" y="222250"/>
                </a:moveTo>
                <a:cubicBezTo>
                  <a:pt x="40075" y="222250"/>
                  <a:pt x="34925" y="227264"/>
                  <a:pt x="34925" y="233530"/>
                </a:cubicBezTo>
                <a:cubicBezTo>
                  <a:pt x="34925" y="239797"/>
                  <a:pt x="40075" y="246063"/>
                  <a:pt x="46513" y="246063"/>
                </a:cubicBezTo>
                <a:cubicBezTo>
                  <a:pt x="46513" y="246063"/>
                  <a:pt x="46513" y="246063"/>
                  <a:pt x="186851" y="246063"/>
                </a:cubicBezTo>
                <a:cubicBezTo>
                  <a:pt x="193288" y="246063"/>
                  <a:pt x="198438" y="239797"/>
                  <a:pt x="198438" y="233530"/>
                </a:cubicBezTo>
                <a:cubicBezTo>
                  <a:pt x="198438" y="227264"/>
                  <a:pt x="193288" y="222250"/>
                  <a:pt x="186851" y="222250"/>
                </a:cubicBezTo>
                <a:cubicBezTo>
                  <a:pt x="186851" y="222250"/>
                  <a:pt x="186851" y="222250"/>
                  <a:pt x="46513" y="222250"/>
                </a:cubicBezTo>
                <a:close/>
                <a:moveTo>
                  <a:pt x="46513" y="187325"/>
                </a:moveTo>
                <a:cubicBezTo>
                  <a:pt x="40075" y="187325"/>
                  <a:pt x="34925" y="192264"/>
                  <a:pt x="34925" y="198438"/>
                </a:cubicBezTo>
                <a:cubicBezTo>
                  <a:pt x="34925" y="204611"/>
                  <a:pt x="40075" y="209550"/>
                  <a:pt x="46513" y="209550"/>
                </a:cubicBezTo>
                <a:cubicBezTo>
                  <a:pt x="46513" y="209550"/>
                  <a:pt x="46513" y="209550"/>
                  <a:pt x="186851" y="209550"/>
                </a:cubicBezTo>
                <a:cubicBezTo>
                  <a:pt x="193288" y="209550"/>
                  <a:pt x="198438" y="204611"/>
                  <a:pt x="198438" y="198438"/>
                </a:cubicBezTo>
                <a:cubicBezTo>
                  <a:pt x="198438" y="192264"/>
                  <a:pt x="193288" y="187325"/>
                  <a:pt x="186851" y="187325"/>
                </a:cubicBezTo>
                <a:cubicBezTo>
                  <a:pt x="186851" y="187325"/>
                  <a:pt x="186851" y="187325"/>
                  <a:pt x="46513" y="187325"/>
                </a:cubicBezTo>
                <a:close/>
                <a:moveTo>
                  <a:pt x="46513" y="152400"/>
                </a:moveTo>
                <a:cubicBezTo>
                  <a:pt x="40075" y="152400"/>
                  <a:pt x="34925" y="157339"/>
                  <a:pt x="34925" y="163513"/>
                </a:cubicBezTo>
                <a:cubicBezTo>
                  <a:pt x="34925" y="169686"/>
                  <a:pt x="40075" y="174625"/>
                  <a:pt x="46513" y="174625"/>
                </a:cubicBezTo>
                <a:cubicBezTo>
                  <a:pt x="46513" y="174625"/>
                  <a:pt x="46513" y="174625"/>
                  <a:pt x="186851" y="174625"/>
                </a:cubicBezTo>
                <a:cubicBezTo>
                  <a:pt x="193288" y="174625"/>
                  <a:pt x="198438" y="169686"/>
                  <a:pt x="198438" y="163513"/>
                </a:cubicBezTo>
                <a:cubicBezTo>
                  <a:pt x="198438" y="157339"/>
                  <a:pt x="193288" y="152400"/>
                  <a:pt x="186851" y="152400"/>
                </a:cubicBezTo>
                <a:cubicBezTo>
                  <a:pt x="186851" y="152400"/>
                  <a:pt x="186851" y="152400"/>
                  <a:pt x="46513" y="152400"/>
                </a:cubicBezTo>
                <a:close/>
                <a:moveTo>
                  <a:pt x="46513" y="115888"/>
                </a:moveTo>
                <a:cubicBezTo>
                  <a:pt x="40075" y="115888"/>
                  <a:pt x="34925" y="122155"/>
                  <a:pt x="34925" y="128421"/>
                </a:cubicBezTo>
                <a:cubicBezTo>
                  <a:pt x="34925" y="134688"/>
                  <a:pt x="40075" y="139701"/>
                  <a:pt x="46513" y="139701"/>
                </a:cubicBezTo>
                <a:cubicBezTo>
                  <a:pt x="46513" y="139701"/>
                  <a:pt x="46513" y="139701"/>
                  <a:pt x="186851" y="139701"/>
                </a:cubicBezTo>
                <a:cubicBezTo>
                  <a:pt x="193288" y="139701"/>
                  <a:pt x="198438" y="134688"/>
                  <a:pt x="198438" y="128421"/>
                </a:cubicBezTo>
                <a:cubicBezTo>
                  <a:pt x="198438" y="122155"/>
                  <a:pt x="193288" y="115888"/>
                  <a:pt x="186851" y="115888"/>
                </a:cubicBezTo>
                <a:cubicBezTo>
                  <a:pt x="186851" y="115888"/>
                  <a:pt x="186851" y="115888"/>
                  <a:pt x="46513" y="115888"/>
                </a:cubicBezTo>
                <a:close/>
                <a:moveTo>
                  <a:pt x="46474" y="0"/>
                </a:moveTo>
                <a:cubicBezTo>
                  <a:pt x="52928" y="0"/>
                  <a:pt x="58092" y="5170"/>
                  <a:pt x="58092" y="11633"/>
                </a:cubicBezTo>
                <a:cubicBezTo>
                  <a:pt x="58092" y="11633"/>
                  <a:pt x="58092" y="11633"/>
                  <a:pt x="58092" y="27144"/>
                </a:cubicBezTo>
                <a:cubicBezTo>
                  <a:pt x="58092" y="27144"/>
                  <a:pt x="58092" y="27144"/>
                  <a:pt x="71001" y="27144"/>
                </a:cubicBezTo>
                <a:cubicBezTo>
                  <a:pt x="71001" y="27144"/>
                  <a:pt x="71001" y="27144"/>
                  <a:pt x="71001" y="11633"/>
                </a:cubicBezTo>
                <a:cubicBezTo>
                  <a:pt x="71001" y="5170"/>
                  <a:pt x="76165" y="0"/>
                  <a:pt x="82620" y="0"/>
                </a:cubicBezTo>
                <a:cubicBezTo>
                  <a:pt x="89075" y="0"/>
                  <a:pt x="94238" y="5170"/>
                  <a:pt x="94238" y="11633"/>
                </a:cubicBezTo>
                <a:cubicBezTo>
                  <a:pt x="94238" y="11633"/>
                  <a:pt x="94238" y="11633"/>
                  <a:pt x="94238" y="27144"/>
                </a:cubicBezTo>
                <a:cubicBezTo>
                  <a:pt x="94238" y="27144"/>
                  <a:pt x="94238" y="27144"/>
                  <a:pt x="105857" y="27144"/>
                </a:cubicBezTo>
                <a:cubicBezTo>
                  <a:pt x="105857" y="27144"/>
                  <a:pt x="105857" y="27144"/>
                  <a:pt x="105857" y="11633"/>
                </a:cubicBezTo>
                <a:cubicBezTo>
                  <a:pt x="105857" y="5170"/>
                  <a:pt x="111020" y="0"/>
                  <a:pt x="117475" y="0"/>
                </a:cubicBezTo>
                <a:cubicBezTo>
                  <a:pt x="123930" y="0"/>
                  <a:pt x="129093" y="5170"/>
                  <a:pt x="129093" y="11633"/>
                </a:cubicBezTo>
                <a:cubicBezTo>
                  <a:pt x="129093" y="11633"/>
                  <a:pt x="129093" y="11633"/>
                  <a:pt x="129093" y="27144"/>
                </a:cubicBezTo>
                <a:cubicBezTo>
                  <a:pt x="129093" y="27144"/>
                  <a:pt x="129093" y="27144"/>
                  <a:pt x="140712" y="27144"/>
                </a:cubicBezTo>
                <a:cubicBezTo>
                  <a:pt x="140712" y="27144"/>
                  <a:pt x="140712" y="27144"/>
                  <a:pt x="140712" y="11633"/>
                </a:cubicBezTo>
                <a:cubicBezTo>
                  <a:pt x="140712" y="5170"/>
                  <a:pt x="145876" y="0"/>
                  <a:pt x="152330" y="0"/>
                </a:cubicBezTo>
                <a:cubicBezTo>
                  <a:pt x="158785" y="0"/>
                  <a:pt x="163949" y="5170"/>
                  <a:pt x="163949" y="11633"/>
                </a:cubicBezTo>
                <a:cubicBezTo>
                  <a:pt x="163949" y="11633"/>
                  <a:pt x="163949" y="11633"/>
                  <a:pt x="163949" y="27144"/>
                </a:cubicBezTo>
                <a:cubicBezTo>
                  <a:pt x="163949" y="27144"/>
                  <a:pt x="163949" y="27144"/>
                  <a:pt x="176858" y="27144"/>
                </a:cubicBezTo>
                <a:cubicBezTo>
                  <a:pt x="176858" y="27144"/>
                  <a:pt x="176858" y="27144"/>
                  <a:pt x="176858" y="11633"/>
                </a:cubicBezTo>
                <a:cubicBezTo>
                  <a:pt x="176858" y="5170"/>
                  <a:pt x="182022" y="0"/>
                  <a:pt x="188476" y="0"/>
                </a:cubicBezTo>
                <a:cubicBezTo>
                  <a:pt x="194931" y="0"/>
                  <a:pt x="200095" y="5170"/>
                  <a:pt x="200095" y="11633"/>
                </a:cubicBezTo>
                <a:cubicBezTo>
                  <a:pt x="200095" y="11633"/>
                  <a:pt x="200095" y="11633"/>
                  <a:pt x="200095" y="27144"/>
                </a:cubicBezTo>
                <a:cubicBezTo>
                  <a:pt x="200095" y="27144"/>
                  <a:pt x="200095" y="27144"/>
                  <a:pt x="223332" y="27144"/>
                </a:cubicBezTo>
                <a:cubicBezTo>
                  <a:pt x="229786" y="27144"/>
                  <a:pt x="234950" y="33607"/>
                  <a:pt x="234950" y="40070"/>
                </a:cubicBezTo>
                <a:cubicBezTo>
                  <a:pt x="234950" y="40070"/>
                  <a:pt x="234950" y="40070"/>
                  <a:pt x="234950" y="311514"/>
                </a:cubicBezTo>
                <a:cubicBezTo>
                  <a:pt x="234950" y="317977"/>
                  <a:pt x="229786" y="327025"/>
                  <a:pt x="223332" y="327025"/>
                </a:cubicBezTo>
                <a:cubicBezTo>
                  <a:pt x="223332" y="327025"/>
                  <a:pt x="223332" y="327025"/>
                  <a:pt x="9036" y="327025"/>
                </a:cubicBezTo>
                <a:cubicBezTo>
                  <a:pt x="2582" y="327025"/>
                  <a:pt x="0" y="317977"/>
                  <a:pt x="0" y="311514"/>
                </a:cubicBezTo>
                <a:cubicBezTo>
                  <a:pt x="0" y="311514"/>
                  <a:pt x="0" y="311514"/>
                  <a:pt x="0" y="40070"/>
                </a:cubicBezTo>
                <a:cubicBezTo>
                  <a:pt x="0" y="33607"/>
                  <a:pt x="2582" y="27144"/>
                  <a:pt x="9036" y="27144"/>
                </a:cubicBezTo>
                <a:cubicBezTo>
                  <a:pt x="9036" y="27144"/>
                  <a:pt x="9036" y="27144"/>
                  <a:pt x="34855" y="27144"/>
                </a:cubicBezTo>
                <a:cubicBezTo>
                  <a:pt x="34855" y="27144"/>
                  <a:pt x="34855" y="27144"/>
                  <a:pt x="34855" y="11633"/>
                </a:cubicBezTo>
                <a:cubicBezTo>
                  <a:pt x="34855" y="5170"/>
                  <a:pt x="40019" y="0"/>
                  <a:pt x="46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73"/>
          <p:cNvSpPr/>
          <p:nvPr/>
        </p:nvSpPr>
        <p:spPr>
          <a:xfrm>
            <a:off x="3723038" y="4348387"/>
            <a:ext cx="655382" cy="614617"/>
          </a:xfrm>
          <a:custGeom>
            <a:avLst/>
            <a:gdLst>
              <a:gd name="connsiteX0" fmla="*/ 249749 w 331788"/>
              <a:gd name="connsiteY0" fmla="*/ 163513 h 311151"/>
              <a:gd name="connsiteX1" fmla="*/ 243291 w 331788"/>
              <a:gd name="connsiteY1" fmla="*/ 171424 h 311151"/>
              <a:gd name="connsiteX2" fmla="*/ 243291 w 331788"/>
              <a:gd name="connsiteY2" fmla="*/ 218888 h 311151"/>
              <a:gd name="connsiteX3" fmla="*/ 238125 w 331788"/>
              <a:gd name="connsiteY3" fmla="*/ 229435 h 311151"/>
              <a:gd name="connsiteX4" fmla="*/ 249749 w 331788"/>
              <a:gd name="connsiteY4" fmla="*/ 241301 h 311151"/>
              <a:gd name="connsiteX5" fmla="*/ 260081 w 331788"/>
              <a:gd name="connsiteY5" fmla="*/ 236027 h 311151"/>
              <a:gd name="connsiteX6" fmla="*/ 288495 w 331788"/>
              <a:gd name="connsiteY6" fmla="*/ 236027 h 311151"/>
              <a:gd name="connsiteX7" fmla="*/ 307868 w 331788"/>
              <a:gd name="connsiteY7" fmla="*/ 236027 h 311151"/>
              <a:gd name="connsiteX8" fmla="*/ 314325 w 331788"/>
              <a:gd name="connsiteY8" fmla="*/ 229435 h 311151"/>
              <a:gd name="connsiteX9" fmla="*/ 307868 w 331788"/>
              <a:gd name="connsiteY9" fmla="*/ 221525 h 311151"/>
              <a:gd name="connsiteX10" fmla="*/ 260081 w 331788"/>
              <a:gd name="connsiteY10" fmla="*/ 221525 h 311151"/>
              <a:gd name="connsiteX11" fmla="*/ 257498 w 331788"/>
              <a:gd name="connsiteY11" fmla="*/ 218888 h 311151"/>
              <a:gd name="connsiteX12" fmla="*/ 257498 w 331788"/>
              <a:gd name="connsiteY12" fmla="*/ 171424 h 311151"/>
              <a:gd name="connsiteX13" fmla="*/ 249749 w 331788"/>
              <a:gd name="connsiteY13" fmla="*/ 163513 h 311151"/>
              <a:gd name="connsiteX14" fmla="*/ 250178 w 331788"/>
              <a:gd name="connsiteY14" fmla="*/ 147638 h 311151"/>
              <a:gd name="connsiteX15" fmla="*/ 289040 w 331788"/>
              <a:gd name="connsiteY15" fmla="*/ 158020 h 311151"/>
              <a:gd name="connsiteX16" fmla="*/ 331788 w 331788"/>
              <a:gd name="connsiteY16" fmla="*/ 229395 h 311151"/>
              <a:gd name="connsiteX17" fmla="*/ 250178 w 331788"/>
              <a:gd name="connsiteY17" fmla="*/ 311151 h 311151"/>
              <a:gd name="connsiteX18" fmla="*/ 175044 w 331788"/>
              <a:gd name="connsiteY18" fmla="*/ 260540 h 311151"/>
              <a:gd name="connsiteX19" fmla="*/ 169863 w 331788"/>
              <a:gd name="connsiteY19" fmla="*/ 229395 h 311151"/>
              <a:gd name="connsiteX20" fmla="*/ 250178 w 331788"/>
              <a:gd name="connsiteY20" fmla="*/ 147638 h 311151"/>
              <a:gd name="connsiteX21" fmla="*/ 22336 w 331788"/>
              <a:gd name="connsiteY21" fmla="*/ 44450 h 311151"/>
              <a:gd name="connsiteX22" fmla="*/ 15875 w 331788"/>
              <a:gd name="connsiteY22" fmla="*/ 49630 h 311151"/>
              <a:gd name="connsiteX23" fmla="*/ 15875 w 331788"/>
              <a:gd name="connsiteY23" fmla="*/ 93663 h 311151"/>
              <a:gd name="connsiteX24" fmla="*/ 273050 w 331788"/>
              <a:gd name="connsiteY24" fmla="*/ 93663 h 311151"/>
              <a:gd name="connsiteX25" fmla="*/ 273050 w 331788"/>
              <a:gd name="connsiteY25" fmla="*/ 49630 h 311151"/>
              <a:gd name="connsiteX26" fmla="*/ 267881 w 331788"/>
              <a:gd name="connsiteY26" fmla="*/ 44450 h 311151"/>
              <a:gd name="connsiteX27" fmla="*/ 245911 w 331788"/>
              <a:gd name="connsiteY27" fmla="*/ 44450 h 311151"/>
              <a:gd name="connsiteX28" fmla="*/ 245911 w 331788"/>
              <a:gd name="connsiteY28" fmla="*/ 53515 h 311151"/>
              <a:gd name="connsiteX29" fmla="*/ 231695 w 331788"/>
              <a:gd name="connsiteY29" fmla="*/ 67761 h 311151"/>
              <a:gd name="connsiteX30" fmla="*/ 212310 w 331788"/>
              <a:gd name="connsiteY30" fmla="*/ 67761 h 311151"/>
              <a:gd name="connsiteX31" fmla="*/ 198094 w 331788"/>
              <a:gd name="connsiteY31" fmla="*/ 53515 h 311151"/>
              <a:gd name="connsiteX32" fmla="*/ 198094 w 331788"/>
              <a:gd name="connsiteY32" fmla="*/ 44450 h 311151"/>
              <a:gd name="connsiteX33" fmla="*/ 168370 w 331788"/>
              <a:gd name="connsiteY33" fmla="*/ 44450 h 311151"/>
              <a:gd name="connsiteX34" fmla="*/ 168370 w 331788"/>
              <a:gd name="connsiteY34" fmla="*/ 53515 h 311151"/>
              <a:gd name="connsiteX35" fmla="*/ 154155 w 331788"/>
              <a:gd name="connsiteY35" fmla="*/ 67761 h 311151"/>
              <a:gd name="connsiteX36" fmla="*/ 134770 w 331788"/>
              <a:gd name="connsiteY36" fmla="*/ 67761 h 311151"/>
              <a:gd name="connsiteX37" fmla="*/ 120554 w 331788"/>
              <a:gd name="connsiteY37" fmla="*/ 53515 h 311151"/>
              <a:gd name="connsiteX38" fmla="*/ 120554 w 331788"/>
              <a:gd name="connsiteY38" fmla="*/ 44450 h 311151"/>
              <a:gd name="connsiteX39" fmla="*/ 92123 w 331788"/>
              <a:gd name="connsiteY39" fmla="*/ 44450 h 311151"/>
              <a:gd name="connsiteX40" fmla="*/ 92123 w 331788"/>
              <a:gd name="connsiteY40" fmla="*/ 53515 h 311151"/>
              <a:gd name="connsiteX41" fmla="*/ 77907 w 331788"/>
              <a:gd name="connsiteY41" fmla="*/ 67761 h 311151"/>
              <a:gd name="connsiteX42" fmla="*/ 58522 w 331788"/>
              <a:gd name="connsiteY42" fmla="*/ 67761 h 311151"/>
              <a:gd name="connsiteX43" fmla="*/ 44306 w 331788"/>
              <a:gd name="connsiteY43" fmla="*/ 53515 h 311151"/>
              <a:gd name="connsiteX44" fmla="*/ 44306 w 331788"/>
              <a:gd name="connsiteY44" fmla="*/ 44450 h 311151"/>
              <a:gd name="connsiteX45" fmla="*/ 22336 w 331788"/>
              <a:gd name="connsiteY45" fmla="*/ 44450 h 311151"/>
              <a:gd name="connsiteX46" fmla="*/ 58303 w 331788"/>
              <a:gd name="connsiteY46" fmla="*/ 0 h 311151"/>
              <a:gd name="connsiteX47" fmla="*/ 77737 w 331788"/>
              <a:gd name="connsiteY47" fmla="*/ 0 h 311151"/>
              <a:gd name="connsiteX48" fmla="*/ 91989 w 331788"/>
              <a:gd name="connsiteY48" fmla="*/ 14248 h 311151"/>
              <a:gd name="connsiteX49" fmla="*/ 91989 w 331788"/>
              <a:gd name="connsiteY49" fmla="*/ 29791 h 311151"/>
              <a:gd name="connsiteX50" fmla="*/ 120493 w 331788"/>
              <a:gd name="connsiteY50" fmla="*/ 29791 h 311151"/>
              <a:gd name="connsiteX51" fmla="*/ 120493 w 331788"/>
              <a:gd name="connsiteY51" fmla="*/ 14248 h 311151"/>
              <a:gd name="connsiteX52" fmla="*/ 134745 w 331788"/>
              <a:gd name="connsiteY52" fmla="*/ 0 h 311151"/>
              <a:gd name="connsiteX53" fmla="*/ 154179 w 331788"/>
              <a:gd name="connsiteY53" fmla="*/ 0 h 311151"/>
              <a:gd name="connsiteX54" fmla="*/ 168431 w 331788"/>
              <a:gd name="connsiteY54" fmla="*/ 14248 h 311151"/>
              <a:gd name="connsiteX55" fmla="*/ 168431 w 331788"/>
              <a:gd name="connsiteY55" fmla="*/ 29791 h 311151"/>
              <a:gd name="connsiteX56" fmla="*/ 198231 w 331788"/>
              <a:gd name="connsiteY56" fmla="*/ 29791 h 311151"/>
              <a:gd name="connsiteX57" fmla="*/ 198231 w 331788"/>
              <a:gd name="connsiteY57" fmla="*/ 14248 h 311151"/>
              <a:gd name="connsiteX58" fmla="*/ 212483 w 331788"/>
              <a:gd name="connsiteY58" fmla="*/ 0 h 311151"/>
              <a:gd name="connsiteX59" fmla="*/ 231917 w 331788"/>
              <a:gd name="connsiteY59" fmla="*/ 0 h 311151"/>
              <a:gd name="connsiteX60" fmla="*/ 246170 w 331788"/>
              <a:gd name="connsiteY60" fmla="*/ 14248 h 311151"/>
              <a:gd name="connsiteX61" fmla="*/ 246170 w 331788"/>
              <a:gd name="connsiteY61" fmla="*/ 29791 h 311151"/>
              <a:gd name="connsiteX62" fmla="*/ 268195 w 331788"/>
              <a:gd name="connsiteY62" fmla="*/ 29791 h 311151"/>
              <a:gd name="connsiteX63" fmla="*/ 288925 w 331788"/>
              <a:gd name="connsiteY63" fmla="*/ 50516 h 311151"/>
              <a:gd name="connsiteX64" fmla="*/ 288925 w 331788"/>
              <a:gd name="connsiteY64" fmla="*/ 146366 h 311151"/>
              <a:gd name="connsiteX65" fmla="*/ 286334 w 331788"/>
              <a:gd name="connsiteY65" fmla="*/ 143775 h 311151"/>
              <a:gd name="connsiteX66" fmla="*/ 250056 w 331788"/>
              <a:gd name="connsiteY66" fmla="*/ 137299 h 311151"/>
              <a:gd name="connsiteX67" fmla="*/ 215074 w 331788"/>
              <a:gd name="connsiteY67" fmla="*/ 143775 h 311151"/>
              <a:gd name="connsiteX68" fmla="*/ 185275 w 331788"/>
              <a:gd name="connsiteY68" fmla="*/ 164500 h 311151"/>
              <a:gd name="connsiteX69" fmla="*/ 165840 w 331788"/>
              <a:gd name="connsiteY69" fmla="*/ 192996 h 311151"/>
              <a:gd name="connsiteX70" fmla="*/ 158066 w 331788"/>
              <a:gd name="connsiteY70" fmla="*/ 229264 h 311151"/>
              <a:gd name="connsiteX71" fmla="*/ 163249 w 331788"/>
              <a:gd name="connsiteY71" fmla="*/ 260350 h 311151"/>
              <a:gd name="connsiteX72" fmla="*/ 22025 w 331788"/>
              <a:gd name="connsiteY72" fmla="*/ 260350 h 311151"/>
              <a:gd name="connsiteX73" fmla="*/ 0 w 331788"/>
              <a:gd name="connsiteY73" fmla="*/ 238330 h 311151"/>
              <a:gd name="connsiteX74" fmla="*/ 0 w 331788"/>
              <a:gd name="connsiteY74" fmla="*/ 50516 h 311151"/>
              <a:gd name="connsiteX75" fmla="*/ 22025 w 331788"/>
              <a:gd name="connsiteY75" fmla="*/ 29791 h 311151"/>
              <a:gd name="connsiteX76" fmla="*/ 44051 w 331788"/>
              <a:gd name="connsiteY76" fmla="*/ 29791 h 311151"/>
              <a:gd name="connsiteX77" fmla="*/ 44051 w 331788"/>
              <a:gd name="connsiteY77" fmla="*/ 14248 h 311151"/>
              <a:gd name="connsiteX78" fmla="*/ 58303 w 331788"/>
              <a:gd name="connsiteY78" fmla="*/ 0 h 3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311151">
                <a:moveTo>
                  <a:pt x="249749" y="163513"/>
                </a:moveTo>
                <a:cubicBezTo>
                  <a:pt x="245874" y="163513"/>
                  <a:pt x="243291" y="167468"/>
                  <a:pt x="243291" y="171424"/>
                </a:cubicBezTo>
                <a:cubicBezTo>
                  <a:pt x="243291" y="171424"/>
                  <a:pt x="243291" y="171424"/>
                  <a:pt x="243291" y="218888"/>
                </a:cubicBezTo>
                <a:cubicBezTo>
                  <a:pt x="239417" y="221525"/>
                  <a:pt x="238125" y="225480"/>
                  <a:pt x="238125" y="229435"/>
                </a:cubicBezTo>
                <a:cubicBezTo>
                  <a:pt x="238125" y="236027"/>
                  <a:pt x="243291" y="241301"/>
                  <a:pt x="249749" y="241301"/>
                </a:cubicBezTo>
                <a:cubicBezTo>
                  <a:pt x="253624" y="241301"/>
                  <a:pt x="257498" y="239983"/>
                  <a:pt x="260081" y="236027"/>
                </a:cubicBezTo>
                <a:cubicBezTo>
                  <a:pt x="260081" y="236027"/>
                  <a:pt x="260081" y="236027"/>
                  <a:pt x="288495" y="236027"/>
                </a:cubicBezTo>
                <a:lnTo>
                  <a:pt x="307868" y="236027"/>
                </a:lnTo>
                <a:cubicBezTo>
                  <a:pt x="311742" y="236027"/>
                  <a:pt x="314325" y="233390"/>
                  <a:pt x="314325" y="229435"/>
                </a:cubicBezTo>
                <a:cubicBezTo>
                  <a:pt x="314325" y="225480"/>
                  <a:pt x="311742" y="221525"/>
                  <a:pt x="307868" y="221525"/>
                </a:cubicBezTo>
                <a:cubicBezTo>
                  <a:pt x="307868" y="221525"/>
                  <a:pt x="307868" y="221525"/>
                  <a:pt x="260081" y="221525"/>
                </a:cubicBezTo>
                <a:cubicBezTo>
                  <a:pt x="258790" y="221525"/>
                  <a:pt x="257498" y="220206"/>
                  <a:pt x="257498" y="218888"/>
                </a:cubicBezTo>
                <a:cubicBezTo>
                  <a:pt x="257498" y="218888"/>
                  <a:pt x="257498" y="218888"/>
                  <a:pt x="257498" y="171424"/>
                </a:cubicBezTo>
                <a:cubicBezTo>
                  <a:pt x="257498" y="167468"/>
                  <a:pt x="253624" y="163513"/>
                  <a:pt x="249749" y="163513"/>
                </a:cubicBezTo>
                <a:close/>
                <a:moveTo>
                  <a:pt x="250178" y="147638"/>
                </a:moveTo>
                <a:cubicBezTo>
                  <a:pt x="264427" y="147638"/>
                  <a:pt x="277381" y="151531"/>
                  <a:pt x="289040" y="158020"/>
                </a:cubicBezTo>
                <a:cubicBezTo>
                  <a:pt x="314948" y="172295"/>
                  <a:pt x="331788" y="198249"/>
                  <a:pt x="331788" y="229395"/>
                </a:cubicBezTo>
                <a:cubicBezTo>
                  <a:pt x="331788" y="274815"/>
                  <a:pt x="295517" y="311151"/>
                  <a:pt x="250178" y="311151"/>
                </a:cubicBezTo>
                <a:cubicBezTo>
                  <a:pt x="216497" y="311151"/>
                  <a:pt x="186703" y="289090"/>
                  <a:pt x="175044" y="260540"/>
                </a:cubicBezTo>
                <a:cubicBezTo>
                  <a:pt x="171158" y="250158"/>
                  <a:pt x="169863" y="239776"/>
                  <a:pt x="169863" y="229395"/>
                </a:cubicBezTo>
                <a:cubicBezTo>
                  <a:pt x="169863" y="183974"/>
                  <a:pt x="206134" y="147638"/>
                  <a:pt x="250178" y="147638"/>
                </a:cubicBezTo>
                <a:close/>
                <a:moveTo>
                  <a:pt x="22336" y="44450"/>
                </a:moveTo>
                <a:cubicBezTo>
                  <a:pt x="18459" y="44450"/>
                  <a:pt x="15875" y="47040"/>
                  <a:pt x="15875" y="49630"/>
                </a:cubicBezTo>
                <a:lnTo>
                  <a:pt x="15875" y="93663"/>
                </a:lnTo>
                <a:cubicBezTo>
                  <a:pt x="15875" y="93663"/>
                  <a:pt x="15875" y="93663"/>
                  <a:pt x="273050" y="93663"/>
                </a:cubicBezTo>
                <a:cubicBezTo>
                  <a:pt x="273050" y="93663"/>
                  <a:pt x="273050" y="93663"/>
                  <a:pt x="273050" y="49630"/>
                </a:cubicBezTo>
                <a:cubicBezTo>
                  <a:pt x="273050" y="47040"/>
                  <a:pt x="270466" y="44450"/>
                  <a:pt x="267881" y="44450"/>
                </a:cubicBezTo>
                <a:cubicBezTo>
                  <a:pt x="267881" y="44450"/>
                  <a:pt x="267881" y="44450"/>
                  <a:pt x="245911" y="44450"/>
                </a:cubicBezTo>
                <a:cubicBezTo>
                  <a:pt x="245911" y="44450"/>
                  <a:pt x="245911" y="44450"/>
                  <a:pt x="245911" y="53515"/>
                </a:cubicBezTo>
                <a:cubicBezTo>
                  <a:pt x="245911" y="61286"/>
                  <a:pt x="239449" y="67761"/>
                  <a:pt x="231695" y="67761"/>
                </a:cubicBezTo>
                <a:cubicBezTo>
                  <a:pt x="231695" y="67761"/>
                  <a:pt x="231695" y="67761"/>
                  <a:pt x="212310" y="67761"/>
                </a:cubicBezTo>
                <a:cubicBezTo>
                  <a:pt x="204556" y="67761"/>
                  <a:pt x="198094" y="61286"/>
                  <a:pt x="198094" y="53515"/>
                </a:cubicBezTo>
                <a:cubicBezTo>
                  <a:pt x="198094" y="53515"/>
                  <a:pt x="198094" y="53515"/>
                  <a:pt x="198094" y="44450"/>
                </a:cubicBezTo>
                <a:cubicBezTo>
                  <a:pt x="198094" y="44450"/>
                  <a:pt x="198094" y="44450"/>
                  <a:pt x="168370" y="44450"/>
                </a:cubicBezTo>
                <a:cubicBezTo>
                  <a:pt x="168370" y="44450"/>
                  <a:pt x="168370" y="44450"/>
                  <a:pt x="168370" y="53515"/>
                </a:cubicBezTo>
                <a:cubicBezTo>
                  <a:pt x="168370" y="61286"/>
                  <a:pt x="161909" y="67761"/>
                  <a:pt x="154155" y="67761"/>
                </a:cubicBezTo>
                <a:cubicBezTo>
                  <a:pt x="154155" y="67761"/>
                  <a:pt x="154155" y="67761"/>
                  <a:pt x="134770" y="67761"/>
                </a:cubicBezTo>
                <a:cubicBezTo>
                  <a:pt x="127016" y="67761"/>
                  <a:pt x="120554" y="61286"/>
                  <a:pt x="120554" y="53515"/>
                </a:cubicBezTo>
                <a:cubicBezTo>
                  <a:pt x="120554" y="53515"/>
                  <a:pt x="120554" y="53515"/>
                  <a:pt x="120554" y="44450"/>
                </a:cubicBezTo>
                <a:cubicBezTo>
                  <a:pt x="120554" y="44450"/>
                  <a:pt x="120554" y="44450"/>
                  <a:pt x="92123" y="44450"/>
                </a:cubicBezTo>
                <a:cubicBezTo>
                  <a:pt x="92123" y="44450"/>
                  <a:pt x="92123" y="44450"/>
                  <a:pt x="92123" y="53515"/>
                </a:cubicBezTo>
                <a:cubicBezTo>
                  <a:pt x="92123" y="61286"/>
                  <a:pt x="85661" y="67761"/>
                  <a:pt x="77907" y="67761"/>
                </a:cubicBezTo>
                <a:cubicBezTo>
                  <a:pt x="77907" y="67761"/>
                  <a:pt x="77907" y="67761"/>
                  <a:pt x="58522" y="67761"/>
                </a:cubicBezTo>
                <a:cubicBezTo>
                  <a:pt x="50768" y="67761"/>
                  <a:pt x="44306" y="61286"/>
                  <a:pt x="44306" y="53515"/>
                </a:cubicBezTo>
                <a:cubicBezTo>
                  <a:pt x="44306" y="53515"/>
                  <a:pt x="44306" y="53515"/>
                  <a:pt x="44306" y="44450"/>
                </a:cubicBezTo>
                <a:cubicBezTo>
                  <a:pt x="44306" y="44450"/>
                  <a:pt x="44306" y="44450"/>
                  <a:pt x="22336" y="44450"/>
                </a:cubicBezTo>
                <a:close/>
                <a:moveTo>
                  <a:pt x="58303" y="0"/>
                </a:moveTo>
                <a:cubicBezTo>
                  <a:pt x="58303" y="0"/>
                  <a:pt x="58303" y="0"/>
                  <a:pt x="77737" y="0"/>
                </a:cubicBezTo>
                <a:cubicBezTo>
                  <a:pt x="85511" y="0"/>
                  <a:pt x="91989" y="6476"/>
                  <a:pt x="91989" y="14248"/>
                </a:cubicBezTo>
                <a:cubicBezTo>
                  <a:pt x="91989" y="14248"/>
                  <a:pt x="91989" y="14248"/>
                  <a:pt x="91989" y="29791"/>
                </a:cubicBezTo>
                <a:cubicBezTo>
                  <a:pt x="91989" y="29791"/>
                  <a:pt x="91989" y="29791"/>
                  <a:pt x="120493" y="29791"/>
                </a:cubicBezTo>
                <a:cubicBezTo>
                  <a:pt x="120493" y="29791"/>
                  <a:pt x="120493" y="29791"/>
                  <a:pt x="120493" y="14248"/>
                </a:cubicBezTo>
                <a:cubicBezTo>
                  <a:pt x="120493" y="6476"/>
                  <a:pt x="126971" y="0"/>
                  <a:pt x="134745" y="0"/>
                </a:cubicBezTo>
                <a:cubicBezTo>
                  <a:pt x="134745" y="0"/>
                  <a:pt x="134745" y="0"/>
                  <a:pt x="154179" y="0"/>
                </a:cubicBezTo>
                <a:cubicBezTo>
                  <a:pt x="161953" y="0"/>
                  <a:pt x="168431" y="6476"/>
                  <a:pt x="168431" y="14248"/>
                </a:cubicBezTo>
                <a:cubicBezTo>
                  <a:pt x="168431" y="14248"/>
                  <a:pt x="168431" y="14248"/>
                  <a:pt x="168431" y="29791"/>
                </a:cubicBezTo>
                <a:cubicBezTo>
                  <a:pt x="168431" y="29791"/>
                  <a:pt x="168431" y="29791"/>
                  <a:pt x="198231" y="29791"/>
                </a:cubicBezTo>
                <a:cubicBezTo>
                  <a:pt x="198231" y="29791"/>
                  <a:pt x="198231" y="29791"/>
                  <a:pt x="198231" y="14248"/>
                </a:cubicBezTo>
                <a:cubicBezTo>
                  <a:pt x="198231" y="6476"/>
                  <a:pt x="204709" y="0"/>
                  <a:pt x="212483" y="0"/>
                </a:cubicBezTo>
                <a:cubicBezTo>
                  <a:pt x="212483" y="0"/>
                  <a:pt x="212483" y="0"/>
                  <a:pt x="231917" y="0"/>
                </a:cubicBezTo>
                <a:cubicBezTo>
                  <a:pt x="239691" y="0"/>
                  <a:pt x="246170" y="6476"/>
                  <a:pt x="246170" y="14248"/>
                </a:cubicBezTo>
                <a:cubicBezTo>
                  <a:pt x="246170" y="14248"/>
                  <a:pt x="246170" y="14248"/>
                  <a:pt x="246170" y="29791"/>
                </a:cubicBezTo>
                <a:cubicBezTo>
                  <a:pt x="246170" y="29791"/>
                  <a:pt x="246170" y="29791"/>
                  <a:pt x="268195" y="29791"/>
                </a:cubicBezTo>
                <a:cubicBezTo>
                  <a:pt x="279856" y="29791"/>
                  <a:pt x="288925" y="38858"/>
                  <a:pt x="288925" y="50516"/>
                </a:cubicBezTo>
                <a:cubicBezTo>
                  <a:pt x="288925" y="50516"/>
                  <a:pt x="288925" y="50516"/>
                  <a:pt x="288925" y="146366"/>
                </a:cubicBezTo>
                <a:cubicBezTo>
                  <a:pt x="288925" y="145071"/>
                  <a:pt x="287630" y="145071"/>
                  <a:pt x="286334" y="143775"/>
                </a:cubicBezTo>
                <a:cubicBezTo>
                  <a:pt x="274673" y="139889"/>
                  <a:pt x="263013" y="137299"/>
                  <a:pt x="250056" y="137299"/>
                </a:cubicBezTo>
                <a:cubicBezTo>
                  <a:pt x="238396" y="137299"/>
                  <a:pt x="225439" y="139889"/>
                  <a:pt x="215074" y="143775"/>
                </a:cubicBezTo>
                <a:cubicBezTo>
                  <a:pt x="203413" y="148956"/>
                  <a:pt x="194344" y="155433"/>
                  <a:pt x="185275" y="164500"/>
                </a:cubicBezTo>
                <a:cubicBezTo>
                  <a:pt x="177501" y="172272"/>
                  <a:pt x="169727" y="182634"/>
                  <a:pt x="165840" y="192996"/>
                </a:cubicBezTo>
                <a:cubicBezTo>
                  <a:pt x="160658" y="204653"/>
                  <a:pt x="158066" y="216311"/>
                  <a:pt x="158066" y="229264"/>
                </a:cubicBezTo>
                <a:cubicBezTo>
                  <a:pt x="158066" y="239626"/>
                  <a:pt x="160658" y="249988"/>
                  <a:pt x="163249" y="260350"/>
                </a:cubicBezTo>
                <a:cubicBezTo>
                  <a:pt x="163249" y="260350"/>
                  <a:pt x="163249" y="260350"/>
                  <a:pt x="22025" y="260350"/>
                </a:cubicBezTo>
                <a:cubicBezTo>
                  <a:pt x="9069" y="260350"/>
                  <a:pt x="0" y="249988"/>
                  <a:pt x="0" y="238330"/>
                </a:cubicBezTo>
                <a:cubicBezTo>
                  <a:pt x="0" y="238330"/>
                  <a:pt x="0" y="238330"/>
                  <a:pt x="0" y="50516"/>
                </a:cubicBezTo>
                <a:cubicBezTo>
                  <a:pt x="0" y="38858"/>
                  <a:pt x="9069" y="29791"/>
                  <a:pt x="22025" y="29791"/>
                </a:cubicBezTo>
                <a:cubicBezTo>
                  <a:pt x="22025" y="29791"/>
                  <a:pt x="22025" y="29791"/>
                  <a:pt x="44051" y="29791"/>
                </a:cubicBezTo>
                <a:cubicBezTo>
                  <a:pt x="44051" y="29791"/>
                  <a:pt x="44051" y="29791"/>
                  <a:pt x="44051" y="14248"/>
                </a:cubicBezTo>
                <a:cubicBezTo>
                  <a:pt x="44051" y="6476"/>
                  <a:pt x="50529" y="0"/>
                  <a:pt x="583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74"/>
          <p:cNvSpPr/>
          <p:nvPr/>
        </p:nvSpPr>
        <p:spPr>
          <a:xfrm>
            <a:off x="4911152" y="2474876"/>
            <a:ext cx="494806" cy="494804"/>
          </a:xfrm>
          <a:custGeom>
            <a:avLst/>
            <a:gdLst>
              <a:gd name="connsiteX0" fmla="*/ 209550 w 331788"/>
              <a:gd name="connsiteY0" fmla="*/ 268287 h 331787"/>
              <a:gd name="connsiteX1" fmla="*/ 209550 w 331788"/>
              <a:gd name="connsiteY1" fmla="*/ 290512 h 331787"/>
              <a:gd name="connsiteX2" fmla="*/ 303213 w 331788"/>
              <a:gd name="connsiteY2" fmla="*/ 290512 h 331787"/>
              <a:gd name="connsiteX3" fmla="*/ 303213 w 331788"/>
              <a:gd name="connsiteY3" fmla="*/ 268287 h 331787"/>
              <a:gd name="connsiteX4" fmla="*/ 209550 w 331788"/>
              <a:gd name="connsiteY4" fmla="*/ 219075 h 331787"/>
              <a:gd name="connsiteX5" fmla="*/ 209550 w 331788"/>
              <a:gd name="connsiteY5" fmla="*/ 241300 h 331787"/>
              <a:gd name="connsiteX6" fmla="*/ 303213 w 331788"/>
              <a:gd name="connsiteY6" fmla="*/ 241300 h 331787"/>
              <a:gd name="connsiteX7" fmla="*/ 303213 w 331788"/>
              <a:gd name="connsiteY7" fmla="*/ 219075 h 331787"/>
              <a:gd name="connsiteX8" fmla="*/ 50800 w 331788"/>
              <a:gd name="connsiteY8" fmla="*/ 214312 h 331787"/>
              <a:gd name="connsiteX9" fmla="*/ 34925 w 331788"/>
              <a:gd name="connsiteY9" fmla="*/ 230187 h 331787"/>
              <a:gd name="connsiteX10" fmla="*/ 60325 w 331788"/>
              <a:gd name="connsiteY10" fmla="*/ 255587 h 331787"/>
              <a:gd name="connsiteX11" fmla="*/ 34925 w 331788"/>
              <a:gd name="connsiteY11" fmla="*/ 280987 h 331787"/>
              <a:gd name="connsiteX12" fmla="*/ 50800 w 331788"/>
              <a:gd name="connsiteY12" fmla="*/ 296862 h 331787"/>
              <a:gd name="connsiteX13" fmla="*/ 76200 w 331788"/>
              <a:gd name="connsiteY13" fmla="*/ 271462 h 331787"/>
              <a:gd name="connsiteX14" fmla="*/ 101600 w 331788"/>
              <a:gd name="connsiteY14" fmla="*/ 296862 h 331787"/>
              <a:gd name="connsiteX15" fmla="*/ 117475 w 331788"/>
              <a:gd name="connsiteY15" fmla="*/ 280987 h 331787"/>
              <a:gd name="connsiteX16" fmla="*/ 92075 w 331788"/>
              <a:gd name="connsiteY16" fmla="*/ 255587 h 331787"/>
              <a:gd name="connsiteX17" fmla="*/ 117475 w 331788"/>
              <a:gd name="connsiteY17" fmla="*/ 230187 h 331787"/>
              <a:gd name="connsiteX18" fmla="*/ 101600 w 331788"/>
              <a:gd name="connsiteY18" fmla="*/ 214312 h 331787"/>
              <a:gd name="connsiteX19" fmla="*/ 76200 w 331788"/>
              <a:gd name="connsiteY19" fmla="*/ 239712 h 331787"/>
              <a:gd name="connsiteX20" fmla="*/ 180975 w 331788"/>
              <a:gd name="connsiteY20" fmla="*/ 179387 h 331787"/>
              <a:gd name="connsiteX21" fmla="*/ 331788 w 331788"/>
              <a:gd name="connsiteY21" fmla="*/ 179387 h 331787"/>
              <a:gd name="connsiteX22" fmla="*/ 331788 w 331788"/>
              <a:gd name="connsiteY22" fmla="*/ 331787 h 331787"/>
              <a:gd name="connsiteX23" fmla="*/ 180975 w 331788"/>
              <a:gd name="connsiteY23" fmla="*/ 331787 h 331787"/>
              <a:gd name="connsiteX24" fmla="*/ 0 w 331788"/>
              <a:gd name="connsiteY24" fmla="*/ 179387 h 331787"/>
              <a:gd name="connsiteX25" fmla="*/ 152400 w 331788"/>
              <a:gd name="connsiteY25" fmla="*/ 179387 h 331787"/>
              <a:gd name="connsiteX26" fmla="*/ 152400 w 331788"/>
              <a:gd name="connsiteY26" fmla="*/ 331787 h 331787"/>
              <a:gd name="connsiteX27" fmla="*/ 0 w 331788"/>
              <a:gd name="connsiteY27" fmla="*/ 331787 h 331787"/>
              <a:gd name="connsiteX28" fmla="*/ 209550 w 331788"/>
              <a:gd name="connsiteY28" fmla="*/ 65087 h 331787"/>
              <a:gd name="connsiteX29" fmla="*/ 209550 w 331788"/>
              <a:gd name="connsiteY29" fmla="*/ 87312 h 331787"/>
              <a:gd name="connsiteX30" fmla="*/ 303213 w 331788"/>
              <a:gd name="connsiteY30" fmla="*/ 87312 h 331787"/>
              <a:gd name="connsiteX31" fmla="*/ 303213 w 331788"/>
              <a:gd name="connsiteY31" fmla="*/ 65087 h 331787"/>
              <a:gd name="connsiteX32" fmla="*/ 65088 w 331788"/>
              <a:gd name="connsiteY32" fmla="*/ 28575 h 331787"/>
              <a:gd name="connsiteX33" fmla="*/ 65088 w 331788"/>
              <a:gd name="connsiteY33" fmla="*/ 65088 h 331787"/>
              <a:gd name="connsiteX34" fmla="*/ 28575 w 331788"/>
              <a:gd name="connsiteY34" fmla="*/ 65088 h 331787"/>
              <a:gd name="connsiteX35" fmla="*/ 28575 w 331788"/>
              <a:gd name="connsiteY35" fmla="*/ 87313 h 331787"/>
              <a:gd name="connsiteX36" fmla="*/ 65088 w 331788"/>
              <a:gd name="connsiteY36" fmla="*/ 87313 h 331787"/>
              <a:gd name="connsiteX37" fmla="*/ 65088 w 331788"/>
              <a:gd name="connsiteY37" fmla="*/ 122238 h 331787"/>
              <a:gd name="connsiteX38" fmla="*/ 87313 w 331788"/>
              <a:gd name="connsiteY38" fmla="*/ 122238 h 331787"/>
              <a:gd name="connsiteX39" fmla="*/ 87313 w 331788"/>
              <a:gd name="connsiteY39" fmla="*/ 87313 h 331787"/>
              <a:gd name="connsiteX40" fmla="*/ 123825 w 331788"/>
              <a:gd name="connsiteY40" fmla="*/ 87313 h 331787"/>
              <a:gd name="connsiteX41" fmla="*/ 123825 w 331788"/>
              <a:gd name="connsiteY41" fmla="*/ 65088 h 331787"/>
              <a:gd name="connsiteX42" fmla="*/ 87313 w 331788"/>
              <a:gd name="connsiteY42" fmla="*/ 65088 h 331787"/>
              <a:gd name="connsiteX43" fmla="*/ 87313 w 331788"/>
              <a:gd name="connsiteY43" fmla="*/ 28575 h 331787"/>
              <a:gd name="connsiteX44" fmla="*/ 180975 w 331788"/>
              <a:gd name="connsiteY44" fmla="*/ 0 h 331787"/>
              <a:gd name="connsiteX45" fmla="*/ 331788 w 331788"/>
              <a:gd name="connsiteY45" fmla="*/ 0 h 331787"/>
              <a:gd name="connsiteX46" fmla="*/ 331788 w 331788"/>
              <a:gd name="connsiteY46" fmla="*/ 150813 h 331787"/>
              <a:gd name="connsiteX47" fmla="*/ 180975 w 331788"/>
              <a:gd name="connsiteY47" fmla="*/ 150813 h 331787"/>
              <a:gd name="connsiteX48" fmla="*/ 0 w 331788"/>
              <a:gd name="connsiteY48" fmla="*/ 0 h 331787"/>
              <a:gd name="connsiteX49" fmla="*/ 152400 w 331788"/>
              <a:gd name="connsiteY49" fmla="*/ 0 h 331787"/>
              <a:gd name="connsiteX50" fmla="*/ 152400 w 331788"/>
              <a:gd name="connsiteY50" fmla="*/ 150813 h 331787"/>
              <a:gd name="connsiteX51" fmla="*/ 0 w 331788"/>
              <a:gd name="connsiteY51" fmla="*/ 150813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1788" h="331787">
                <a:moveTo>
                  <a:pt x="209550" y="268287"/>
                </a:moveTo>
                <a:lnTo>
                  <a:pt x="209550" y="290512"/>
                </a:lnTo>
                <a:lnTo>
                  <a:pt x="303213" y="290512"/>
                </a:lnTo>
                <a:lnTo>
                  <a:pt x="303213" y="268287"/>
                </a:lnTo>
                <a:close/>
                <a:moveTo>
                  <a:pt x="209550" y="219075"/>
                </a:moveTo>
                <a:lnTo>
                  <a:pt x="209550" y="241300"/>
                </a:lnTo>
                <a:lnTo>
                  <a:pt x="303213" y="241300"/>
                </a:lnTo>
                <a:lnTo>
                  <a:pt x="303213" y="219075"/>
                </a:lnTo>
                <a:close/>
                <a:moveTo>
                  <a:pt x="50800" y="214312"/>
                </a:moveTo>
                <a:lnTo>
                  <a:pt x="34925" y="230187"/>
                </a:lnTo>
                <a:lnTo>
                  <a:pt x="60325" y="255587"/>
                </a:lnTo>
                <a:lnTo>
                  <a:pt x="34925" y="280987"/>
                </a:lnTo>
                <a:lnTo>
                  <a:pt x="50800" y="296862"/>
                </a:lnTo>
                <a:lnTo>
                  <a:pt x="76200" y="271462"/>
                </a:lnTo>
                <a:lnTo>
                  <a:pt x="101600" y="296862"/>
                </a:lnTo>
                <a:lnTo>
                  <a:pt x="117475" y="280987"/>
                </a:lnTo>
                <a:lnTo>
                  <a:pt x="92075" y="255587"/>
                </a:lnTo>
                <a:lnTo>
                  <a:pt x="117475" y="230187"/>
                </a:lnTo>
                <a:lnTo>
                  <a:pt x="101600" y="214312"/>
                </a:lnTo>
                <a:lnTo>
                  <a:pt x="76200" y="239712"/>
                </a:lnTo>
                <a:close/>
                <a:moveTo>
                  <a:pt x="180975" y="179387"/>
                </a:moveTo>
                <a:lnTo>
                  <a:pt x="331788" y="179387"/>
                </a:lnTo>
                <a:lnTo>
                  <a:pt x="331788" y="331787"/>
                </a:lnTo>
                <a:lnTo>
                  <a:pt x="180975" y="331787"/>
                </a:lnTo>
                <a:close/>
                <a:moveTo>
                  <a:pt x="0" y="179387"/>
                </a:moveTo>
                <a:lnTo>
                  <a:pt x="152400" y="179387"/>
                </a:lnTo>
                <a:lnTo>
                  <a:pt x="152400" y="331787"/>
                </a:lnTo>
                <a:lnTo>
                  <a:pt x="0" y="331787"/>
                </a:lnTo>
                <a:close/>
                <a:moveTo>
                  <a:pt x="209550" y="65087"/>
                </a:moveTo>
                <a:lnTo>
                  <a:pt x="209550" y="87312"/>
                </a:lnTo>
                <a:lnTo>
                  <a:pt x="303213" y="87312"/>
                </a:lnTo>
                <a:lnTo>
                  <a:pt x="303213" y="65087"/>
                </a:lnTo>
                <a:close/>
                <a:moveTo>
                  <a:pt x="65088" y="28575"/>
                </a:moveTo>
                <a:lnTo>
                  <a:pt x="65088" y="65088"/>
                </a:lnTo>
                <a:lnTo>
                  <a:pt x="28575" y="65088"/>
                </a:lnTo>
                <a:lnTo>
                  <a:pt x="28575" y="87313"/>
                </a:lnTo>
                <a:lnTo>
                  <a:pt x="65088" y="87313"/>
                </a:lnTo>
                <a:lnTo>
                  <a:pt x="65088" y="122238"/>
                </a:lnTo>
                <a:lnTo>
                  <a:pt x="87313" y="122238"/>
                </a:lnTo>
                <a:lnTo>
                  <a:pt x="87313" y="87313"/>
                </a:lnTo>
                <a:lnTo>
                  <a:pt x="123825" y="87313"/>
                </a:lnTo>
                <a:lnTo>
                  <a:pt x="123825" y="65088"/>
                </a:lnTo>
                <a:lnTo>
                  <a:pt x="87313" y="65088"/>
                </a:lnTo>
                <a:lnTo>
                  <a:pt x="87313" y="28575"/>
                </a:lnTo>
                <a:close/>
                <a:moveTo>
                  <a:pt x="180975" y="0"/>
                </a:moveTo>
                <a:lnTo>
                  <a:pt x="331788" y="0"/>
                </a:lnTo>
                <a:lnTo>
                  <a:pt x="331788" y="150813"/>
                </a:lnTo>
                <a:lnTo>
                  <a:pt x="180975" y="150813"/>
                </a:lnTo>
                <a:close/>
                <a:moveTo>
                  <a:pt x="0" y="0"/>
                </a:moveTo>
                <a:lnTo>
                  <a:pt x="152400" y="0"/>
                </a:lnTo>
                <a:lnTo>
                  <a:pt x="152400" y="150813"/>
                </a:lnTo>
                <a:lnTo>
                  <a:pt x="0" y="1508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75"/>
          <p:cNvSpPr/>
          <p:nvPr/>
        </p:nvSpPr>
        <p:spPr>
          <a:xfrm>
            <a:off x="9624471" y="3786883"/>
            <a:ext cx="355598" cy="251312"/>
          </a:xfrm>
          <a:custGeom>
            <a:avLst/>
            <a:gdLst>
              <a:gd name="connsiteX0" fmla="*/ 34925 w 330200"/>
              <a:gd name="connsiteY0" fmla="*/ 180975 h 233363"/>
              <a:gd name="connsiteX1" fmla="*/ 142875 w 330200"/>
              <a:gd name="connsiteY1" fmla="*/ 180975 h 233363"/>
              <a:gd name="connsiteX2" fmla="*/ 142875 w 330200"/>
              <a:gd name="connsiteY2" fmla="*/ 192088 h 233363"/>
              <a:gd name="connsiteX3" fmla="*/ 34925 w 330200"/>
              <a:gd name="connsiteY3" fmla="*/ 192088 h 233363"/>
              <a:gd name="connsiteX4" fmla="*/ 34925 w 330200"/>
              <a:gd name="connsiteY4" fmla="*/ 152400 h 233363"/>
              <a:gd name="connsiteX5" fmla="*/ 144463 w 330200"/>
              <a:gd name="connsiteY5" fmla="*/ 152400 h 233363"/>
              <a:gd name="connsiteX6" fmla="*/ 144463 w 330200"/>
              <a:gd name="connsiteY6" fmla="*/ 161925 h 233363"/>
              <a:gd name="connsiteX7" fmla="*/ 34925 w 330200"/>
              <a:gd name="connsiteY7" fmla="*/ 161925 h 233363"/>
              <a:gd name="connsiteX8" fmla="*/ 257175 w 330200"/>
              <a:gd name="connsiteY8" fmla="*/ 144463 h 233363"/>
              <a:gd name="connsiteX9" fmla="*/ 262467 w 330200"/>
              <a:gd name="connsiteY9" fmla="*/ 146845 h 233363"/>
              <a:gd name="connsiteX10" fmla="*/ 265113 w 330200"/>
              <a:gd name="connsiteY10" fmla="*/ 151607 h 233363"/>
              <a:gd name="connsiteX11" fmla="*/ 262467 w 330200"/>
              <a:gd name="connsiteY11" fmla="*/ 156370 h 233363"/>
              <a:gd name="connsiteX12" fmla="*/ 257175 w 330200"/>
              <a:gd name="connsiteY12" fmla="*/ 158751 h 233363"/>
              <a:gd name="connsiteX13" fmla="*/ 257175 w 330200"/>
              <a:gd name="connsiteY13" fmla="*/ 144463 h 233363"/>
              <a:gd name="connsiteX14" fmla="*/ 36512 w 330200"/>
              <a:gd name="connsiteY14" fmla="*/ 122238 h 233363"/>
              <a:gd name="connsiteX15" fmla="*/ 142875 w 330200"/>
              <a:gd name="connsiteY15" fmla="*/ 122238 h 233363"/>
              <a:gd name="connsiteX16" fmla="*/ 142875 w 330200"/>
              <a:gd name="connsiteY16" fmla="*/ 133351 h 233363"/>
              <a:gd name="connsiteX17" fmla="*/ 36512 w 330200"/>
              <a:gd name="connsiteY17" fmla="*/ 133351 h 233363"/>
              <a:gd name="connsiteX18" fmla="*/ 252413 w 330200"/>
              <a:gd name="connsiteY18" fmla="*/ 119063 h 233363"/>
              <a:gd name="connsiteX19" fmla="*/ 252413 w 330200"/>
              <a:gd name="connsiteY19" fmla="*/ 131763 h 233363"/>
              <a:gd name="connsiteX20" fmla="*/ 250032 w 330200"/>
              <a:gd name="connsiteY20" fmla="*/ 129223 h 233363"/>
              <a:gd name="connsiteX21" fmla="*/ 247650 w 330200"/>
              <a:gd name="connsiteY21" fmla="*/ 125413 h 233363"/>
              <a:gd name="connsiteX22" fmla="*/ 248841 w 330200"/>
              <a:gd name="connsiteY22" fmla="*/ 120333 h 233363"/>
              <a:gd name="connsiteX23" fmla="*/ 252413 w 330200"/>
              <a:gd name="connsiteY23" fmla="*/ 119063 h 233363"/>
              <a:gd name="connsiteX24" fmla="*/ 253047 w 330200"/>
              <a:gd name="connsiteY24" fmla="*/ 104775 h 233363"/>
              <a:gd name="connsiteX25" fmla="*/ 253047 w 330200"/>
              <a:gd name="connsiteY25" fmla="*/ 109949 h 233363"/>
              <a:gd name="connsiteX26" fmla="*/ 242887 w 330200"/>
              <a:gd name="connsiteY26" fmla="*/ 115123 h 233363"/>
              <a:gd name="connsiteX27" fmla="*/ 237807 w 330200"/>
              <a:gd name="connsiteY27" fmla="*/ 126765 h 233363"/>
              <a:gd name="connsiteX28" fmla="*/ 241617 w 330200"/>
              <a:gd name="connsiteY28" fmla="*/ 135820 h 233363"/>
              <a:gd name="connsiteX29" fmla="*/ 254317 w 330200"/>
              <a:gd name="connsiteY29" fmla="*/ 142287 h 233363"/>
              <a:gd name="connsiteX30" fmla="*/ 254317 w 330200"/>
              <a:gd name="connsiteY30" fmla="*/ 159103 h 233363"/>
              <a:gd name="connsiteX31" fmla="*/ 249237 w 330200"/>
              <a:gd name="connsiteY31" fmla="*/ 156516 h 233363"/>
              <a:gd name="connsiteX32" fmla="*/ 246697 w 330200"/>
              <a:gd name="connsiteY32" fmla="*/ 148755 h 233363"/>
              <a:gd name="connsiteX33" fmla="*/ 236537 w 330200"/>
              <a:gd name="connsiteY33" fmla="*/ 148755 h 233363"/>
              <a:gd name="connsiteX34" fmla="*/ 236537 w 330200"/>
              <a:gd name="connsiteY34" fmla="*/ 150048 h 233363"/>
              <a:gd name="connsiteX35" fmla="*/ 241617 w 330200"/>
              <a:gd name="connsiteY35" fmla="*/ 162984 h 233363"/>
              <a:gd name="connsiteX36" fmla="*/ 254317 w 330200"/>
              <a:gd name="connsiteY36" fmla="*/ 166864 h 233363"/>
              <a:gd name="connsiteX37" fmla="*/ 254317 w 330200"/>
              <a:gd name="connsiteY37" fmla="*/ 174625 h 233363"/>
              <a:gd name="connsiteX38" fmla="*/ 258127 w 330200"/>
              <a:gd name="connsiteY38" fmla="*/ 174625 h 233363"/>
              <a:gd name="connsiteX39" fmla="*/ 256857 w 330200"/>
              <a:gd name="connsiteY39" fmla="*/ 166864 h 233363"/>
              <a:gd name="connsiteX40" fmla="*/ 269557 w 330200"/>
              <a:gd name="connsiteY40" fmla="*/ 162984 h 233363"/>
              <a:gd name="connsiteX41" fmla="*/ 274637 w 330200"/>
              <a:gd name="connsiteY41" fmla="*/ 150048 h 233363"/>
              <a:gd name="connsiteX42" fmla="*/ 270827 w 330200"/>
              <a:gd name="connsiteY42" fmla="*/ 139700 h 233363"/>
              <a:gd name="connsiteX43" fmla="*/ 258127 w 330200"/>
              <a:gd name="connsiteY43" fmla="*/ 133233 h 233363"/>
              <a:gd name="connsiteX44" fmla="*/ 256857 w 330200"/>
              <a:gd name="connsiteY44" fmla="*/ 133233 h 233363"/>
              <a:gd name="connsiteX45" fmla="*/ 256857 w 330200"/>
              <a:gd name="connsiteY45" fmla="*/ 119004 h 233363"/>
              <a:gd name="connsiteX46" fmla="*/ 261937 w 330200"/>
              <a:gd name="connsiteY46" fmla="*/ 120297 h 233363"/>
              <a:gd name="connsiteX47" fmla="*/ 263207 w 330200"/>
              <a:gd name="connsiteY47" fmla="*/ 126765 h 233363"/>
              <a:gd name="connsiteX48" fmla="*/ 273367 w 330200"/>
              <a:gd name="connsiteY48" fmla="*/ 126765 h 233363"/>
              <a:gd name="connsiteX49" fmla="*/ 268287 w 330200"/>
              <a:gd name="connsiteY49" fmla="*/ 113830 h 233363"/>
              <a:gd name="connsiteX50" fmla="*/ 256857 w 330200"/>
              <a:gd name="connsiteY50" fmla="*/ 109949 h 233363"/>
              <a:gd name="connsiteX51" fmla="*/ 256857 w 330200"/>
              <a:gd name="connsiteY51" fmla="*/ 104775 h 233363"/>
              <a:gd name="connsiteX52" fmla="*/ 253047 w 330200"/>
              <a:gd name="connsiteY52" fmla="*/ 104775 h 233363"/>
              <a:gd name="connsiteX53" fmla="*/ 36512 w 330200"/>
              <a:gd name="connsiteY53" fmla="*/ 95250 h 233363"/>
              <a:gd name="connsiteX54" fmla="*/ 142875 w 330200"/>
              <a:gd name="connsiteY54" fmla="*/ 95250 h 233363"/>
              <a:gd name="connsiteX55" fmla="*/ 142875 w 330200"/>
              <a:gd name="connsiteY55" fmla="*/ 104775 h 233363"/>
              <a:gd name="connsiteX56" fmla="*/ 36512 w 330200"/>
              <a:gd name="connsiteY56" fmla="*/ 104775 h 233363"/>
              <a:gd name="connsiteX57" fmla="*/ 255588 w 330200"/>
              <a:gd name="connsiteY57" fmla="*/ 74613 h 233363"/>
              <a:gd name="connsiteX58" fmla="*/ 285751 w 330200"/>
              <a:gd name="connsiteY58" fmla="*/ 95250 h 233363"/>
              <a:gd name="connsiteX59" fmla="*/ 287338 w 330200"/>
              <a:gd name="connsiteY59" fmla="*/ 187326 h 233363"/>
              <a:gd name="connsiteX60" fmla="*/ 225425 w 330200"/>
              <a:gd name="connsiteY60" fmla="*/ 187326 h 233363"/>
              <a:gd name="connsiteX61" fmla="*/ 225425 w 330200"/>
              <a:gd name="connsiteY61" fmla="*/ 95250 h 233363"/>
              <a:gd name="connsiteX62" fmla="*/ 87312 w 330200"/>
              <a:gd name="connsiteY62" fmla="*/ 66675 h 233363"/>
              <a:gd name="connsiteX63" fmla="*/ 142875 w 330200"/>
              <a:gd name="connsiteY63" fmla="*/ 66675 h 233363"/>
              <a:gd name="connsiteX64" fmla="*/ 142875 w 330200"/>
              <a:gd name="connsiteY64" fmla="*/ 76200 h 233363"/>
              <a:gd name="connsiteX65" fmla="*/ 87312 w 330200"/>
              <a:gd name="connsiteY65" fmla="*/ 76200 h 233363"/>
              <a:gd name="connsiteX66" fmla="*/ 87312 w 330200"/>
              <a:gd name="connsiteY66" fmla="*/ 38100 h 233363"/>
              <a:gd name="connsiteX67" fmla="*/ 142875 w 330200"/>
              <a:gd name="connsiteY67" fmla="*/ 38100 h 233363"/>
              <a:gd name="connsiteX68" fmla="*/ 142875 w 330200"/>
              <a:gd name="connsiteY68" fmla="*/ 49213 h 233363"/>
              <a:gd name="connsiteX69" fmla="*/ 87312 w 330200"/>
              <a:gd name="connsiteY69" fmla="*/ 49213 h 233363"/>
              <a:gd name="connsiteX70" fmla="*/ 55562 w 330200"/>
              <a:gd name="connsiteY70" fmla="*/ 38100 h 233363"/>
              <a:gd name="connsiteX71" fmla="*/ 65087 w 330200"/>
              <a:gd name="connsiteY71" fmla="*/ 38100 h 233363"/>
              <a:gd name="connsiteX72" fmla="*/ 79375 w 330200"/>
              <a:gd name="connsiteY72" fmla="*/ 80963 h 233363"/>
              <a:gd name="connsiteX73" fmla="*/ 69850 w 330200"/>
              <a:gd name="connsiteY73" fmla="*/ 80963 h 233363"/>
              <a:gd name="connsiteX74" fmla="*/ 68262 w 330200"/>
              <a:gd name="connsiteY74" fmla="*/ 73025 h 233363"/>
              <a:gd name="connsiteX75" fmla="*/ 50799 w 330200"/>
              <a:gd name="connsiteY75" fmla="*/ 73025 h 233363"/>
              <a:gd name="connsiteX76" fmla="*/ 49212 w 330200"/>
              <a:gd name="connsiteY76" fmla="*/ 80963 h 233363"/>
              <a:gd name="connsiteX77" fmla="*/ 42862 w 330200"/>
              <a:gd name="connsiteY77" fmla="*/ 80963 h 233363"/>
              <a:gd name="connsiteX78" fmla="*/ 39687 w 330200"/>
              <a:gd name="connsiteY78" fmla="*/ 80963 h 233363"/>
              <a:gd name="connsiteX79" fmla="*/ 169862 w 330200"/>
              <a:gd name="connsiteY79" fmla="*/ 11113 h 233363"/>
              <a:gd name="connsiteX80" fmla="*/ 169862 w 330200"/>
              <a:gd name="connsiteY80" fmla="*/ 214313 h 233363"/>
              <a:gd name="connsiteX81" fmla="*/ 307975 w 330200"/>
              <a:gd name="connsiteY81" fmla="*/ 214313 h 233363"/>
              <a:gd name="connsiteX82" fmla="*/ 307975 w 330200"/>
              <a:gd name="connsiteY82" fmla="*/ 11113 h 233363"/>
              <a:gd name="connsiteX83" fmla="*/ 227012 w 330200"/>
              <a:gd name="connsiteY83" fmla="*/ 11113 h 233363"/>
              <a:gd name="connsiteX84" fmla="*/ 227012 w 330200"/>
              <a:gd name="connsiteY84" fmla="*/ 79375 h 233363"/>
              <a:gd name="connsiteX85" fmla="*/ 209549 w 330200"/>
              <a:gd name="connsiteY85" fmla="*/ 68263 h 233363"/>
              <a:gd name="connsiteX86" fmla="*/ 192087 w 330200"/>
              <a:gd name="connsiteY86" fmla="*/ 79375 h 233363"/>
              <a:gd name="connsiteX87" fmla="*/ 192087 w 330200"/>
              <a:gd name="connsiteY87" fmla="*/ 20638 h 233363"/>
              <a:gd name="connsiteX88" fmla="*/ 192087 w 330200"/>
              <a:gd name="connsiteY88" fmla="*/ 11113 h 233363"/>
              <a:gd name="connsiteX89" fmla="*/ 20637 w 330200"/>
              <a:gd name="connsiteY89" fmla="*/ 11113 h 233363"/>
              <a:gd name="connsiteX90" fmla="*/ 20637 w 330200"/>
              <a:gd name="connsiteY90" fmla="*/ 20638 h 233363"/>
              <a:gd name="connsiteX91" fmla="*/ 20637 w 330200"/>
              <a:gd name="connsiteY91" fmla="*/ 214313 h 233363"/>
              <a:gd name="connsiteX92" fmla="*/ 160337 w 330200"/>
              <a:gd name="connsiteY92" fmla="*/ 214313 h 233363"/>
              <a:gd name="connsiteX93" fmla="*/ 160337 w 330200"/>
              <a:gd name="connsiteY93" fmla="*/ 11113 h 233363"/>
              <a:gd name="connsiteX94" fmla="*/ 11112 w 330200"/>
              <a:gd name="connsiteY94" fmla="*/ 0 h 233363"/>
              <a:gd name="connsiteX95" fmla="*/ 319088 w 330200"/>
              <a:gd name="connsiteY95" fmla="*/ 0 h 233363"/>
              <a:gd name="connsiteX96" fmla="*/ 319088 w 330200"/>
              <a:gd name="connsiteY96" fmla="*/ 20637 h 233363"/>
              <a:gd name="connsiteX97" fmla="*/ 330200 w 330200"/>
              <a:gd name="connsiteY97" fmla="*/ 20637 h 233363"/>
              <a:gd name="connsiteX98" fmla="*/ 330200 w 330200"/>
              <a:gd name="connsiteY98" fmla="*/ 233363 h 233363"/>
              <a:gd name="connsiteX99" fmla="*/ 0 w 330200"/>
              <a:gd name="connsiteY99" fmla="*/ 233363 h 233363"/>
              <a:gd name="connsiteX100" fmla="*/ 0 w 330200"/>
              <a:gd name="connsiteY100" fmla="*/ 20637 h 233363"/>
              <a:gd name="connsiteX101" fmla="*/ 11112 w 330200"/>
              <a:gd name="connsiteY101" fmla="*/ 20637 h 23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30200" h="233363">
                <a:moveTo>
                  <a:pt x="34925" y="180975"/>
                </a:moveTo>
                <a:lnTo>
                  <a:pt x="142875" y="180975"/>
                </a:lnTo>
                <a:lnTo>
                  <a:pt x="142875" y="192088"/>
                </a:lnTo>
                <a:lnTo>
                  <a:pt x="34925" y="192088"/>
                </a:lnTo>
                <a:close/>
                <a:moveTo>
                  <a:pt x="34925" y="152400"/>
                </a:moveTo>
                <a:lnTo>
                  <a:pt x="144463" y="152400"/>
                </a:lnTo>
                <a:lnTo>
                  <a:pt x="144463" y="161925"/>
                </a:lnTo>
                <a:lnTo>
                  <a:pt x="34925" y="161925"/>
                </a:lnTo>
                <a:close/>
                <a:moveTo>
                  <a:pt x="257175" y="144463"/>
                </a:moveTo>
                <a:cubicBezTo>
                  <a:pt x="259821" y="145654"/>
                  <a:pt x="261144" y="145654"/>
                  <a:pt x="262467" y="146845"/>
                </a:cubicBezTo>
                <a:cubicBezTo>
                  <a:pt x="263790" y="148035"/>
                  <a:pt x="265113" y="149226"/>
                  <a:pt x="265113" y="151607"/>
                </a:cubicBezTo>
                <a:cubicBezTo>
                  <a:pt x="265113" y="153989"/>
                  <a:pt x="263790" y="155179"/>
                  <a:pt x="262467" y="156370"/>
                </a:cubicBezTo>
                <a:cubicBezTo>
                  <a:pt x="261144" y="157561"/>
                  <a:pt x="259821" y="158751"/>
                  <a:pt x="257175" y="158751"/>
                </a:cubicBezTo>
                <a:cubicBezTo>
                  <a:pt x="257175" y="144463"/>
                  <a:pt x="257175" y="144463"/>
                  <a:pt x="257175" y="144463"/>
                </a:cubicBezTo>
                <a:close/>
                <a:moveTo>
                  <a:pt x="36512" y="122238"/>
                </a:moveTo>
                <a:lnTo>
                  <a:pt x="142875" y="122238"/>
                </a:lnTo>
                <a:lnTo>
                  <a:pt x="142875" y="133351"/>
                </a:lnTo>
                <a:lnTo>
                  <a:pt x="36512" y="133351"/>
                </a:lnTo>
                <a:close/>
                <a:moveTo>
                  <a:pt x="252413" y="119063"/>
                </a:moveTo>
                <a:cubicBezTo>
                  <a:pt x="252413" y="131763"/>
                  <a:pt x="252413" y="131763"/>
                  <a:pt x="252413" y="131763"/>
                </a:cubicBezTo>
                <a:cubicBezTo>
                  <a:pt x="251222" y="131763"/>
                  <a:pt x="250032" y="130493"/>
                  <a:pt x="250032" y="129223"/>
                </a:cubicBezTo>
                <a:cubicBezTo>
                  <a:pt x="247650" y="127953"/>
                  <a:pt x="247650" y="126683"/>
                  <a:pt x="247650" y="125413"/>
                </a:cubicBezTo>
                <a:cubicBezTo>
                  <a:pt x="247650" y="122873"/>
                  <a:pt x="247650" y="121603"/>
                  <a:pt x="248841" y="120333"/>
                </a:cubicBezTo>
                <a:cubicBezTo>
                  <a:pt x="250032" y="119063"/>
                  <a:pt x="251222" y="119063"/>
                  <a:pt x="252413" y="119063"/>
                </a:cubicBezTo>
                <a:close/>
                <a:moveTo>
                  <a:pt x="253047" y="104775"/>
                </a:moveTo>
                <a:cubicBezTo>
                  <a:pt x="253047" y="104775"/>
                  <a:pt x="253047" y="104775"/>
                  <a:pt x="253047" y="109949"/>
                </a:cubicBezTo>
                <a:cubicBezTo>
                  <a:pt x="249237" y="109949"/>
                  <a:pt x="245427" y="112536"/>
                  <a:pt x="242887" y="115123"/>
                </a:cubicBezTo>
                <a:cubicBezTo>
                  <a:pt x="239077" y="117710"/>
                  <a:pt x="237807" y="121591"/>
                  <a:pt x="237807" y="126765"/>
                </a:cubicBezTo>
                <a:cubicBezTo>
                  <a:pt x="237807" y="130646"/>
                  <a:pt x="239077" y="133233"/>
                  <a:pt x="241617" y="135820"/>
                </a:cubicBezTo>
                <a:cubicBezTo>
                  <a:pt x="244157" y="138407"/>
                  <a:pt x="247967" y="140994"/>
                  <a:pt x="254317" y="142287"/>
                </a:cubicBezTo>
                <a:cubicBezTo>
                  <a:pt x="254317" y="142287"/>
                  <a:pt x="254317" y="142287"/>
                  <a:pt x="254317" y="159103"/>
                </a:cubicBezTo>
                <a:cubicBezTo>
                  <a:pt x="251777" y="159103"/>
                  <a:pt x="250507" y="157810"/>
                  <a:pt x="249237" y="156516"/>
                </a:cubicBezTo>
                <a:cubicBezTo>
                  <a:pt x="247967" y="155222"/>
                  <a:pt x="246697" y="152635"/>
                  <a:pt x="246697" y="148755"/>
                </a:cubicBezTo>
                <a:cubicBezTo>
                  <a:pt x="246697" y="148755"/>
                  <a:pt x="246697" y="148755"/>
                  <a:pt x="236537" y="148755"/>
                </a:cubicBezTo>
                <a:lnTo>
                  <a:pt x="236537" y="150048"/>
                </a:lnTo>
                <a:cubicBezTo>
                  <a:pt x="236537" y="155222"/>
                  <a:pt x="239077" y="160397"/>
                  <a:pt x="241617" y="162984"/>
                </a:cubicBezTo>
                <a:cubicBezTo>
                  <a:pt x="244157" y="165571"/>
                  <a:pt x="247967" y="166864"/>
                  <a:pt x="254317" y="166864"/>
                </a:cubicBezTo>
                <a:cubicBezTo>
                  <a:pt x="254317" y="166864"/>
                  <a:pt x="254317" y="166864"/>
                  <a:pt x="254317" y="174625"/>
                </a:cubicBezTo>
                <a:cubicBezTo>
                  <a:pt x="254317" y="174625"/>
                  <a:pt x="254317" y="174625"/>
                  <a:pt x="258127" y="174625"/>
                </a:cubicBezTo>
                <a:cubicBezTo>
                  <a:pt x="258127" y="174625"/>
                  <a:pt x="258127" y="174625"/>
                  <a:pt x="256857" y="166864"/>
                </a:cubicBezTo>
                <a:cubicBezTo>
                  <a:pt x="261937" y="166864"/>
                  <a:pt x="267017" y="165571"/>
                  <a:pt x="269557" y="162984"/>
                </a:cubicBezTo>
                <a:cubicBezTo>
                  <a:pt x="273367" y="160397"/>
                  <a:pt x="274637" y="155222"/>
                  <a:pt x="274637" y="150048"/>
                </a:cubicBezTo>
                <a:cubicBezTo>
                  <a:pt x="274637" y="146168"/>
                  <a:pt x="273367" y="142287"/>
                  <a:pt x="270827" y="139700"/>
                </a:cubicBezTo>
                <a:cubicBezTo>
                  <a:pt x="268287" y="137113"/>
                  <a:pt x="264477" y="135820"/>
                  <a:pt x="258127" y="133233"/>
                </a:cubicBezTo>
                <a:cubicBezTo>
                  <a:pt x="258127" y="133233"/>
                  <a:pt x="258127" y="133233"/>
                  <a:pt x="256857" y="133233"/>
                </a:cubicBezTo>
                <a:cubicBezTo>
                  <a:pt x="256857" y="133233"/>
                  <a:pt x="256857" y="133233"/>
                  <a:pt x="256857" y="119004"/>
                </a:cubicBezTo>
                <a:cubicBezTo>
                  <a:pt x="259397" y="119004"/>
                  <a:pt x="260667" y="119004"/>
                  <a:pt x="261937" y="120297"/>
                </a:cubicBezTo>
                <a:cubicBezTo>
                  <a:pt x="263207" y="121591"/>
                  <a:pt x="263207" y="122885"/>
                  <a:pt x="263207" y="126765"/>
                </a:cubicBezTo>
                <a:cubicBezTo>
                  <a:pt x="263207" y="126765"/>
                  <a:pt x="263207" y="126765"/>
                  <a:pt x="273367" y="126765"/>
                </a:cubicBezTo>
                <a:cubicBezTo>
                  <a:pt x="273367" y="121591"/>
                  <a:pt x="272097" y="117710"/>
                  <a:pt x="268287" y="113830"/>
                </a:cubicBezTo>
                <a:cubicBezTo>
                  <a:pt x="265747" y="111243"/>
                  <a:pt x="261937" y="109949"/>
                  <a:pt x="256857" y="109949"/>
                </a:cubicBezTo>
                <a:cubicBezTo>
                  <a:pt x="256857" y="109949"/>
                  <a:pt x="256857" y="109949"/>
                  <a:pt x="256857" y="104775"/>
                </a:cubicBezTo>
                <a:cubicBezTo>
                  <a:pt x="256857" y="104775"/>
                  <a:pt x="256857" y="104775"/>
                  <a:pt x="253047" y="104775"/>
                </a:cubicBezTo>
                <a:close/>
                <a:moveTo>
                  <a:pt x="36512" y="95250"/>
                </a:moveTo>
                <a:lnTo>
                  <a:pt x="142875" y="95250"/>
                </a:lnTo>
                <a:lnTo>
                  <a:pt x="142875" y="104775"/>
                </a:lnTo>
                <a:lnTo>
                  <a:pt x="36512" y="104775"/>
                </a:lnTo>
                <a:close/>
                <a:moveTo>
                  <a:pt x="255588" y="74613"/>
                </a:moveTo>
                <a:lnTo>
                  <a:pt x="285751" y="95250"/>
                </a:lnTo>
                <a:lnTo>
                  <a:pt x="287338" y="187326"/>
                </a:lnTo>
                <a:lnTo>
                  <a:pt x="225425" y="187326"/>
                </a:lnTo>
                <a:lnTo>
                  <a:pt x="225425" y="95250"/>
                </a:lnTo>
                <a:close/>
                <a:moveTo>
                  <a:pt x="87312" y="66675"/>
                </a:moveTo>
                <a:lnTo>
                  <a:pt x="142875" y="66675"/>
                </a:lnTo>
                <a:lnTo>
                  <a:pt x="142875" y="76200"/>
                </a:lnTo>
                <a:lnTo>
                  <a:pt x="87312" y="76200"/>
                </a:lnTo>
                <a:close/>
                <a:moveTo>
                  <a:pt x="87312" y="38100"/>
                </a:moveTo>
                <a:lnTo>
                  <a:pt x="142875" y="38100"/>
                </a:lnTo>
                <a:lnTo>
                  <a:pt x="142875" y="49213"/>
                </a:lnTo>
                <a:lnTo>
                  <a:pt x="87312" y="49213"/>
                </a:lnTo>
                <a:close/>
                <a:moveTo>
                  <a:pt x="55562" y="38100"/>
                </a:moveTo>
                <a:lnTo>
                  <a:pt x="65087" y="38100"/>
                </a:lnTo>
                <a:lnTo>
                  <a:pt x="79375" y="80963"/>
                </a:lnTo>
                <a:lnTo>
                  <a:pt x="69850" y="80963"/>
                </a:lnTo>
                <a:lnTo>
                  <a:pt x="68262" y="73025"/>
                </a:lnTo>
                <a:lnTo>
                  <a:pt x="50799" y="73025"/>
                </a:lnTo>
                <a:lnTo>
                  <a:pt x="49212" y="80963"/>
                </a:lnTo>
                <a:lnTo>
                  <a:pt x="42862" y="80963"/>
                </a:lnTo>
                <a:lnTo>
                  <a:pt x="39687" y="80963"/>
                </a:lnTo>
                <a:close/>
                <a:moveTo>
                  <a:pt x="169862" y="11113"/>
                </a:moveTo>
                <a:lnTo>
                  <a:pt x="169862" y="214313"/>
                </a:lnTo>
                <a:lnTo>
                  <a:pt x="307975" y="214313"/>
                </a:lnTo>
                <a:lnTo>
                  <a:pt x="307975" y="11113"/>
                </a:lnTo>
                <a:lnTo>
                  <a:pt x="227012" y="11113"/>
                </a:lnTo>
                <a:lnTo>
                  <a:pt x="227012" y="79375"/>
                </a:lnTo>
                <a:lnTo>
                  <a:pt x="209549" y="68263"/>
                </a:lnTo>
                <a:lnTo>
                  <a:pt x="192087" y="79375"/>
                </a:lnTo>
                <a:lnTo>
                  <a:pt x="192087" y="20638"/>
                </a:lnTo>
                <a:lnTo>
                  <a:pt x="192087" y="11113"/>
                </a:lnTo>
                <a:close/>
                <a:moveTo>
                  <a:pt x="20637" y="11113"/>
                </a:moveTo>
                <a:lnTo>
                  <a:pt x="20637" y="20638"/>
                </a:lnTo>
                <a:lnTo>
                  <a:pt x="20637" y="214313"/>
                </a:lnTo>
                <a:lnTo>
                  <a:pt x="160337" y="214313"/>
                </a:lnTo>
                <a:lnTo>
                  <a:pt x="160337" y="11113"/>
                </a:lnTo>
                <a:close/>
                <a:moveTo>
                  <a:pt x="11112" y="0"/>
                </a:moveTo>
                <a:lnTo>
                  <a:pt x="319088" y="0"/>
                </a:lnTo>
                <a:lnTo>
                  <a:pt x="319088" y="20637"/>
                </a:lnTo>
                <a:lnTo>
                  <a:pt x="330200" y="20637"/>
                </a:lnTo>
                <a:lnTo>
                  <a:pt x="330200" y="233363"/>
                </a:lnTo>
                <a:lnTo>
                  <a:pt x="0" y="233363"/>
                </a:lnTo>
                <a:lnTo>
                  <a:pt x="0" y="20637"/>
                </a:lnTo>
                <a:lnTo>
                  <a:pt x="11112" y="206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矩形 76"/>
          <p:cNvSpPr/>
          <p:nvPr/>
        </p:nvSpPr>
        <p:spPr>
          <a:xfrm>
            <a:off x="1646808" y="3937858"/>
            <a:ext cx="1299728" cy="42473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rPr>
              <a:t>文字添加</a:t>
            </a:r>
            <a:endParaRPr lang="zh-CN" altLang="en-US" dirty="0">
              <a:solidFill>
                <a:schemeClr val="tx1">
                  <a:lumMod val="65000"/>
                  <a:lumOff val="35000"/>
                </a:schemeClr>
              </a:solidFill>
            </a:endParaRPr>
          </a:p>
        </p:txBody>
      </p:sp>
      <p:sp>
        <p:nvSpPr>
          <p:cNvPr id="78" name="矩形 77"/>
          <p:cNvSpPr/>
          <p:nvPr/>
        </p:nvSpPr>
        <p:spPr>
          <a:xfrm>
            <a:off x="5687332" y="2128927"/>
            <a:ext cx="1299728" cy="42473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rPr>
              <a:t>文字添加</a:t>
            </a:r>
            <a:endParaRPr lang="zh-CN" altLang="en-US" dirty="0">
              <a:solidFill>
                <a:schemeClr val="tx1">
                  <a:lumMod val="65000"/>
                  <a:lumOff val="35000"/>
                </a:schemeClr>
              </a:solidFill>
            </a:endParaRPr>
          </a:p>
        </p:txBody>
      </p:sp>
      <p:sp>
        <p:nvSpPr>
          <p:cNvPr id="79" name="矩形 78"/>
          <p:cNvSpPr/>
          <p:nvPr/>
        </p:nvSpPr>
        <p:spPr>
          <a:xfrm>
            <a:off x="4570338" y="5169603"/>
            <a:ext cx="1299728" cy="42473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rPr>
              <a:t>文字添加</a:t>
            </a:r>
            <a:endParaRPr lang="zh-CN" altLang="en-US" dirty="0">
              <a:solidFill>
                <a:schemeClr val="tx1">
                  <a:lumMod val="65000"/>
                  <a:lumOff val="35000"/>
                </a:schemeClr>
              </a:solidFill>
            </a:endParaRPr>
          </a:p>
        </p:txBody>
      </p:sp>
      <p:sp>
        <p:nvSpPr>
          <p:cNvPr id="80" name="矩形 79"/>
          <p:cNvSpPr/>
          <p:nvPr/>
        </p:nvSpPr>
        <p:spPr>
          <a:xfrm>
            <a:off x="9218960" y="4411597"/>
            <a:ext cx="1299728" cy="42473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rPr>
              <a:t>文字添加</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par>
                          <p:cTn id="75" fill="hold">
                            <p:stCondLst>
                              <p:cond delay="3500"/>
                            </p:stCondLst>
                            <p:childTnLst>
                              <p:par>
                                <p:cTn id="76" presetID="53" presetClass="entr" presetSubtype="16"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ppt_w</p:attrName>
                                        </p:attrNameLst>
                                      </p:cBhvr>
                                      <p:tavLst>
                                        <p:tav tm="0">
                                          <p:val>
                                            <p:fltVal val="0"/>
                                          </p:val>
                                        </p:tav>
                                        <p:tav tm="100000">
                                          <p:val>
                                            <p:strVal val="#ppt_w"/>
                                          </p:val>
                                        </p:tav>
                                      </p:tavLst>
                                    </p:anim>
                                    <p:anim calcmode="lin" valueType="num">
                                      <p:cBhvr>
                                        <p:cTn id="79" dur="500" fill="hold"/>
                                        <p:tgtEl>
                                          <p:spTgt spid="59"/>
                                        </p:tgtEl>
                                        <p:attrNameLst>
                                          <p:attrName>ppt_h</p:attrName>
                                        </p:attrNameLst>
                                      </p:cBhvr>
                                      <p:tavLst>
                                        <p:tav tm="0">
                                          <p:val>
                                            <p:fltVal val="0"/>
                                          </p:val>
                                        </p:tav>
                                        <p:tav tm="100000">
                                          <p:val>
                                            <p:strVal val="#ppt_h"/>
                                          </p:val>
                                        </p:tav>
                                      </p:tavLst>
                                    </p:anim>
                                    <p:animEffect transition="in" filter="fade">
                                      <p:cBhvr>
                                        <p:cTn id="80" dur="500"/>
                                        <p:tgtEl>
                                          <p:spTgt spid="59"/>
                                        </p:tgtEl>
                                      </p:cBhvr>
                                    </p:animEffect>
                                  </p:childTnLst>
                                </p:cTn>
                              </p:par>
                              <p:par>
                                <p:cTn id="81" presetID="53" presetClass="entr" presetSubtype="16"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Effect transition="in" filter="fade">
                                      <p:cBhvr>
                                        <p:cTn id="85" dur="500"/>
                                        <p:tgtEl>
                                          <p:spTgt spid="31"/>
                                        </p:tgtEl>
                                      </p:cBhvr>
                                    </p:animEffect>
                                  </p:childTnLst>
                                </p:cTn>
                              </p:par>
                            </p:childTnLst>
                          </p:cTn>
                        </p:par>
                        <p:par>
                          <p:cTn id="86" fill="hold">
                            <p:stCondLst>
                              <p:cond delay="4000"/>
                            </p:stCondLst>
                            <p:childTnLst>
                              <p:par>
                                <p:cTn id="87" presetID="53" presetClass="entr" presetSubtype="16"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 calcmode="lin" valueType="num">
                                      <p:cBhvr>
                                        <p:cTn id="89" dur="500" fill="hold"/>
                                        <p:tgtEl>
                                          <p:spTgt spid="64"/>
                                        </p:tgtEl>
                                        <p:attrNameLst>
                                          <p:attrName>ppt_w</p:attrName>
                                        </p:attrNameLst>
                                      </p:cBhvr>
                                      <p:tavLst>
                                        <p:tav tm="0">
                                          <p:val>
                                            <p:fltVal val="0"/>
                                          </p:val>
                                        </p:tav>
                                        <p:tav tm="100000">
                                          <p:val>
                                            <p:strVal val="#ppt_w"/>
                                          </p:val>
                                        </p:tav>
                                      </p:tavLst>
                                    </p:anim>
                                    <p:anim calcmode="lin" valueType="num">
                                      <p:cBhvr>
                                        <p:cTn id="90" dur="500" fill="hold"/>
                                        <p:tgtEl>
                                          <p:spTgt spid="64"/>
                                        </p:tgtEl>
                                        <p:attrNameLst>
                                          <p:attrName>ppt_h</p:attrName>
                                        </p:attrNameLst>
                                      </p:cBhvr>
                                      <p:tavLst>
                                        <p:tav tm="0">
                                          <p:val>
                                            <p:fltVal val="0"/>
                                          </p:val>
                                        </p:tav>
                                        <p:tav tm="100000">
                                          <p:val>
                                            <p:strVal val="#ppt_h"/>
                                          </p:val>
                                        </p:tav>
                                      </p:tavLst>
                                    </p:anim>
                                    <p:animEffect transition="in" filter="fade">
                                      <p:cBhvr>
                                        <p:cTn id="91" dur="500"/>
                                        <p:tgtEl>
                                          <p:spTgt spid="64"/>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p:cTn id="94" dur="500" fill="hold"/>
                                        <p:tgtEl>
                                          <p:spTgt spid="66"/>
                                        </p:tgtEl>
                                        <p:attrNameLst>
                                          <p:attrName>ppt_w</p:attrName>
                                        </p:attrNameLst>
                                      </p:cBhvr>
                                      <p:tavLst>
                                        <p:tav tm="0">
                                          <p:val>
                                            <p:fltVal val="0"/>
                                          </p:val>
                                        </p:tav>
                                        <p:tav tm="100000">
                                          <p:val>
                                            <p:strVal val="#ppt_w"/>
                                          </p:val>
                                        </p:tav>
                                      </p:tavLst>
                                    </p:anim>
                                    <p:anim calcmode="lin" valueType="num">
                                      <p:cBhvr>
                                        <p:cTn id="95" dur="500" fill="hold"/>
                                        <p:tgtEl>
                                          <p:spTgt spid="66"/>
                                        </p:tgtEl>
                                        <p:attrNameLst>
                                          <p:attrName>ppt_h</p:attrName>
                                        </p:attrNameLst>
                                      </p:cBhvr>
                                      <p:tavLst>
                                        <p:tav tm="0">
                                          <p:val>
                                            <p:fltVal val="0"/>
                                          </p:val>
                                        </p:tav>
                                        <p:tav tm="100000">
                                          <p:val>
                                            <p:strVal val="#ppt_h"/>
                                          </p:val>
                                        </p:tav>
                                      </p:tavLst>
                                    </p:anim>
                                    <p:animEffect transition="in" filter="fade">
                                      <p:cBhvr>
                                        <p:cTn id="96" dur="500"/>
                                        <p:tgtEl>
                                          <p:spTgt spid="6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500"/>
                            </p:stCondLst>
                            <p:childTnLst>
                              <p:par>
                                <p:cTn id="103" presetID="10"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fade">
                                      <p:cBhvr>
                                        <p:cTn id="105" dur="500"/>
                                        <p:tgtEl>
                                          <p:spTgt spid="80"/>
                                        </p:tgtEl>
                                      </p:cBhvr>
                                    </p:animEffect>
                                  </p:childTnLst>
                                </p:cTn>
                              </p:par>
                            </p:childTnLst>
                          </p:cTn>
                        </p:par>
                        <p:par>
                          <p:cTn id="106" fill="hold">
                            <p:stCondLst>
                              <p:cond delay="5000"/>
                            </p:stCondLst>
                            <p:childTnLst>
                              <p:par>
                                <p:cTn id="107" presetID="22" presetClass="entr" presetSubtype="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42" grpId="0" animBg="1"/>
      <p:bldP spid="43" grpId="0" animBg="1"/>
      <p:bldP spid="49" grpId="0" animBg="1"/>
      <p:bldP spid="50" grpId="0" animBg="1"/>
      <p:bldP spid="56" grpId="0" animBg="1"/>
      <p:bldP spid="59" grpId="0" animBg="1"/>
      <p:bldP spid="64" grpId="0" animBg="1"/>
      <p:bldP spid="66" grpId="0" animBg="1"/>
      <p:bldP spid="41" grpId="0" animBg="1"/>
      <p:bldP spid="45" grpId="0" animBg="1"/>
      <p:bldP spid="44" grpId="0" animBg="1"/>
      <p:bldP spid="40" grpId="0" animBg="1"/>
      <p:bldP spid="77" grpId="0"/>
      <p:bldP spid="78" grpId="0"/>
      <p:bldP spid="79" grpId="0"/>
      <p:bldP spid="8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05</a:t>
                </a:r>
                <a:endParaRPr kumimoji="0" lang="zh-CN" altLang="en-US"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pPr lvl="0"/>
              <a:r>
                <a:rPr lang="zh-CN" altLang="en-US" sz="3600" b="1" dirty="0">
                  <a:solidFill>
                    <a:srgbClr val="778495">
                      <a:lumMod val="50000"/>
                    </a:srgbClr>
                  </a:solidFill>
                </a:rPr>
                <a:t>研究结果及应用</a:t>
              </a:r>
              <a:endParaRPr lang="zh-CN" altLang="en-US" sz="3600" b="1" dirty="0">
                <a:solidFill>
                  <a:srgbClr val="778495">
                    <a:lumMod val="50000"/>
                  </a:srgbClr>
                </a:solidFill>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1877437" cy="461665"/>
          </a:xfrm>
          <a:prstGeom prst="rect">
            <a:avLst/>
          </a:prstGeom>
        </p:spPr>
        <p:txBody>
          <a:bodyPr wrap="none">
            <a:spAutoFit/>
          </a:bodyPr>
          <a:lstStyle/>
          <a:p>
            <a:r>
              <a:rPr lang="en-US" altLang="zh-CN" sz="2400" b="1" dirty="0">
                <a:solidFill>
                  <a:schemeClr val="bg1"/>
                </a:solidFill>
                <a:effectLst>
                  <a:outerShdw blurRad="38100" dist="38100" dir="2700000" algn="tl">
                    <a:srgbClr val="000000">
                      <a:alpha val="43137"/>
                    </a:srgbClr>
                  </a:outerShdw>
                </a:effectLst>
              </a:rPr>
              <a:t>CONTENTS</a:t>
            </a:r>
            <a:endParaRPr lang="zh-CN" altLang="en-US" sz="2400" b="1" dirty="0">
              <a:solidFill>
                <a:schemeClr val="bg1"/>
              </a:solidFill>
              <a:effectLst>
                <a:outerShdw blurRad="38100" dist="38100" dir="2700000" algn="tl">
                  <a:srgbClr val="000000">
                    <a:alpha val="43137"/>
                  </a:srgbClr>
                </a:outerShdw>
              </a:effectLst>
            </a:endParaRPr>
          </a:p>
        </p:txBody>
      </p:sp>
      <p:grpSp>
        <p:nvGrpSpPr>
          <p:cNvPr id="2" name="组合 1"/>
          <p:cNvGrpSpPr/>
          <p:nvPr/>
        </p:nvGrpSpPr>
        <p:grpSpPr>
          <a:xfrm>
            <a:off x="1507788" y="2122521"/>
            <a:ext cx="4109379" cy="647940"/>
            <a:chOff x="1507788" y="2122521"/>
            <a:chExt cx="4109379" cy="647940"/>
          </a:xfrm>
        </p:grpSpPr>
        <p:sp>
          <p:nvSpPr>
            <p:cNvPr id="21" name="六边形 20"/>
            <p:cNvSpPr/>
            <p:nvPr/>
          </p:nvSpPr>
          <p:spPr>
            <a:xfrm flipH="1">
              <a:off x="1507788" y="2122521"/>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8" name="直接连接符 27"/>
            <p:cNvCxnSpPr/>
            <p:nvPr/>
          </p:nvCxnSpPr>
          <p:spPr>
            <a:xfrm>
              <a:off x="2149813" y="2259028"/>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1649694" y="2212861"/>
              <a:ext cx="527709" cy="461665"/>
            </a:xfrm>
            <a:prstGeom prst="rect">
              <a:avLst/>
            </a:prstGeom>
          </p:spPr>
          <p:txBody>
            <a:bodyPr wrap="none">
              <a:spAutoFit/>
            </a:bodyPr>
            <a:lstStyle/>
            <a:p>
              <a:r>
                <a:rPr lang="en-US" altLang="zh-CN" sz="2400" b="1" dirty="0">
                  <a:solidFill>
                    <a:schemeClr val="tx2"/>
                  </a:solidFill>
                </a:rPr>
                <a:t>01</a:t>
              </a:r>
              <a:endParaRPr lang="zh-CN" altLang="en-US" sz="2400" b="1" dirty="0">
                <a:solidFill>
                  <a:schemeClr val="tx2"/>
                </a:solidFill>
              </a:endParaRPr>
            </a:p>
          </p:txBody>
        </p:sp>
        <p:sp>
          <p:nvSpPr>
            <p:cNvPr id="40" name="矩形 39"/>
            <p:cNvSpPr/>
            <p:nvPr/>
          </p:nvSpPr>
          <p:spPr>
            <a:xfrm>
              <a:off x="2377677" y="2236438"/>
              <a:ext cx="1980029" cy="400110"/>
            </a:xfrm>
            <a:prstGeom prst="rect">
              <a:avLst/>
            </a:prstGeom>
          </p:spPr>
          <p:txBody>
            <a:bodyPr wrap="none">
              <a:spAutoFit/>
            </a:bodyPr>
            <a:lstStyle/>
            <a:p>
              <a:r>
                <a:rPr lang="zh-CN" altLang="en-US" sz="2000" dirty="0">
                  <a:solidFill>
                    <a:schemeClr val="tx2">
                      <a:lumMod val="50000"/>
                    </a:schemeClr>
                  </a:solidFill>
                </a:rPr>
                <a:t>选题意义及目的</a:t>
              </a:r>
              <a:endParaRPr lang="zh-CN" altLang="en-US" sz="2000" dirty="0">
                <a:solidFill>
                  <a:schemeClr val="tx2">
                    <a:lumMod val="50000"/>
                  </a:schemeClr>
                </a:solidFill>
              </a:endParaRPr>
            </a:p>
          </p:txBody>
        </p:sp>
      </p:grpSp>
      <p:grpSp>
        <p:nvGrpSpPr>
          <p:cNvPr id="16" name="组合 15"/>
          <p:cNvGrpSpPr/>
          <p:nvPr/>
        </p:nvGrpSpPr>
        <p:grpSpPr>
          <a:xfrm>
            <a:off x="1507788" y="3242163"/>
            <a:ext cx="4109379" cy="647940"/>
            <a:chOff x="1507788" y="3242163"/>
            <a:chExt cx="4109379" cy="647940"/>
          </a:xfrm>
        </p:grpSpPr>
        <p:sp>
          <p:nvSpPr>
            <p:cNvPr id="22" name="六边形 21"/>
            <p:cNvSpPr/>
            <p:nvPr/>
          </p:nvSpPr>
          <p:spPr>
            <a:xfrm flipH="1">
              <a:off x="1507788" y="3242163"/>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9" name="直接连接符 28"/>
            <p:cNvCxnSpPr/>
            <p:nvPr/>
          </p:nvCxnSpPr>
          <p:spPr>
            <a:xfrm>
              <a:off x="2149813" y="3390088"/>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649694" y="3330120"/>
              <a:ext cx="527709" cy="461665"/>
            </a:xfrm>
            <a:prstGeom prst="rect">
              <a:avLst/>
            </a:prstGeom>
          </p:spPr>
          <p:txBody>
            <a:bodyPr wrap="none">
              <a:spAutoFit/>
            </a:bodyPr>
            <a:lstStyle/>
            <a:p>
              <a:r>
                <a:rPr lang="en-US" altLang="zh-CN" sz="2400" b="1" dirty="0">
                  <a:solidFill>
                    <a:schemeClr val="tx2"/>
                  </a:solidFill>
                </a:rPr>
                <a:t>02</a:t>
              </a:r>
              <a:endParaRPr lang="zh-CN" altLang="en-US" sz="2400" b="1" dirty="0">
                <a:solidFill>
                  <a:schemeClr val="tx2"/>
                </a:solidFill>
              </a:endParaRPr>
            </a:p>
          </p:txBody>
        </p:sp>
        <p:sp>
          <p:nvSpPr>
            <p:cNvPr id="41" name="矩形 40"/>
            <p:cNvSpPr/>
            <p:nvPr/>
          </p:nvSpPr>
          <p:spPr>
            <a:xfrm>
              <a:off x="2377677" y="3374699"/>
              <a:ext cx="1723549" cy="400110"/>
            </a:xfrm>
            <a:prstGeom prst="rect">
              <a:avLst/>
            </a:prstGeom>
          </p:spPr>
          <p:txBody>
            <a:bodyPr wrap="none">
              <a:spAutoFit/>
            </a:bodyPr>
            <a:lstStyle/>
            <a:p>
              <a:r>
                <a:rPr lang="zh-CN" altLang="en-US" sz="2000" dirty="0">
                  <a:solidFill>
                    <a:schemeClr val="tx2">
                      <a:lumMod val="50000"/>
                    </a:schemeClr>
                  </a:solidFill>
                </a:rPr>
                <a:t>主要研究内容</a:t>
              </a:r>
              <a:endParaRPr lang="zh-CN" altLang="en-US" sz="2000" dirty="0">
                <a:solidFill>
                  <a:schemeClr val="tx2">
                    <a:lumMod val="50000"/>
                  </a:schemeClr>
                </a:solidFill>
              </a:endParaRPr>
            </a:p>
          </p:txBody>
        </p:sp>
      </p:grpSp>
      <p:grpSp>
        <p:nvGrpSpPr>
          <p:cNvPr id="17" name="组合 16"/>
          <p:cNvGrpSpPr/>
          <p:nvPr/>
        </p:nvGrpSpPr>
        <p:grpSpPr>
          <a:xfrm>
            <a:off x="1507788" y="4361805"/>
            <a:ext cx="4109379" cy="647940"/>
            <a:chOff x="1507788" y="4361805"/>
            <a:chExt cx="4109379" cy="647940"/>
          </a:xfrm>
        </p:grpSpPr>
        <p:sp>
          <p:nvSpPr>
            <p:cNvPr id="23" name="六边形 22"/>
            <p:cNvSpPr/>
            <p:nvPr/>
          </p:nvSpPr>
          <p:spPr>
            <a:xfrm flipH="1">
              <a:off x="1507788" y="4361805"/>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0" name="直接连接符 29"/>
            <p:cNvCxnSpPr/>
            <p:nvPr/>
          </p:nvCxnSpPr>
          <p:spPr>
            <a:xfrm>
              <a:off x="2149813" y="4499042"/>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649694" y="4452875"/>
              <a:ext cx="527709" cy="461665"/>
            </a:xfrm>
            <a:prstGeom prst="rect">
              <a:avLst/>
            </a:prstGeom>
          </p:spPr>
          <p:txBody>
            <a:bodyPr wrap="none">
              <a:spAutoFit/>
            </a:bodyPr>
            <a:lstStyle/>
            <a:p>
              <a:r>
                <a:rPr lang="en-US" altLang="zh-CN" sz="2400" b="1" dirty="0">
                  <a:solidFill>
                    <a:schemeClr val="tx2"/>
                  </a:solidFill>
                </a:rPr>
                <a:t>03</a:t>
              </a:r>
              <a:endParaRPr lang="zh-CN" altLang="en-US" sz="2400" b="1" dirty="0">
                <a:solidFill>
                  <a:schemeClr val="tx2"/>
                </a:solidFill>
              </a:endParaRPr>
            </a:p>
          </p:txBody>
        </p:sp>
        <p:sp>
          <p:nvSpPr>
            <p:cNvPr id="42" name="矩形 41"/>
            <p:cNvSpPr/>
            <p:nvPr/>
          </p:nvSpPr>
          <p:spPr>
            <a:xfrm>
              <a:off x="2377677" y="4483652"/>
              <a:ext cx="1723549" cy="400110"/>
            </a:xfrm>
            <a:prstGeom prst="rect">
              <a:avLst/>
            </a:prstGeom>
          </p:spPr>
          <p:txBody>
            <a:bodyPr wrap="none">
              <a:spAutoFit/>
            </a:bodyPr>
            <a:lstStyle/>
            <a:p>
              <a:r>
                <a:rPr lang="zh-CN" altLang="en-US" sz="2000" dirty="0">
                  <a:solidFill>
                    <a:schemeClr val="tx2">
                      <a:lumMod val="50000"/>
                    </a:schemeClr>
                  </a:solidFill>
                </a:rPr>
                <a:t>项目原理分析</a:t>
              </a:r>
              <a:endParaRPr lang="zh-CN" altLang="en-US" sz="2000" dirty="0">
                <a:solidFill>
                  <a:schemeClr val="tx2">
                    <a:lumMod val="50000"/>
                  </a:schemeClr>
                </a:solidFill>
              </a:endParaRPr>
            </a:p>
          </p:txBody>
        </p:sp>
      </p:grpSp>
      <p:grpSp>
        <p:nvGrpSpPr>
          <p:cNvPr id="14" name="组合 13"/>
          <p:cNvGrpSpPr/>
          <p:nvPr/>
        </p:nvGrpSpPr>
        <p:grpSpPr>
          <a:xfrm>
            <a:off x="6574835" y="2122521"/>
            <a:ext cx="4109379" cy="647940"/>
            <a:chOff x="6574835" y="2122521"/>
            <a:chExt cx="4109379" cy="647940"/>
          </a:xfrm>
        </p:grpSpPr>
        <p:sp>
          <p:nvSpPr>
            <p:cNvPr id="24" name="六边形 23"/>
            <p:cNvSpPr/>
            <p:nvPr/>
          </p:nvSpPr>
          <p:spPr>
            <a:xfrm flipH="1">
              <a:off x="6574835" y="2122521"/>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1" name="直接连接符 30"/>
            <p:cNvCxnSpPr/>
            <p:nvPr/>
          </p:nvCxnSpPr>
          <p:spPr>
            <a:xfrm>
              <a:off x="7286017" y="2259028"/>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755687" y="2212861"/>
              <a:ext cx="527709" cy="461665"/>
            </a:xfrm>
            <a:prstGeom prst="rect">
              <a:avLst/>
            </a:prstGeom>
          </p:spPr>
          <p:txBody>
            <a:bodyPr wrap="none">
              <a:spAutoFit/>
            </a:bodyPr>
            <a:lstStyle/>
            <a:p>
              <a:r>
                <a:rPr lang="en-US" altLang="zh-CN" sz="2400" b="1" dirty="0">
                  <a:solidFill>
                    <a:schemeClr val="tx2"/>
                  </a:solidFill>
                </a:rPr>
                <a:t>04</a:t>
              </a:r>
              <a:endParaRPr lang="zh-CN" altLang="en-US" sz="2400" b="1" dirty="0">
                <a:solidFill>
                  <a:schemeClr val="tx2"/>
                </a:solidFill>
              </a:endParaRPr>
            </a:p>
          </p:txBody>
        </p:sp>
        <p:sp>
          <p:nvSpPr>
            <p:cNvPr id="43" name="矩形 42"/>
            <p:cNvSpPr/>
            <p:nvPr/>
          </p:nvSpPr>
          <p:spPr>
            <a:xfrm>
              <a:off x="7464248" y="2236438"/>
              <a:ext cx="1723549" cy="400110"/>
            </a:xfrm>
            <a:prstGeom prst="rect">
              <a:avLst/>
            </a:prstGeom>
          </p:spPr>
          <p:txBody>
            <a:bodyPr wrap="none">
              <a:spAutoFit/>
            </a:bodyPr>
            <a:lstStyle/>
            <a:p>
              <a:r>
                <a:rPr lang="zh-CN" altLang="en-US" sz="2000" dirty="0">
                  <a:solidFill>
                    <a:schemeClr val="tx2">
                      <a:lumMod val="50000"/>
                    </a:schemeClr>
                  </a:solidFill>
                </a:rPr>
                <a:t>项目方案设计</a:t>
              </a:r>
              <a:endParaRPr lang="zh-CN" altLang="en-US" sz="2000" dirty="0">
                <a:solidFill>
                  <a:schemeClr val="tx2">
                    <a:lumMod val="50000"/>
                  </a:schemeClr>
                </a:solidFill>
              </a:endParaRPr>
            </a:p>
          </p:txBody>
        </p:sp>
      </p:grpSp>
      <p:grpSp>
        <p:nvGrpSpPr>
          <p:cNvPr id="19" name="组合 18"/>
          <p:cNvGrpSpPr/>
          <p:nvPr/>
        </p:nvGrpSpPr>
        <p:grpSpPr>
          <a:xfrm>
            <a:off x="6574835" y="3242163"/>
            <a:ext cx="4109379" cy="647940"/>
            <a:chOff x="6574835" y="3242163"/>
            <a:chExt cx="4109379" cy="647940"/>
          </a:xfrm>
        </p:grpSpPr>
        <p:sp>
          <p:nvSpPr>
            <p:cNvPr id="25" name="六边形 24"/>
            <p:cNvSpPr/>
            <p:nvPr/>
          </p:nvSpPr>
          <p:spPr>
            <a:xfrm flipH="1">
              <a:off x="6574835" y="3242163"/>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2" name="直接连接符 31"/>
            <p:cNvCxnSpPr/>
            <p:nvPr/>
          </p:nvCxnSpPr>
          <p:spPr>
            <a:xfrm>
              <a:off x="7286017" y="3390088"/>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6755687" y="3330120"/>
              <a:ext cx="527709" cy="461665"/>
            </a:xfrm>
            <a:prstGeom prst="rect">
              <a:avLst/>
            </a:prstGeom>
          </p:spPr>
          <p:txBody>
            <a:bodyPr wrap="none">
              <a:spAutoFit/>
            </a:bodyPr>
            <a:lstStyle/>
            <a:p>
              <a:r>
                <a:rPr lang="en-US" altLang="zh-CN" sz="2400" b="1" dirty="0">
                  <a:solidFill>
                    <a:schemeClr val="tx2"/>
                  </a:solidFill>
                </a:rPr>
                <a:t>05</a:t>
              </a:r>
              <a:endParaRPr lang="zh-CN" altLang="en-US" sz="2400" b="1" dirty="0">
                <a:solidFill>
                  <a:schemeClr val="tx2"/>
                </a:solidFill>
              </a:endParaRPr>
            </a:p>
          </p:txBody>
        </p:sp>
        <p:sp>
          <p:nvSpPr>
            <p:cNvPr id="44" name="矩形 43"/>
            <p:cNvSpPr/>
            <p:nvPr/>
          </p:nvSpPr>
          <p:spPr>
            <a:xfrm>
              <a:off x="7464248" y="3374699"/>
              <a:ext cx="1980029" cy="400110"/>
            </a:xfrm>
            <a:prstGeom prst="rect">
              <a:avLst/>
            </a:prstGeom>
          </p:spPr>
          <p:txBody>
            <a:bodyPr wrap="none">
              <a:spAutoFit/>
            </a:bodyPr>
            <a:lstStyle/>
            <a:p>
              <a:r>
                <a:rPr lang="zh-CN" altLang="en-US" sz="2000" dirty="0">
                  <a:solidFill>
                    <a:schemeClr val="tx2">
                      <a:lumMod val="50000"/>
                    </a:schemeClr>
                  </a:solidFill>
                </a:rPr>
                <a:t>研究结果及应用</a:t>
              </a:r>
              <a:endParaRPr lang="zh-CN" altLang="en-US" sz="2000" dirty="0">
                <a:solidFill>
                  <a:schemeClr val="tx2">
                    <a:lumMod val="50000"/>
                  </a:schemeClr>
                </a:solidFill>
              </a:endParaRPr>
            </a:p>
          </p:txBody>
        </p:sp>
      </p:grpSp>
      <p:grpSp>
        <p:nvGrpSpPr>
          <p:cNvPr id="18" name="组合 17"/>
          <p:cNvGrpSpPr/>
          <p:nvPr/>
        </p:nvGrpSpPr>
        <p:grpSpPr>
          <a:xfrm>
            <a:off x="6574835" y="4361805"/>
            <a:ext cx="4109379" cy="647940"/>
            <a:chOff x="6574835" y="4361805"/>
            <a:chExt cx="4109379" cy="647940"/>
          </a:xfrm>
        </p:grpSpPr>
        <p:sp>
          <p:nvSpPr>
            <p:cNvPr id="26" name="六边形 25"/>
            <p:cNvSpPr/>
            <p:nvPr/>
          </p:nvSpPr>
          <p:spPr>
            <a:xfrm flipH="1">
              <a:off x="6574835" y="4361805"/>
              <a:ext cx="4109379" cy="647940"/>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3" name="直接连接符 32"/>
            <p:cNvCxnSpPr/>
            <p:nvPr/>
          </p:nvCxnSpPr>
          <p:spPr>
            <a:xfrm>
              <a:off x="7286017" y="4499042"/>
              <a:ext cx="0" cy="36933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55687" y="4452875"/>
              <a:ext cx="527709" cy="461665"/>
            </a:xfrm>
            <a:prstGeom prst="rect">
              <a:avLst/>
            </a:prstGeom>
          </p:spPr>
          <p:txBody>
            <a:bodyPr wrap="none">
              <a:spAutoFit/>
            </a:bodyPr>
            <a:lstStyle/>
            <a:p>
              <a:r>
                <a:rPr lang="en-US" altLang="zh-CN" sz="2400" b="1" dirty="0">
                  <a:solidFill>
                    <a:schemeClr val="tx2"/>
                  </a:solidFill>
                </a:rPr>
                <a:t>06</a:t>
              </a:r>
              <a:endParaRPr lang="zh-CN" altLang="en-US" sz="2400" b="1" dirty="0">
                <a:solidFill>
                  <a:schemeClr val="tx2"/>
                </a:solidFill>
              </a:endParaRPr>
            </a:p>
          </p:txBody>
        </p:sp>
        <p:sp>
          <p:nvSpPr>
            <p:cNvPr id="45" name="矩形 44"/>
            <p:cNvSpPr/>
            <p:nvPr/>
          </p:nvSpPr>
          <p:spPr>
            <a:xfrm>
              <a:off x="7464248" y="4483652"/>
              <a:ext cx="1723549" cy="400110"/>
            </a:xfrm>
            <a:prstGeom prst="rect">
              <a:avLst/>
            </a:prstGeom>
          </p:spPr>
          <p:txBody>
            <a:bodyPr wrap="none">
              <a:spAutoFit/>
            </a:bodyPr>
            <a:lstStyle/>
            <a:p>
              <a:r>
                <a:rPr lang="zh-CN" altLang="en-US" sz="2000" dirty="0">
                  <a:solidFill>
                    <a:schemeClr val="tx2">
                      <a:lumMod val="50000"/>
                    </a:schemeClr>
                  </a:solidFill>
                </a:rPr>
                <a:t>论文总结建议</a:t>
              </a:r>
              <a:endParaRPr lang="zh-CN" altLang="en-US" sz="2000" dirty="0">
                <a:solidFill>
                  <a:schemeClr val="tx2">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339102"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研究结果及应用</a:t>
            </a:r>
            <a:endParaRPr lang="zh-CN" altLang="en-US" sz="2400" b="1" dirty="0">
              <a:solidFill>
                <a:schemeClr val="bg1"/>
              </a:solidFill>
              <a:effectLst>
                <a:outerShdw blurRad="38100" dist="38100" dir="2700000" algn="tl">
                  <a:srgbClr val="000000">
                    <a:alpha val="43137"/>
                  </a:srgbClr>
                </a:outerShdw>
              </a:effectLst>
            </a:endParaRPr>
          </a:p>
        </p:txBody>
      </p:sp>
      <p:grpSp>
        <p:nvGrpSpPr>
          <p:cNvPr id="14" name="组合 13"/>
          <p:cNvGrpSpPr/>
          <p:nvPr/>
        </p:nvGrpSpPr>
        <p:grpSpPr>
          <a:xfrm>
            <a:off x="4122057" y="1663925"/>
            <a:ext cx="3947886" cy="3932908"/>
            <a:chOff x="3282703" y="863186"/>
            <a:chExt cx="5147516" cy="5127987"/>
          </a:xfrm>
        </p:grpSpPr>
        <p:sp>
          <p:nvSpPr>
            <p:cNvPr id="16" name="任意多边形 41"/>
            <p:cNvSpPr/>
            <p:nvPr/>
          </p:nvSpPr>
          <p:spPr>
            <a:xfrm rot="10800000" flipH="1">
              <a:off x="4816941" y="867977"/>
              <a:ext cx="980635" cy="2514873"/>
            </a:xfrm>
            <a:custGeom>
              <a:avLst/>
              <a:gdLst>
                <a:gd name="connsiteX0" fmla="*/ 0 w 1385972"/>
                <a:gd name="connsiteY0" fmla="*/ 2442900 h 3554375"/>
                <a:gd name="connsiteX1" fmla="*/ 0 w 1385972"/>
                <a:gd name="connsiteY1" fmla="*/ 3 h 3554375"/>
                <a:gd name="connsiteX2" fmla="*/ 1189110 w 1385972"/>
                <a:gd name="connsiteY2" fmla="*/ 3 h 3554375"/>
                <a:gd name="connsiteX3" fmla="*/ 1189135 w 1385972"/>
                <a:gd name="connsiteY3" fmla="*/ 0 h 3554375"/>
                <a:gd name="connsiteX4" fmla="*/ 1189135 w 1385972"/>
                <a:gd name="connsiteY4" fmla="*/ 1 h 3554375"/>
                <a:gd name="connsiteX5" fmla="*/ 1368968 w 1385972"/>
                <a:gd name="connsiteY5" fmla="*/ 119204 h 3554375"/>
                <a:gd name="connsiteX6" fmla="*/ 1369044 w 1385972"/>
                <a:gd name="connsiteY6" fmla="*/ 119449 h 3554375"/>
                <a:gd name="connsiteX7" fmla="*/ 1380341 w 1385972"/>
                <a:gd name="connsiteY7" fmla="*/ 155842 h 3554375"/>
                <a:gd name="connsiteX8" fmla="*/ 1384306 w 1385972"/>
                <a:gd name="connsiteY8" fmla="*/ 195176 h 3554375"/>
                <a:gd name="connsiteX9" fmla="*/ 1384305 w 1385972"/>
                <a:gd name="connsiteY9" fmla="*/ 3349132 h 3554375"/>
                <a:gd name="connsiteX10" fmla="*/ 1385972 w 1385972"/>
                <a:gd name="connsiteY10" fmla="*/ 3357698 h 3554375"/>
                <a:gd name="connsiteX11" fmla="*/ 1371681 w 1385972"/>
                <a:gd name="connsiteY11" fmla="*/ 3431143 h 3554375"/>
                <a:gd name="connsiteX12" fmla="*/ 1357037 w 1385972"/>
                <a:gd name="connsiteY12" fmla="*/ 3453195 h 3554375"/>
                <a:gd name="connsiteX13" fmla="*/ 1339737 w 1385972"/>
                <a:gd name="connsiteY13" fmla="*/ 3483350 h 3554375"/>
                <a:gd name="connsiteX14" fmla="*/ 1333329 w 1385972"/>
                <a:gd name="connsiteY14" fmla="*/ 3488897 h 3554375"/>
                <a:gd name="connsiteX15" fmla="*/ 1328807 w 1385972"/>
                <a:gd name="connsiteY15" fmla="*/ 3495707 h 3554375"/>
                <a:gd name="connsiteX16" fmla="*/ 1328808 w 1385972"/>
                <a:gd name="connsiteY16" fmla="*/ 3495707 h 3554375"/>
                <a:gd name="connsiteX17" fmla="*/ 1314458 w 1385972"/>
                <a:gd name="connsiteY17" fmla="*/ 3505236 h 3554375"/>
                <a:gd name="connsiteX18" fmla="*/ 1290337 w 1385972"/>
                <a:gd name="connsiteY18" fmla="*/ 3526119 h 3554375"/>
                <a:gd name="connsiteX19" fmla="*/ 1272413 w 1385972"/>
                <a:gd name="connsiteY19" fmla="*/ 3533156 h 3554375"/>
                <a:gd name="connsiteX20" fmla="*/ 1264245 w 1385972"/>
                <a:gd name="connsiteY20" fmla="*/ 3538580 h 3554375"/>
                <a:gd name="connsiteX21" fmla="*/ 1253047 w 1385972"/>
                <a:gd name="connsiteY21" fmla="*/ 3540759 h 3554375"/>
                <a:gd name="connsiteX22" fmla="*/ 1228467 w 1385972"/>
                <a:gd name="connsiteY22" fmla="*/ 3550409 h 3554375"/>
                <a:gd name="connsiteX23" fmla="*/ 1189134 w 1385972"/>
                <a:gd name="connsiteY23" fmla="*/ 3554375 h 3554375"/>
                <a:gd name="connsiteX24" fmla="*/ 1149800 w 1385972"/>
                <a:gd name="connsiteY24" fmla="*/ 3550409 h 3554375"/>
                <a:gd name="connsiteX25" fmla="*/ 1121945 w 1385972"/>
                <a:gd name="connsiteY25" fmla="*/ 3539473 h 3554375"/>
                <a:gd name="connsiteX26" fmla="*/ 1117357 w 1385972"/>
                <a:gd name="connsiteY26" fmla="*/ 3538580 h 3554375"/>
                <a:gd name="connsiteX27" fmla="*/ 1114011 w 1385972"/>
                <a:gd name="connsiteY27" fmla="*/ 3536358 h 3554375"/>
                <a:gd name="connsiteX28" fmla="*/ 1087931 w 1385972"/>
                <a:gd name="connsiteY28" fmla="*/ 3526119 h 3554375"/>
                <a:gd name="connsiteX29" fmla="*/ 1052835 w 1385972"/>
                <a:gd name="connsiteY29" fmla="*/ 3495733 h 3554375"/>
                <a:gd name="connsiteX30" fmla="*/ 1052794 w 1385972"/>
                <a:gd name="connsiteY30" fmla="*/ 3495707 h 3554375"/>
                <a:gd name="connsiteX31" fmla="*/ 1052734 w 1385972"/>
                <a:gd name="connsiteY31" fmla="*/ 3495646 h 3554375"/>
                <a:gd name="connsiteX32" fmla="*/ 1038530 w 1385972"/>
                <a:gd name="connsiteY32" fmla="*/ 3483350 h 3554375"/>
                <a:gd name="connsiteX33" fmla="*/ 1035965 w 1385972"/>
                <a:gd name="connsiteY33" fmla="*/ 3478877 h 35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85972" h="3554375">
                  <a:moveTo>
                    <a:pt x="0" y="2442900"/>
                  </a:moveTo>
                  <a:lnTo>
                    <a:pt x="0" y="3"/>
                  </a:lnTo>
                  <a:lnTo>
                    <a:pt x="1189110" y="3"/>
                  </a:lnTo>
                  <a:lnTo>
                    <a:pt x="1189135" y="0"/>
                  </a:lnTo>
                  <a:lnTo>
                    <a:pt x="1189135" y="1"/>
                  </a:lnTo>
                  <a:cubicBezTo>
                    <a:pt x="1269978" y="1"/>
                    <a:pt x="1339340" y="49154"/>
                    <a:pt x="1368968" y="119204"/>
                  </a:cubicBezTo>
                  <a:lnTo>
                    <a:pt x="1369044" y="119449"/>
                  </a:lnTo>
                  <a:lnTo>
                    <a:pt x="1380341" y="155842"/>
                  </a:lnTo>
                  <a:cubicBezTo>
                    <a:pt x="1382941" y="168547"/>
                    <a:pt x="1384306" y="181702"/>
                    <a:pt x="1384306" y="195176"/>
                  </a:cubicBezTo>
                  <a:lnTo>
                    <a:pt x="1384305" y="3349132"/>
                  </a:lnTo>
                  <a:lnTo>
                    <a:pt x="1385972" y="3357698"/>
                  </a:lnTo>
                  <a:cubicBezTo>
                    <a:pt x="1385971" y="3382673"/>
                    <a:pt x="1381209" y="3407648"/>
                    <a:pt x="1371681" y="3431143"/>
                  </a:cubicBezTo>
                  <a:lnTo>
                    <a:pt x="1357037" y="3453195"/>
                  </a:lnTo>
                  <a:lnTo>
                    <a:pt x="1339737" y="3483350"/>
                  </a:lnTo>
                  <a:lnTo>
                    <a:pt x="1333329" y="3488897"/>
                  </a:lnTo>
                  <a:lnTo>
                    <a:pt x="1328807" y="3495707"/>
                  </a:lnTo>
                  <a:lnTo>
                    <a:pt x="1328808" y="3495707"/>
                  </a:lnTo>
                  <a:lnTo>
                    <a:pt x="1314458" y="3505236"/>
                  </a:lnTo>
                  <a:lnTo>
                    <a:pt x="1290337" y="3526119"/>
                  </a:lnTo>
                  <a:lnTo>
                    <a:pt x="1272413" y="3533156"/>
                  </a:lnTo>
                  <a:lnTo>
                    <a:pt x="1264245" y="3538580"/>
                  </a:lnTo>
                  <a:lnTo>
                    <a:pt x="1253047" y="3540759"/>
                  </a:lnTo>
                  <a:lnTo>
                    <a:pt x="1228467" y="3550409"/>
                  </a:lnTo>
                  <a:lnTo>
                    <a:pt x="1189134" y="3554375"/>
                  </a:lnTo>
                  <a:lnTo>
                    <a:pt x="1149800" y="3550409"/>
                  </a:lnTo>
                  <a:lnTo>
                    <a:pt x="1121945" y="3539473"/>
                  </a:lnTo>
                  <a:lnTo>
                    <a:pt x="1117357" y="3538580"/>
                  </a:lnTo>
                  <a:lnTo>
                    <a:pt x="1114011" y="3536358"/>
                  </a:lnTo>
                  <a:lnTo>
                    <a:pt x="1087931" y="3526119"/>
                  </a:lnTo>
                  <a:lnTo>
                    <a:pt x="1052835" y="3495733"/>
                  </a:lnTo>
                  <a:lnTo>
                    <a:pt x="1052794" y="3495707"/>
                  </a:lnTo>
                  <a:lnTo>
                    <a:pt x="1052734" y="3495646"/>
                  </a:lnTo>
                  <a:lnTo>
                    <a:pt x="1038530" y="3483350"/>
                  </a:lnTo>
                  <a:lnTo>
                    <a:pt x="1035965" y="3478877"/>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50"/>
            <p:cNvSpPr/>
            <p:nvPr/>
          </p:nvSpPr>
          <p:spPr>
            <a:xfrm rot="5400000">
              <a:off x="5363136" y="321782"/>
              <a:ext cx="980636" cy="5141501"/>
            </a:xfrm>
            <a:custGeom>
              <a:avLst/>
              <a:gdLst>
                <a:gd name="connsiteX0" fmla="*/ 0 w 1385974"/>
                <a:gd name="connsiteY0" fmla="*/ 6155222 h 7266697"/>
                <a:gd name="connsiteX1" fmla="*/ 0 w 1385974"/>
                <a:gd name="connsiteY1" fmla="*/ 3712325 h 7266697"/>
                <a:gd name="connsiteX2" fmla="*/ 1 w 1385974"/>
                <a:gd name="connsiteY2" fmla="*/ 3712325 h 7266697"/>
                <a:gd name="connsiteX3" fmla="*/ 1 w 1385974"/>
                <a:gd name="connsiteY3" fmla="*/ 3712318 h 7266697"/>
                <a:gd name="connsiteX4" fmla="*/ 1 w 1385974"/>
                <a:gd name="connsiteY4" fmla="*/ 3554381 h 7266697"/>
                <a:gd name="connsiteX5" fmla="*/ 1 w 1385974"/>
                <a:gd name="connsiteY5" fmla="*/ 1269421 h 7266697"/>
                <a:gd name="connsiteX6" fmla="*/ 2 w 1385974"/>
                <a:gd name="connsiteY6" fmla="*/ 1269420 h 7266697"/>
                <a:gd name="connsiteX7" fmla="*/ 2 w 1385974"/>
                <a:gd name="connsiteY7" fmla="*/ 1111477 h 7266697"/>
                <a:gd name="connsiteX8" fmla="*/ 1035967 w 1385974"/>
                <a:gd name="connsiteY8" fmla="*/ 75499 h 7266697"/>
                <a:gd name="connsiteX9" fmla="*/ 1038532 w 1385974"/>
                <a:gd name="connsiteY9" fmla="*/ 71027 h 7266697"/>
                <a:gd name="connsiteX10" fmla="*/ 1052736 w 1385974"/>
                <a:gd name="connsiteY10" fmla="*/ 58731 h 7266697"/>
                <a:gd name="connsiteX11" fmla="*/ 1052796 w 1385974"/>
                <a:gd name="connsiteY11" fmla="*/ 58669 h 7266697"/>
                <a:gd name="connsiteX12" fmla="*/ 1052837 w 1385974"/>
                <a:gd name="connsiteY12" fmla="*/ 58643 h 7266697"/>
                <a:gd name="connsiteX13" fmla="*/ 1087933 w 1385974"/>
                <a:gd name="connsiteY13" fmla="*/ 28257 h 7266697"/>
                <a:gd name="connsiteX14" fmla="*/ 1114013 w 1385974"/>
                <a:gd name="connsiteY14" fmla="*/ 18019 h 7266697"/>
                <a:gd name="connsiteX15" fmla="*/ 1117359 w 1385974"/>
                <a:gd name="connsiteY15" fmla="*/ 15797 h 7266697"/>
                <a:gd name="connsiteX16" fmla="*/ 1121947 w 1385974"/>
                <a:gd name="connsiteY16" fmla="*/ 14903 h 7266697"/>
                <a:gd name="connsiteX17" fmla="*/ 1149802 w 1385974"/>
                <a:gd name="connsiteY17" fmla="*/ 3967 h 7266697"/>
                <a:gd name="connsiteX18" fmla="*/ 1189136 w 1385974"/>
                <a:gd name="connsiteY18" fmla="*/ 0 h 7266697"/>
                <a:gd name="connsiteX19" fmla="*/ 1228469 w 1385974"/>
                <a:gd name="connsiteY19" fmla="*/ 3967 h 7266697"/>
                <a:gd name="connsiteX20" fmla="*/ 1253049 w 1385974"/>
                <a:gd name="connsiteY20" fmla="*/ 13617 h 7266697"/>
                <a:gd name="connsiteX21" fmla="*/ 1264247 w 1385974"/>
                <a:gd name="connsiteY21" fmla="*/ 15797 h 7266697"/>
                <a:gd name="connsiteX22" fmla="*/ 1272415 w 1385974"/>
                <a:gd name="connsiteY22" fmla="*/ 21221 h 7266697"/>
                <a:gd name="connsiteX23" fmla="*/ 1290339 w 1385974"/>
                <a:gd name="connsiteY23" fmla="*/ 28257 h 7266697"/>
                <a:gd name="connsiteX24" fmla="*/ 1314460 w 1385974"/>
                <a:gd name="connsiteY24" fmla="*/ 49141 h 7266697"/>
                <a:gd name="connsiteX25" fmla="*/ 1328810 w 1385974"/>
                <a:gd name="connsiteY25" fmla="*/ 58669 h 7266697"/>
                <a:gd name="connsiteX26" fmla="*/ 1328809 w 1385974"/>
                <a:gd name="connsiteY26" fmla="*/ 58669 h 7266697"/>
                <a:gd name="connsiteX27" fmla="*/ 1333331 w 1385974"/>
                <a:gd name="connsiteY27" fmla="*/ 65479 h 7266697"/>
                <a:gd name="connsiteX28" fmla="*/ 1339739 w 1385974"/>
                <a:gd name="connsiteY28" fmla="*/ 71027 h 7266697"/>
                <a:gd name="connsiteX29" fmla="*/ 1357039 w 1385974"/>
                <a:gd name="connsiteY29" fmla="*/ 101181 h 7266697"/>
                <a:gd name="connsiteX30" fmla="*/ 1371683 w 1385974"/>
                <a:gd name="connsiteY30" fmla="*/ 123233 h 7266697"/>
                <a:gd name="connsiteX31" fmla="*/ 1385974 w 1385974"/>
                <a:gd name="connsiteY31" fmla="*/ 196679 h 7266697"/>
                <a:gd name="connsiteX32" fmla="*/ 1384307 w 1385974"/>
                <a:gd name="connsiteY32" fmla="*/ 205245 h 7266697"/>
                <a:gd name="connsiteX33" fmla="*/ 1384307 w 1385974"/>
                <a:gd name="connsiteY33" fmla="*/ 346061 h 7266697"/>
                <a:gd name="connsiteX34" fmla="*/ 1385973 w 1385974"/>
                <a:gd name="connsiteY34" fmla="*/ 354623 h 7266697"/>
                <a:gd name="connsiteX35" fmla="*/ 1384307 w 1385974"/>
                <a:gd name="connsiteY35" fmla="*/ 363184 h 7266697"/>
                <a:gd name="connsiteX36" fmla="*/ 1384308 w 1385974"/>
                <a:gd name="connsiteY36" fmla="*/ 2491961 h 7266697"/>
                <a:gd name="connsiteX37" fmla="*/ 1385974 w 1385974"/>
                <a:gd name="connsiteY37" fmla="*/ 2491961 h 7266697"/>
                <a:gd name="connsiteX38" fmla="*/ 1385974 w 1385974"/>
                <a:gd name="connsiteY38" fmla="*/ 4940351 h 7266697"/>
                <a:gd name="connsiteX39" fmla="*/ 1385973 w 1385974"/>
                <a:gd name="connsiteY39" fmla="*/ 4940351 h 7266697"/>
                <a:gd name="connsiteX40" fmla="*/ 1385973 w 1385974"/>
                <a:gd name="connsiteY40" fmla="*/ 5098295 h 7266697"/>
                <a:gd name="connsiteX41" fmla="*/ 1384307 w 1385974"/>
                <a:gd name="connsiteY41" fmla="*/ 5098295 h 7266697"/>
                <a:gd name="connsiteX42" fmla="*/ 1384306 w 1385974"/>
                <a:gd name="connsiteY42" fmla="*/ 6903510 h 7266697"/>
                <a:gd name="connsiteX43" fmla="*/ 1385973 w 1385974"/>
                <a:gd name="connsiteY43" fmla="*/ 6912076 h 7266697"/>
                <a:gd name="connsiteX44" fmla="*/ 1384305 w 1385974"/>
                <a:gd name="connsiteY44" fmla="*/ 6920648 h 7266697"/>
                <a:gd name="connsiteX45" fmla="*/ 1384305 w 1385974"/>
                <a:gd name="connsiteY45" fmla="*/ 7061454 h 7266697"/>
                <a:gd name="connsiteX46" fmla="*/ 1385972 w 1385974"/>
                <a:gd name="connsiteY46" fmla="*/ 7070020 h 7266697"/>
                <a:gd name="connsiteX47" fmla="*/ 1371681 w 1385974"/>
                <a:gd name="connsiteY47" fmla="*/ 7143465 h 7266697"/>
                <a:gd name="connsiteX48" fmla="*/ 1357037 w 1385974"/>
                <a:gd name="connsiteY48" fmla="*/ 7165517 h 7266697"/>
                <a:gd name="connsiteX49" fmla="*/ 1339737 w 1385974"/>
                <a:gd name="connsiteY49" fmla="*/ 7195672 h 7266697"/>
                <a:gd name="connsiteX50" fmla="*/ 1333329 w 1385974"/>
                <a:gd name="connsiteY50" fmla="*/ 7201219 h 7266697"/>
                <a:gd name="connsiteX51" fmla="*/ 1328807 w 1385974"/>
                <a:gd name="connsiteY51" fmla="*/ 7208029 h 7266697"/>
                <a:gd name="connsiteX52" fmla="*/ 1328808 w 1385974"/>
                <a:gd name="connsiteY52" fmla="*/ 7208029 h 7266697"/>
                <a:gd name="connsiteX53" fmla="*/ 1314458 w 1385974"/>
                <a:gd name="connsiteY53" fmla="*/ 7217558 h 7266697"/>
                <a:gd name="connsiteX54" fmla="*/ 1290337 w 1385974"/>
                <a:gd name="connsiteY54" fmla="*/ 7238441 h 7266697"/>
                <a:gd name="connsiteX55" fmla="*/ 1272413 w 1385974"/>
                <a:gd name="connsiteY55" fmla="*/ 7245478 h 7266697"/>
                <a:gd name="connsiteX56" fmla="*/ 1264245 w 1385974"/>
                <a:gd name="connsiteY56" fmla="*/ 7250902 h 7266697"/>
                <a:gd name="connsiteX57" fmla="*/ 1253047 w 1385974"/>
                <a:gd name="connsiteY57" fmla="*/ 7253081 h 7266697"/>
                <a:gd name="connsiteX58" fmla="*/ 1228467 w 1385974"/>
                <a:gd name="connsiteY58" fmla="*/ 7262731 h 7266697"/>
                <a:gd name="connsiteX59" fmla="*/ 1189134 w 1385974"/>
                <a:gd name="connsiteY59" fmla="*/ 7266697 h 7266697"/>
                <a:gd name="connsiteX60" fmla="*/ 1149800 w 1385974"/>
                <a:gd name="connsiteY60" fmla="*/ 7262731 h 7266697"/>
                <a:gd name="connsiteX61" fmla="*/ 1121945 w 1385974"/>
                <a:gd name="connsiteY61" fmla="*/ 7251795 h 7266697"/>
                <a:gd name="connsiteX62" fmla="*/ 1117357 w 1385974"/>
                <a:gd name="connsiteY62" fmla="*/ 7250902 h 7266697"/>
                <a:gd name="connsiteX63" fmla="*/ 1114011 w 1385974"/>
                <a:gd name="connsiteY63" fmla="*/ 7248680 h 7266697"/>
                <a:gd name="connsiteX64" fmla="*/ 1087931 w 1385974"/>
                <a:gd name="connsiteY64" fmla="*/ 7238441 h 7266697"/>
                <a:gd name="connsiteX65" fmla="*/ 1052835 w 1385974"/>
                <a:gd name="connsiteY65" fmla="*/ 7208055 h 7266697"/>
                <a:gd name="connsiteX66" fmla="*/ 1052794 w 1385974"/>
                <a:gd name="connsiteY66" fmla="*/ 7208029 h 7266697"/>
                <a:gd name="connsiteX67" fmla="*/ 1052734 w 1385974"/>
                <a:gd name="connsiteY67" fmla="*/ 7207968 h 7266697"/>
                <a:gd name="connsiteX68" fmla="*/ 1038530 w 1385974"/>
                <a:gd name="connsiteY68" fmla="*/ 7195672 h 7266697"/>
                <a:gd name="connsiteX69" fmla="*/ 1035965 w 1385974"/>
                <a:gd name="connsiteY69" fmla="*/ 7191199 h 726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4" h="7266697">
                  <a:moveTo>
                    <a:pt x="0" y="6155222"/>
                  </a:moveTo>
                  <a:lnTo>
                    <a:pt x="0" y="3712325"/>
                  </a:lnTo>
                  <a:lnTo>
                    <a:pt x="1" y="3712325"/>
                  </a:lnTo>
                  <a:lnTo>
                    <a:pt x="1" y="3712318"/>
                  </a:lnTo>
                  <a:lnTo>
                    <a:pt x="1" y="3554381"/>
                  </a:lnTo>
                  <a:lnTo>
                    <a:pt x="1" y="1269421"/>
                  </a:lnTo>
                  <a:lnTo>
                    <a:pt x="2" y="1269420"/>
                  </a:lnTo>
                  <a:lnTo>
                    <a:pt x="2" y="1111477"/>
                  </a:lnTo>
                  <a:lnTo>
                    <a:pt x="1035967" y="75499"/>
                  </a:lnTo>
                  <a:lnTo>
                    <a:pt x="1038532" y="71027"/>
                  </a:lnTo>
                  <a:lnTo>
                    <a:pt x="1052736" y="58731"/>
                  </a:lnTo>
                  <a:lnTo>
                    <a:pt x="1052796" y="58669"/>
                  </a:lnTo>
                  <a:lnTo>
                    <a:pt x="1052837" y="58643"/>
                  </a:lnTo>
                  <a:lnTo>
                    <a:pt x="1087933" y="28257"/>
                  </a:lnTo>
                  <a:lnTo>
                    <a:pt x="1114013" y="18019"/>
                  </a:lnTo>
                  <a:lnTo>
                    <a:pt x="1117359" y="15797"/>
                  </a:lnTo>
                  <a:lnTo>
                    <a:pt x="1121947" y="14903"/>
                  </a:lnTo>
                  <a:lnTo>
                    <a:pt x="1149802" y="3967"/>
                  </a:lnTo>
                  <a:lnTo>
                    <a:pt x="1189136" y="0"/>
                  </a:lnTo>
                  <a:lnTo>
                    <a:pt x="1228469" y="3967"/>
                  </a:lnTo>
                  <a:lnTo>
                    <a:pt x="1253049" y="13617"/>
                  </a:lnTo>
                  <a:lnTo>
                    <a:pt x="1264247" y="15797"/>
                  </a:lnTo>
                  <a:lnTo>
                    <a:pt x="1272415" y="21221"/>
                  </a:lnTo>
                  <a:lnTo>
                    <a:pt x="1290339" y="28257"/>
                  </a:lnTo>
                  <a:lnTo>
                    <a:pt x="1314460" y="49141"/>
                  </a:lnTo>
                  <a:lnTo>
                    <a:pt x="1328810" y="58669"/>
                  </a:lnTo>
                  <a:lnTo>
                    <a:pt x="1328809" y="58669"/>
                  </a:lnTo>
                  <a:lnTo>
                    <a:pt x="1333331" y="65479"/>
                  </a:lnTo>
                  <a:lnTo>
                    <a:pt x="1339739" y="71027"/>
                  </a:lnTo>
                  <a:lnTo>
                    <a:pt x="1357039" y="101181"/>
                  </a:lnTo>
                  <a:lnTo>
                    <a:pt x="1371683" y="123233"/>
                  </a:lnTo>
                  <a:cubicBezTo>
                    <a:pt x="1381211" y="146729"/>
                    <a:pt x="1385973" y="171703"/>
                    <a:pt x="1385974" y="196679"/>
                  </a:cubicBezTo>
                  <a:lnTo>
                    <a:pt x="1384307" y="205245"/>
                  </a:lnTo>
                  <a:lnTo>
                    <a:pt x="1384307" y="346061"/>
                  </a:lnTo>
                  <a:lnTo>
                    <a:pt x="1385973" y="354623"/>
                  </a:lnTo>
                  <a:lnTo>
                    <a:pt x="1384307" y="363184"/>
                  </a:lnTo>
                  <a:lnTo>
                    <a:pt x="1384308" y="2491961"/>
                  </a:lnTo>
                  <a:lnTo>
                    <a:pt x="1385974" y="2491961"/>
                  </a:lnTo>
                  <a:lnTo>
                    <a:pt x="1385974" y="4940351"/>
                  </a:lnTo>
                  <a:lnTo>
                    <a:pt x="1385973" y="4940351"/>
                  </a:lnTo>
                  <a:lnTo>
                    <a:pt x="1385973" y="5098295"/>
                  </a:lnTo>
                  <a:lnTo>
                    <a:pt x="1384307" y="5098295"/>
                  </a:lnTo>
                  <a:lnTo>
                    <a:pt x="1384306" y="6903510"/>
                  </a:lnTo>
                  <a:lnTo>
                    <a:pt x="1385973" y="6912076"/>
                  </a:lnTo>
                  <a:lnTo>
                    <a:pt x="1384305" y="6920648"/>
                  </a:lnTo>
                  <a:lnTo>
                    <a:pt x="1384305" y="7061454"/>
                  </a:lnTo>
                  <a:lnTo>
                    <a:pt x="1385972" y="7070020"/>
                  </a:lnTo>
                  <a:cubicBezTo>
                    <a:pt x="1385971" y="7094995"/>
                    <a:pt x="1381209" y="7119970"/>
                    <a:pt x="1371681" y="7143465"/>
                  </a:cubicBezTo>
                  <a:lnTo>
                    <a:pt x="1357037" y="7165517"/>
                  </a:lnTo>
                  <a:lnTo>
                    <a:pt x="1339737" y="7195672"/>
                  </a:lnTo>
                  <a:lnTo>
                    <a:pt x="1333329" y="7201219"/>
                  </a:lnTo>
                  <a:lnTo>
                    <a:pt x="1328807" y="7208029"/>
                  </a:lnTo>
                  <a:lnTo>
                    <a:pt x="1328808" y="7208029"/>
                  </a:lnTo>
                  <a:lnTo>
                    <a:pt x="1314458" y="7217558"/>
                  </a:lnTo>
                  <a:lnTo>
                    <a:pt x="1290337" y="7238441"/>
                  </a:lnTo>
                  <a:lnTo>
                    <a:pt x="1272413" y="7245478"/>
                  </a:lnTo>
                  <a:lnTo>
                    <a:pt x="1264245" y="7250902"/>
                  </a:lnTo>
                  <a:lnTo>
                    <a:pt x="1253047" y="7253081"/>
                  </a:lnTo>
                  <a:lnTo>
                    <a:pt x="1228467" y="7262731"/>
                  </a:lnTo>
                  <a:lnTo>
                    <a:pt x="1189134" y="7266697"/>
                  </a:lnTo>
                  <a:lnTo>
                    <a:pt x="1149800" y="7262731"/>
                  </a:lnTo>
                  <a:lnTo>
                    <a:pt x="1121945" y="7251795"/>
                  </a:lnTo>
                  <a:lnTo>
                    <a:pt x="1117357" y="7250902"/>
                  </a:lnTo>
                  <a:lnTo>
                    <a:pt x="1114011" y="7248680"/>
                  </a:lnTo>
                  <a:lnTo>
                    <a:pt x="1087931" y="7238441"/>
                  </a:lnTo>
                  <a:lnTo>
                    <a:pt x="1052835" y="7208055"/>
                  </a:lnTo>
                  <a:lnTo>
                    <a:pt x="1052794" y="7208029"/>
                  </a:lnTo>
                  <a:lnTo>
                    <a:pt x="1052734" y="7207968"/>
                  </a:lnTo>
                  <a:lnTo>
                    <a:pt x="1038530" y="7195672"/>
                  </a:lnTo>
                  <a:lnTo>
                    <a:pt x="1035965" y="7191199"/>
                  </a:lnTo>
                  <a:close/>
                </a:path>
              </a:pathLst>
            </a:custGeom>
            <a:solidFill>
              <a:srgbClr val="D8D8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61"/>
            <p:cNvSpPr/>
            <p:nvPr/>
          </p:nvSpPr>
          <p:spPr>
            <a:xfrm rot="10800000">
              <a:off x="5902047" y="866827"/>
              <a:ext cx="980636" cy="5124346"/>
            </a:xfrm>
            <a:custGeom>
              <a:avLst/>
              <a:gdLst>
                <a:gd name="connsiteX0" fmla="*/ 1189134 w 1385973"/>
                <a:gd name="connsiteY0" fmla="*/ 7242452 h 7242452"/>
                <a:gd name="connsiteX1" fmla="*/ 1149800 w 1385973"/>
                <a:gd name="connsiteY1" fmla="*/ 7238486 h 7242452"/>
                <a:gd name="connsiteX2" fmla="*/ 1121945 w 1385973"/>
                <a:gd name="connsiteY2" fmla="*/ 7227550 h 7242452"/>
                <a:gd name="connsiteX3" fmla="*/ 1117357 w 1385973"/>
                <a:gd name="connsiteY3" fmla="*/ 7226657 h 7242452"/>
                <a:gd name="connsiteX4" fmla="*/ 1114011 w 1385973"/>
                <a:gd name="connsiteY4" fmla="*/ 7224435 h 7242452"/>
                <a:gd name="connsiteX5" fmla="*/ 1087931 w 1385973"/>
                <a:gd name="connsiteY5" fmla="*/ 7214196 h 7242452"/>
                <a:gd name="connsiteX6" fmla="*/ 1052835 w 1385973"/>
                <a:gd name="connsiteY6" fmla="*/ 7183810 h 7242452"/>
                <a:gd name="connsiteX7" fmla="*/ 1052794 w 1385973"/>
                <a:gd name="connsiteY7" fmla="*/ 7183784 h 7242452"/>
                <a:gd name="connsiteX8" fmla="*/ 1052734 w 1385973"/>
                <a:gd name="connsiteY8" fmla="*/ 7183723 h 7242452"/>
                <a:gd name="connsiteX9" fmla="*/ 1038530 w 1385973"/>
                <a:gd name="connsiteY9" fmla="*/ 7171427 h 7242452"/>
                <a:gd name="connsiteX10" fmla="*/ 1035965 w 1385973"/>
                <a:gd name="connsiteY10" fmla="*/ 7166954 h 7242452"/>
                <a:gd name="connsiteX11" fmla="*/ 0 w 1385973"/>
                <a:gd name="connsiteY11" fmla="*/ 6130977 h 7242452"/>
                <a:gd name="connsiteX12" fmla="*/ 0 w 1385973"/>
                <a:gd name="connsiteY12" fmla="*/ 5997277 h 7242452"/>
                <a:gd name="connsiteX13" fmla="*/ 0 w 1385973"/>
                <a:gd name="connsiteY13" fmla="*/ 3688080 h 7242452"/>
                <a:gd name="connsiteX14" fmla="*/ 0 w 1385973"/>
                <a:gd name="connsiteY14" fmla="*/ 3554380 h 7242452"/>
                <a:gd name="connsiteX15" fmla="*/ 1 w 1385973"/>
                <a:gd name="connsiteY15" fmla="*/ 3554380 h 7242452"/>
                <a:gd name="connsiteX16" fmla="*/ 1 w 1385973"/>
                <a:gd name="connsiteY16" fmla="*/ 3554373 h 7242452"/>
                <a:gd name="connsiteX17" fmla="*/ 1 w 1385973"/>
                <a:gd name="connsiteY17" fmla="*/ 1245176 h 7242452"/>
                <a:gd name="connsiteX18" fmla="*/ 1 w 1385973"/>
                <a:gd name="connsiteY18" fmla="*/ 1111476 h 7242452"/>
                <a:gd name="connsiteX19" fmla="*/ 1035966 w 1385973"/>
                <a:gd name="connsiteY19" fmla="*/ 75498 h 7242452"/>
                <a:gd name="connsiteX20" fmla="*/ 1038531 w 1385973"/>
                <a:gd name="connsiteY20" fmla="*/ 71026 h 7242452"/>
                <a:gd name="connsiteX21" fmla="*/ 1052735 w 1385973"/>
                <a:gd name="connsiteY21" fmla="*/ 58730 h 7242452"/>
                <a:gd name="connsiteX22" fmla="*/ 1052795 w 1385973"/>
                <a:gd name="connsiteY22" fmla="*/ 58668 h 7242452"/>
                <a:gd name="connsiteX23" fmla="*/ 1052836 w 1385973"/>
                <a:gd name="connsiteY23" fmla="*/ 58642 h 7242452"/>
                <a:gd name="connsiteX24" fmla="*/ 1087932 w 1385973"/>
                <a:gd name="connsiteY24" fmla="*/ 28256 h 7242452"/>
                <a:gd name="connsiteX25" fmla="*/ 1114012 w 1385973"/>
                <a:gd name="connsiteY25" fmla="*/ 18018 h 7242452"/>
                <a:gd name="connsiteX26" fmla="*/ 1117358 w 1385973"/>
                <a:gd name="connsiteY26" fmla="*/ 15796 h 7242452"/>
                <a:gd name="connsiteX27" fmla="*/ 1121946 w 1385973"/>
                <a:gd name="connsiteY27" fmla="*/ 14902 h 7242452"/>
                <a:gd name="connsiteX28" fmla="*/ 1149801 w 1385973"/>
                <a:gd name="connsiteY28" fmla="*/ 3966 h 7242452"/>
                <a:gd name="connsiteX29" fmla="*/ 1189135 w 1385973"/>
                <a:gd name="connsiteY29" fmla="*/ 0 h 7242452"/>
                <a:gd name="connsiteX30" fmla="*/ 1228468 w 1385973"/>
                <a:gd name="connsiteY30" fmla="*/ 3966 h 7242452"/>
                <a:gd name="connsiteX31" fmla="*/ 1253048 w 1385973"/>
                <a:gd name="connsiteY31" fmla="*/ 13616 h 7242452"/>
                <a:gd name="connsiteX32" fmla="*/ 1264246 w 1385973"/>
                <a:gd name="connsiteY32" fmla="*/ 15796 h 7242452"/>
                <a:gd name="connsiteX33" fmla="*/ 1272414 w 1385973"/>
                <a:gd name="connsiteY33" fmla="*/ 21220 h 7242452"/>
                <a:gd name="connsiteX34" fmla="*/ 1290338 w 1385973"/>
                <a:gd name="connsiteY34" fmla="*/ 28256 h 7242452"/>
                <a:gd name="connsiteX35" fmla="*/ 1314459 w 1385973"/>
                <a:gd name="connsiteY35" fmla="*/ 49140 h 7242452"/>
                <a:gd name="connsiteX36" fmla="*/ 1328809 w 1385973"/>
                <a:gd name="connsiteY36" fmla="*/ 58668 h 7242452"/>
                <a:gd name="connsiteX37" fmla="*/ 1328808 w 1385973"/>
                <a:gd name="connsiteY37" fmla="*/ 58668 h 7242452"/>
                <a:gd name="connsiteX38" fmla="*/ 1333330 w 1385973"/>
                <a:gd name="connsiteY38" fmla="*/ 65478 h 7242452"/>
                <a:gd name="connsiteX39" fmla="*/ 1339738 w 1385973"/>
                <a:gd name="connsiteY39" fmla="*/ 71026 h 7242452"/>
                <a:gd name="connsiteX40" fmla="*/ 1357038 w 1385973"/>
                <a:gd name="connsiteY40" fmla="*/ 101180 h 7242452"/>
                <a:gd name="connsiteX41" fmla="*/ 1371682 w 1385973"/>
                <a:gd name="connsiteY41" fmla="*/ 123232 h 7242452"/>
                <a:gd name="connsiteX42" fmla="*/ 1385973 w 1385973"/>
                <a:gd name="connsiteY42" fmla="*/ 196678 h 7242452"/>
                <a:gd name="connsiteX43" fmla="*/ 1384306 w 1385973"/>
                <a:gd name="connsiteY43" fmla="*/ 205244 h 7242452"/>
                <a:gd name="connsiteX44" fmla="*/ 1384306 w 1385973"/>
                <a:gd name="connsiteY44" fmla="*/ 321811 h 7242452"/>
                <a:gd name="connsiteX45" fmla="*/ 1385973 w 1385973"/>
                <a:gd name="connsiteY45" fmla="*/ 330378 h 7242452"/>
                <a:gd name="connsiteX46" fmla="*/ 1384306 w 1385973"/>
                <a:gd name="connsiteY46" fmla="*/ 338944 h 7242452"/>
                <a:gd name="connsiteX47" fmla="*/ 1384307 w 1385973"/>
                <a:gd name="connsiteY47" fmla="*/ 2491960 h 7242452"/>
                <a:gd name="connsiteX48" fmla="*/ 1385973 w 1385973"/>
                <a:gd name="connsiteY48" fmla="*/ 2491960 h 7242452"/>
                <a:gd name="connsiteX49" fmla="*/ 1385973 w 1385973"/>
                <a:gd name="connsiteY49" fmla="*/ 2625660 h 7242452"/>
                <a:gd name="connsiteX50" fmla="*/ 1385973 w 1385973"/>
                <a:gd name="connsiteY50" fmla="*/ 4940350 h 7242452"/>
                <a:gd name="connsiteX51" fmla="*/ 1385973 w 1385973"/>
                <a:gd name="connsiteY51" fmla="*/ 5074050 h 7242452"/>
                <a:gd name="connsiteX52" fmla="*/ 1384306 w 1385973"/>
                <a:gd name="connsiteY52" fmla="*/ 5074050 h 7242452"/>
                <a:gd name="connsiteX53" fmla="*/ 1384305 w 1385973"/>
                <a:gd name="connsiteY53" fmla="*/ 6903510 h 7242452"/>
                <a:gd name="connsiteX54" fmla="*/ 1385972 w 1385973"/>
                <a:gd name="connsiteY54" fmla="*/ 6912075 h 7242452"/>
                <a:gd name="connsiteX55" fmla="*/ 1384305 w 1385973"/>
                <a:gd name="connsiteY55" fmla="*/ 6920642 h 7242452"/>
                <a:gd name="connsiteX56" fmla="*/ 1384305 w 1385973"/>
                <a:gd name="connsiteY56" fmla="*/ 7037209 h 7242452"/>
                <a:gd name="connsiteX57" fmla="*/ 1385972 w 1385973"/>
                <a:gd name="connsiteY57" fmla="*/ 7045775 h 7242452"/>
                <a:gd name="connsiteX58" fmla="*/ 1371681 w 1385973"/>
                <a:gd name="connsiteY58" fmla="*/ 7119220 h 7242452"/>
                <a:gd name="connsiteX59" fmla="*/ 1357037 w 1385973"/>
                <a:gd name="connsiteY59" fmla="*/ 7141272 h 7242452"/>
                <a:gd name="connsiteX60" fmla="*/ 1339737 w 1385973"/>
                <a:gd name="connsiteY60" fmla="*/ 7171427 h 7242452"/>
                <a:gd name="connsiteX61" fmla="*/ 1333329 w 1385973"/>
                <a:gd name="connsiteY61" fmla="*/ 7176974 h 7242452"/>
                <a:gd name="connsiteX62" fmla="*/ 1328807 w 1385973"/>
                <a:gd name="connsiteY62" fmla="*/ 7183784 h 7242452"/>
                <a:gd name="connsiteX63" fmla="*/ 1328808 w 1385973"/>
                <a:gd name="connsiteY63" fmla="*/ 7183784 h 7242452"/>
                <a:gd name="connsiteX64" fmla="*/ 1314458 w 1385973"/>
                <a:gd name="connsiteY64" fmla="*/ 7193313 h 7242452"/>
                <a:gd name="connsiteX65" fmla="*/ 1290337 w 1385973"/>
                <a:gd name="connsiteY65" fmla="*/ 7214196 h 7242452"/>
                <a:gd name="connsiteX66" fmla="*/ 1272413 w 1385973"/>
                <a:gd name="connsiteY66" fmla="*/ 7221233 h 7242452"/>
                <a:gd name="connsiteX67" fmla="*/ 1264245 w 1385973"/>
                <a:gd name="connsiteY67" fmla="*/ 7226657 h 7242452"/>
                <a:gd name="connsiteX68" fmla="*/ 1253047 w 1385973"/>
                <a:gd name="connsiteY68" fmla="*/ 7228836 h 7242452"/>
                <a:gd name="connsiteX69" fmla="*/ 1228467 w 1385973"/>
                <a:gd name="connsiteY69" fmla="*/ 7238486 h 724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42452">
                  <a:moveTo>
                    <a:pt x="1189134" y="7242452"/>
                  </a:moveTo>
                  <a:lnTo>
                    <a:pt x="1149800" y="7238486"/>
                  </a:lnTo>
                  <a:lnTo>
                    <a:pt x="1121945" y="7227550"/>
                  </a:lnTo>
                  <a:lnTo>
                    <a:pt x="1117357" y="7226657"/>
                  </a:lnTo>
                  <a:lnTo>
                    <a:pt x="1114011" y="7224435"/>
                  </a:lnTo>
                  <a:lnTo>
                    <a:pt x="1087931" y="7214196"/>
                  </a:lnTo>
                  <a:lnTo>
                    <a:pt x="1052835" y="7183810"/>
                  </a:lnTo>
                  <a:lnTo>
                    <a:pt x="1052794" y="7183784"/>
                  </a:lnTo>
                  <a:lnTo>
                    <a:pt x="1052734" y="7183723"/>
                  </a:lnTo>
                  <a:lnTo>
                    <a:pt x="1038530" y="7171427"/>
                  </a:lnTo>
                  <a:lnTo>
                    <a:pt x="1035965" y="7166954"/>
                  </a:lnTo>
                  <a:lnTo>
                    <a:pt x="0" y="6130977"/>
                  </a:lnTo>
                  <a:lnTo>
                    <a:pt x="0" y="5997277"/>
                  </a:lnTo>
                  <a:lnTo>
                    <a:pt x="0" y="3688080"/>
                  </a:lnTo>
                  <a:lnTo>
                    <a:pt x="0" y="3554380"/>
                  </a:lnTo>
                  <a:lnTo>
                    <a:pt x="1" y="3554380"/>
                  </a:lnTo>
                  <a:lnTo>
                    <a:pt x="1" y="3554373"/>
                  </a:lnTo>
                  <a:lnTo>
                    <a:pt x="1" y="1245176"/>
                  </a:lnTo>
                  <a:lnTo>
                    <a:pt x="1" y="1111476"/>
                  </a:lnTo>
                  <a:lnTo>
                    <a:pt x="1035966" y="75498"/>
                  </a:lnTo>
                  <a:lnTo>
                    <a:pt x="1038531" y="71026"/>
                  </a:lnTo>
                  <a:lnTo>
                    <a:pt x="1052735" y="58730"/>
                  </a:lnTo>
                  <a:lnTo>
                    <a:pt x="1052795" y="58668"/>
                  </a:lnTo>
                  <a:lnTo>
                    <a:pt x="1052836" y="58642"/>
                  </a:lnTo>
                  <a:lnTo>
                    <a:pt x="1087932" y="28256"/>
                  </a:lnTo>
                  <a:lnTo>
                    <a:pt x="1114012" y="18018"/>
                  </a:lnTo>
                  <a:lnTo>
                    <a:pt x="1117358" y="15796"/>
                  </a:lnTo>
                  <a:lnTo>
                    <a:pt x="1121946" y="14902"/>
                  </a:lnTo>
                  <a:lnTo>
                    <a:pt x="1149801" y="3966"/>
                  </a:lnTo>
                  <a:lnTo>
                    <a:pt x="1189135" y="0"/>
                  </a:lnTo>
                  <a:lnTo>
                    <a:pt x="1228468" y="3966"/>
                  </a:lnTo>
                  <a:lnTo>
                    <a:pt x="1253048" y="13616"/>
                  </a:lnTo>
                  <a:lnTo>
                    <a:pt x="1264246" y="15796"/>
                  </a:lnTo>
                  <a:lnTo>
                    <a:pt x="1272414" y="21220"/>
                  </a:lnTo>
                  <a:lnTo>
                    <a:pt x="1290338" y="28256"/>
                  </a:lnTo>
                  <a:lnTo>
                    <a:pt x="1314459" y="49140"/>
                  </a:lnTo>
                  <a:lnTo>
                    <a:pt x="1328809" y="58668"/>
                  </a:lnTo>
                  <a:lnTo>
                    <a:pt x="1328808" y="58668"/>
                  </a:lnTo>
                  <a:lnTo>
                    <a:pt x="1333330" y="65478"/>
                  </a:lnTo>
                  <a:lnTo>
                    <a:pt x="1339738" y="71026"/>
                  </a:lnTo>
                  <a:lnTo>
                    <a:pt x="1357038" y="101180"/>
                  </a:lnTo>
                  <a:lnTo>
                    <a:pt x="1371682" y="123232"/>
                  </a:lnTo>
                  <a:cubicBezTo>
                    <a:pt x="1381210" y="146728"/>
                    <a:pt x="1385972" y="171702"/>
                    <a:pt x="1385973" y="196678"/>
                  </a:cubicBezTo>
                  <a:lnTo>
                    <a:pt x="1384306" y="205244"/>
                  </a:lnTo>
                  <a:lnTo>
                    <a:pt x="1384306" y="321811"/>
                  </a:lnTo>
                  <a:lnTo>
                    <a:pt x="1385973" y="330378"/>
                  </a:lnTo>
                  <a:lnTo>
                    <a:pt x="1384306" y="338944"/>
                  </a:lnTo>
                  <a:lnTo>
                    <a:pt x="1384307" y="2491960"/>
                  </a:lnTo>
                  <a:lnTo>
                    <a:pt x="1385973" y="2491960"/>
                  </a:lnTo>
                  <a:lnTo>
                    <a:pt x="1385973" y="2625660"/>
                  </a:lnTo>
                  <a:lnTo>
                    <a:pt x="1385973" y="4940350"/>
                  </a:lnTo>
                  <a:lnTo>
                    <a:pt x="1385973" y="5074050"/>
                  </a:lnTo>
                  <a:lnTo>
                    <a:pt x="1384306" y="5074050"/>
                  </a:lnTo>
                  <a:lnTo>
                    <a:pt x="1384305" y="6903510"/>
                  </a:lnTo>
                  <a:lnTo>
                    <a:pt x="1385972" y="6912075"/>
                  </a:lnTo>
                  <a:lnTo>
                    <a:pt x="1384305" y="6920642"/>
                  </a:lnTo>
                  <a:lnTo>
                    <a:pt x="1384305" y="7037209"/>
                  </a:lnTo>
                  <a:lnTo>
                    <a:pt x="1385972" y="7045775"/>
                  </a:lnTo>
                  <a:cubicBezTo>
                    <a:pt x="1385971" y="7070750"/>
                    <a:pt x="1381209" y="7095725"/>
                    <a:pt x="1371681" y="7119220"/>
                  </a:cubicBezTo>
                  <a:lnTo>
                    <a:pt x="1357037" y="7141272"/>
                  </a:lnTo>
                  <a:lnTo>
                    <a:pt x="1339737" y="7171427"/>
                  </a:lnTo>
                  <a:lnTo>
                    <a:pt x="1333329" y="7176974"/>
                  </a:lnTo>
                  <a:lnTo>
                    <a:pt x="1328807" y="7183784"/>
                  </a:lnTo>
                  <a:lnTo>
                    <a:pt x="1328808" y="7183784"/>
                  </a:lnTo>
                  <a:lnTo>
                    <a:pt x="1314458" y="7193313"/>
                  </a:lnTo>
                  <a:lnTo>
                    <a:pt x="1290337" y="7214196"/>
                  </a:lnTo>
                  <a:lnTo>
                    <a:pt x="1272413" y="7221233"/>
                  </a:lnTo>
                  <a:lnTo>
                    <a:pt x="1264245" y="7226657"/>
                  </a:lnTo>
                  <a:lnTo>
                    <a:pt x="1253047" y="7228836"/>
                  </a:lnTo>
                  <a:lnTo>
                    <a:pt x="1228467" y="7238486"/>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57"/>
            <p:cNvSpPr/>
            <p:nvPr/>
          </p:nvSpPr>
          <p:spPr>
            <a:xfrm rot="16200000" flipV="1">
              <a:off x="5365846" y="1375197"/>
              <a:ext cx="980635" cy="5146922"/>
            </a:xfrm>
            <a:custGeom>
              <a:avLst/>
              <a:gdLst>
                <a:gd name="connsiteX0" fmla="*/ 1385973 w 1385973"/>
                <a:gd name="connsiteY0" fmla="*/ 5105957 h 7274359"/>
                <a:gd name="connsiteX1" fmla="*/ 1385973 w 1385973"/>
                <a:gd name="connsiteY1" fmla="*/ 4940351 h 7274359"/>
                <a:gd name="connsiteX2" fmla="*/ 1385973 w 1385973"/>
                <a:gd name="connsiteY2" fmla="*/ 2657567 h 7274359"/>
                <a:gd name="connsiteX3" fmla="*/ 1385973 w 1385973"/>
                <a:gd name="connsiteY3" fmla="*/ 2491961 h 7274359"/>
                <a:gd name="connsiteX4" fmla="*/ 1384307 w 1385973"/>
                <a:gd name="connsiteY4" fmla="*/ 2491961 h 7274359"/>
                <a:gd name="connsiteX5" fmla="*/ 1384306 w 1385973"/>
                <a:gd name="connsiteY5" fmla="*/ 370851 h 7274359"/>
                <a:gd name="connsiteX6" fmla="*/ 1385973 w 1385973"/>
                <a:gd name="connsiteY6" fmla="*/ 362285 h 7274359"/>
                <a:gd name="connsiteX7" fmla="*/ 1384306 w 1385973"/>
                <a:gd name="connsiteY7" fmla="*/ 353718 h 7274359"/>
                <a:gd name="connsiteX8" fmla="*/ 1384306 w 1385973"/>
                <a:gd name="connsiteY8" fmla="*/ 205245 h 7274359"/>
                <a:gd name="connsiteX9" fmla="*/ 1385973 w 1385973"/>
                <a:gd name="connsiteY9" fmla="*/ 196679 h 7274359"/>
                <a:gd name="connsiteX10" fmla="*/ 1371682 w 1385973"/>
                <a:gd name="connsiteY10" fmla="*/ 123233 h 7274359"/>
                <a:gd name="connsiteX11" fmla="*/ 1357038 w 1385973"/>
                <a:gd name="connsiteY11" fmla="*/ 101181 h 7274359"/>
                <a:gd name="connsiteX12" fmla="*/ 1339738 w 1385973"/>
                <a:gd name="connsiteY12" fmla="*/ 71027 h 7274359"/>
                <a:gd name="connsiteX13" fmla="*/ 1333330 w 1385973"/>
                <a:gd name="connsiteY13" fmla="*/ 65479 h 7274359"/>
                <a:gd name="connsiteX14" fmla="*/ 1328808 w 1385973"/>
                <a:gd name="connsiteY14" fmla="*/ 58669 h 7274359"/>
                <a:gd name="connsiteX15" fmla="*/ 1328809 w 1385973"/>
                <a:gd name="connsiteY15" fmla="*/ 58669 h 7274359"/>
                <a:gd name="connsiteX16" fmla="*/ 1314459 w 1385973"/>
                <a:gd name="connsiteY16" fmla="*/ 49141 h 7274359"/>
                <a:gd name="connsiteX17" fmla="*/ 1290338 w 1385973"/>
                <a:gd name="connsiteY17" fmla="*/ 28257 h 7274359"/>
                <a:gd name="connsiteX18" fmla="*/ 1272414 w 1385973"/>
                <a:gd name="connsiteY18" fmla="*/ 21221 h 7274359"/>
                <a:gd name="connsiteX19" fmla="*/ 1264246 w 1385973"/>
                <a:gd name="connsiteY19" fmla="*/ 15797 h 7274359"/>
                <a:gd name="connsiteX20" fmla="*/ 1253048 w 1385973"/>
                <a:gd name="connsiteY20" fmla="*/ 13617 h 7274359"/>
                <a:gd name="connsiteX21" fmla="*/ 1228468 w 1385973"/>
                <a:gd name="connsiteY21" fmla="*/ 3967 h 7274359"/>
                <a:gd name="connsiteX22" fmla="*/ 1189135 w 1385973"/>
                <a:gd name="connsiteY22" fmla="*/ 0 h 7274359"/>
                <a:gd name="connsiteX23" fmla="*/ 1149801 w 1385973"/>
                <a:gd name="connsiteY23" fmla="*/ 3967 h 7274359"/>
                <a:gd name="connsiteX24" fmla="*/ 1121946 w 1385973"/>
                <a:gd name="connsiteY24" fmla="*/ 14903 h 7274359"/>
                <a:gd name="connsiteX25" fmla="*/ 1117358 w 1385973"/>
                <a:gd name="connsiteY25" fmla="*/ 15797 h 7274359"/>
                <a:gd name="connsiteX26" fmla="*/ 1114012 w 1385973"/>
                <a:gd name="connsiteY26" fmla="*/ 18019 h 7274359"/>
                <a:gd name="connsiteX27" fmla="*/ 1087932 w 1385973"/>
                <a:gd name="connsiteY27" fmla="*/ 28257 h 7274359"/>
                <a:gd name="connsiteX28" fmla="*/ 1052836 w 1385973"/>
                <a:gd name="connsiteY28" fmla="*/ 58643 h 7274359"/>
                <a:gd name="connsiteX29" fmla="*/ 1052795 w 1385973"/>
                <a:gd name="connsiteY29" fmla="*/ 58669 h 7274359"/>
                <a:gd name="connsiteX30" fmla="*/ 1052735 w 1385973"/>
                <a:gd name="connsiteY30" fmla="*/ 58731 h 7274359"/>
                <a:gd name="connsiteX31" fmla="*/ 1038531 w 1385973"/>
                <a:gd name="connsiteY31" fmla="*/ 71027 h 7274359"/>
                <a:gd name="connsiteX32" fmla="*/ 1035966 w 1385973"/>
                <a:gd name="connsiteY32" fmla="*/ 75499 h 7274359"/>
                <a:gd name="connsiteX33" fmla="*/ 1 w 1385973"/>
                <a:gd name="connsiteY33" fmla="*/ 1111477 h 7274359"/>
                <a:gd name="connsiteX34" fmla="*/ 1 w 1385973"/>
                <a:gd name="connsiteY34" fmla="*/ 1277083 h 7274359"/>
                <a:gd name="connsiteX35" fmla="*/ 1 w 1385973"/>
                <a:gd name="connsiteY35" fmla="*/ 3554374 h 7274359"/>
                <a:gd name="connsiteX36" fmla="*/ 1 w 1385973"/>
                <a:gd name="connsiteY36" fmla="*/ 3554381 h 7274359"/>
                <a:gd name="connsiteX37" fmla="*/ 0 w 1385973"/>
                <a:gd name="connsiteY37" fmla="*/ 3554381 h 7274359"/>
                <a:gd name="connsiteX38" fmla="*/ 0 w 1385973"/>
                <a:gd name="connsiteY38" fmla="*/ 3719987 h 7274359"/>
                <a:gd name="connsiteX39" fmla="*/ 0 w 1385973"/>
                <a:gd name="connsiteY39" fmla="*/ 5997278 h 7274359"/>
                <a:gd name="connsiteX40" fmla="*/ 0 w 1385973"/>
                <a:gd name="connsiteY40" fmla="*/ 6162884 h 7274359"/>
                <a:gd name="connsiteX41" fmla="*/ 1035965 w 1385973"/>
                <a:gd name="connsiteY41" fmla="*/ 7198861 h 7274359"/>
                <a:gd name="connsiteX42" fmla="*/ 1038530 w 1385973"/>
                <a:gd name="connsiteY42" fmla="*/ 7203334 h 7274359"/>
                <a:gd name="connsiteX43" fmla="*/ 1052734 w 1385973"/>
                <a:gd name="connsiteY43" fmla="*/ 7215630 h 7274359"/>
                <a:gd name="connsiteX44" fmla="*/ 1052794 w 1385973"/>
                <a:gd name="connsiteY44" fmla="*/ 7215691 h 7274359"/>
                <a:gd name="connsiteX45" fmla="*/ 1052835 w 1385973"/>
                <a:gd name="connsiteY45" fmla="*/ 7215717 h 7274359"/>
                <a:gd name="connsiteX46" fmla="*/ 1087931 w 1385973"/>
                <a:gd name="connsiteY46" fmla="*/ 7246103 h 7274359"/>
                <a:gd name="connsiteX47" fmla="*/ 1114011 w 1385973"/>
                <a:gd name="connsiteY47" fmla="*/ 7256342 h 7274359"/>
                <a:gd name="connsiteX48" fmla="*/ 1117357 w 1385973"/>
                <a:gd name="connsiteY48" fmla="*/ 7258564 h 7274359"/>
                <a:gd name="connsiteX49" fmla="*/ 1121945 w 1385973"/>
                <a:gd name="connsiteY49" fmla="*/ 7259457 h 7274359"/>
                <a:gd name="connsiteX50" fmla="*/ 1149800 w 1385973"/>
                <a:gd name="connsiteY50" fmla="*/ 7270393 h 7274359"/>
                <a:gd name="connsiteX51" fmla="*/ 1189134 w 1385973"/>
                <a:gd name="connsiteY51" fmla="*/ 7274359 h 7274359"/>
                <a:gd name="connsiteX52" fmla="*/ 1228467 w 1385973"/>
                <a:gd name="connsiteY52" fmla="*/ 7270393 h 7274359"/>
                <a:gd name="connsiteX53" fmla="*/ 1253047 w 1385973"/>
                <a:gd name="connsiteY53" fmla="*/ 7260743 h 7274359"/>
                <a:gd name="connsiteX54" fmla="*/ 1264245 w 1385973"/>
                <a:gd name="connsiteY54" fmla="*/ 7258564 h 7274359"/>
                <a:gd name="connsiteX55" fmla="*/ 1272413 w 1385973"/>
                <a:gd name="connsiteY55" fmla="*/ 7253140 h 7274359"/>
                <a:gd name="connsiteX56" fmla="*/ 1290337 w 1385973"/>
                <a:gd name="connsiteY56" fmla="*/ 7246103 h 7274359"/>
                <a:gd name="connsiteX57" fmla="*/ 1314458 w 1385973"/>
                <a:gd name="connsiteY57" fmla="*/ 7225220 h 7274359"/>
                <a:gd name="connsiteX58" fmla="*/ 1328808 w 1385973"/>
                <a:gd name="connsiteY58" fmla="*/ 7215691 h 7274359"/>
                <a:gd name="connsiteX59" fmla="*/ 1328807 w 1385973"/>
                <a:gd name="connsiteY59" fmla="*/ 7215691 h 7274359"/>
                <a:gd name="connsiteX60" fmla="*/ 1333329 w 1385973"/>
                <a:gd name="connsiteY60" fmla="*/ 7208881 h 7274359"/>
                <a:gd name="connsiteX61" fmla="*/ 1339737 w 1385973"/>
                <a:gd name="connsiteY61" fmla="*/ 7203334 h 7274359"/>
                <a:gd name="connsiteX62" fmla="*/ 1357037 w 1385973"/>
                <a:gd name="connsiteY62" fmla="*/ 7173179 h 7274359"/>
                <a:gd name="connsiteX63" fmla="*/ 1371681 w 1385973"/>
                <a:gd name="connsiteY63" fmla="*/ 7151127 h 7274359"/>
                <a:gd name="connsiteX64" fmla="*/ 1385972 w 1385973"/>
                <a:gd name="connsiteY64" fmla="*/ 7077682 h 7274359"/>
                <a:gd name="connsiteX65" fmla="*/ 1384305 w 1385973"/>
                <a:gd name="connsiteY65" fmla="*/ 7069116 h 7274359"/>
                <a:gd name="connsiteX66" fmla="*/ 1384305 w 1385973"/>
                <a:gd name="connsiteY66" fmla="*/ 6920643 h 7274359"/>
                <a:gd name="connsiteX67" fmla="*/ 1385972 w 1385973"/>
                <a:gd name="connsiteY67" fmla="*/ 6912076 h 7274359"/>
                <a:gd name="connsiteX68" fmla="*/ 1384305 w 1385973"/>
                <a:gd name="connsiteY68" fmla="*/ 6903510 h 7274359"/>
                <a:gd name="connsiteX69" fmla="*/ 1384306 w 1385973"/>
                <a:gd name="connsiteY69" fmla="*/ 5105957 h 727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74359">
                  <a:moveTo>
                    <a:pt x="1385973" y="5105957"/>
                  </a:moveTo>
                  <a:lnTo>
                    <a:pt x="1385973" y="4940351"/>
                  </a:lnTo>
                  <a:lnTo>
                    <a:pt x="1385973" y="2657567"/>
                  </a:lnTo>
                  <a:lnTo>
                    <a:pt x="1385973" y="2491961"/>
                  </a:lnTo>
                  <a:lnTo>
                    <a:pt x="1384307" y="2491961"/>
                  </a:lnTo>
                  <a:lnTo>
                    <a:pt x="1384306" y="370851"/>
                  </a:lnTo>
                  <a:lnTo>
                    <a:pt x="1385973" y="362285"/>
                  </a:lnTo>
                  <a:lnTo>
                    <a:pt x="1384306" y="353718"/>
                  </a:lnTo>
                  <a:lnTo>
                    <a:pt x="1384306" y="205245"/>
                  </a:lnTo>
                  <a:lnTo>
                    <a:pt x="1385973" y="196679"/>
                  </a:lnTo>
                  <a:cubicBezTo>
                    <a:pt x="1385972" y="171703"/>
                    <a:pt x="1381210" y="146729"/>
                    <a:pt x="1371682" y="123233"/>
                  </a:cubicBezTo>
                  <a:lnTo>
                    <a:pt x="1357038" y="101181"/>
                  </a:lnTo>
                  <a:lnTo>
                    <a:pt x="1339738" y="71027"/>
                  </a:lnTo>
                  <a:lnTo>
                    <a:pt x="1333330" y="65479"/>
                  </a:lnTo>
                  <a:lnTo>
                    <a:pt x="1328808" y="58669"/>
                  </a:lnTo>
                  <a:lnTo>
                    <a:pt x="1328809" y="58669"/>
                  </a:lnTo>
                  <a:lnTo>
                    <a:pt x="1314459" y="49141"/>
                  </a:lnTo>
                  <a:lnTo>
                    <a:pt x="1290338" y="28257"/>
                  </a:lnTo>
                  <a:lnTo>
                    <a:pt x="1272414" y="21221"/>
                  </a:lnTo>
                  <a:lnTo>
                    <a:pt x="1264246" y="15797"/>
                  </a:lnTo>
                  <a:lnTo>
                    <a:pt x="1253048" y="13617"/>
                  </a:lnTo>
                  <a:lnTo>
                    <a:pt x="1228468" y="3967"/>
                  </a:lnTo>
                  <a:lnTo>
                    <a:pt x="1189135" y="0"/>
                  </a:lnTo>
                  <a:lnTo>
                    <a:pt x="1149801" y="3967"/>
                  </a:lnTo>
                  <a:lnTo>
                    <a:pt x="1121946" y="14903"/>
                  </a:lnTo>
                  <a:lnTo>
                    <a:pt x="1117358" y="15797"/>
                  </a:lnTo>
                  <a:lnTo>
                    <a:pt x="1114012" y="18019"/>
                  </a:lnTo>
                  <a:lnTo>
                    <a:pt x="1087932" y="28257"/>
                  </a:lnTo>
                  <a:lnTo>
                    <a:pt x="1052836" y="58643"/>
                  </a:lnTo>
                  <a:lnTo>
                    <a:pt x="1052795" y="58669"/>
                  </a:lnTo>
                  <a:lnTo>
                    <a:pt x="1052735" y="58731"/>
                  </a:lnTo>
                  <a:lnTo>
                    <a:pt x="1038531" y="71027"/>
                  </a:lnTo>
                  <a:lnTo>
                    <a:pt x="1035966" y="75499"/>
                  </a:lnTo>
                  <a:lnTo>
                    <a:pt x="1" y="1111477"/>
                  </a:lnTo>
                  <a:lnTo>
                    <a:pt x="1" y="1277083"/>
                  </a:lnTo>
                  <a:lnTo>
                    <a:pt x="1" y="3554374"/>
                  </a:lnTo>
                  <a:lnTo>
                    <a:pt x="1" y="3554381"/>
                  </a:lnTo>
                  <a:lnTo>
                    <a:pt x="0" y="3554381"/>
                  </a:lnTo>
                  <a:lnTo>
                    <a:pt x="0" y="3719987"/>
                  </a:lnTo>
                  <a:lnTo>
                    <a:pt x="0" y="5997278"/>
                  </a:lnTo>
                  <a:lnTo>
                    <a:pt x="0" y="6162884"/>
                  </a:lnTo>
                  <a:lnTo>
                    <a:pt x="1035965" y="7198861"/>
                  </a:lnTo>
                  <a:lnTo>
                    <a:pt x="1038530" y="7203334"/>
                  </a:lnTo>
                  <a:lnTo>
                    <a:pt x="1052734" y="7215630"/>
                  </a:lnTo>
                  <a:lnTo>
                    <a:pt x="1052794" y="7215691"/>
                  </a:lnTo>
                  <a:lnTo>
                    <a:pt x="1052835" y="7215717"/>
                  </a:lnTo>
                  <a:lnTo>
                    <a:pt x="1087931" y="7246103"/>
                  </a:lnTo>
                  <a:lnTo>
                    <a:pt x="1114011" y="7256342"/>
                  </a:lnTo>
                  <a:lnTo>
                    <a:pt x="1117357" y="7258564"/>
                  </a:lnTo>
                  <a:lnTo>
                    <a:pt x="1121945" y="7259457"/>
                  </a:lnTo>
                  <a:lnTo>
                    <a:pt x="1149800" y="7270393"/>
                  </a:lnTo>
                  <a:lnTo>
                    <a:pt x="1189134" y="7274359"/>
                  </a:lnTo>
                  <a:lnTo>
                    <a:pt x="1228467" y="7270393"/>
                  </a:lnTo>
                  <a:lnTo>
                    <a:pt x="1253047" y="7260743"/>
                  </a:lnTo>
                  <a:lnTo>
                    <a:pt x="1264245" y="7258564"/>
                  </a:lnTo>
                  <a:lnTo>
                    <a:pt x="1272413" y="7253140"/>
                  </a:lnTo>
                  <a:lnTo>
                    <a:pt x="1290337" y="7246103"/>
                  </a:lnTo>
                  <a:lnTo>
                    <a:pt x="1314458" y="7225220"/>
                  </a:lnTo>
                  <a:lnTo>
                    <a:pt x="1328808" y="7215691"/>
                  </a:lnTo>
                  <a:lnTo>
                    <a:pt x="1328807" y="7215691"/>
                  </a:lnTo>
                  <a:lnTo>
                    <a:pt x="1333329" y="7208881"/>
                  </a:lnTo>
                  <a:lnTo>
                    <a:pt x="1339737" y="7203334"/>
                  </a:lnTo>
                  <a:lnTo>
                    <a:pt x="1357037" y="7173179"/>
                  </a:lnTo>
                  <a:lnTo>
                    <a:pt x="1371681" y="7151127"/>
                  </a:lnTo>
                  <a:cubicBezTo>
                    <a:pt x="1381209" y="7127632"/>
                    <a:pt x="1385971" y="7102657"/>
                    <a:pt x="1385972" y="7077682"/>
                  </a:cubicBezTo>
                  <a:lnTo>
                    <a:pt x="1384305" y="7069116"/>
                  </a:lnTo>
                  <a:lnTo>
                    <a:pt x="1384305" y="6920643"/>
                  </a:lnTo>
                  <a:lnTo>
                    <a:pt x="1385972" y="6912076"/>
                  </a:lnTo>
                  <a:lnTo>
                    <a:pt x="1384305" y="6903510"/>
                  </a:lnTo>
                  <a:lnTo>
                    <a:pt x="1384306" y="5105957"/>
                  </a:lnTo>
                  <a:close/>
                </a:path>
              </a:pathLst>
            </a:custGeom>
            <a:solidFill>
              <a:srgbClr val="D8D8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70"/>
            <p:cNvSpPr/>
            <p:nvPr/>
          </p:nvSpPr>
          <p:spPr>
            <a:xfrm rot="10800000" flipH="1" flipV="1">
              <a:off x="4799294" y="3386472"/>
              <a:ext cx="980636" cy="2594754"/>
            </a:xfrm>
            <a:custGeom>
              <a:avLst/>
              <a:gdLst>
                <a:gd name="connsiteX0" fmla="*/ 0 w 980636"/>
                <a:gd name="connsiteY0" fmla="*/ 0 h 2594754"/>
                <a:gd name="connsiteX1" fmla="*/ 980636 w 980636"/>
                <a:gd name="connsiteY1" fmla="*/ 0 h 2594754"/>
                <a:gd name="connsiteX2" fmla="*/ 980636 w 980636"/>
                <a:gd name="connsiteY2" fmla="*/ 503855 h 2594754"/>
                <a:gd name="connsiteX3" fmla="*/ 979457 w 980636"/>
                <a:gd name="connsiteY3" fmla="*/ 503855 h 2594754"/>
                <a:gd name="connsiteX4" fmla="*/ 979457 w 980636"/>
                <a:gd name="connsiteY4" fmla="*/ 2449536 h 2594754"/>
                <a:gd name="connsiteX5" fmla="*/ 980636 w 980636"/>
                <a:gd name="connsiteY5" fmla="*/ 2455597 h 2594754"/>
                <a:gd name="connsiteX6" fmla="*/ 970525 w 980636"/>
                <a:gd name="connsiteY6" fmla="*/ 2507562 h 2594754"/>
                <a:gd name="connsiteX7" fmla="*/ 960163 w 980636"/>
                <a:gd name="connsiteY7" fmla="*/ 2523165 h 2594754"/>
                <a:gd name="connsiteX8" fmla="*/ 947923 w 980636"/>
                <a:gd name="connsiteY8" fmla="*/ 2544501 h 2594754"/>
                <a:gd name="connsiteX9" fmla="*/ 943389 w 980636"/>
                <a:gd name="connsiteY9" fmla="*/ 2548426 h 2594754"/>
                <a:gd name="connsiteX10" fmla="*/ 940190 w 980636"/>
                <a:gd name="connsiteY10" fmla="*/ 2553244 h 2594754"/>
                <a:gd name="connsiteX11" fmla="*/ 940190 w 980636"/>
                <a:gd name="connsiteY11" fmla="*/ 2553244 h 2594754"/>
                <a:gd name="connsiteX12" fmla="*/ 930037 w 980636"/>
                <a:gd name="connsiteY12" fmla="*/ 2559986 h 2594754"/>
                <a:gd name="connsiteX13" fmla="*/ 912970 w 980636"/>
                <a:gd name="connsiteY13" fmla="*/ 2574762 h 2594754"/>
                <a:gd name="connsiteX14" fmla="*/ 900288 w 980636"/>
                <a:gd name="connsiteY14" fmla="*/ 2579741 h 2594754"/>
                <a:gd name="connsiteX15" fmla="*/ 894509 w 980636"/>
                <a:gd name="connsiteY15" fmla="*/ 2583578 h 2594754"/>
                <a:gd name="connsiteX16" fmla="*/ 886586 w 980636"/>
                <a:gd name="connsiteY16" fmla="*/ 2585120 h 2594754"/>
                <a:gd name="connsiteX17" fmla="*/ 869195 w 980636"/>
                <a:gd name="connsiteY17" fmla="*/ 2591948 h 2594754"/>
                <a:gd name="connsiteX18" fmla="*/ 841365 w 980636"/>
                <a:gd name="connsiteY18" fmla="*/ 2594754 h 2594754"/>
                <a:gd name="connsiteX19" fmla="*/ 813534 w 980636"/>
                <a:gd name="connsiteY19" fmla="*/ 2591948 h 2594754"/>
                <a:gd name="connsiteX20" fmla="*/ 793826 w 980636"/>
                <a:gd name="connsiteY20" fmla="*/ 2584210 h 2594754"/>
                <a:gd name="connsiteX21" fmla="*/ 790580 w 980636"/>
                <a:gd name="connsiteY21" fmla="*/ 2583578 h 2594754"/>
                <a:gd name="connsiteX22" fmla="*/ 788212 w 980636"/>
                <a:gd name="connsiteY22" fmla="*/ 2582006 h 2594754"/>
                <a:gd name="connsiteX23" fmla="*/ 769759 w 980636"/>
                <a:gd name="connsiteY23" fmla="*/ 2574762 h 2594754"/>
                <a:gd name="connsiteX24" fmla="*/ 744927 w 980636"/>
                <a:gd name="connsiteY24" fmla="*/ 2553262 h 2594754"/>
                <a:gd name="connsiteX25" fmla="*/ 744898 w 980636"/>
                <a:gd name="connsiteY25" fmla="*/ 2553244 h 2594754"/>
                <a:gd name="connsiteX26" fmla="*/ 744856 w 980636"/>
                <a:gd name="connsiteY26" fmla="*/ 2553201 h 2594754"/>
                <a:gd name="connsiteX27" fmla="*/ 734806 w 980636"/>
                <a:gd name="connsiteY27" fmla="*/ 2544501 h 2594754"/>
                <a:gd name="connsiteX28" fmla="*/ 732991 w 980636"/>
                <a:gd name="connsiteY28" fmla="*/ 2541336 h 2594754"/>
                <a:gd name="connsiteX29" fmla="*/ 1 w 980636"/>
                <a:gd name="connsiteY29" fmla="*/ 1808338 h 2594754"/>
                <a:gd name="connsiteX30" fmla="*/ 1 w 980636"/>
                <a:gd name="connsiteY30" fmla="*/ 503855 h 2594754"/>
                <a:gd name="connsiteX31" fmla="*/ 0 w 980636"/>
                <a:gd name="connsiteY31" fmla="*/ 503855 h 259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0636" h="2594754">
                  <a:moveTo>
                    <a:pt x="0" y="0"/>
                  </a:moveTo>
                  <a:lnTo>
                    <a:pt x="980636" y="0"/>
                  </a:lnTo>
                  <a:lnTo>
                    <a:pt x="980636" y="503855"/>
                  </a:lnTo>
                  <a:lnTo>
                    <a:pt x="979457" y="503855"/>
                  </a:lnTo>
                  <a:lnTo>
                    <a:pt x="979457" y="2449536"/>
                  </a:lnTo>
                  <a:lnTo>
                    <a:pt x="980636" y="2455597"/>
                  </a:lnTo>
                  <a:cubicBezTo>
                    <a:pt x="980636" y="2473268"/>
                    <a:pt x="977266" y="2490938"/>
                    <a:pt x="970525" y="2507562"/>
                  </a:cubicBezTo>
                  <a:lnTo>
                    <a:pt x="960163" y="2523165"/>
                  </a:lnTo>
                  <a:lnTo>
                    <a:pt x="947923" y="2544501"/>
                  </a:lnTo>
                  <a:lnTo>
                    <a:pt x="943389" y="2548426"/>
                  </a:lnTo>
                  <a:lnTo>
                    <a:pt x="940190" y="2553244"/>
                  </a:lnTo>
                  <a:lnTo>
                    <a:pt x="940190" y="2553244"/>
                  </a:lnTo>
                  <a:lnTo>
                    <a:pt x="930037" y="2559986"/>
                  </a:lnTo>
                  <a:lnTo>
                    <a:pt x="912970" y="2574762"/>
                  </a:lnTo>
                  <a:lnTo>
                    <a:pt x="900288" y="2579741"/>
                  </a:lnTo>
                  <a:lnTo>
                    <a:pt x="894509" y="2583578"/>
                  </a:lnTo>
                  <a:lnTo>
                    <a:pt x="886586" y="2585120"/>
                  </a:lnTo>
                  <a:lnTo>
                    <a:pt x="869195" y="2591948"/>
                  </a:lnTo>
                  <a:lnTo>
                    <a:pt x="841365" y="2594754"/>
                  </a:lnTo>
                  <a:lnTo>
                    <a:pt x="813534" y="2591948"/>
                  </a:lnTo>
                  <a:lnTo>
                    <a:pt x="793826" y="2584210"/>
                  </a:lnTo>
                  <a:lnTo>
                    <a:pt x="790580" y="2583578"/>
                  </a:lnTo>
                  <a:lnTo>
                    <a:pt x="788212" y="2582006"/>
                  </a:lnTo>
                  <a:lnTo>
                    <a:pt x="769759" y="2574762"/>
                  </a:lnTo>
                  <a:lnTo>
                    <a:pt x="744927" y="2553262"/>
                  </a:lnTo>
                  <a:lnTo>
                    <a:pt x="744898" y="2553244"/>
                  </a:lnTo>
                  <a:lnTo>
                    <a:pt x="744856" y="2553201"/>
                  </a:lnTo>
                  <a:lnTo>
                    <a:pt x="734806" y="2544501"/>
                  </a:lnTo>
                  <a:lnTo>
                    <a:pt x="732991" y="2541336"/>
                  </a:lnTo>
                  <a:lnTo>
                    <a:pt x="1" y="1808338"/>
                  </a:lnTo>
                  <a:lnTo>
                    <a:pt x="1" y="503855"/>
                  </a:lnTo>
                  <a:lnTo>
                    <a:pt x="0" y="503855"/>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16200000">
              <a:off x="5087956" y="3100243"/>
              <a:ext cx="407598" cy="981296"/>
            </a:xfrm>
            <a:prstGeom prst="rect">
              <a:avLst/>
            </a:prstGeom>
            <a:gradFill>
              <a:gsLst>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38"/>
            <p:cNvSpPr/>
            <p:nvPr/>
          </p:nvSpPr>
          <p:spPr>
            <a:xfrm>
              <a:off x="3282704" y="866827"/>
              <a:ext cx="2395838" cy="2373313"/>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gradFill>
              <a:gsLst>
                <a:gs pos="0">
                  <a:schemeClr val="accent1"/>
                </a:gs>
                <a:gs pos="100000">
                  <a:schemeClr val="accent1">
                    <a:lumMod val="75000"/>
                  </a:schemeClr>
                </a:gs>
              </a:gsLst>
              <a:lin ang="2700000" scaled="1"/>
            </a:gradFill>
            <a:ln w="19050">
              <a:noFill/>
            </a:ln>
            <a:effectLst>
              <a:outerShdw blurRad="584200" dist="1524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48"/>
            <p:cNvSpPr/>
            <p:nvPr/>
          </p:nvSpPr>
          <p:spPr>
            <a:xfrm flipH="1">
              <a:off x="6028365" y="866827"/>
              <a:ext cx="2395838" cy="2373313"/>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gradFill>
              <a:gsLst>
                <a:gs pos="0">
                  <a:schemeClr val="accent3"/>
                </a:gs>
                <a:gs pos="100000">
                  <a:schemeClr val="accent3">
                    <a:lumMod val="75000"/>
                  </a:schemeClr>
                </a:gs>
              </a:gsLst>
              <a:lin ang="2700000" scaled="1"/>
            </a:gradFill>
            <a:ln w="19050">
              <a:noFill/>
            </a:ln>
            <a:effectLst>
              <a:outerShdw blurRad="584200" dist="152400" dir="81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54"/>
            <p:cNvSpPr/>
            <p:nvPr/>
          </p:nvSpPr>
          <p:spPr>
            <a:xfrm flipV="1">
              <a:off x="3282704" y="3606895"/>
              <a:ext cx="2395838" cy="2373313"/>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gradFill>
              <a:gsLst>
                <a:gs pos="0">
                  <a:schemeClr val="accent6"/>
                </a:gs>
                <a:gs pos="100000">
                  <a:schemeClr val="accent6">
                    <a:lumMod val="75000"/>
                  </a:schemeClr>
                </a:gs>
              </a:gsLst>
              <a:lin ang="2700000" scaled="1"/>
            </a:gradFill>
            <a:ln w="19050">
              <a:noFill/>
            </a:ln>
            <a:effectLst>
              <a:outerShdw blurRad="584200" dist="152400" dir="18900000" algn="b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55"/>
            <p:cNvSpPr/>
            <p:nvPr/>
          </p:nvSpPr>
          <p:spPr>
            <a:xfrm flipH="1" flipV="1">
              <a:off x="6033128" y="3606895"/>
              <a:ext cx="2395838" cy="2373313"/>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gradFill>
              <a:gsLst>
                <a:gs pos="0">
                  <a:schemeClr val="accent5"/>
                </a:gs>
                <a:gs pos="100000">
                  <a:schemeClr val="accent5">
                    <a:lumMod val="75000"/>
                  </a:schemeClr>
                </a:gs>
              </a:gsLst>
              <a:lin ang="2700000" scaled="1"/>
            </a:gradFill>
            <a:ln w="19050">
              <a:noFill/>
            </a:ln>
            <a:effectLst>
              <a:outerShdw blurRad="584200" dist="152400" dir="13500000" algn="b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rot="5400000" flipV="1">
              <a:off x="5097480" y="1707049"/>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rot="16200000">
              <a:off x="6188151" y="4148636"/>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5400000" flipV="1">
              <a:off x="6197675" y="2761792"/>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4388606" y="3460750"/>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0800000" flipV="1">
              <a:off x="5777410" y="3448832"/>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5498172" y="2412086"/>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rot="10800000" flipV="1">
              <a:off x="6877451" y="2400168"/>
              <a:ext cx="407598" cy="981296"/>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97"/>
            <p:cNvSpPr/>
            <p:nvPr/>
          </p:nvSpPr>
          <p:spPr>
            <a:xfrm rot="10800000" flipH="1">
              <a:off x="3284069" y="863186"/>
              <a:ext cx="2521182" cy="2514438"/>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任意多边形 98"/>
            <p:cNvSpPr/>
            <p:nvPr/>
          </p:nvSpPr>
          <p:spPr>
            <a:xfrm rot="10800000">
              <a:off x="5905220" y="870495"/>
              <a:ext cx="2521182" cy="2514438"/>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任意多边形 99"/>
            <p:cNvSpPr/>
            <p:nvPr/>
          </p:nvSpPr>
          <p:spPr>
            <a:xfrm rot="10800000" flipH="1" flipV="1">
              <a:off x="3289150" y="3454421"/>
              <a:ext cx="2485634" cy="2514438"/>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任意多边形 100"/>
            <p:cNvSpPr/>
            <p:nvPr/>
          </p:nvSpPr>
          <p:spPr>
            <a:xfrm rot="10800000" flipV="1">
              <a:off x="5917284" y="3461730"/>
              <a:ext cx="2509117" cy="2514438"/>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103"/>
            <p:cNvSpPr/>
            <p:nvPr/>
          </p:nvSpPr>
          <p:spPr>
            <a:xfrm>
              <a:off x="4241478" y="867949"/>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6000"/>
                  </a:srgbClr>
                </a:gs>
                <a:gs pos="2000">
                  <a:schemeClr val="bg1">
                    <a:lumMod val="95000"/>
                    <a:alpha val="5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104"/>
            <p:cNvSpPr/>
            <p:nvPr/>
          </p:nvSpPr>
          <p:spPr>
            <a:xfrm flipH="1">
              <a:off x="6041938" y="867109"/>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任意多边形 105"/>
            <p:cNvSpPr/>
            <p:nvPr/>
          </p:nvSpPr>
          <p:spPr>
            <a:xfrm flipH="1" flipV="1">
              <a:off x="6032412" y="5717573"/>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35000"/>
                  </a:schemeClr>
                </a:gs>
                <a:gs pos="2000">
                  <a:schemeClr val="tx1">
                    <a:alpha val="12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任意多边形 106"/>
            <p:cNvSpPr/>
            <p:nvPr/>
          </p:nvSpPr>
          <p:spPr>
            <a:xfrm flipV="1">
              <a:off x="4250200" y="5717573"/>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19000"/>
                  </a:schemeClr>
                </a:gs>
                <a:gs pos="2000">
                  <a:schemeClr val="tx1">
                    <a:alpha val="1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任意多边形 107"/>
            <p:cNvSpPr/>
            <p:nvPr/>
          </p:nvSpPr>
          <p:spPr>
            <a:xfrm rot="5400000" flipV="1">
              <a:off x="2704178" y="2417998"/>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108"/>
            <p:cNvSpPr/>
            <p:nvPr/>
          </p:nvSpPr>
          <p:spPr>
            <a:xfrm rot="16200000">
              <a:off x="2704178" y="4167391"/>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任意多边形 109"/>
            <p:cNvSpPr/>
            <p:nvPr/>
          </p:nvSpPr>
          <p:spPr>
            <a:xfrm rot="16200000" flipH="1" flipV="1">
              <a:off x="7583329" y="2417998"/>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17000">
                  <a:schemeClr val="tx1">
                    <a:alpha val="19000"/>
                  </a:schemeClr>
                </a:gs>
                <a:gs pos="2000">
                  <a:schemeClr val="tx1">
                    <a:alpha val="15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任意多边形 110"/>
            <p:cNvSpPr/>
            <p:nvPr/>
          </p:nvSpPr>
          <p:spPr>
            <a:xfrm rot="5400000" flipH="1">
              <a:off x="7583329" y="4167391"/>
              <a:ext cx="1428743" cy="265037"/>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19000"/>
                  </a:schemeClr>
                </a:gs>
                <a:gs pos="2000">
                  <a:schemeClr val="tx1">
                    <a:alpha val="1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文本框 44"/>
            <p:cNvSpPr txBox="1"/>
            <p:nvPr/>
          </p:nvSpPr>
          <p:spPr>
            <a:xfrm>
              <a:off x="4731625" y="2581859"/>
              <a:ext cx="1149606" cy="922989"/>
            </a:xfrm>
            <a:prstGeom prst="rect">
              <a:avLst/>
            </a:prstGeom>
            <a:noFill/>
          </p:spPr>
          <p:txBody>
            <a:bodyPr wrap="square" rtlCol="0">
              <a:spAutoFit/>
            </a:bodyPr>
            <a:lstStyle/>
            <a:p>
              <a:pPr algn="ctr"/>
              <a:r>
                <a:rPr lang="en-US" altLang="zh-CN" sz="4000" dirty="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46" name="文本框 45"/>
            <p:cNvSpPr txBox="1"/>
            <p:nvPr/>
          </p:nvSpPr>
          <p:spPr>
            <a:xfrm>
              <a:off x="4731625" y="3588154"/>
              <a:ext cx="1149606" cy="922989"/>
            </a:xfrm>
            <a:prstGeom prst="rect">
              <a:avLst/>
            </a:prstGeom>
            <a:noFill/>
          </p:spPr>
          <p:txBody>
            <a:bodyPr wrap="square" rtlCol="0">
              <a:spAutoFit/>
            </a:bodyPr>
            <a:lstStyle/>
            <a:p>
              <a:pPr algn="ctr"/>
              <a:r>
                <a:rPr lang="en-US" altLang="zh-CN" sz="4000" dirty="0">
                  <a:solidFill>
                    <a:schemeClr val="accent6"/>
                  </a:solidFill>
                  <a:latin typeface="Impact" panose="020B0806030902050204" pitchFamily="34" charset="0"/>
                </a:rPr>
                <a:t>04</a:t>
              </a:r>
              <a:endParaRPr lang="zh-CN" altLang="en-US" sz="4000" dirty="0">
                <a:solidFill>
                  <a:schemeClr val="accent6"/>
                </a:solidFill>
                <a:latin typeface="Impact" panose="020B0806030902050204" pitchFamily="34" charset="0"/>
              </a:endParaRPr>
            </a:p>
          </p:txBody>
        </p:sp>
        <p:sp>
          <p:nvSpPr>
            <p:cNvPr id="47" name="文本框 46"/>
            <p:cNvSpPr txBox="1"/>
            <p:nvPr/>
          </p:nvSpPr>
          <p:spPr>
            <a:xfrm>
              <a:off x="5813840" y="2581859"/>
              <a:ext cx="1149606" cy="922989"/>
            </a:xfrm>
            <a:prstGeom prst="rect">
              <a:avLst/>
            </a:prstGeom>
            <a:noFill/>
          </p:spPr>
          <p:txBody>
            <a:bodyPr wrap="square" rtlCol="0">
              <a:spAutoFit/>
            </a:bodyPr>
            <a:lstStyle/>
            <a:p>
              <a:pPr algn="ctr"/>
              <a:r>
                <a:rPr lang="en-US" altLang="zh-CN" sz="4000" dirty="0">
                  <a:solidFill>
                    <a:schemeClr val="accent3"/>
                  </a:solidFill>
                  <a:latin typeface="Impact" panose="020B0806030902050204" pitchFamily="34" charset="0"/>
                </a:rPr>
                <a:t>02</a:t>
              </a:r>
              <a:endParaRPr lang="zh-CN" altLang="en-US" sz="4000" dirty="0">
                <a:solidFill>
                  <a:schemeClr val="accent3"/>
                </a:solidFill>
                <a:latin typeface="Impact" panose="020B0806030902050204" pitchFamily="34" charset="0"/>
              </a:endParaRPr>
            </a:p>
          </p:txBody>
        </p:sp>
        <p:sp>
          <p:nvSpPr>
            <p:cNvPr id="48" name="文本框 47"/>
            <p:cNvSpPr txBox="1"/>
            <p:nvPr/>
          </p:nvSpPr>
          <p:spPr>
            <a:xfrm>
              <a:off x="5813840" y="3588154"/>
              <a:ext cx="1149606" cy="922989"/>
            </a:xfrm>
            <a:prstGeom prst="rect">
              <a:avLst/>
            </a:prstGeom>
            <a:noFill/>
          </p:spPr>
          <p:txBody>
            <a:bodyPr wrap="square" rtlCol="0">
              <a:spAutoFit/>
            </a:bodyPr>
            <a:lstStyle/>
            <a:p>
              <a:pPr algn="ctr"/>
              <a:r>
                <a:rPr lang="en-US" altLang="zh-CN" sz="4000" dirty="0">
                  <a:solidFill>
                    <a:schemeClr val="accent5"/>
                  </a:solidFill>
                  <a:latin typeface="Impact" panose="020B0806030902050204" pitchFamily="34" charset="0"/>
                </a:rPr>
                <a:t>03</a:t>
              </a:r>
              <a:endParaRPr lang="zh-CN" altLang="en-US" sz="4000" dirty="0">
                <a:solidFill>
                  <a:schemeClr val="accent5"/>
                </a:solidFill>
                <a:latin typeface="Impact" panose="020B0806030902050204" pitchFamily="34" charset="0"/>
              </a:endParaRPr>
            </a:p>
          </p:txBody>
        </p:sp>
      </p:grpSp>
      <p:sp>
        <p:nvSpPr>
          <p:cNvPr id="49" name="矩形 48"/>
          <p:cNvSpPr/>
          <p:nvPr/>
        </p:nvSpPr>
        <p:spPr>
          <a:xfrm rot="18879383">
            <a:off x="3882571" y="2121023"/>
            <a:ext cx="1870874" cy="429861"/>
          </a:xfrm>
          <a:prstGeom prst="rect">
            <a:avLst/>
          </a:prstGeom>
        </p:spPr>
        <p:txBody>
          <a:bodyPr wrap="square">
            <a:spAutoFit/>
          </a:bodyPr>
          <a:lstStyle/>
          <a:p>
            <a:pPr algn="ctr">
              <a:lnSpc>
                <a:spcPct val="120000"/>
              </a:lnSpc>
            </a:pPr>
            <a:r>
              <a:rPr lang="zh-CN" altLang="en-US" sz="2000" b="1" dirty="0">
                <a:solidFill>
                  <a:schemeClr val="bg1"/>
                </a:solidFill>
              </a:rPr>
              <a:t>文字添加</a:t>
            </a:r>
            <a:endParaRPr lang="zh-CN" altLang="en-US" sz="2000" b="1" dirty="0">
              <a:solidFill>
                <a:schemeClr val="bg1"/>
              </a:solidFill>
            </a:endParaRPr>
          </a:p>
        </p:txBody>
      </p:sp>
      <p:sp>
        <p:nvSpPr>
          <p:cNvPr id="50" name="矩形 49"/>
          <p:cNvSpPr/>
          <p:nvPr/>
        </p:nvSpPr>
        <p:spPr>
          <a:xfrm rot="2720617" flipH="1">
            <a:off x="6432565" y="2108324"/>
            <a:ext cx="1870874" cy="429861"/>
          </a:xfrm>
          <a:prstGeom prst="rect">
            <a:avLst/>
          </a:prstGeom>
        </p:spPr>
        <p:txBody>
          <a:bodyPr wrap="square">
            <a:spAutoFit/>
          </a:bodyPr>
          <a:lstStyle/>
          <a:p>
            <a:pPr algn="ctr">
              <a:lnSpc>
                <a:spcPct val="120000"/>
              </a:lnSpc>
            </a:pPr>
            <a:r>
              <a:rPr lang="zh-CN" altLang="en-US" sz="2000" b="1" dirty="0">
                <a:solidFill>
                  <a:schemeClr val="bg1"/>
                </a:solidFill>
              </a:rPr>
              <a:t>文字添加</a:t>
            </a:r>
            <a:endParaRPr lang="zh-CN" altLang="en-US" sz="2000" b="1" dirty="0">
              <a:solidFill>
                <a:schemeClr val="bg1"/>
              </a:solidFill>
            </a:endParaRPr>
          </a:p>
        </p:txBody>
      </p:sp>
      <p:sp>
        <p:nvSpPr>
          <p:cNvPr id="51" name="矩形 50"/>
          <p:cNvSpPr/>
          <p:nvPr/>
        </p:nvSpPr>
        <p:spPr>
          <a:xfrm rot="2720617" flipV="1">
            <a:off x="3882571" y="4722451"/>
            <a:ext cx="1870874" cy="429861"/>
          </a:xfrm>
          <a:prstGeom prst="rect">
            <a:avLst/>
          </a:prstGeom>
        </p:spPr>
        <p:txBody>
          <a:bodyPr wrap="square">
            <a:spAutoFit/>
          </a:bodyPr>
          <a:lstStyle/>
          <a:p>
            <a:pPr algn="ctr">
              <a:lnSpc>
                <a:spcPct val="120000"/>
              </a:lnSpc>
            </a:pPr>
            <a:r>
              <a:rPr lang="zh-CN" altLang="en-US" sz="2000" b="1" dirty="0">
                <a:solidFill>
                  <a:schemeClr val="bg1"/>
                </a:solidFill>
              </a:rPr>
              <a:t>文字添加</a:t>
            </a:r>
            <a:endParaRPr lang="zh-CN" altLang="en-US" sz="2000" b="1" dirty="0">
              <a:solidFill>
                <a:schemeClr val="bg1"/>
              </a:solidFill>
            </a:endParaRPr>
          </a:p>
        </p:txBody>
      </p:sp>
      <p:sp>
        <p:nvSpPr>
          <p:cNvPr id="52" name="矩形 51"/>
          <p:cNvSpPr/>
          <p:nvPr/>
        </p:nvSpPr>
        <p:spPr>
          <a:xfrm rot="18879383" flipH="1" flipV="1">
            <a:off x="6432565" y="4709752"/>
            <a:ext cx="1870874" cy="429861"/>
          </a:xfrm>
          <a:prstGeom prst="rect">
            <a:avLst/>
          </a:prstGeom>
        </p:spPr>
        <p:txBody>
          <a:bodyPr wrap="square">
            <a:spAutoFit/>
          </a:bodyPr>
          <a:lstStyle/>
          <a:p>
            <a:pPr algn="ctr">
              <a:lnSpc>
                <a:spcPct val="120000"/>
              </a:lnSpc>
            </a:pPr>
            <a:r>
              <a:rPr lang="zh-CN" altLang="en-US" sz="2000" b="1" dirty="0">
                <a:solidFill>
                  <a:schemeClr val="bg1"/>
                </a:solidFill>
              </a:rPr>
              <a:t>文字添加</a:t>
            </a:r>
            <a:endParaRPr lang="zh-CN" altLang="en-US" sz="2000" b="1" dirty="0">
              <a:solidFill>
                <a:schemeClr val="bg1"/>
              </a:solidFill>
            </a:endParaRPr>
          </a:p>
        </p:txBody>
      </p:sp>
      <p:sp>
        <p:nvSpPr>
          <p:cNvPr id="53" name="矩形 52"/>
          <p:cNvSpPr/>
          <p:nvPr/>
        </p:nvSpPr>
        <p:spPr>
          <a:xfrm>
            <a:off x="8236439" y="1889289"/>
            <a:ext cx="3020524"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endParaRPr lang="zh-CN" altLang="en-US" sz="1400" dirty="0">
              <a:solidFill>
                <a:schemeClr val="tx1">
                  <a:lumMod val="50000"/>
                  <a:lumOff val="50000"/>
                </a:schemeClr>
              </a:solidFill>
            </a:endParaRPr>
          </a:p>
        </p:txBody>
      </p:sp>
      <p:sp>
        <p:nvSpPr>
          <p:cNvPr id="54" name="矩形 53"/>
          <p:cNvSpPr/>
          <p:nvPr/>
        </p:nvSpPr>
        <p:spPr>
          <a:xfrm>
            <a:off x="8236439" y="4503416"/>
            <a:ext cx="3020524"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endParaRPr lang="zh-CN" altLang="en-US" sz="1400" dirty="0">
              <a:solidFill>
                <a:schemeClr val="tx1">
                  <a:lumMod val="50000"/>
                  <a:lumOff val="50000"/>
                </a:schemeClr>
              </a:solidFill>
            </a:endParaRPr>
          </a:p>
        </p:txBody>
      </p:sp>
      <p:sp>
        <p:nvSpPr>
          <p:cNvPr id="55" name="矩形 54"/>
          <p:cNvSpPr/>
          <p:nvPr/>
        </p:nvSpPr>
        <p:spPr>
          <a:xfrm>
            <a:off x="950003" y="1889289"/>
            <a:ext cx="302052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endParaRPr lang="zh-CN" altLang="en-US" sz="1400" dirty="0">
              <a:solidFill>
                <a:schemeClr val="tx1">
                  <a:lumMod val="50000"/>
                  <a:lumOff val="50000"/>
                </a:schemeClr>
              </a:solidFill>
            </a:endParaRPr>
          </a:p>
        </p:txBody>
      </p:sp>
      <p:sp>
        <p:nvSpPr>
          <p:cNvPr id="56" name="矩形 55"/>
          <p:cNvSpPr/>
          <p:nvPr/>
        </p:nvSpPr>
        <p:spPr>
          <a:xfrm>
            <a:off x="950003" y="4503416"/>
            <a:ext cx="302052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endParaRPr lang="zh-CN" altLang="en-US" sz="14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000"/>
                            </p:stCondLst>
                            <p:childTnLst>
                              <p:par>
                                <p:cTn id="24" presetID="2" presetClass="entr" presetSubtype="8" decel="10000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0-#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fill="hold"/>
                                        <p:tgtEl>
                                          <p:spTgt spid="53"/>
                                        </p:tgtEl>
                                        <p:attrNameLst>
                                          <p:attrName>ppt_x</p:attrName>
                                        </p:attrNameLst>
                                      </p:cBhvr>
                                      <p:tavLst>
                                        <p:tav tm="0">
                                          <p:val>
                                            <p:strVal val="1+#ppt_w/2"/>
                                          </p:val>
                                        </p:tav>
                                        <p:tav tm="100000">
                                          <p:val>
                                            <p:strVal val="#ppt_x"/>
                                          </p:val>
                                        </p:tav>
                                      </p:tavLst>
                                    </p:anim>
                                    <p:anim calcmode="lin" valueType="num">
                                      <p:cBhvr additive="base">
                                        <p:cTn id="35" dur="500" fill="hold"/>
                                        <p:tgtEl>
                                          <p:spTgt spid="53"/>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研究结果及应用</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sp>
        <p:nvSpPr>
          <p:cNvPr id="58" name="圆角矩形 4"/>
          <p:cNvSpPr/>
          <p:nvPr/>
        </p:nvSpPr>
        <p:spPr>
          <a:xfrm rot="2700000">
            <a:off x="1402333" y="2074308"/>
            <a:ext cx="1702146" cy="1702145"/>
          </a:xfrm>
          <a:prstGeom prst="roundRect">
            <a:avLst>
              <a:gd name="adj" fmla="val 12083"/>
            </a:avLst>
          </a:prstGeom>
          <a:solidFill>
            <a:schemeClr val="accent1"/>
          </a:solidFill>
          <a:ln w="22225">
            <a:gradFill>
              <a:gsLst>
                <a:gs pos="0">
                  <a:schemeClr val="accent1"/>
                </a:gs>
                <a:gs pos="100000">
                  <a:schemeClr val="accent1">
                    <a:lumMod val="75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4"/>
          <p:cNvSpPr/>
          <p:nvPr/>
        </p:nvSpPr>
        <p:spPr>
          <a:xfrm rot="2700000">
            <a:off x="4012452" y="2074308"/>
            <a:ext cx="1702146" cy="1702145"/>
          </a:xfrm>
          <a:prstGeom prst="roundRect">
            <a:avLst>
              <a:gd name="adj" fmla="val 12083"/>
            </a:avLst>
          </a:prstGeom>
          <a:solidFill>
            <a:schemeClr val="accent3"/>
          </a:solidFill>
          <a:ln w="22225">
            <a:gradFill>
              <a:gsLst>
                <a:gs pos="0">
                  <a:schemeClr val="accent3"/>
                </a:gs>
                <a:gs pos="100000">
                  <a:schemeClr val="accent3">
                    <a:lumMod val="75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4"/>
          <p:cNvSpPr/>
          <p:nvPr/>
        </p:nvSpPr>
        <p:spPr>
          <a:xfrm rot="2700000">
            <a:off x="6622571" y="2074308"/>
            <a:ext cx="1702146" cy="1702145"/>
          </a:xfrm>
          <a:prstGeom prst="roundRect">
            <a:avLst>
              <a:gd name="adj" fmla="val 12083"/>
            </a:avLst>
          </a:prstGeom>
          <a:solidFill>
            <a:schemeClr val="accent5"/>
          </a:solidFill>
          <a:ln w="22225">
            <a:gradFill>
              <a:gsLst>
                <a:gs pos="0">
                  <a:schemeClr val="accent5"/>
                </a:gs>
                <a:gs pos="100000">
                  <a:schemeClr val="accent5">
                    <a:lumMod val="75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4"/>
          <p:cNvSpPr/>
          <p:nvPr/>
        </p:nvSpPr>
        <p:spPr>
          <a:xfrm rot="2700000">
            <a:off x="9232689" y="2074308"/>
            <a:ext cx="1702146" cy="1702145"/>
          </a:xfrm>
          <a:prstGeom prst="roundRect">
            <a:avLst>
              <a:gd name="adj" fmla="val 12083"/>
            </a:avLst>
          </a:prstGeom>
          <a:solidFill>
            <a:schemeClr val="accent6"/>
          </a:solidFill>
          <a:ln w="22225">
            <a:gradFill>
              <a:gsLst>
                <a:gs pos="0">
                  <a:schemeClr val="accent6"/>
                </a:gs>
                <a:gs pos="100000">
                  <a:schemeClr val="accent6">
                    <a:lumMod val="75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4" name="图片占位符 73"/>
          <p:cNvPicPr>
            <a:picLocks noGrp="1" noChangeAspect="1"/>
          </p:cNvPicPr>
          <p:nvPr>
            <p:ph type="pic" sz="quarter" idx="10"/>
          </p:nvPr>
        </p:nvPicPr>
        <p:blipFill>
          <a:blip r:embed="rId1" cstate="screen"/>
          <a:srcRect/>
          <a:stretch>
            <a:fillRect/>
          </a:stretch>
        </p:blipFill>
        <p:spPr/>
      </p:pic>
      <p:pic>
        <p:nvPicPr>
          <p:cNvPr id="76" name="图片占位符 75"/>
          <p:cNvPicPr>
            <a:picLocks noGrp="1" noChangeAspect="1"/>
          </p:cNvPicPr>
          <p:nvPr>
            <p:ph type="pic" sz="quarter" idx="11"/>
          </p:nvPr>
        </p:nvPicPr>
        <p:blipFill>
          <a:blip r:embed="rId2" cstate="screen"/>
          <a:srcRect/>
          <a:stretch>
            <a:fillRect/>
          </a:stretch>
        </p:blipFill>
        <p:spPr/>
      </p:pic>
      <p:pic>
        <p:nvPicPr>
          <p:cNvPr id="78" name="图片占位符 77"/>
          <p:cNvPicPr>
            <a:picLocks noGrp="1" noChangeAspect="1"/>
          </p:cNvPicPr>
          <p:nvPr>
            <p:ph type="pic" sz="quarter" idx="12"/>
          </p:nvPr>
        </p:nvPicPr>
        <p:blipFill>
          <a:blip r:embed="rId3" cstate="screen"/>
          <a:srcRect/>
          <a:stretch>
            <a:fillRect/>
          </a:stretch>
        </p:blipFill>
        <p:spPr/>
      </p:pic>
      <p:pic>
        <p:nvPicPr>
          <p:cNvPr id="80" name="图片占位符 79"/>
          <p:cNvPicPr>
            <a:picLocks noGrp="1" noChangeAspect="1"/>
          </p:cNvPicPr>
          <p:nvPr>
            <p:ph type="pic" sz="quarter" idx="13"/>
          </p:nvPr>
        </p:nvPicPr>
        <p:blipFill>
          <a:blip r:embed="rId4" cstate="screen"/>
          <a:srcRect/>
          <a:stretch>
            <a:fillRect/>
          </a:stretch>
        </p:blipFill>
        <p:spPr/>
      </p:pic>
      <p:sp>
        <p:nvSpPr>
          <p:cNvPr id="81" name="矩形 80"/>
          <p:cNvSpPr/>
          <p:nvPr/>
        </p:nvSpPr>
        <p:spPr>
          <a:xfrm>
            <a:off x="1132419" y="4214171"/>
            <a:ext cx="2241974" cy="461665"/>
          </a:xfrm>
          <a:prstGeom prst="rect">
            <a:avLst/>
          </a:prstGeom>
        </p:spPr>
        <p:txBody>
          <a:bodyPr wrap="square">
            <a:spAutoFit/>
          </a:bodyPr>
          <a:lstStyle/>
          <a:p>
            <a:pPr algn="ctr">
              <a:lnSpc>
                <a:spcPct val="120000"/>
              </a:lnSpc>
            </a:pPr>
            <a:r>
              <a:rPr lang="zh-CN" altLang="en-US" sz="2000" b="1" dirty="0">
                <a:solidFill>
                  <a:schemeClr val="accent1"/>
                </a:solidFill>
              </a:rPr>
              <a:t>标题文字添加</a:t>
            </a:r>
            <a:endParaRPr lang="zh-CN" altLang="en-US" sz="2000" b="1" dirty="0">
              <a:solidFill>
                <a:schemeClr val="accent1"/>
              </a:solidFill>
            </a:endParaRPr>
          </a:p>
        </p:txBody>
      </p:sp>
      <p:sp>
        <p:nvSpPr>
          <p:cNvPr id="82" name="矩形 81"/>
          <p:cNvSpPr/>
          <p:nvPr/>
        </p:nvSpPr>
        <p:spPr>
          <a:xfrm>
            <a:off x="3742538" y="4214171"/>
            <a:ext cx="2241974" cy="461665"/>
          </a:xfrm>
          <a:prstGeom prst="rect">
            <a:avLst/>
          </a:prstGeom>
        </p:spPr>
        <p:txBody>
          <a:bodyPr wrap="square">
            <a:spAutoFit/>
          </a:bodyPr>
          <a:lstStyle/>
          <a:p>
            <a:pPr algn="ctr">
              <a:lnSpc>
                <a:spcPct val="120000"/>
              </a:lnSpc>
            </a:pPr>
            <a:r>
              <a:rPr lang="zh-CN" altLang="en-US" sz="2000" b="1" dirty="0">
                <a:solidFill>
                  <a:schemeClr val="accent3"/>
                </a:solidFill>
              </a:rPr>
              <a:t>标题文字添加</a:t>
            </a:r>
            <a:endParaRPr lang="zh-CN" altLang="en-US" sz="2000" b="1" dirty="0">
              <a:solidFill>
                <a:schemeClr val="accent3"/>
              </a:solidFill>
            </a:endParaRPr>
          </a:p>
        </p:txBody>
      </p:sp>
      <p:sp>
        <p:nvSpPr>
          <p:cNvPr id="83" name="矩形 82"/>
          <p:cNvSpPr/>
          <p:nvPr/>
        </p:nvSpPr>
        <p:spPr>
          <a:xfrm>
            <a:off x="6352657" y="4214171"/>
            <a:ext cx="2241974" cy="461665"/>
          </a:xfrm>
          <a:prstGeom prst="rect">
            <a:avLst/>
          </a:prstGeom>
        </p:spPr>
        <p:txBody>
          <a:bodyPr wrap="square">
            <a:spAutoFit/>
          </a:bodyPr>
          <a:lstStyle/>
          <a:p>
            <a:pPr algn="ctr">
              <a:lnSpc>
                <a:spcPct val="120000"/>
              </a:lnSpc>
            </a:pPr>
            <a:r>
              <a:rPr lang="zh-CN" altLang="en-US" sz="2000" b="1" dirty="0">
                <a:solidFill>
                  <a:schemeClr val="accent5"/>
                </a:solidFill>
              </a:rPr>
              <a:t>标题文字添加</a:t>
            </a:r>
            <a:endParaRPr lang="zh-CN" altLang="en-US" sz="2000" b="1" dirty="0">
              <a:solidFill>
                <a:schemeClr val="accent5"/>
              </a:solidFill>
            </a:endParaRPr>
          </a:p>
        </p:txBody>
      </p:sp>
      <p:sp>
        <p:nvSpPr>
          <p:cNvPr id="84" name="矩形 83"/>
          <p:cNvSpPr/>
          <p:nvPr/>
        </p:nvSpPr>
        <p:spPr>
          <a:xfrm>
            <a:off x="8962776" y="4214171"/>
            <a:ext cx="2241974" cy="429861"/>
          </a:xfrm>
          <a:prstGeom prst="rect">
            <a:avLst/>
          </a:prstGeom>
        </p:spPr>
        <p:txBody>
          <a:bodyPr wrap="square">
            <a:spAutoFit/>
          </a:bodyPr>
          <a:lstStyle/>
          <a:p>
            <a:pPr algn="ctr">
              <a:lnSpc>
                <a:spcPct val="120000"/>
              </a:lnSpc>
            </a:pPr>
            <a:r>
              <a:rPr lang="zh-CN" altLang="en-US" sz="2000" b="1" dirty="0">
                <a:solidFill>
                  <a:schemeClr val="accent6"/>
                </a:solidFill>
              </a:rPr>
              <a:t>标题文字添加</a:t>
            </a:r>
            <a:endParaRPr lang="zh-CN" altLang="en-US" sz="2000" b="1" dirty="0">
              <a:solidFill>
                <a:schemeClr val="accent6"/>
              </a:solidFill>
            </a:endParaRPr>
          </a:p>
        </p:txBody>
      </p:sp>
      <p:grpSp>
        <p:nvGrpSpPr>
          <p:cNvPr id="2" name="组合 1"/>
          <p:cNvGrpSpPr/>
          <p:nvPr/>
        </p:nvGrpSpPr>
        <p:grpSpPr>
          <a:xfrm>
            <a:off x="874713" y="4958072"/>
            <a:ext cx="10442575" cy="844671"/>
            <a:chOff x="874713" y="4958072"/>
            <a:chExt cx="10442575" cy="844671"/>
          </a:xfrm>
        </p:grpSpPr>
        <p:sp>
          <p:nvSpPr>
            <p:cNvPr id="85" name="矩形 84"/>
            <p:cNvSpPr/>
            <p:nvPr/>
          </p:nvSpPr>
          <p:spPr>
            <a:xfrm>
              <a:off x="874713" y="5215659"/>
              <a:ext cx="10442575" cy="587084"/>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a:t>
              </a:r>
              <a:endParaRPr lang="zh-CN" altLang="en-US" sz="1400" dirty="0">
                <a:solidFill>
                  <a:schemeClr val="tx1">
                    <a:lumMod val="50000"/>
                    <a:lumOff val="50000"/>
                  </a:schemeClr>
                </a:solidFill>
              </a:endParaRPr>
            </a:p>
          </p:txBody>
        </p:sp>
        <p:cxnSp>
          <p:nvCxnSpPr>
            <p:cNvPr id="86" name="直接连接符 85"/>
            <p:cNvCxnSpPr/>
            <p:nvPr/>
          </p:nvCxnSpPr>
          <p:spPr>
            <a:xfrm>
              <a:off x="874713" y="4958072"/>
              <a:ext cx="10412648"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childTnLst>
                          </p:cTn>
                        </p:par>
                        <p:par>
                          <p:cTn id="25" fill="hold">
                            <p:stCondLst>
                              <p:cond delay="500"/>
                            </p:stCondLst>
                            <p:childTnLst>
                              <p:par>
                                <p:cTn id="26" presetID="2" presetClass="entr" presetSubtype="1" accel="100000" fill="hold" nodeType="after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500" fill="hold"/>
                                        <p:tgtEl>
                                          <p:spTgt spid="74"/>
                                        </p:tgtEl>
                                        <p:attrNameLst>
                                          <p:attrName>ppt_x</p:attrName>
                                        </p:attrNameLst>
                                      </p:cBhvr>
                                      <p:tavLst>
                                        <p:tav tm="0">
                                          <p:val>
                                            <p:strVal val="#ppt_x"/>
                                          </p:val>
                                        </p:tav>
                                        <p:tav tm="100000">
                                          <p:val>
                                            <p:strVal val="#ppt_x"/>
                                          </p:val>
                                        </p:tav>
                                      </p:tavLst>
                                    </p:anim>
                                    <p:anim calcmode="lin" valueType="num">
                                      <p:cBhvr additive="base">
                                        <p:cTn id="29" dur="500" fill="hold"/>
                                        <p:tgtEl>
                                          <p:spTgt spid="74"/>
                                        </p:tgtEl>
                                        <p:attrNameLst>
                                          <p:attrName>ppt_y</p:attrName>
                                        </p:attrNameLst>
                                      </p:cBhvr>
                                      <p:tavLst>
                                        <p:tav tm="0">
                                          <p:val>
                                            <p:strVal val="0-#ppt_h/2"/>
                                          </p:val>
                                        </p:tav>
                                        <p:tav tm="100000">
                                          <p:val>
                                            <p:strVal val="#ppt_y"/>
                                          </p:val>
                                        </p:tav>
                                      </p:tavLst>
                                    </p:anim>
                                  </p:childTnLst>
                                </p:cTn>
                              </p:par>
                              <p:par>
                                <p:cTn id="30" presetID="6" presetClass="emph" presetSubtype="0" accel="100000" fill="hold" nodeType="withEffect">
                                  <p:stCondLst>
                                    <p:cond delay="0"/>
                                  </p:stCondLst>
                                  <p:childTnLst>
                                    <p:animScale>
                                      <p:cBhvr>
                                        <p:cTn id="31" dur="500" fill="hold"/>
                                        <p:tgtEl>
                                          <p:spTgt spid="74"/>
                                        </p:tgtEl>
                                      </p:cBhvr>
                                      <p:by x="100000" y="120000"/>
                                    </p:animScale>
                                  </p:childTnLst>
                                </p:cTn>
                              </p:par>
                              <p:par>
                                <p:cTn id="32" presetID="6" presetClass="emph" presetSubtype="0" accel="100000" fill="hold" nodeType="withEffect">
                                  <p:stCondLst>
                                    <p:cond delay="0"/>
                                  </p:stCondLst>
                                  <p:childTnLst>
                                    <p:animScale>
                                      <p:cBhvr>
                                        <p:cTn id="33" dur="500" fill="hold"/>
                                        <p:tgtEl>
                                          <p:spTgt spid="74"/>
                                        </p:tgtEl>
                                      </p:cBhvr>
                                      <p:by x="80000" y="100000"/>
                                    </p:animScale>
                                  </p:childTnLst>
                                </p:cTn>
                              </p:par>
                              <p:par>
                                <p:cTn id="34" presetID="6" presetClass="emph" presetSubtype="0" decel="100000" autoRev="1" fill="hold" nodeType="withEffect">
                                  <p:stCondLst>
                                    <p:cond delay="500"/>
                                  </p:stCondLst>
                                  <p:childTnLst>
                                    <p:animScale>
                                      <p:cBhvr>
                                        <p:cTn id="35" dur="250" fill="hold"/>
                                        <p:tgtEl>
                                          <p:spTgt spid="74"/>
                                        </p:tgtEl>
                                      </p:cBhvr>
                                      <p:by x="150000" y="100000"/>
                                    </p:animScale>
                                  </p:childTnLst>
                                </p:cTn>
                              </p:par>
                              <p:par>
                                <p:cTn id="36" presetID="6" presetClass="emph" presetSubtype="0" decel="100000" autoRev="1" fill="hold" nodeType="withEffect">
                                  <p:stCondLst>
                                    <p:cond delay="500"/>
                                  </p:stCondLst>
                                  <p:childTnLst>
                                    <p:animScale>
                                      <p:cBhvr>
                                        <p:cTn id="37" dur="250" fill="hold"/>
                                        <p:tgtEl>
                                          <p:spTgt spid="74"/>
                                        </p:tgtEl>
                                      </p:cBhvr>
                                      <p:by x="100000" y="80000"/>
                                    </p:animScale>
                                  </p:childTnLst>
                                </p:cTn>
                              </p:par>
                              <p:par>
                                <p:cTn id="38" presetID="6" presetClass="emph" presetSubtype="0" accel="51000" fill="hold" nodeType="withEffect">
                                  <p:stCondLst>
                                    <p:cond delay="1000"/>
                                  </p:stCondLst>
                                  <p:childTnLst>
                                    <p:animScale>
                                      <p:cBhvr>
                                        <p:cTn id="39" dur="250" fill="hold"/>
                                        <p:tgtEl>
                                          <p:spTgt spid="74"/>
                                        </p:tgtEl>
                                      </p:cBhvr>
                                      <p:by x="130000" y="100000"/>
                                    </p:animScale>
                                  </p:childTnLst>
                                </p:cTn>
                              </p:par>
                              <p:par>
                                <p:cTn id="40" presetID="6" presetClass="emph" presetSubtype="0" accel="56000" fill="hold" nodeType="withEffect">
                                  <p:stCondLst>
                                    <p:cond delay="1000"/>
                                  </p:stCondLst>
                                  <p:childTnLst>
                                    <p:animScale>
                                      <p:cBhvr>
                                        <p:cTn id="41" dur="250" fill="hold"/>
                                        <p:tgtEl>
                                          <p:spTgt spid="74"/>
                                        </p:tgtEl>
                                      </p:cBhvr>
                                      <p:by x="100000" y="80000"/>
                                    </p:animScale>
                                  </p:childTnLst>
                                </p:cTn>
                              </p:par>
                              <p:par>
                                <p:cTn id="42" presetID="6" presetClass="emph" presetSubtype="0" fill="hold" nodeType="withEffect">
                                  <p:stCondLst>
                                    <p:cond delay="1250"/>
                                  </p:stCondLst>
                                  <p:childTnLst>
                                    <p:animScale>
                                      <p:cBhvr>
                                        <p:cTn id="43" dur="250" fill="hold"/>
                                        <p:tgtEl>
                                          <p:spTgt spid="74"/>
                                        </p:tgtEl>
                                      </p:cBhvr>
                                      <p:by x="97000" y="100000"/>
                                    </p:animScale>
                                  </p:childTnLst>
                                </p:cTn>
                              </p:par>
                              <p:par>
                                <p:cTn id="44" presetID="6" presetClass="emph" presetSubtype="0" fill="hold" nodeType="withEffect">
                                  <p:stCondLst>
                                    <p:cond delay="1250"/>
                                  </p:stCondLst>
                                  <p:childTnLst>
                                    <p:animScale>
                                      <p:cBhvr>
                                        <p:cTn id="45" dur="250" fill="hold"/>
                                        <p:tgtEl>
                                          <p:spTgt spid="74"/>
                                        </p:tgtEl>
                                      </p:cBhvr>
                                      <p:by x="100000" y="107000"/>
                                    </p:animScale>
                                  </p:childTnLst>
                                </p:cTn>
                              </p:par>
                              <p:par>
                                <p:cTn id="46" presetID="2" presetClass="entr" presetSubtype="1" accel="10000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fill="hold"/>
                                        <p:tgtEl>
                                          <p:spTgt spid="76"/>
                                        </p:tgtEl>
                                        <p:attrNameLst>
                                          <p:attrName>ppt_x</p:attrName>
                                        </p:attrNameLst>
                                      </p:cBhvr>
                                      <p:tavLst>
                                        <p:tav tm="0">
                                          <p:val>
                                            <p:strVal val="#ppt_x"/>
                                          </p:val>
                                        </p:tav>
                                        <p:tav tm="100000">
                                          <p:val>
                                            <p:strVal val="#ppt_x"/>
                                          </p:val>
                                        </p:tav>
                                      </p:tavLst>
                                    </p:anim>
                                    <p:anim calcmode="lin" valueType="num">
                                      <p:cBhvr additive="base">
                                        <p:cTn id="49" dur="500" fill="hold"/>
                                        <p:tgtEl>
                                          <p:spTgt spid="76"/>
                                        </p:tgtEl>
                                        <p:attrNameLst>
                                          <p:attrName>ppt_y</p:attrName>
                                        </p:attrNameLst>
                                      </p:cBhvr>
                                      <p:tavLst>
                                        <p:tav tm="0">
                                          <p:val>
                                            <p:strVal val="0-#ppt_h/2"/>
                                          </p:val>
                                        </p:tav>
                                        <p:tav tm="100000">
                                          <p:val>
                                            <p:strVal val="#ppt_y"/>
                                          </p:val>
                                        </p:tav>
                                      </p:tavLst>
                                    </p:anim>
                                  </p:childTnLst>
                                </p:cTn>
                              </p:par>
                              <p:par>
                                <p:cTn id="50" presetID="6" presetClass="emph" presetSubtype="0" accel="100000" fill="hold" nodeType="withEffect">
                                  <p:stCondLst>
                                    <p:cond delay="0"/>
                                  </p:stCondLst>
                                  <p:childTnLst>
                                    <p:animScale>
                                      <p:cBhvr>
                                        <p:cTn id="51" dur="500" fill="hold"/>
                                        <p:tgtEl>
                                          <p:spTgt spid="76"/>
                                        </p:tgtEl>
                                      </p:cBhvr>
                                      <p:by x="100000" y="120000"/>
                                    </p:animScale>
                                  </p:childTnLst>
                                </p:cTn>
                              </p:par>
                              <p:par>
                                <p:cTn id="52" presetID="6" presetClass="emph" presetSubtype="0" accel="100000" fill="hold" nodeType="withEffect">
                                  <p:stCondLst>
                                    <p:cond delay="0"/>
                                  </p:stCondLst>
                                  <p:childTnLst>
                                    <p:animScale>
                                      <p:cBhvr>
                                        <p:cTn id="53" dur="500" fill="hold"/>
                                        <p:tgtEl>
                                          <p:spTgt spid="76"/>
                                        </p:tgtEl>
                                      </p:cBhvr>
                                      <p:by x="80000" y="100000"/>
                                    </p:animScale>
                                  </p:childTnLst>
                                </p:cTn>
                              </p:par>
                              <p:par>
                                <p:cTn id="54" presetID="6" presetClass="emph" presetSubtype="0" decel="100000" autoRev="1" fill="hold" nodeType="withEffect">
                                  <p:stCondLst>
                                    <p:cond delay="500"/>
                                  </p:stCondLst>
                                  <p:childTnLst>
                                    <p:animScale>
                                      <p:cBhvr>
                                        <p:cTn id="55" dur="250" fill="hold"/>
                                        <p:tgtEl>
                                          <p:spTgt spid="76"/>
                                        </p:tgtEl>
                                      </p:cBhvr>
                                      <p:by x="150000" y="100000"/>
                                    </p:animScale>
                                  </p:childTnLst>
                                </p:cTn>
                              </p:par>
                              <p:par>
                                <p:cTn id="56" presetID="6" presetClass="emph" presetSubtype="0" decel="100000" autoRev="1" fill="hold" nodeType="withEffect">
                                  <p:stCondLst>
                                    <p:cond delay="500"/>
                                  </p:stCondLst>
                                  <p:childTnLst>
                                    <p:animScale>
                                      <p:cBhvr>
                                        <p:cTn id="57" dur="250" fill="hold"/>
                                        <p:tgtEl>
                                          <p:spTgt spid="76"/>
                                        </p:tgtEl>
                                      </p:cBhvr>
                                      <p:by x="100000" y="80000"/>
                                    </p:animScale>
                                  </p:childTnLst>
                                </p:cTn>
                              </p:par>
                              <p:par>
                                <p:cTn id="58" presetID="6" presetClass="emph" presetSubtype="0" accel="51000" fill="hold" nodeType="withEffect">
                                  <p:stCondLst>
                                    <p:cond delay="1000"/>
                                  </p:stCondLst>
                                  <p:childTnLst>
                                    <p:animScale>
                                      <p:cBhvr>
                                        <p:cTn id="59" dur="250" fill="hold"/>
                                        <p:tgtEl>
                                          <p:spTgt spid="76"/>
                                        </p:tgtEl>
                                      </p:cBhvr>
                                      <p:by x="130000" y="100000"/>
                                    </p:animScale>
                                  </p:childTnLst>
                                </p:cTn>
                              </p:par>
                              <p:par>
                                <p:cTn id="60" presetID="6" presetClass="emph" presetSubtype="0" accel="56000" fill="hold" nodeType="withEffect">
                                  <p:stCondLst>
                                    <p:cond delay="1000"/>
                                  </p:stCondLst>
                                  <p:childTnLst>
                                    <p:animScale>
                                      <p:cBhvr>
                                        <p:cTn id="61" dur="250" fill="hold"/>
                                        <p:tgtEl>
                                          <p:spTgt spid="76"/>
                                        </p:tgtEl>
                                      </p:cBhvr>
                                      <p:by x="100000" y="80000"/>
                                    </p:animScale>
                                  </p:childTnLst>
                                </p:cTn>
                              </p:par>
                              <p:par>
                                <p:cTn id="62" presetID="6" presetClass="emph" presetSubtype="0" fill="hold" nodeType="withEffect">
                                  <p:stCondLst>
                                    <p:cond delay="1250"/>
                                  </p:stCondLst>
                                  <p:childTnLst>
                                    <p:animScale>
                                      <p:cBhvr>
                                        <p:cTn id="63" dur="250" fill="hold"/>
                                        <p:tgtEl>
                                          <p:spTgt spid="76"/>
                                        </p:tgtEl>
                                      </p:cBhvr>
                                      <p:by x="97000" y="100000"/>
                                    </p:animScale>
                                  </p:childTnLst>
                                </p:cTn>
                              </p:par>
                              <p:par>
                                <p:cTn id="64" presetID="6" presetClass="emph" presetSubtype="0" fill="hold" nodeType="withEffect">
                                  <p:stCondLst>
                                    <p:cond delay="1250"/>
                                  </p:stCondLst>
                                  <p:childTnLst>
                                    <p:animScale>
                                      <p:cBhvr>
                                        <p:cTn id="65" dur="250" fill="hold"/>
                                        <p:tgtEl>
                                          <p:spTgt spid="76"/>
                                        </p:tgtEl>
                                      </p:cBhvr>
                                      <p:by x="100000" y="107000"/>
                                    </p:animScale>
                                  </p:childTnLst>
                                </p:cTn>
                              </p:par>
                              <p:par>
                                <p:cTn id="66" presetID="2" presetClass="entr" presetSubtype="1" accel="100000"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fill="hold"/>
                                        <p:tgtEl>
                                          <p:spTgt spid="78"/>
                                        </p:tgtEl>
                                        <p:attrNameLst>
                                          <p:attrName>ppt_x</p:attrName>
                                        </p:attrNameLst>
                                      </p:cBhvr>
                                      <p:tavLst>
                                        <p:tav tm="0">
                                          <p:val>
                                            <p:strVal val="#ppt_x"/>
                                          </p:val>
                                        </p:tav>
                                        <p:tav tm="100000">
                                          <p:val>
                                            <p:strVal val="#ppt_x"/>
                                          </p:val>
                                        </p:tav>
                                      </p:tavLst>
                                    </p:anim>
                                    <p:anim calcmode="lin" valueType="num">
                                      <p:cBhvr additive="base">
                                        <p:cTn id="69" dur="500" fill="hold"/>
                                        <p:tgtEl>
                                          <p:spTgt spid="78"/>
                                        </p:tgtEl>
                                        <p:attrNameLst>
                                          <p:attrName>ppt_y</p:attrName>
                                        </p:attrNameLst>
                                      </p:cBhvr>
                                      <p:tavLst>
                                        <p:tav tm="0">
                                          <p:val>
                                            <p:strVal val="0-#ppt_h/2"/>
                                          </p:val>
                                        </p:tav>
                                        <p:tav tm="100000">
                                          <p:val>
                                            <p:strVal val="#ppt_y"/>
                                          </p:val>
                                        </p:tav>
                                      </p:tavLst>
                                    </p:anim>
                                  </p:childTnLst>
                                </p:cTn>
                              </p:par>
                              <p:par>
                                <p:cTn id="70" presetID="6" presetClass="emph" presetSubtype="0" accel="100000" fill="hold" nodeType="withEffect">
                                  <p:stCondLst>
                                    <p:cond delay="0"/>
                                  </p:stCondLst>
                                  <p:childTnLst>
                                    <p:animScale>
                                      <p:cBhvr>
                                        <p:cTn id="71" dur="500" fill="hold"/>
                                        <p:tgtEl>
                                          <p:spTgt spid="78"/>
                                        </p:tgtEl>
                                      </p:cBhvr>
                                      <p:by x="100000" y="120000"/>
                                    </p:animScale>
                                  </p:childTnLst>
                                </p:cTn>
                              </p:par>
                              <p:par>
                                <p:cTn id="72" presetID="6" presetClass="emph" presetSubtype="0" accel="100000" fill="hold" nodeType="withEffect">
                                  <p:stCondLst>
                                    <p:cond delay="0"/>
                                  </p:stCondLst>
                                  <p:childTnLst>
                                    <p:animScale>
                                      <p:cBhvr>
                                        <p:cTn id="73" dur="500" fill="hold"/>
                                        <p:tgtEl>
                                          <p:spTgt spid="78"/>
                                        </p:tgtEl>
                                      </p:cBhvr>
                                      <p:by x="80000" y="100000"/>
                                    </p:animScale>
                                  </p:childTnLst>
                                </p:cTn>
                              </p:par>
                              <p:par>
                                <p:cTn id="74" presetID="6" presetClass="emph" presetSubtype="0" decel="100000" autoRev="1" fill="hold" nodeType="withEffect">
                                  <p:stCondLst>
                                    <p:cond delay="500"/>
                                  </p:stCondLst>
                                  <p:childTnLst>
                                    <p:animScale>
                                      <p:cBhvr>
                                        <p:cTn id="75" dur="250" fill="hold"/>
                                        <p:tgtEl>
                                          <p:spTgt spid="78"/>
                                        </p:tgtEl>
                                      </p:cBhvr>
                                      <p:by x="150000" y="100000"/>
                                    </p:animScale>
                                  </p:childTnLst>
                                </p:cTn>
                              </p:par>
                              <p:par>
                                <p:cTn id="76" presetID="6" presetClass="emph" presetSubtype="0" decel="100000" autoRev="1" fill="hold" nodeType="withEffect">
                                  <p:stCondLst>
                                    <p:cond delay="500"/>
                                  </p:stCondLst>
                                  <p:childTnLst>
                                    <p:animScale>
                                      <p:cBhvr>
                                        <p:cTn id="77" dur="250" fill="hold"/>
                                        <p:tgtEl>
                                          <p:spTgt spid="78"/>
                                        </p:tgtEl>
                                      </p:cBhvr>
                                      <p:by x="100000" y="80000"/>
                                    </p:animScale>
                                  </p:childTnLst>
                                </p:cTn>
                              </p:par>
                              <p:par>
                                <p:cTn id="78" presetID="6" presetClass="emph" presetSubtype="0" accel="51000" fill="hold" nodeType="withEffect">
                                  <p:stCondLst>
                                    <p:cond delay="1000"/>
                                  </p:stCondLst>
                                  <p:childTnLst>
                                    <p:animScale>
                                      <p:cBhvr>
                                        <p:cTn id="79" dur="250" fill="hold"/>
                                        <p:tgtEl>
                                          <p:spTgt spid="78"/>
                                        </p:tgtEl>
                                      </p:cBhvr>
                                      <p:by x="130000" y="100000"/>
                                    </p:animScale>
                                  </p:childTnLst>
                                </p:cTn>
                              </p:par>
                              <p:par>
                                <p:cTn id="80" presetID="6" presetClass="emph" presetSubtype="0" accel="56000" fill="hold" nodeType="withEffect">
                                  <p:stCondLst>
                                    <p:cond delay="1000"/>
                                  </p:stCondLst>
                                  <p:childTnLst>
                                    <p:animScale>
                                      <p:cBhvr>
                                        <p:cTn id="81" dur="250" fill="hold"/>
                                        <p:tgtEl>
                                          <p:spTgt spid="78"/>
                                        </p:tgtEl>
                                      </p:cBhvr>
                                      <p:by x="100000" y="80000"/>
                                    </p:animScale>
                                  </p:childTnLst>
                                </p:cTn>
                              </p:par>
                              <p:par>
                                <p:cTn id="82" presetID="6" presetClass="emph" presetSubtype="0" fill="hold" nodeType="withEffect">
                                  <p:stCondLst>
                                    <p:cond delay="1250"/>
                                  </p:stCondLst>
                                  <p:childTnLst>
                                    <p:animScale>
                                      <p:cBhvr>
                                        <p:cTn id="83" dur="250" fill="hold"/>
                                        <p:tgtEl>
                                          <p:spTgt spid="78"/>
                                        </p:tgtEl>
                                      </p:cBhvr>
                                      <p:by x="97000" y="100000"/>
                                    </p:animScale>
                                  </p:childTnLst>
                                </p:cTn>
                              </p:par>
                              <p:par>
                                <p:cTn id="84" presetID="6" presetClass="emph" presetSubtype="0" fill="hold" nodeType="withEffect">
                                  <p:stCondLst>
                                    <p:cond delay="1250"/>
                                  </p:stCondLst>
                                  <p:childTnLst>
                                    <p:animScale>
                                      <p:cBhvr>
                                        <p:cTn id="85" dur="250" fill="hold"/>
                                        <p:tgtEl>
                                          <p:spTgt spid="78"/>
                                        </p:tgtEl>
                                      </p:cBhvr>
                                      <p:by x="100000" y="107000"/>
                                    </p:animScale>
                                  </p:childTnLst>
                                </p:cTn>
                              </p:par>
                              <p:par>
                                <p:cTn id="86" presetID="2" presetClass="entr" presetSubtype="1" accel="100000" fill="hold"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fill="hold"/>
                                        <p:tgtEl>
                                          <p:spTgt spid="80"/>
                                        </p:tgtEl>
                                        <p:attrNameLst>
                                          <p:attrName>ppt_x</p:attrName>
                                        </p:attrNameLst>
                                      </p:cBhvr>
                                      <p:tavLst>
                                        <p:tav tm="0">
                                          <p:val>
                                            <p:strVal val="#ppt_x"/>
                                          </p:val>
                                        </p:tav>
                                        <p:tav tm="100000">
                                          <p:val>
                                            <p:strVal val="#ppt_x"/>
                                          </p:val>
                                        </p:tav>
                                      </p:tavLst>
                                    </p:anim>
                                    <p:anim calcmode="lin" valueType="num">
                                      <p:cBhvr additive="base">
                                        <p:cTn id="89" dur="500" fill="hold"/>
                                        <p:tgtEl>
                                          <p:spTgt spid="80"/>
                                        </p:tgtEl>
                                        <p:attrNameLst>
                                          <p:attrName>ppt_y</p:attrName>
                                        </p:attrNameLst>
                                      </p:cBhvr>
                                      <p:tavLst>
                                        <p:tav tm="0">
                                          <p:val>
                                            <p:strVal val="0-#ppt_h/2"/>
                                          </p:val>
                                        </p:tav>
                                        <p:tav tm="100000">
                                          <p:val>
                                            <p:strVal val="#ppt_y"/>
                                          </p:val>
                                        </p:tav>
                                      </p:tavLst>
                                    </p:anim>
                                  </p:childTnLst>
                                </p:cTn>
                              </p:par>
                              <p:par>
                                <p:cTn id="90" presetID="6" presetClass="emph" presetSubtype="0" accel="100000" fill="hold" nodeType="withEffect">
                                  <p:stCondLst>
                                    <p:cond delay="0"/>
                                  </p:stCondLst>
                                  <p:childTnLst>
                                    <p:animScale>
                                      <p:cBhvr>
                                        <p:cTn id="91" dur="500" fill="hold"/>
                                        <p:tgtEl>
                                          <p:spTgt spid="80"/>
                                        </p:tgtEl>
                                      </p:cBhvr>
                                      <p:by x="100000" y="120000"/>
                                    </p:animScale>
                                  </p:childTnLst>
                                </p:cTn>
                              </p:par>
                              <p:par>
                                <p:cTn id="92" presetID="6" presetClass="emph" presetSubtype="0" accel="100000" fill="hold" nodeType="withEffect">
                                  <p:stCondLst>
                                    <p:cond delay="0"/>
                                  </p:stCondLst>
                                  <p:childTnLst>
                                    <p:animScale>
                                      <p:cBhvr>
                                        <p:cTn id="93" dur="500" fill="hold"/>
                                        <p:tgtEl>
                                          <p:spTgt spid="80"/>
                                        </p:tgtEl>
                                      </p:cBhvr>
                                      <p:by x="80000" y="100000"/>
                                    </p:animScale>
                                  </p:childTnLst>
                                </p:cTn>
                              </p:par>
                              <p:par>
                                <p:cTn id="94" presetID="6" presetClass="emph" presetSubtype="0" decel="100000" autoRev="1" fill="hold" nodeType="withEffect">
                                  <p:stCondLst>
                                    <p:cond delay="500"/>
                                  </p:stCondLst>
                                  <p:childTnLst>
                                    <p:animScale>
                                      <p:cBhvr>
                                        <p:cTn id="95" dur="250" fill="hold"/>
                                        <p:tgtEl>
                                          <p:spTgt spid="80"/>
                                        </p:tgtEl>
                                      </p:cBhvr>
                                      <p:by x="150000" y="100000"/>
                                    </p:animScale>
                                  </p:childTnLst>
                                </p:cTn>
                              </p:par>
                              <p:par>
                                <p:cTn id="96" presetID="6" presetClass="emph" presetSubtype="0" decel="100000" autoRev="1" fill="hold" nodeType="withEffect">
                                  <p:stCondLst>
                                    <p:cond delay="500"/>
                                  </p:stCondLst>
                                  <p:childTnLst>
                                    <p:animScale>
                                      <p:cBhvr>
                                        <p:cTn id="97" dur="250" fill="hold"/>
                                        <p:tgtEl>
                                          <p:spTgt spid="80"/>
                                        </p:tgtEl>
                                      </p:cBhvr>
                                      <p:by x="100000" y="80000"/>
                                    </p:animScale>
                                  </p:childTnLst>
                                </p:cTn>
                              </p:par>
                              <p:par>
                                <p:cTn id="98" presetID="6" presetClass="emph" presetSubtype="0" accel="51000" fill="hold" nodeType="withEffect">
                                  <p:stCondLst>
                                    <p:cond delay="1000"/>
                                  </p:stCondLst>
                                  <p:childTnLst>
                                    <p:animScale>
                                      <p:cBhvr>
                                        <p:cTn id="99" dur="250" fill="hold"/>
                                        <p:tgtEl>
                                          <p:spTgt spid="80"/>
                                        </p:tgtEl>
                                      </p:cBhvr>
                                      <p:by x="130000" y="100000"/>
                                    </p:animScale>
                                  </p:childTnLst>
                                </p:cTn>
                              </p:par>
                              <p:par>
                                <p:cTn id="100" presetID="6" presetClass="emph" presetSubtype="0" accel="56000" fill="hold" nodeType="withEffect">
                                  <p:stCondLst>
                                    <p:cond delay="1000"/>
                                  </p:stCondLst>
                                  <p:childTnLst>
                                    <p:animScale>
                                      <p:cBhvr>
                                        <p:cTn id="101" dur="250" fill="hold"/>
                                        <p:tgtEl>
                                          <p:spTgt spid="80"/>
                                        </p:tgtEl>
                                      </p:cBhvr>
                                      <p:by x="100000" y="80000"/>
                                    </p:animScale>
                                  </p:childTnLst>
                                </p:cTn>
                              </p:par>
                              <p:par>
                                <p:cTn id="102" presetID="6" presetClass="emph" presetSubtype="0" fill="hold" nodeType="withEffect">
                                  <p:stCondLst>
                                    <p:cond delay="1250"/>
                                  </p:stCondLst>
                                  <p:childTnLst>
                                    <p:animScale>
                                      <p:cBhvr>
                                        <p:cTn id="103" dur="250" fill="hold"/>
                                        <p:tgtEl>
                                          <p:spTgt spid="80"/>
                                        </p:tgtEl>
                                      </p:cBhvr>
                                      <p:by x="97000" y="100000"/>
                                    </p:animScale>
                                  </p:childTnLst>
                                </p:cTn>
                              </p:par>
                              <p:par>
                                <p:cTn id="104" presetID="6" presetClass="emph" presetSubtype="0" fill="hold" nodeType="withEffect">
                                  <p:stCondLst>
                                    <p:cond delay="1250"/>
                                  </p:stCondLst>
                                  <p:childTnLst>
                                    <p:animScale>
                                      <p:cBhvr>
                                        <p:cTn id="105" dur="250" fill="hold"/>
                                        <p:tgtEl>
                                          <p:spTgt spid="80"/>
                                        </p:tgtEl>
                                      </p:cBhvr>
                                      <p:by x="100000" y="107000"/>
                                    </p:animScale>
                                  </p:childTnLst>
                                </p:cTn>
                              </p:par>
                            </p:childTnLst>
                          </p:cTn>
                        </p:par>
                        <p:par>
                          <p:cTn id="106" fill="hold">
                            <p:stCondLst>
                              <p:cond delay="1000"/>
                            </p:stCondLst>
                            <p:childTnLst>
                              <p:par>
                                <p:cTn id="107" presetID="42" presetClass="entr" presetSubtype="0" fill="hold" grpId="0" nodeType="afterEffect">
                                  <p:stCondLst>
                                    <p:cond delay="0"/>
                                  </p:stCondLst>
                                  <p:childTnLst>
                                    <p:set>
                                      <p:cBhvr>
                                        <p:cTn id="108" dur="1" fill="hold">
                                          <p:stCondLst>
                                            <p:cond delay="0"/>
                                          </p:stCondLst>
                                        </p:cTn>
                                        <p:tgtEl>
                                          <p:spTgt spid="81"/>
                                        </p:tgtEl>
                                        <p:attrNameLst>
                                          <p:attrName>style.visibility</p:attrName>
                                        </p:attrNameLst>
                                      </p:cBhvr>
                                      <p:to>
                                        <p:strVal val="visible"/>
                                      </p:to>
                                    </p:set>
                                    <p:animEffect transition="in" filter="fade">
                                      <p:cBhvr>
                                        <p:cTn id="109" dur="1000"/>
                                        <p:tgtEl>
                                          <p:spTgt spid="81"/>
                                        </p:tgtEl>
                                      </p:cBhvr>
                                    </p:animEffect>
                                    <p:anim calcmode="lin" valueType="num">
                                      <p:cBhvr>
                                        <p:cTn id="110" dur="1000" fill="hold"/>
                                        <p:tgtEl>
                                          <p:spTgt spid="81"/>
                                        </p:tgtEl>
                                        <p:attrNameLst>
                                          <p:attrName>ppt_x</p:attrName>
                                        </p:attrNameLst>
                                      </p:cBhvr>
                                      <p:tavLst>
                                        <p:tav tm="0">
                                          <p:val>
                                            <p:strVal val="#ppt_x"/>
                                          </p:val>
                                        </p:tav>
                                        <p:tav tm="100000">
                                          <p:val>
                                            <p:strVal val="#ppt_x"/>
                                          </p:val>
                                        </p:tav>
                                      </p:tavLst>
                                    </p:anim>
                                    <p:anim calcmode="lin" valueType="num">
                                      <p:cBhvr>
                                        <p:cTn id="111" dur="1000" fill="hold"/>
                                        <p:tgtEl>
                                          <p:spTgt spid="8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
                                  </p:stCondLst>
                                  <p:childTnLst>
                                    <p:set>
                                      <p:cBhvr>
                                        <p:cTn id="113" dur="1" fill="hold">
                                          <p:stCondLst>
                                            <p:cond delay="0"/>
                                          </p:stCondLst>
                                        </p:cTn>
                                        <p:tgtEl>
                                          <p:spTgt spid="82"/>
                                        </p:tgtEl>
                                        <p:attrNameLst>
                                          <p:attrName>style.visibility</p:attrName>
                                        </p:attrNameLst>
                                      </p:cBhvr>
                                      <p:to>
                                        <p:strVal val="visible"/>
                                      </p:to>
                                    </p:set>
                                    <p:animEffect transition="in" filter="fade">
                                      <p:cBhvr>
                                        <p:cTn id="114" dur="1000"/>
                                        <p:tgtEl>
                                          <p:spTgt spid="82"/>
                                        </p:tgtEl>
                                      </p:cBhvr>
                                    </p:animEffect>
                                    <p:anim calcmode="lin" valueType="num">
                                      <p:cBhvr>
                                        <p:cTn id="115" dur="1000" fill="hold"/>
                                        <p:tgtEl>
                                          <p:spTgt spid="82"/>
                                        </p:tgtEl>
                                        <p:attrNameLst>
                                          <p:attrName>ppt_x</p:attrName>
                                        </p:attrNameLst>
                                      </p:cBhvr>
                                      <p:tavLst>
                                        <p:tav tm="0">
                                          <p:val>
                                            <p:strVal val="#ppt_x"/>
                                          </p:val>
                                        </p:tav>
                                        <p:tav tm="100000">
                                          <p:val>
                                            <p:strVal val="#ppt_x"/>
                                          </p:val>
                                        </p:tav>
                                      </p:tavLst>
                                    </p:anim>
                                    <p:anim calcmode="lin" valueType="num">
                                      <p:cBhvr>
                                        <p:cTn id="116" dur="1000" fill="hold"/>
                                        <p:tgtEl>
                                          <p:spTgt spid="8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500"/>
                                  </p:stCondLst>
                                  <p:childTnLst>
                                    <p:set>
                                      <p:cBhvr>
                                        <p:cTn id="118" dur="1" fill="hold">
                                          <p:stCondLst>
                                            <p:cond delay="0"/>
                                          </p:stCondLst>
                                        </p:cTn>
                                        <p:tgtEl>
                                          <p:spTgt spid="83"/>
                                        </p:tgtEl>
                                        <p:attrNameLst>
                                          <p:attrName>style.visibility</p:attrName>
                                        </p:attrNameLst>
                                      </p:cBhvr>
                                      <p:to>
                                        <p:strVal val="visible"/>
                                      </p:to>
                                    </p:set>
                                    <p:animEffect transition="in" filter="fade">
                                      <p:cBhvr>
                                        <p:cTn id="119" dur="1000"/>
                                        <p:tgtEl>
                                          <p:spTgt spid="83"/>
                                        </p:tgtEl>
                                      </p:cBhvr>
                                    </p:animEffect>
                                    <p:anim calcmode="lin" valueType="num">
                                      <p:cBhvr>
                                        <p:cTn id="120" dur="1000" fill="hold"/>
                                        <p:tgtEl>
                                          <p:spTgt spid="83"/>
                                        </p:tgtEl>
                                        <p:attrNameLst>
                                          <p:attrName>ppt_x</p:attrName>
                                        </p:attrNameLst>
                                      </p:cBhvr>
                                      <p:tavLst>
                                        <p:tav tm="0">
                                          <p:val>
                                            <p:strVal val="#ppt_x"/>
                                          </p:val>
                                        </p:tav>
                                        <p:tav tm="100000">
                                          <p:val>
                                            <p:strVal val="#ppt_x"/>
                                          </p:val>
                                        </p:tav>
                                      </p:tavLst>
                                    </p:anim>
                                    <p:anim calcmode="lin" valueType="num">
                                      <p:cBhvr>
                                        <p:cTn id="121" dur="1000" fill="hold"/>
                                        <p:tgtEl>
                                          <p:spTgt spid="83"/>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750"/>
                                  </p:stCondLst>
                                  <p:childTnLst>
                                    <p:set>
                                      <p:cBhvr>
                                        <p:cTn id="123" dur="1" fill="hold">
                                          <p:stCondLst>
                                            <p:cond delay="0"/>
                                          </p:stCondLst>
                                        </p:cTn>
                                        <p:tgtEl>
                                          <p:spTgt spid="84"/>
                                        </p:tgtEl>
                                        <p:attrNameLst>
                                          <p:attrName>style.visibility</p:attrName>
                                        </p:attrNameLst>
                                      </p:cBhvr>
                                      <p:to>
                                        <p:strVal val="visible"/>
                                      </p:to>
                                    </p:set>
                                    <p:animEffect transition="in" filter="fade">
                                      <p:cBhvr>
                                        <p:cTn id="124" dur="1000"/>
                                        <p:tgtEl>
                                          <p:spTgt spid="84"/>
                                        </p:tgtEl>
                                      </p:cBhvr>
                                    </p:animEffect>
                                    <p:anim calcmode="lin" valueType="num">
                                      <p:cBhvr>
                                        <p:cTn id="125" dur="1000" fill="hold"/>
                                        <p:tgtEl>
                                          <p:spTgt spid="84"/>
                                        </p:tgtEl>
                                        <p:attrNameLst>
                                          <p:attrName>ppt_x</p:attrName>
                                        </p:attrNameLst>
                                      </p:cBhvr>
                                      <p:tavLst>
                                        <p:tav tm="0">
                                          <p:val>
                                            <p:strVal val="#ppt_x"/>
                                          </p:val>
                                        </p:tav>
                                        <p:tav tm="100000">
                                          <p:val>
                                            <p:strVal val="#ppt_x"/>
                                          </p:val>
                                        </p:tav>
                                      </p:tavLst>
                                    </p:anim>
                                    <p:anim calcmode="lin" valueType="num">
                                      <p:cBhvr>
                                        <p:cTn id="126" dur="1000" fill="hold"/>
                                        <p:tgtEl>
                                          <p:spTgt spid="84"/>
                                        </p:tgtEl>
                                        <p:attrNameLst>
                                          <p:attrName>ppt_y</p:attrName>
                                        </p:attrNameLst>
                                      </p:cBhvr>
                                      <p:tavLst>
                                        <p:tav tm="0">
                                          <p:val>
                                            <p:strVal val="#ppt_y+.1"/>
                                          </p:val>
                                        </p:tav>
                                        <p:tav tm="100000">
                                          <p:val>
                                            <p:strVal val="#ppt_y"/>
                                          </p:val>
                                        </p:tav>
                                      </p:tavLst>
                                    </p:anim>
                                  </p:childTnLst>
                                </p:cTn>
                              </p:par>
                            </p:childTnLst>
                          </p:cTn>
                        </p:par>
                        <p:par>
                          <p:cTn id="127" fill="hold">
                            <p:stCondLst>
                              <p:cond delay="2000"/>
                            </p:stCondLst>
                            <p:childTnLst>
                              <p:par>
                                <p:cTn id="128" presetID="22" presetClass="entr" presetSubtype="8" fill="hold" nodeType="after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wipe(left)">
                                      <p:cBhvr>
                                        <p:cTn id="1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1" grpId="0" animBg="1"/>
      <p:bldP spid="64" grpId="0" animBg="1"/>
      <p:bldP spid="67" grpId="0" animBg="1"/>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algn="ctr"/>
                <a:r>
                  <a:rPr lang="en-US" altLang="zh-CN" sz="6600" b="1" dirty="0">
                    <a:solidFill>
                      <a:schemeClr val="bg1"/>
                    </a:solidFill>
                    <a:effectLst>
                      <a:outerShdw blurRad="50800" dist="38100" dir="2700000" algn="tl" rotWithShape="0">
                        <a:prstClr val="black">
                          <a:alpha val="40000"/>
                        </a:prstClr>
                      </a:outerShdw>
                    </a:effectLst>
                  </a:rPr>
                  <a:t>06</a:t>
                </a:r>
                <a:endParaRPr lang="zh-CN" altLang="en-US" sz="6600" b="1" dirty="0">
                  <a:solidFill>
                    <a:schemeClr val="bg1"/>
                  </a:solidFill>
                  <a:effectLst>
                    <a:outerShdw blurRad="50800" dist="38100" dir="2700000" algn="tl" rotWithShape="0">
                      <a:prstClr val="black">
                        <a:alpha val="40000"/>
                      </a:prstClr>
                    </a:outerShdw>
                  </a:effectLst>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r>
                <a:rPr lang="zh-CN" altLang="en-US" sz="3600" b="1" dirty="0">
                  <a:solidFill>
                    <a:schemeClr val="tx2">
                      <a:lumMod val="50000"/>
                    </a:schemeClr>
                  </a:solidFill>
                </a:rPr>
                <a:t>论文总结建议</a:t>
              </a:r>
              <a:endParaRPr lang="zh-CN" altLang="en-US" sz="3600" b="1" dirty="0">
                <a:solidFill>
                  <a:schemeClr val="tx2">
                    <a:lumMod val="50000"/>
                  </a:schemeClr>
                </a:solidFill>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p:cNvSpPr/>
          <p:nvPr/>
        </p:nvSpPr>
        <p:spPr>
          <a:xfrm>
            <a:off x="3126179" y="2057401"/>
            <a:ext cx="7922821" cy="3425866"/>
          </a:xfrm>
          <a:prstGeom prst="roundRect">
            <a:avLst>
              <a:gd name="adj" fmla="val 6269"/>
            </a:avLst>
          </a:prstGeom>
          <a:ln w="15875">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5" name="矩形 14"/>
          <p:cNvSpPr/>
          <p:nvPr/>
        </p:nvSpPr>
        <p:spPr>
          <a:xfrm>
            <a:off x="615547" y="364098"/>
            <a:ext cx="2031325"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论文总结建议</a:t>
            </a:r>
            <a:endParaRPr lang="zh-CN" altLang="en-US" sz="2400" b="1" dirty="0">
              <a:solidFill>
                <a:schemeClr val="bg1"/>
              </a:solidFill>
              <a:effectLst>
                <a:outerShdw blurRad="38100" dist="38100" dir="2700000" algn="tl">
                  <a:srgbClr val="000000">
                    <a:alpha val="43137"/>
                  </a:srgbClr>
                </a:outerShdw>
              </a:effectLst>
            </a:endParaRPr>
          </a:p>
        </p:txBody>
      </p:sp>
      <p:sp>
        <p:nvSpPr>
          <p:cNvPr id="17" name="圆角矩形 2"/>
          <p:cNvSpPr/>
          <p:nvPr/>
        </p:nvSpPr>
        <p:spPr>
          <a:xfrm rot="2700000">
            <a:off x="1499644" y="2143798"/>
            <a:ext cx="3253069" cy="3253069"/>
          </a:xfrm>
          <a:prstGeom prst="roundRect">
            <a:avLst/>
          </a:prstGeom>
          <a:gradFill>
            <a:gsLst>
              <a:gs pos="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1" name="图片占位符 20"/>
          <p:cNvPicPr>
            <a:picLocks noGrp="1" noChangeAspect="1"/>
          </p:cNvPicPr>
          <p:nvPr>
            <p:ph type="pic" sz="quarter" idx="10"/>
          </p:nvPr>
        </p:nvPicPr>
        <p:blipFill>
          <a:blip r:embed="rId1" cstate="screen"/>
          <a:srcRect/>
          <a:stretch>
            <a:fillRect/>
          </a:stretch>
        </p:blipFill>
        <p:spPr/>
      </p:pic>
      <p:grpSp>
        <p:nvGrpSpPr>
          <p:cNvPr id="2" name="组合 1"/>
          <p:cNvGrpSpPr/>
          <p:nvPr/>
        </p:nvGrpSpPr>
        <p:grpSpPr>
          <a:xfrm>
            <a:off x="5561013" y="2422525"/>
            <a:ext cx="5043487" cy="2676155"/>
            <a:chOff x="5561013" y="2422525"/>
            <a:chExt cx="5043487" cy="2676155"/>
          </a:xfrm>
        </p:grpSpPr>
        <p:sp>
          <p:nvSpPr>
            <p:cNvPr id="23" name="矩形 22"/>
            <p:cNvSpPr/>
            <p:nvPr/>
          </p:nvSpPr>
          <p:spPr>
            <a:xfrm>
              <a:off x="5561013" y="2938089"/>
              <a:ext cx="5043487" cy="2160591"/>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a:t>
              </a:r>
              <a:endParaRPr lang="zh-CN" altLang="en-US" sz="1400" dirty="0">
                <a:solidFill>
                  <a:schemeClr val="tx1">
                    <a:lumMod val="50000"/>
                    <a:lumOff val="50000"/>
                  </a:schemeClr>
                </a:solidFill>
              </a:endParaRPr>
            </a:p>
          </p:txBody>
        </p:sp>
        <p:sp>
          <p:nvSpPr>
            <p:cNvPr id="24" name="矩形 23"/>
            <p:cNvSpPr/>
            <p:nvPr/>
          </p:nvSpPr>
          <p:spPr>
            <a:xfrm>
              <a:off x="5561013" y="2422525"/>
              <a:ext cx="3024187" cy="461665"/>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6" presetClass="emph" presetSubtype="0" autoRev="1" fill="hold" nodeType="afterEffect">
                                  <p:stCondLst>
                                    <p:cond delay="0"/>
                                  </p:stCondLst>
                                  <p:childTnLst>
                                    <p:animScale>
                                      <p:cBhvr>
                                        <p:cTn id="17" dur="150" fill="hold"/>
                                        <p:tgtEl>
                                          <p:spTgt spid="21"/>
                                        </p:tgtEl>
                                      </p:cBhvr>
                                      <p:by x="120000" y="120000"/>
                                    </p:animScale>
                                  </p:childTnLst>
                                </p:cTn>
                              </p:par>
                              <p:par>
                                <p:cTn id="18" presetID="6" presetClass="emph" presetSubtype="0" autoRev="1" fill="hold" grpId="1" nodeType="withEffect">
                                  <p:stCondLst>
                                    <p:cond delay="0"/>
                                  </p:stCondLst>
                                  <p:childTnLst>
                                    <p:animScale>
                                      <p:cBhvr>
                                        <p:cTn id="19" dur="150" fill="hold"/>
                                        <p:tgtEl>
                                          <p:spTgt spid="17"/>
                                        </p:tgtEl>
                                      </p:cBhvr>
                                      <p:by x="120000" y="120000"/>
                                    </p:animScale>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500"/>
                            </p:stCondLst>
                            <p:childTnLst>
                              <p:par>
                                <p:cTn id="25" presetID="1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1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 name="组合 236"/>
          <p:cNvGrpSpPr/>
          <p:nvPr/>
        </p:nvGrpSpPr>
        <p:grpSpPr>
          <a:xfrm>
            <a:off x="2310725" y="1149485"/>
            <a:ext cx="1468876" cy="1468876"/>
            <a:chOff x="1981200" y="1378085"/>
            <a:chExt cx="1468876" cy="1468876"/>
          </a:xfrm>
        </p:grpSpPr>
        <p:sp>
          <p:nvSpPr>
            <p:cNvPr id="225" name="椭圆 224"/>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31" name="文本框 230"/>
            <p:cNvSpPr txBox="1"/>
            <p:nvPr/>
          </p:nvSpPr>
          <p:spPr>
            <a:xfrm>
              <a:off x="2277058" y="16462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谢</a:t>
              </a:r>
              <a:endPar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grpSp>
        <p:nvGrpSpPr>
          <p:cNvPr id="238" name="组合 237"/>
          <p:cNvGrpSpPr/>
          <p:nvPr/>
        </p:nvGrpSpPr>
        <p:grpSpPr>
          <a:xfrm>
            <a:off x="4344617" y="1149485"/>
            <a:ext cx="1468876" cy="1468876"/>
            <a:chOff x="4234775" y="1378085"/>
            <a:chExt cx="1468876" cy="1468876"/>
          </a:xfrm>
        </p:grpSpPr>
        <p:sp>
          <p:nvSpPr>
            <p:cNvPr id="226" name="椭圆 225"/>
            <p:cNvSpPr/>
            <p:nvPr/>
          </p:nvSpPr>
          <p:spPr>
            <a:xfrm>
              <a:off x="4234775" y="1378085"/>
              <a:ext cx="1468876" cy="1468876"/>
            </a:xfrm>
            <a:prstGeom prst="ellipse">
              <a:avLst/>
            </a:prstGeom>
            <a:gradFill>
              <a:gsLst>
                <a:gs pos="100000">
                  <a:schemeClr val="accent3">
                    <a:lumMod val="60000"/>
                    <a:lumOff val="40000"/>
                  </a:schemeClr>
                </a:gs>
                <a:gs pos="0">
                  <a:schemeClr val="accent3"/>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32" name="文本框 231"/>
            <p:cNvSpPr txBox="1"/>
            <p:nvPr/>
          </p:nvSpPr>
          <p:spPr>
            <a:xfrm>
              <a:off x="4530633" y="1646224"/>
              <a:ext cx="877163"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谢</a:t>
              </a:r>
              <a:endPar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grpSp>
        <p:nvGrpSpPr>
          <p:cNvPr id="240" name="组合 239"/>
          <p:cNvGrpSpPr/>
          <p:nvPr/>
        </p:nvGrpSpPr>
        <p:grpSpPr>
          <a:xfrm>
            <a:off x="6378509" y="1149485"/>
            <a:ext cx="1468876" cy="1468876"/>
            <a:chOff x="6488350" y="1378085"/>
            <a:chExt cx="1468876" cy="1468876"/>
          </a:xfrm>
        </p:grpSpPr>
        <p:sp>
          <p:nvSpPr>
            <p:cNvPr id="227" name="椭圆 226"/>
            <p:cNvSpPr/>
            <p:nvPr/>
          </p:nvSpPr>
          <p:spPr>
            <a:xfrm>
              <a:off x="6488350" y="1378085"/>
              <a:ext cx="1468876" cy="1468876"/>
            </a:xfrm>
            <a:prstGeom prst="ellipse">
              <a:avLst/>
            </a:prstGeom>
            <a:gradFill>
              <a:gsLst>
                <a:gs pos="100000">
                  <a:schemeClr val="accent5">
                    <a:lumMod val="60000"/>
                    <a:lumOff val="40000"/>
                  </a:schemeClr>
                </a:gs>
                <a:gs pos="0">
                  <a:schemeClr val="accent5"/>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33" name="文本框 232"/>
            <p:cNvSpPr txBox="1"/>
            <p:nvPr/>
          </p:nvSpPr>
          <p:spPr>
            <a:xfrm>
              <a:off x="6784207" y="1646224"/>
              <a:ext cx="877164"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观</a:t>
              </a:r>
              <a:endPar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grpSp>
        <p:nvGrpSpPr>
          <p:cNvPr id="239" name="组合 238"/>
          <p:cNvGrpSpPr/>
          <p:nvPr/>
        </p:nvGrpSpPr>
        <p:grpSpPr>
          <a:xfrm>
            <a:off x="8412400" y="1149485"/>
            <a:ext cx="1468876" cy="1468876"/>
            <a:chOff x="8741925" y="1378085"/>
            <a:chExt cx="1468876" cy="1468876"/>
          </a:xfrm>
        </p:grpSpPr>
        <p:sp>
          <p:nvSpPr>
            <p:cNvPr id="228" name="椭圆 227"/>
            <p:cNvSpPr/>
            <p:nvPr/>
          </p:nvSpPr>
          <p:spPr>
            <a:xfrm>
              <a:off x="8741925" y="1378085"/>
              <a:ext cx="1468876" cy="1468876"/>
            </a:xfrm>
            <a:prstGeom prst="ellipse">
              <a:avLst/>
            </a:prstGeom>
            <a:gradFill>
              <a:gsLst>
                <a:gs pos="100000">
                  <a:schemeClr val="accent6">
                    <a:lumMod val="60000"/>
                    <a:lumOff val="40000"/>
                  </a:schemeClr>
                </a:gs>
                <a:gs pos="0">
                  <a:schemeClr val="accent6"/>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34" name="文本框 233"/>
            <p:cNvSpPr txBox="1"/>
            <p:nvPr/>
          </p:nvSpPr>
          <p:spPr>
            <a:xfrm>
              <a:off x="9037782" y="1646224"/>
              <a:ext cx="877164" cy="923330"/>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看</a:t>
              </a:r>
              <a:endParaRPr kumimoji="0" lang="zh-CN" altLang="en-US" sz="54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235" name="文本框 234"/>
          <p:cNvSpPr txBox="1"/>
          <p:nvPr/>
        </p:nvSpPr>
        <p:spPr>
          <a:xfrm>
            <a:off x="2070100" y="3030168"/>
            <a:ext cx="8051800" cy="830997"/>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defPPr>
              <a:defRPr lang="zh-CN"/>
            </a:defPPr>
            <a:lvl1pPr algn="ctr">
              <a:defRPr sz="5400" b="1">
                <a:solidFill>
                  <a:schemeClr val="bg1"/>
                </a:solidFill>
                <a:effectLst>
                  <a:outerShdw blurRad="50800" dist="38100" dir="2700000" algn="tl" rotWithShape="0">
                    <a:prstClr val="black">
                      <a:alpha val="40000"/>
                    </a:prstClr>
                  </a:outerShdw>
                </a:effectLst>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单击此处添加论文答辩标题</a:t>
            </a:r>
            <a:endParaRPr kumimoji="0" lang="zh-CN" altLang="en-US" sz="4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236" name="矩形 235"/>
          <p:cNvSpPr/>
          <p:nvPr/>
        </p:nvSpPr>
        <p:spPr>
          <a:xfrm>
            <a:off x="2070100" y="3977409"/>
            <a:ext cx="8051800"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lumMod val="50000"/>
                    <a:lumOff val="50000"/>
                  </a:srgbClr>
                </a:solidFill>
                <a:effectLst/>
                <a:uLnTx/>
                <a:uFillTx/>
                <a:latin typeface="Arial" panose="020B0604020202020204"/>
                <a:ea typeface="等线" panose="02010600030101010101" pitchFamily="2" charset="-122"/>
                <a:cs typeface="+mn-cs"/>
              </a:rPr>
              <a:t>THIS TEMPLATE DESIGNED FOR FEI ER SHE JI</a:t>
            </a:r>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panose="020B0604020202020204"/>
              <a:ea typeface="等线" panose="02010600030101010101" pitchFamily="2" charset="-122"/>
              <a:cs typeface="+mn-cs"/>
            </a:endParaRPr>
          </a:p>
        </p:txBody>
      </p:sp>
      <p:cxnSp>
        <p:nvCxnSpPr>
          <p:cNvPr id="245" name="直接连接符 244"/>
          <p:cNvCxnSpPr/>
          <p:nvPr/>
        </p:nvCxnSpPr>
        <p:spPr>
          <a:xfrm>
            <a:off x="2209800" y="5687978"/>
            <a:ext cx="777240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73" name="组合 272"/>
          <p:cNvGrpSpPr/>
          <p:nvPr/>
        </p:nvGrpSpPr>
        <p:grpSpPr>
          <a:xfrm>
            <a:off x="2642671" y="5123639"/>
            <a:ext cx="2194794" cy="396134"/>
            <a:chOff x="2096571" y="5123639"/>
            <a:chExt cx="2194794" cy="396134"/>
          </a:xfrm>
        </p:grpSpPr>
        <p:sp>
          <p:nvSpPr>
            <p:cNvPr id="269" name="椭圆 245"/>
            <p:cNvSpPr/>
            <p:nvPr/>
          </p:nvSpPr>
          <p:spPr>
            <a:xfrm>
              <a:off x="2096571" y="5174436"/>
              <a:ext cx="357222" cy="255628"/>
            </a:xfrm>
            <a:custGeom>
              <a:avLst/>
              <a:gdLst>
                <a:gd name="connsiteX0" fmla="*/ 71046 w 330544"/>
                <a:gd name="connsiteY0" fmla="*/ 161925 h 236538"/>
                <a:gd name="connsiteX1" fmla="*/ 289130 w 330544"/>
                <a:gd name="connsiteY1" fmla="*/ 161925 h 236538"/>
                <a:gd name="connsiteX2" fmla="*/ 295620 w 330544"/>
                <a:gd name="connsiteY2" fmla="*/ 169644 h 236538"/>
                <a:gd name="connsiteX3" fmla="*/ 289130 w 330544"/>
                <a:gd name="connsiteY3" fmla="*/ 177362 h 236538"/>
                <a:gd name="connsiteX4" fmla="*/ 282639 w 330544"/>
                <a:gd name="connsiteY4" fmla="*/ 177362 h 236538"/>
                <a:gd name="connsiteX5" fmla="*/ 282639 w 330544"/>
                <a:gd name="connsiteY5" fmla="*/ 222387 h 236538"/>
                <a:gd name="connsiteX6" fmla="*/ 289130 w 330544"/>
                <a:gd name="connsiteY6" fmla="*/ 222387 h 236538"/>
                <a:gd name="connsiteX7" fmla="*/ 295620 w 330544"/>
                <a:gd name="connsiteY7" fmla="*/ 230106 h 236538"/>
                <a:gd name="connsiteX8" fmla="*/ 289130 w 330544"/>
                <a:gd name="connsiteY8" fmla="*/ 236538 h 236538"/>
                <a:gd name="connsiteX9" fmla="*/ 71046 w 330544"/>
                <a:gd name="connsiteY9" fmla="*/ 236538 h 236538"/>
                <a:gd name="connsiteX10" fmla="*/ 46382 w 330544"/>
                <a:gd name="connsiteY10" fmla="*/ 213382 h 236538"/>
                <a:gd name="connsiteX11" fmla="*/ 46382 w 330544"/>
                <a:gd name="connsiteY11" fmla="*/ 186367 h 236538"/>
                <a:gd name="connsiteX12" fmla="*/ 71046 w 330544"/>
                <a:gd name="connsiteY12" fmla="*/ 161925 h 236538"/>
                <a:gd name="connsiteX13" fmla="*/ 94007 w 330544"/>
                <a:gd name="connsiteY13" fmla="*/ 104775 h 236538"/>
                <a:gd name="connsiteX14" fmla="*/ 94007 w 330544"/>
                <a:gd name="connsiteY14" fmla="*/ 134938 h 236538"/>
                <a:gd name="connsiteX15" fmla="*/ 304347 w 330544"/>
                <a:gd name="connsiteY15" fmla="*/ 134938 h 236538"/>
                <a:gd name="connsiteX16" fmla="*/ 314670 w 330544"/>
                <a:gd name="connsiteY16" fmla="*/ 123135 h 236538"/>
                <a:gd name="connsiteX17" fmla="*/ 314670 w 330544"/>
                <a:gd name="connsiteY17" fmla="*/ 115267 h 236538"/>
                <a:gd name="connsiteX18" fmla="*/ 304347 w 330544"/>
                <a:gd name="connsiteY18" fmla="*/ 104775 h 236538"/>
                <a:gd name="connsiteX19" fmla="*/ 94007 w 330544"/>
                <a:gd name="connsiteY19" fmla="*/ 104775 h 236538"/>
                <a:gd name="connsiteX20" fmla="*/ 74808 w 330544"/>
                <a:gd name="connsiteY20" fmla="*/ 88900 h 236538"/>
                <a:gd name="connsiteX21" fmla="*/ 304581 w 330544"/>
                <a:gd name="connsiteY21" fmla="*/ 88900 h 236538"/>
                <a:gd name="connsiteX22" fmla="*/ 330544 w 330544"/>
                <a:gd name="connsiteY22" fmla="*/ 114570 h 236538"/>
                <a:gd name="connsiteX23" fmla="*/ 330544 w 330544"/>
                <a:gd name="connsiteY23" fmla="*/ 122271 h 236538"/>
                <a:gd name="connsiteX24" fmla="*/ 304581 w 330544"/>
                <a:gd name="connsiteY24" fmla="*/ 149225 h 236538"/>
                <a:gd name="connsiteX25" fmla="*/ 74808 w 330544"/>
                <a:gd name="connsiteY25" fmla="*/ 149225 h 236538"/>
                <a:gd name="connsiteX26" fmla="*/ 67019 w 330544"/>
                <a:gd name="connsiteY26" fmla="*/ 141524 h 236538"/>
                <a:gd name="connsiteX27" fmla="*/ 74808 w 330544"/>
                <a:gd name="connsiteY27" fmla="*/ 133823 h 236538"/>
                <a:gd name="connsiteX28" fmla="*/ 77404 w 330544"/>
                <a:gd name="connsiteY28" fmla="*/ 133823 h 236538"/>
                <a:gd name="connsiteX29" fmla="*/ 77404 w 330544"/>
                <a:gd name="connsiteY29" fmla="*/ 104302 h 236538"/>
                <a:gd name="connsiteX30" fmla="*/ 74808 w 330544"/>
                <a:gd name="connsiteY30" fmla="*/ 104302 h 236538"/>
                <a:gd name="connsiteX31" fmla="*/ 67019 w 330544"/>
                <a:gd name="connsiteY31" fmla="*/ 96601 h 236538"/>
                <a:gd name="connsiteX32" fmla="*/ 74808 w 330544"/>
                <a:gd name="connsiteY32" fmla="*/ 88900 h 236538"/>
                <a:gd name="connsiteX33" fmla="*/ 25972 w 330544"/>
                <a:gd name="connsiteY33" fmla="*/ 0 h 236538"/>
                <a:gd name="connsiteX34" fmla="*/ 308482 w 330544"/>
                <a:gd name="connsiteY34" fmla="*/ 0 h 236538"/>
                <a:gd name="connsiteX35" fmla="*/ 316257 w 330544"/>
                <a:gd name="connsiteY35" fmla="*/ 7758 h 236538"/>
                <a:gd name="connsiteX36" fmla="*/ 308482 w 330544"/>
                <a:gd name="connsiteY36" fmla="*/ 15517 h 236538"/>
                <a:gd name="connsiteX37" fmla="*/ 252757 w 330544"/>
                <a:gd name="connsiteY37" fmla="*/ 15517 h 236538"/>
                <a:gd name="connsiteX38" fmla="*/ 252757 w 330544"/>
                <a:gd name="connsiteY38" fmla="*/ 69825 h 236538"/>
                <a:gd name="connsiteX39" fmla="*/ 244982 w 330544"/>
                <a:gd name="connsiteY39" fmla="*/ 76290 h 236538"/>
                <a:gd name="connsiteX40" fmla="*/ 89472 w 330544"/>
                <a:gd name="connsiteY40" fmla="*/ 76290 h 236538"/>
                <a:gd name="connsiteX41" fmla="*/ 81696 w 330544"/>
                <a:gd name="connsiteY41" fmla="*/ 69825 h 236538"/>
                <a:gd name="connsiteX42" fmla="*/ 81696 w 330544"/>
                <a:gd name="connsiteY42" fmla="*/ 15517 h 236538"/>
                <a:gd name="connsiteX43" fmla="*/ 33747 w 330544"/>
                <a:gd name="connsiteY43" fmla="*/ 15517 h 236538"/>
                <a:gd name="connsiteX44" fmla="*/ 33747 w 330544"/>
                <a:gd name="connsiteY44" fmla="*/ 107323 h 236538"/>
                <a:gd name="connsiteX45" fmla="*/ 51890 w 330544"/>
                <a:gd name="connsiteY45" fmla="*/ 134477 h 236538"/>
                <a:gd name="connsiteX46" fmla="*/ 50594 w 330544"/>
                <a:gd name="connsiteY46" fmla="*/ 144822 h 236538"/>
                <a:gd name="connsiteX47" fmla="*/ 40227 w 330544"/>
                <a:gd name="connsiteY47" fmla="*/ 143529 h 236538"/>
                <a:gd name="connsiteX48" fmla="*/ 33747 w 330544"/>
                <a:gd name="connsiteY48" fmla="*/ 134477 h 236538"/>
                <a:gd name="connsiteX49" fmla="*/ 33747 w 330544"/>
                <a:gd name="connsiteY49" fmla="*/ 152580 h 236538"/>
                <a:gd name="connsiteX50" fmla="*/ 25972 w 330544"/>
                <a:gd name="connsiteY50" fmla="*/ 160338 h 236538"/>
                <a:gd name="connsiteX51" fmla="*/ 18196 w 330544"/>
                <a:gd name="connsiteY51" fmla="*/ 152580 h 236538"/>
                <a:gd name="connsiteX52" fmla="*/ 18196 w 330544"/>
                <a:gd name="connsiteY52" fmla="*/ 138356 h 236538"/>
                <a:gd name="connsiteX53" fmla="*/ 14308 w 330544"/>
                <a:gd name="connsiteY53" fmla="*/ 146115 h 236538"/>
                <a:gd name="connsiteX54" fmla="*/ 7829 w 330544"/>
                <a:gd name="connsiteY54" fmla="*/ 149994 h 236538"/>
                <a:gd name="connsiteX55" fmla="*/ 3941 w 330544"/>
                <a:gd name="connsiteY55" fmla="*/ 148701 h 236538"/>
                <a:gd name="connsiteX56" fmla="*/ 1349 w 330544"/>
                <a:gd name="connsiteY56" fmla="*/ 138356 h 236538"/>
                <a:gd name="connsiteX57" fmla="*/ 18196 w 330544"/>
                <a:gd name="connsiteY57" fmla="*/ 107323 h 236538"/>
                <a:gd name="connsiteX58" fmla="*/ 18196 w 330544"/>
                <a:gd name="connsiteY58" fmla="*/ 7758 h 236538"/>
                <a:gd name="connsiteX59" fmla="*/ 25972 w 330544"/>
                <a:gd name="connsiteY59"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0544" h="236538">
                  <a:moveTo>
                    <a:pt x="71046" y="161925"/>
                  </a:moveTo>
                  <a:cubicBezTo>
                    <a:pt x="289130" y="161925"/>
                    <a:pt x="289130" y="161925"/>
                    <a:pt x="289130" y="161925"/>
                  </a:cubicBezTo>
                  <a:cubicBezTo>
                    <a:pt x="293024" y="161925"/>
                    <a:pt x="295620" y="165784"/>
                    <a:pt x="295620" y="169644"/>
                  </a:cubicBezTo>
                  <a:cubicBezTo>
                    <a:pt x="295620" y="173503"/>
                    <a:pt x="293024" y="177362"/>
                    <a:pt x="289130" y="177362"/>
                  </a:cubicBezTo>
                  <a:lnTo>
                    <a:pt x="282639" y="177362"/>
                  </a:lnTo>
                  <a:cubicBezTo>
                    <a:pt x="282639" y="222387"/>
                    <a:pt x="282639" y="222387"/>
                    <a:pt x="282639" y="222387"/>
                  </a:cubicBezTo>
                  <a:cubicBezTo>
                    <a:pt x="289130" y="222387"/>
                    <a:pt x="289130" y="222387"/>
                    <a:pt x="289130" y="222387"/>
                  </a:cubicBezTo>
                  <a:cubicBezTo>
                    <a:pt x="293024" y="222387"/>
                    <a:pt x="295620" y="224960"/>
                    <a:pt x="295620" y="230106"/>
                  </a:cubicBezTo>
                  <a:cubicBezTo>
                    <a:pt x="295620" y="233965"/>
                    <a:pt x="293024" y="236538"/>
                    <a:pt x="289130" y="236538"/>
                  </a:cubicBezTo>
                  <a:cubicBezTo>
                    <a:pt x="71046" y="236538"/>
                    <a:pt x="71046" y="236538"/>
                    <a:pt x="71046" y="236538"/>
                  </a:cubicBezTo>
                  <a:cubicBezTo>
                    <a:pt x="56767" y="236538"/>
                    <a:pt x="46382" y="226247"/>
                    <a:pt x="46382" y="213382"/>
                  </a:cubicBezTo>
                  <a:cubicBezTo>
                    <a:pt x="46382" y="186367"/>
                    <a:pt x="46382" y="186367"/>
                    <a:pt x="46382" y="186367"/>
                  </a:cubicBezTo>
                  <a:cubicBezTo>
                    <a:pt x="46382" y="172217"/>
                    <a:pt x="56767" y="161925"/>
                    <a:pt x="71046" y="161925"/>
                  </a:cubicBezTo>
                  <a:close/>
                  <a:moveTo>
                    <a:pt x="94007" y="104775"/>
                  </a:moveTo>
                  <a:cubicBezTo>
                    <a:pt x="94007" y="134938"/>
                    <a:pt x="94007" y="134938"/>
                    <a:pt x="94007" y="134938"/>
                  </a:cubicBezTo>
                  <a:cubicBezTo>
                    <a:pt x="304347" y="134938"/>
                    <a:pt x="304347" y="134938"/>
                    <a:pt x="304347" y="134938"/>
                  </a:cubicBezTo>
                  <a:cubicBezTo>
                    <a:pt x="310799" y="134938"/>
                    <a:pt x="314670" y="129692"/>
                    <a:pt x="314670" y="123135"/>
                  </a:cubicBezTo>
                  <a:lnTo>
                    <a:pt x="314670" y="115267"/>
                  </a:lnTo>
                  <a:cubicBezTo>
                    <a:pt x="314670" y="108709"/>
                    <a:pt x="310799" y="104775"/>
                    <a:pt x="304347" y="104775"/>
                  </a:cubicBezTo>
                  <a:cubicBezTo>
                    <a:pt x="94007" y="104775"/>
                    <a:pt x="94007" y="104775"/>
                    <a:pt x="94007" y="104775"/>
                  </a:cubicBezTo>
                  <a:close/>
                  <a:moveTo>
                    <a:pt x="74808" y="88900"/>
                  </a:moveTo>
                  <a:cubicBezTo>
                    <a:pt x="304581" y="88900"/>
                    <a:pt x="304581" y="88900"/>
                    <a:pt x="304581" y="88900"/>
                  </a:cubicBezTo>
                  <a:cubicBezTo>
                    <a:pt x="318861" y="88900"/>
                    <a:pt x="330544" y="100452"/>
                    <a:pt x="330544" y="114570"/>
                  </a:cubicBezTo>
                  <a:cubicBezTo>
                    <a:pt x="330544" y="122271"/>
                    <a:pt x="330544" y="122271"/>
                    <a:pt x="330544" y="122271"/>
                  </a:cubicBezTo>
                  <a:cubicBezTo>
                    <a:pt x="330544" y="137674"/>
                    <a:pt x="318861" y="149225"/>
                    <a:pt x="304581" y="149225"/>
                  </a:cubicBezTo>
                  <a:cubicBezTo>
                    <a:pt x="74808" y="149225"/>
                    <a:pt x="74808" y="149225"/>
                    <a:pt x="74808" y="149225"/>
                  </a:cubicBezTo>
                  <a:cubicBezTo>
                    <a:pt x="70914" y="149225"/>
                    <a:pt x="67019" y="145375"/>
                    <a:pt x="67019" y="141524"/>
                  </a:cubicBezTo>
                  <a:cubicBezTo>
                    <a:pt x="67019" y="136390"/>
                    <a:pt x="70914" y="133823"/>
                    <a:pt x="74808" y="133823"/>
                  </a:cubicBezTo>
                  <a:cubicBezTo>
                    <a:pt x="77404" y="133823"/>
                    <a:pt x="77404" y="133823"/>
                    <a:pt x="77404" y="133823"/>
                  </a:cubicBezTo>
                  <a:cubicBezTo>
                    <a:pt x="77404" y="104302"/>
                    <a:pt x="77404" y="104302"/>
                    <a:pt x="77404" y="104302"/>
                  </a:cubicBezTo>
                  <a:cubicBezTo>
                    <a:pt x="74808" y="104302"/>
                    <a:pt x="74808" y="104302"/>
                    <a:pt x="74808" y="104302"/>
                  </a:cubicBezTo>
                  <a:cubicBezTo>
                    <a:pt x="70914" y="104302"/>
                    <a:pt x="67019" y="100452"/>
                    <a:pt x="67019" y="96601"/>
                  </a:cubicBezTo>
                  <a:cubicBezTo>
                    <a:pt x="67019" y="92751"/>
                    <a:pt x="70914" y="88900"/>
                    <a:pt x="74808" y="88900"/>
                  </a:cubicBezTo>
                  <a:close/>
                  <a:moveTo>
                    <a:pt x="25972" y="0"/>
                  </a:moveTo>
                  <a:cubicBezTo>
                    <a:pt x="25972" y="0"/>
                    <a:pt x="25972" y="0"/>
                    <a:pt x="308482" y="0"/>
                  </a:cubicBezTo>
                  <a:cubicBezTo>
                    <a:pt x="312369" y="0"/>
                    <a:pt x="316257" y="3879"/>
                    <a:pt x="316257" y="7758"/>
                  </a:cubicBezTo>
                  <a:cubicBezTo>
                    <a:pt x="316257" y="11638"/>
                    <a:pt x="312369" y="15517"/>
                    <a:pt x="308482" y="15517"/>
                  </a:cubicBezTo>
                  <a:cubicBezTo>
                    <a:pt x="308482" y="15517"/>
                    <a:pt x="308482" y="15517"/>
                    <a:pt x="252757" y="15517"/>
                  </a:cubicBezTo>
                  <a:cubicBezTo>
                    <a:pt x="252757" y="15517"/>
                    <a:pt x="252757" y="15517"/>
                    <a:pt x="252757" y="69825"/>
                  </a:cubicBezTo>
                  <a:cubicBezTo>
                    <a:pt x="252757" y="73704"/>
                    <a:pt x="248869" y="76290"/>
                    <a:pt x="244982" y="76290"/>
                  </a:cubicBezTo>
                  <a:cubicBezTo>
                    <a:pt x="244982" y="76290"/>
                    <a:pt x="244982" y="76290"/>
                    <a:pt x="89472" y="76290"/>
                  </a:cubicBezTo>
                  <a:cubicBezTo>
                    <a:pt x="84288" y="76290"/>
                    <a:pt x="81696" y="73704"/>
                    <a:pt x="81696" y="69825"/>
                  </a:cubicBezTo>
                  <a:cubicBezTo>
                    <a:pt x="81696" y="69825"/>
                    <a:pt x="81696" y="69825"/>
                    <a:pt x="81696" y="15517"/>
                  </a:cubicBezTo>
                  <a:cubicBezTo>
                    <a:pt x="81696" y="15517"/>
                    <a:pt x="81696" y="15517"/>
                    <a:pt x="33747" y="15517"/>
                  </a:cubicBezTo>
                  <a:cubicBezTo>
                    <a:pt x="33747" y="15517"/>
                    <a:pt x="33747" y="15517"/>
                    <a:pt x="33747" y="107323"/>
                  </a:cubicBezTo>
                  <a:cubicBezTo>
                    <a:pt x="33747" y="107323"/>
                    <a:pt x="33747" y="107323"/>
                    <a:pt x="51890" y="134477"/>
                  </a:cubicBezTo>
                  <a:cubicBezTo>
                    <a:pt x="54482" y="138356"/>
                    <a:pt x="54482" y="142235"/>
                    <a:pt x="50594" y="144822"/>
                  </a:cubicBezTo>
                  <a:cubicBezTo>
                    <a:pt x="46706" y="147408"/>
                    <a:pt x="42818" y="146115"/>
                    <a:pt x="40227" y="143529"/>
                  </a:cubicBezTo>
                  <a:cubicBezTo>
                    <a:pt x="40227" y="143529"/>
                    <a:pt x="40227" y="143529"/>
                    <a:pt x="33747" y="134477"/>
                  </a:cubicBezTo>
                  <a:cubicBezTo>
                    <a:pt x="33747" y="134477"/>
                    <a:pt x="33747" y="134477"/>
                    <a:pt x="33747" y="152580"/>
                  </a:cubicBezTo>
                  <a:cubicBezTo>
                    <a:pt x="33747" y="157752"/>
                    <a:pt x="29859" y="160338"/>
                    <a:pt x="25972" y="160338"/>
                  </a:cubicBezTo>
                  <a:cubicBezTo>
                    <a:pt x="22084" y="160338"/>
                    <a:pt x="18196" y="157752"/>
                    <a:pt x="18196" y="152580"/>
                  </a:cubicBezTo>
                  <a:cubicBezTo>
                    <a:pt x="18196" y="152580"/>
                    <a:pt x="18196" y="152580"/>
                    <a:pt x="18196" y="138356"/>
                  </a:cubicBezTo>
                  <a:cubicBezTo>
                    <a:pt x="18196" y="138356"/>
                    <a:pt x="18196" y="138356"/>
                    <a:pt x="14308" y="146115"/>
                  </a:cubicBezTo>
                  <a:cubicBezTo>
                    <a:pt x="13012" y="147408"/>
                    <a:pt x="10421" y="149994"/>
                    <a:pt x="7829" y="149994"/>
                  </a:cubicBezTo>
                  <a:cubicBezTo>
                    <a:pt x="6533" y="149994"/>
                    <a:pt x="5237" y="148701"/>
                    <a:pt x="3941" y="148701"/>
                  </a:cubicBezTo>
                  <a:cubicBezTo>
                    <a:pt x="53" y="146115"/>
                    <a:pt x="-1243" y="142235"/>
                    <a:pt x="1349" y="138356"/>
                  </a:cubicBezTo>
                  <a:cubicBezTo>
                    <a:pt x="1349" y="138356"/>
                    <a:pt x="1349" y="138356"/>
                    <a:pt x="18196" y="107323"/>
                  </a:cubicBezTo>
                  <a:cubicBezTo>
                    <a:pt x="18196" y="107323"/>
                    <a:pt x="18196" y="107323"/>
                    <a:pt x="18196" y="7758"/>
                  </a:cubicBezTo>
                  <a:cubicBezTo>
                    <a:pt x="18196" y="3879"/>
                    <a:pt x="22084" y="0"/>
                    <a:pt x="2597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47" name="矩形 246"/>
            <p:cNvSpPr/>
            <p:nvPr/>
          </p:nvSpPr>
          <p:spPr>
            <a:xfrm>
              <a:off x="2540792" y="5123639"/>
              <a:ext cx="1750573" cy="39613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姓名</a:t>
              </a:r>
              <a:r>
                <a:rPr kumimoji="0" lang="zh-CN" altLang="en-US" sz="1600" b="0" i="0" u="none" strike="noStrike" kern="1200" cap="none" spc="0" normalizeH="0" baseline="0" noProof="0" dirty="0" smtClean="0">
                  <a:ln>
                    <a:noFill/>
                  </a:ln>
                  <a:solidFill>
                    <a:srgbClr val="000000">
                      <a:lumMod val="65000"/>
                      <a:lumOff val="35000"/>
                    </a:srgbClr>
                  </a:solidFill>
                  <a:effectLst/>
                  <a:uLnTx/>
                  <a:uFillTx/>
                  <a:latin typeface="Arial" panose="020B0604020202020204"/>
                  <a:ea typeface="微软雅黑" panose="020B0503020204020204" charset="-122"/>
                  <a:cs typeface="+mn-cs"/>
                </a:rPr>
                <a:t>：</a:t>
              </a:r>
              <a:r>
                <a:rPr kumimoji="0" lang="en-US" altLang="zh-CN" sz="1600" b="0" i="0" u="none" strike="noStrike" kern="1200" cap="none" spc="0" normalizeH="0" baseline="0" noProof="0" dirty="0" smtClean="0">
                  <a:ln>
                    <a:noFill/>
                  </a:ln>
                  <a:solidFill>
                    <a:srgbClr val="000000">
                      <a:lumMod val="65000"/>
                      <a:lumOff val="35000"/>
                    </a:srgbClr>
                  </a:solidFill>
                  <a:effectLst/>
                  <a:uLnTx/>
                  <a:uFillTx/>
                  <a:latin typeface="Arial" panose="020B0604020202020204"/>
                  <a:ea typeface="微软雅黑" panose="020B0503020204020204" charset="-122"/>
                  <a:cs typeface="+mn-cs"/>
                </a:rPr>
                <a:t>1PPT</a:t>
              </a: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endParaRPr>
            </a:p>
          </p:txBody>
        </p:sp>
      </p:grpSp>
      <p:grpSp>
        <p:nvGrpSpPr>
          <p:cNvPr id="272" name="组合 271"/>
          <p:cNvGrpSpPr/>
          <p:nvPr/>
        </p:nvGrpSpPr>
        <p:grpSpPr>
          <a:xfrm>
            <a:off x="4470389" y="5123639"/>
            <a:ext cx="2181912" cy="362343"/>
            <a:chOff x="4206221" y="5123639"/>
            <a:chExt cx="2181912" cy="362343"/>
          </a:xfrm>
        </p:grpSpPr>
        <p:sp>
          <p:nvSpPr>
            <p:cNvPr id="268" name="椭圆 252"/>
            <p:cNvSpPr/>
            <p:nvPr/>
          </p:nvSpPr>
          <p:spPr>
            <a:xfrm>
              <a:off x="4206221" y="5123640"/>
              <a:ext cx="331460" cy="357220"/>
            </a:xfrm>
            <a:custGeom>
              <a:avLst/>
              <a:gdLst>
                <a:gd name="connsiteX0" fmla="*/ 36357 w 306388"/>
                <a:gd name="connsiteY0" fmla="*/ 223837 h 330200"/>
                <a:gd name="connsiteX1" fmla="*/ 14287 w 306388"/>
                <a:gd name="connsiteY1" fmla="*/ 320675 h 330200"/>
                <a:gd name="connsiteX2" fmla="*/ 292100 w 306388"/>
                <a:gd name="connsiteY2" fmla="*/ 320675 h 330200"/>
                <a:gd name="connsiteX3" fmla="*/ 270031 w 306388"/>
                <a:gd name="connsiteY3" fmla="*/ 223837 h 330200"/>
                <a:gd name="connsiteX4" fmla="*/ 249260 w 306388"/>
                <a:gd name="connsiteY4" fmla="*/ 223837 h 330200"/>
                <a:gd name="connsiteX5" fmla="*/ 223296 w 306388"/>
                <a:gd name="connsiteY5" fmla="*/ 250952 h 330200"/>
                <a:gd name="connsiteX6" fmla="*/ 223296 w 306388"/>
                <a:gd name="connsiteY6" fmla="*/ 281940 h 330200"/>
                <a:gd name="connsiteX7" fmla="*/ 164877 w 306388"/>
                <a:gd name="connsiteY7" fmla="*/ 287105 h 330200"/>
                <a:gd name="connsiteX8" fmla="*/ 160983 w 306388"/>
                <a:gd name="connsiteY8" fmla="*/ 287105 h 330200"/>
                <a:gd name="connsiteX9" fmla="*/ 157088 w 306388"/>
                <a:gd name="connsiteY9" fmla="*/ 287105 h 330200"/>
                <a:gd name="connsiteX10" fmla="*/ 98670 w 306388"/>
                <a:gd name="connsiteY10" fmla="*/ 281940 h 330200"/>
                <a:gd name="connsiteX11" fmla="*/ 98670 w 306388"/>
                <a:gd name="connsiteY11" fmla="*/ 244496 h 330200"/>
                <a:gd name="connsiteX12" fmla="*/ 83091 w 306388"/>
                <a:gd name="connsiteY12" fmla="*/ 223837 h 330200"/>
                <a:gd name="connsiteX13" fmla="*/ 36357 w 306388"/>
                <a:gd name="connsiteY13" fmla="*/ 223837 h 330200"/>
                <a:gd name="connsiteX14" fmla="*/ 222250 w 306388"/>
                <a:gd name="connsiteY14" fmla="*/ 190500 h 330200"/>
                <a:gd name="connsiteX15" fmla="*/ 222250 w 306388"/>
                <a:gd name="connsiteY15" fmla="*/ 212725 h 330200"/>
                <a:gd name="connsiteX16" fmla="*/ 227013 w 306388"/>
                <a:gd name="connsiteY16" fmla="*/ 212725 h 330200"/>
                <a:gd name="connsiteX17" fmla="*/ 228600 w 306388"/>
                <a:gd name="connsiteY17" fmla="*/ 202266 h 330200"/>
                <a:gd name="connsiteX18" fmla="*/ 222250 w 306388"/>
                <a:gd name="connsiteY18" fmla="*/ 190500 h 330200"/>
                <a:gd name="connsiteX19" fmla="*/ 217488 w 306388"/>
                <a:gd name="connsiteY19" fmla="*/ 187325 h 330200"/>
                <a:gd name="connsiteX20" fmla="*/ 165100 w 306388"/>
                <a:gd name="connsiteY20" fmla="*/ 192087 h 330200"/>
                <a:gd name="connsiteX21" fmla="*/ 165100 w 306388"/>
                <a:gd name="connsiteY21" fmla="*/ 280988 h 330200"/>
                <a:gd name="connsiteX22" fmla="*/ 217488 w 306388"/>
                <a:gd name="connsiteY22" fmla="*/ 277813 h 330200"/>
                <a:gd name="connsiteX23" fmla="*/ 103187 w 306388"/>
                <a:gd name="connsiteY23" fmla="*/ 187325 h 330200"/>
                <a:gd name="connsiteX24" fmla="*/ 103187 w 306388"/>
                <a:gd name="connsiteY24" fmla="*/ 277813 h 330200"/>
                <a:gd name="connsiteX25" fmla="*/ 157162 w 306388"/>
                <a:gd name="connsiteY25" fmla="*/ 280988 h 330200"/>
                <a:gd name="connsiteX26" fmla="*/ 157162 w 306388"/>
                <a:gd name="connsiteY26" fmla="*/ 192087 h 330200"/>
                <a:gd name="connsiteX27" fmla="*/ 117929 w 306388"/>
                <a:gd name="connsiteY27" fmla="*/ 176212 h 330200"/>
                <a:gd name="connsiteX28" fmla="*/ 111125 w 306388"/>
                <a:gd name="connsiteY28" fmla="*/ 184150 h 330200"/>
                <a:gd name="connsiteX29" fmla="*/ 120650 w 306388"/>
                <a:gd name="connsiteY29" fmla="*/ 184150 h 330200"/>
                <a:gd name="connsiteX30" fmla="*/ 117929 w 306388"/>
                <a:gd name="connsiteY30" fmla="*/ 176212 h 330200"/>
                <a:gd name="connsiteX31" fmla="*/ 202407 w 306388"/>
                <a:gd name="connsiteY31" fmla="*/ 171450 h 330200"/>
                <a:gd name="connsiteX32" fmla="*/ 200025 w 306388"/>
                <a:gd name="connsiteY32" fmla="*/ 184150 h 330200"/>
                <a:gd name="connsiteX33" fmla="*/ 214313 w 306388"/>
                <a:gd name="connsiteY33" fmla="*/ 182739 h 330200"/>
                <a:gd name="connsiteX34" fmla="*/ 202407 w 306388"/>
                <a:gd name="connsiteY34" fmla="*/ 171450 h 330200"/>
                <a:gd name="connsiteX35" fmla="*/ 176138 w 306388"/>
                <a:gd name="connsiteY35" fmla="*/ 33337 h 330200"/>
                <a:gd name="connsiteX36" fmla="*/ 106362 w 306388"/>
                <a:gd name="connsiteY36" fmla="*/ 56601 h 330200"/>
                <a:gd name="connsiteX37" fmla="*/ 106362 w 306388"/>
                <a:gd name="connsiteY37" fmla="*/ 61771 h 330200"/>
                <a:gd name="connsiteX38" fmla="*/ 145127 w 306388"/>
                <a:gd name="connsiteY38" fmla="*/ 114763 h 330200"/>
                <a:gd name="connsiteX39" fmla="*/ 145127 w 306388"/>
                <a:gd name="connsiteY39" fmla="*/ 136735 h 330200"/>
                <a:gd name="connsiteX40" fmla="*/ 139958 w 306388"/>
                <a:gd name="connsiteY40" fmla="*/ 138027 h 330200"/>
                <a:gd name="connsiteX41" fmla="*/ 161925 w 306388"/>
                <a:gd name="connsiteY41" fmla="*/ 179387 h 330200"/>
                <a:gd name="connsiteX42" fmla="*/ 183891 w 306388"/>
                <a:gd name="connsiteY42" fmla="*/ 139320 h 330200"/>
                <a:gd name="connsiteX43" fmla="*/ 176138 w 306388"/>
                <a:gd name="connsiteY43" fmla="*/ 135443 h 330200"/>
                <a:gd name="connsiteX44" fmla="*/ 176138 w 306388"/>
                <a:gd name="connsiteY44" fmla="*/ 116055 h 330200"/>
                <a:gd name="connsiteX45" fmla="*/ 217487 w 306388"/>
                <a:gd name="connsiteY45" fmla="*/ 68234 h 330200"/>
                <a:gd name="connsiteX46" fmla="*/ 176138 w 306388"/>
                <a:gd name="connsiteY46" fmla="*/ 33337 h 330200"/>
                <a:gd name="connsiteX47" fmla="*/ 160984 w 306388"/>
                <a:gd name="connsiteY47" fmla="*/ 0 h 330200"/>
                <a:gd name="connsiteX48" fmla="*/ 227195 w 306388"/>
                <a:gd name="connsiteY48" fmla="*/ 101897 h 330200"/>
                <a:gd name="connsiteX49" fmla="*/ 223300 w 306388"/>
                <a:gd name="connsiteY49" fmla="*/ 139303 h 330200"/>
                <a:gd name="connsiteX50" fmla="*/ 249265 w 306388"/>
                <a:gd name="connsiteY50" fmla="*/ 197346 h 330200"/>
                <a:gd name="connsiteX51" fmla="*/ 250563 w 306388"/>
                <a:gd name="connsiteY51" fmla="*/ 212824 h 330200"/>
                <a:gd name="connsiteX52" fmla="*/ 277827 w 306388"/>
                <a:gd name="connsiteY52" fmla="*/ 212824 h 330200"/>
                <a:gd name="connsiteX53" fmla="*/ 306388 w 306388"/>
                <a:gd name="connsiteY53" fmla="*/ 330200 h 330200"/>
                <a:gd name="connsiteX54" fmla="*/ 0 w 306388"/>
                <a:gd name="connsiteY54" fmla="*/ 330200 h 330200"/>
                <a:gd name="connsiteX55" fmla="*/ 28562 w 306388"/>
                <a:gd name="connsiteY55" fmla="*/ 212824 h 330200"/>
                <a:gd name="connsiteX56" fmla="*/ 77896 w 306388"/>
                <a:gd name="connsiteY56" fmla="*/ 212824 h 330200"/>
                <a:gd name="connsiteX57" fmla="*/ 77896 w 306388"/>
                <a:gd name="connsiteY57" fmla="*/ 188317 h 330200"/>
                <a:gd name="connsiteX58" fmla="*/ 97369 w 306388"/>
                <a:gd name="connsiteY58" fmla="*/ 148332 h 330200"/>
                <a:gd name="connsiteX59" fmla="*/ 92176 w 306388"/>
                <a:gd name="connsiteY59" fmla="*/ 64492 h 330200"/>
                <a:gd name="connsiteX60" fmla="*/ 160984 w 306388"/>
                <a:gd name="connsiteY6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06388" h="330200">
                  <a:moveTo>
                    <a:pt x="36357" y="223837"/>
                  </a:moveTo>
                  <a:lnTo>
                    <a:pt x="14287" y="320675"/>
                  </a:lnTo>
                  <a:cubicBezTo>
                    <a:pt x="14287" y="320675"/>
                    <a:pt x="14287" y="320675"/>
                    <a:pt x="292100" y="320675"/>
                  </a:cubicBezTo>
                  <a:cubicBezTo>
                    <a:pt x="292100" y="320675"/>
                    <a:pt x="292100" y="320675"/>
                    <a:pt x="270031" y="223837"/>
                  </a:cubicBezTo>
                  <a:cubicBezTo>
                    <a:pt x="270031" y="223837"/>
                    <a:pt x="270031" y="223837"/>
                    <a:pt x="249260" y="223837"/>
                  </a:cubicBezTo>
                  <a:cubicBezTo>
                    <a:pt x="244067" y="238040"/>
                    <a:pt x="232383" y="245787"/>
                    <a:pt x="223296" y="250952"/>
                  </a:cubicBezTo>
                  <a:cubicBezTo>
                    <a:pt x="223296" y="250952"/>
                    <a:pt x="223296" y="250952"/>
                    <a:pt x="223296" y="281940"/>
                  </a:cubicBezTo>
                  <a:cubicBezTo>
                    <a:pt x="223296" y="281940"/>
                    <a:pt x="223296" y="281940"/>
                    <a:pt x="164877" y="287105"/>
                  </a:cubicBezTo>
                  <a:cubicBezTo>
                    <a:pt x="164877" y="287105"/>
                    <a:pt x="164877" y="287105"/>
                    <a:pt x="160983" y="287105"/>
                  </a:cubicBezTo>
                  <a:cubicBezTo>
                    <a:pt x="160983" y="287105"/>
                    <a:pt x="160983" y="287105"/>
                    <a:pt x="157088" y="287105"/>
                  </a:cubicBezTo>
                  <a:cubicBezTo>
                    <a:pt x="157088" y="287105"/>
                    <a:pt x="157088" y="287105"/>
                    <a:pt x="98670" y="281940"/>
                  </a:cubicBezTo>
                  <a:cubicBezTo>
                    <a:pt x="98670" y="281940"/>
                    <a:pt x="98670" y="281940"/>
                    <a:pt x="98670" y="244496"/>
                  </a:cubicBezTo>
                  <a:cubicBezTo>
                    <a:pt x="93477" y="238040"/>
                    <a:pt x="86986" y="231584"/>
                    <a:pt x="83091" y="223837"/>
                  </a:cubicBezTo>
                  <a:cubicBezTo>
                    <a:pt x="83091" y="223837"/>
                    <a:pt x="83091" y="223837"/>
                    <a:pt x="36357" y="223837"/>
                  </a:cubicBezTo>
                  <a:close/>
                  <a:moveTo>
                    <a:pt x="222250" y="190500"/>
                  </a:moveTo>
                  <a:cubicBezTo>
                    <a:pt x="222250" y="190500"/>
                    <a:pt x="222250" y="190500"/>
                    <a:pt x="222250" y="212725"/>
                  </a:cubicBezTo>
                  <a:cubicBezTo>
                    <a:pt x="222250" y="212725"/>
                    <a:pt x="222250" y="212725"/>
                    <a:pt x="227013" y="212725"/>
                  </a:cubicBezTo>
                  <a:cubicBezTo>
                    <a:pt x="228600" y="208803"/>
                    <a:pt x="228600" y="204881"/>
                    <a:pt x="228600" y="202266"/>
                  </a:cubicBezTo>
                  <a:cubicBezTo>
                    <a:pt x="227013" y="198344"/>
                    <a:pt x="225425" y="194422"/>
                    <a:pt x="222250" y="190500"/>
                  </a:cubicBezTo>
                  <a:close/>
                  <a:moveTo>
                    <a:pt x="217488" y="187325"/>
                  </a:moveTo>
                  <a:lnTo>
                    <a:pt x="165100" y="192087"/>
                  </a:lnTo>
                  <a:lnTo>
                    <a:pt x="165100" y="280988"/>
                  </a:lnTo>
                  <a:lnTo>
                    <a:pt x="217488" y="277813"/>
                  </a:lnTo>
                  <a:close/>
                  <a:moveTo>
                    <a:pt x="103187" y="187325"/>
                  </a:moveTo>
                  <a:lnTo>
                    <a:pt x="103187" y="277813"/>
                  </a:lnTo>
                  <a:lnTo>
                    <a:pt x="157162" y="280988"/>
                  </a:lnTo>
                  <a:lnTo>
                    <a:pt x="157162" y="192087"/>
                  </a:lnTo>
                  <a:close/>
                  <a:moveTo>
                    <a:pt x="117929" y="176212"/>
                  </a:moveTo>
                  <a:cubicBezTo>
                    <a:pt x="117929" y="176212"/>
                    <a:pt x="115207" y="179387"/>
                    <a:pt x="111125" y="184150"/>
                  </a:cubicBezTo>
                  <a:lnTo>
                    <a:pt x="120650" y="184150"/>
                  </a:lnTo>
                  <a:cubicBezTo>
                    <a:pt x="119290" y="182562"/>
                    <a:pt x="119290" y="179387"/>
                    <a:pt x="117929" y="176212"/>
                  </a:cubicBezTo>
                  <a:close/>
                  <a:moveTo>
                    <a:pt x="202407" y="171450"/>
                  </a:moveTo>
                  <a:cubicBezTo>
                    <a:pt x="201216" y="175683"/>
                    <a:pt x="201216" y="179916"/>
                    <a:pt x="200025" y="184150"/>
                  </a:cubicBezTo>
                  <a:lnTo>
                    <a:pt x="214313" y="182739"/>
                  </a:lnTo>
                  <a:cubicBezTo>
                    <a:pt x="208360" y="175683"/>
                    <a:pt x="202407" y="171450"/>
                    <a:pt x="202407" y="171450"/>
                  </a:cubicBezTo>
                  <a:close/>
                  <a:moveTo>
                    <a:pt x="176138" y="33337"/>
                  </a:moveTo>
                  <a:cubicBezTo>
                    <a:pt x="173554" y="50139"/>
                    <a:pt x="121868" y="55309"/>
                    <a:pt x="106362" y="56601"/>
                  </a:cubicBezTo>
                  <a:cubicBezTo>
                    <a:pt x="106362" y="57894"/>
                    <a:pt x="106362" y="60479"/>
                    <a:pt x="106362" y="61771"/>
                  </a:cubicBezTo>
                  <a:cubicBezTo>
                    <a:pt x="106362" y="87621"/>
                    <a:pt x="123160" y="108300"/>
                    <a:pt x="145127" y="114763"/>
                  </a:cubicBezTo>
                  <a:cubicBezTo>
                    <a:pt x="145127" y="114763"/>
                    <a:pt x="145127" y="114763"/>
                    <a:pt x="145127" y="136735"/>
                  </a:cubicBezTo>
                  <a:cubicBezTo>
                    <a:pt x="145127" y="136735"/>
                    <a:pt x="145127" y="136735"/>
                    <a:pt x="139958" y="138027"/>
                  </a:cubicBezTo>
                  <a:cubicBezTo>
                    <a:pt x="139958" y="138027"/>
                    <a:pt x="139958" y="138027"/>
                    <a:pt x="161925" y="179387"/>
                  </a:cubicBezTo>
                  <a:cubicBezTo>
                    <a:pt x="161925" y="179387"/>
                    <a:pt x="161925" y="179387"/>
                    <a:pt x="183891" y="139320"/>
                  </a:cubicBezTo>
                  <a:cubicBezTo>
                    <a:pt x="183891" y="139320"/>
                    <a:pt x="183891" y="139320"/>
                    <a:pt x="176138" y="135443"/>
                  </a:cubicBezTo>
                  <a:cubicBezTo>
                    <a:pt x="176138" y="135443"/>
                    <a:pt x="176138" y="135443"/>
                    <a:pt x="176138" y="116055"/>
                  </a:cubicBezTo>
                  <a:cubicBezTo>
                    <a:pt x="198105" y="109593"/>
                    <a:pt x="214903" y="91498"/>
                    <a:pt x="217487" y="68234"/>
                  </a:cubicBezTo>
                  <a:cubicBezTo>
                    <a:pt x="207150" y="65649"/>
                    <a:pt x="180015" y="42384"/>
                    <a:pt x="176138" y="33337"/>
                  </a:cubicBezTo>
                  <a:close/>
                  <a:moveTo>
                    <a:pt x="160984" y="0"/>
                  </a:moveTo>
                  <a:cubicBezTo>
                    <a:pt x="231089" y="0"/>
                    <a:pt x="227195" y="77390"/>
                    <a:pt x="227195" y="101897"/>
                  </a:cubicBezTo>
                  <a:cubicBezTo>
                    <a:pt x="225896" y="116086"/>
                    <a:pt x="224598" y="130274"/>
                    <a:pt x="223300" y="139303"/>
                  </a:cubicBezTo>
                  <a:cubicBezTo>
                    <a:pt x="223300" y="139303"/>
                    <a:pt x="242774" y="170259"/>
                    <a:pt x="249265" y="197346"/>
                  </a:cubicBezTo>
                  <a:cubicBezTo>
                    <a:pt x="250563" y="203795"/>
                    <a:pt x="250563" y="207665"/>
                    <a:pt x="250563" y="212824"/>
                  </a:cubicBezTo>
                  <a:cubicBezTo>
                    <a:pt x="250563" y="212824"/>
                    <a:pt x="250563" y="212824"/>
                    <a:pt x="277827" y="212824"/>
                  </a:cubicBezTo>
                  <a:lnTo>
                    <a:pt x="306388" y="330200"/>
                  </a:lnTo>
                  <a:cubicBezTo>
                    <a:pt x="306388" y="330200"/>
                    <a:pt x="306388" y="330200"/>
                    <a:pt x="0" y="330200"/>
                  </a:cubicBezTo>
                  <a:cubicBezTo>
                    <a:pt x="0" y="330200"/>
                    <a:pt x="0" y="330200"/>
                    <a:pt x="28562" y="212824"/>
                  </a:cubicBezTo>
                  <a:cubicBezTo>
                    <a:pt x="28562" y="212824"/>
                    <a:pt x="28562" y="212824"/>
                    <a:pt x="77896" y="212824"/>
                  </a:cubicBezTo>
                  <a:cubicBezTo>
                    <a:pt x="75299" y="205085"/>
                    <a:pt x="75299" y="197346"/>
                    <a:pt x="77896" y="188317"/>
                  </a:cubicBezTo>
                  <a:cubicBezTo>
                    <a:pt x="85685" y="167679"/>
                    <a:pt x="97369" y="148332"/>
                    <a:pt x="97369" y="148332"/>
                  </a:cubicBezTo>
                  <a:cubicBezTo>
                    <a:pt x="97369" y="148332"/>
                    <a:pt x="97369" y="148332"/>
                    <a:pt x="92176" y="64492"/>
                  </a:cubicBezTo>
                  <a:cubicBezTo>
                    <a:pt x="92176" y="64492"/>
                    <a:pt x="89580" y="0"/>
                    <a:pt x="160984"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54" name="矩形 253"/>
            <p:cNvSpPr/>
            <p:nvPr/>
          </p:nvSpPr>
          <p:spPr>
            <a:xfrm>
              <a:off x="4637560" y="5123639"/>
              <a:ext cx="1750573" cy="3623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导师：</a:t>
              </a:r>
              <a:r>
                <a:rPr kumimoji="0" lang="en-US" altLang="zh-CN"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PPT</a:t>
              </a: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endParaRPr>
            </a:p>
          </p:txBody>
        </p:sp>
      </p:grpSp>
      <p:grpSp>
        <p:nvGrpSpPr>
          <p:cNvPr id="271" name="组合 270"/>
          <p:cNvGrpSpPr/>
          <p:nvPr/>
        </p:nvGrpSpPr>
        <p:grpSpPr>
          <a:xfrm>
            <a:off x="6285225" y="5123639"/>
            <a:ext cx="2194793" cy="362343"/>
            <a:chOff x="6290108" y="5123639"/>
            <a:chExt cx="2194793" cy="362343"/>
          </a:xfrm>
        </p:grpSpPr>
        <p:sp>
          <p:nvSpPr>
            <p:cNvPr id="267" name="椭圆 255"/>
            <p:cNvSpPr/>
            <p:nvPr/>
          </p:nvSpPr>
          <p:spPr>
            <a:xfrm>
              <a:off x="6290108" y="5125349"/>
              <a:ext cx="357220" cy="35380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57" name="矩形 256"/>
            <p:cNvSpPr/>
            <p:nvPr/>
          </p:nvSpPr>
          <p:spPr>
            <a:xfrm>
              <a:off x="6734328" y="5123639"/>
              <a:ext cx="1750573" cy="3623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专业：通用</a:t>
              </a: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endParaRPr>
            </a:p>
          </p:txBody>
        </p:sp>
      </p:grpSp>
      <p:grpSp>
        <p:nvGrpSpPr>
          <p:cNvPr id="270" name="组合 269"/>
          <p:cNvGrpSpPr/>
          <p:nvPr/>
        </p:nvGrpSpPr>
        <p:grpSpPr>
          <a:xfrm>
            <a:off x="8112941" y="5123639"/>
            <a:ext cx="2194793" cy="387798"/>
            <a:chOff x="8386876" y="5123639"/>
            <a:chExt cx="2194793" cy="387798"/>
          </a:xfrm>
        </p:grpSpPr>
        <p:sp>
          <p:nvSpPr>
            <p:cNvPr id="265" name="椭圆 258"/>
            <p:cNvSpPr/>
            <p:nvPr/>
          </p:nvSpPr>
          <p:spPr>
            <a:xfrm>
              <a:off x="8386876" y="5123639"/>
              <a:ext cx="357220" cy="357220"/>
            </a:xfrm>
            <a:custGeom>
              <a:avLst/>
              <a:gdLst>
                <a:gd name="connsiteX0" fmla="*/ 169260 w 338138"/>
                <a:gd name="connsiteY0" fmla="*/ 61913 h 338138"/>
                <a:gd name="connsiteX1" fmla="*/ 179771 w 338138"/>
                <a:gd name="connsiteY1" fmla="*/ 72433 h 338138"/>
                <a:gd name="connsiteX2" fmla="*/ 179771 w 338138"/>
                <a:gd name="connsiteY2" fmla="*/ 168430 h 338138"/>
                <a:gd name="connsiteX3" fmla="*/ 231009 w 338138"/>
                <a:gd name="connsiteY3" fmla="*/ 219716 h 338138"/>
                <a:gd name="connsiteX4" fmla="*/ 231009 w 338138"/>
                <a:gd name="connsiteY4" fmla="*/ 234181 h 338138"/>
                <a:gd name="connsiteX5" fmla="*/ 216557 w 338138"/>
                <a:gd name="connsiteY5" fmla="*/ 234181 h 338138"/>
                <a:gd name="connsiteX6" fmla="*/ 161378 w 338138"/>
                <a:gd name="connsiteY6" fmla="*/ 178950 h 338138"/>
                <a:gd name="connsiteX7" fmla="*/ 158750 w 338138"/>
                <a:gd name="connsiteY7" fmla="*/ 171060 h 338138"/>
                <a:gd name="connsiteX8" fmla="*/ 158750 w 338138"/>
                <a:gd name="connsiteY8" fmla="*/ 169745 h 338138"/>
                <a:gd name="connsiteX9" fmla="*/ 158750 w 338138"/>
                <a:gd name="connsiteY9" fmla="*/ 72433 h 338138"/>
                <a:gd name="connsiteX10" fmla="*/ 169260 w 338138"/>
                <a:gd name="connsiteY10" fmla="*/ 61913 h 338138"/>
                <a:gd name="connsiteX11" fmla="*/ 169863 w 338138"/>
                <a:gd name="connsiteY11" fmla="*/ 20638 h 338138"/>
                <a:gd name="connsiteX12" fmla="*/ 96044 w 338138"/>
                <a:gd name="connsiteY12" fmla="*/ 41655 h 338138"/>
                <a:gd name="connsiteX13" fmla="*/ 41998 w 338138"/>
                <a:gd name="connsiteY13" fmla="*/ 95511 h 338138"/>
                <a:gd name="connsiteX14" fmla="*/ 22225 w 338138"/>
                <a:gd name="connsiteY14" fmla="*/ 169070 h 338138"/>
                <a:gd name="connsiteX15" fmla="*/ 32770 w 338138"/>
                <a:gd name="connsiteY15" fmla="*/ 226866 h 338138"/>
                <a:gd name="connsiteX16" fmla="*/ 64407 w 338138"/>
                <a:gd name="connsiteY16" fmla="*/ 274154 h 338138"/>
                <a:gd name="connsiteX17" fmla="*/ 111862 w 338138"/>
                <a:gd name="connsiteY17" fmla="*/ 305679 h 338138"/>
                <a:gd name="connsiteX18" fmla="*/ 169863 w 338138"/>
                <a:gd name="connsiteY18" fmla="*/ 317501 h 338138"/>
                <a:gd name="connsiteX19" fmla="*/ 243681 w 338138"/>
                <a:gd name="connsiteY19" fmla="*/ 296484 h 338138"/>
                <a:gd name="connsiteX20" fmla="*/ 297727 w 338138"/>
                <a:gd name="connsiteY20" fmla="*/ 242629 h 338138"/>
                <a:gd name="connsiteX21" fmla="*/ 317500 w 338138"/>
                <a:gd name="connsiteY21" fmla="*/ 169070 h 338138"/>
                <a:gd name="connsiteX22" fmla="*/ 297727 w 338138"/>
                <a:gd name="connsiteY22" fmla="*/ 95511 h 338138"/>
                <a:gd name="connsiteX23" fmla="*/ 243681 w 338138"/>
                <a:gd name="connsiteY23" fmla="*/ 41655 h 338138"/>
                <a:gd name="connsiteX24" fmla="*/ 169863 w 338138"/>
                <a:gd name="connsiteY24" fmla="*/ 20638 h 338138"/>
                <a:gd name="connsiteX25" fmla="*/ 169069 w 338138"/>
                <a:gd name="connsiteY25" fmla="*/ 0 h 338138"/>
                <a:gd name="connsiteX26" fmla="*/ 235112 w 338138"/>
                <a:gd name="connsiteY26" fmla="*/ 13208 h 338138"/>
                <a:gd name="connsiteX27" fmla="*/ 324930 w 338138"/>
                <a:gd name="connsiteY27" fmla="*/ 103027 h 338138"/>
                <a:gd name="connsiteX28" fmla="*/ 338138 w 338138"/>
                <a:gd name="connsiteY28" fmla="*/ 169069 h 338138"/>
                <a:gd name="connsiteX29" fmla="*/ 324930 w 338138"/>
                <a:gd name="connsiteY29" fmla="*/ 235112 h 338138"/>
                <a:gd name="connsiteX30" fmla="*/ 235112 w 338138"/>
                <a:gd name="connsiteY30" fmla="*/ 324930 h 338138"/>
                <a:gd name="connsiteX31" fmla="*/ 169069 w 338138"/>
                <a:gd name="connsiteY31" fmla="*/ 338138 h 338138"/>
                <a:gd name="connsiteX32" fmla="*/ 103026 w 338138"/>
                <a:gd name="connsiteY32" fmla="*/ 324930 h 338138"/>
                <a:gd name="connsiteX33" fmla="*/ 13208 w 338138"/>
                <a:gd name="connsiteY33" fmla="*/ 235112 h 338138"/>
                <a:gd name="connsiteX34" fmla="*/ 0 w 338138"/>
                <a:gd name="connsiteY34" fmla="*/ 169069 h 338138"/>
                <a:gd name="connsiteX35" fmla="*/ 13208 w 338138"/>
                <a:gd name="connsiteY35" fmla="*/ 103027 h 338138"/>
                <a:gd name="connsiteX36" fmla="*/ 103026 w 338138"/>
                <a:gd name="connsiteY36" fmla="*/ 13208 h 338138"/>
                <a:gd name="connsiteX37" fmla="*/ 169069 w 338138"/>
                <a:gd name="connsiteY3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8138" h="338138">
                  <a:moveTo>
                    <a:pt x="169260" y="61913"/>
                  </a:moveTo>
                  <a:cubicBezTo>
                    <a:pt x="174516" y="61913"/>
                    <a:pt x="179771" y="67173"/>
                    <a:pt x="179771" y="72433"/>
                  </a:cubicBezTo>
                  <a:cubicBezTo>
                    <a:pt x="179771" y="72433"/>
                    <a:pt x="179771" y="72433"/>
                    <a:pt x="179771" y="168430"/>
                  </a:cubicBezTo>
                  <a:lnTo>
                    <a:pt x="231009" y="219716"/>
                  </a:lnTo>
                  <a:cubicBezTo>
                    <a:pt x="234950" y="223661"/>
                    <a:pt x="234950" y="230236"/>
                    <a:pt x="231009" y="234181"/>
                  </a:cubicBezTo>
                  <a:cubicBezTo>
                    <a:pt x="227067" y="238126"/>
                    <a:pt x="220498" y="238126"/>
                    <a:pt x="216557" y="234181"/>
                  </a:cubicBezTo>
                  <a:cubicBezTo>
                    <a:pt x="216557" y="234181"/>
                    <a:pt x="216557" y="234181"/>
                    <a:pt x="161378" y="178950"/>
                  </a:cubicBezTo>
                  <a:cubicBezTo>
                    <a:pt x="160064" y="177635"/>
                    <a:pt x="158750" y="173690"/>
                    <a:pt x="158750" y="171060"/>
                  </a:cubicBezTo>
                  <a:cubicBezTo>
                    <a:pt x="158750" y="171060"/>
                    <a:pt x="158750" y="169745"/>
                    <a:pt x="158750" y="169745"/>
                  </a:cubicBezTo>
                  <a:cubicBezTo>
                    <a:pt x="158750" y="169745"/>
                    <a:pt x="158750" y="169745"/>
                    <a:pt x="158750" y="72433"/>
                  </a:cubicBezTo>
                  <a:cubicBezTo>
                    <a:pt x="158750" y="67173"/>
                    <a:pt x="164005" y="61913"/>
                    <a:pt x="169260" y="61913"/>
                  </a:cubicBezTo>
                  <a:close/>
                  <a:moveTo>
                    <a:pt x="169863" y="20638"/>
                  </a:moveTo>
                  <a:cubicBezTo>
                    <a:pt x="143499" y="20638"/>
                    <a:pt x="118453" y="28519"/>
                    <a:pt x="96044" y="41655"/>
                  </a:cubicBezTo>
                  <a:cubicBezTo>
                    <a:pt x="72316" y="54790"/>
                    <a:pt x="55180" y="71867"/>
                    <a:pt x="41998" y="95511"/>
                  </a:cubicBezTo>
                  <a:cubicBezTo>
                    <a:pt x="28816" y="117841"/>
                    <a:pt x="22225" y="142799"/>
                    <a:pt x="22225" y="169070"/>
                  </a:cubicBezTo>
                  <a:cubicBezTo>
                    <a:pt x="22225" y="188773"/>
                    <a:pt x="24861" y="208476"/>
                    <a:pt x="32770" y="226866"/>
                  </a:cubicBezTo>
                  <a:cubicBezTo>
                    <a:pt x="40680" y="245256"/>
                    <a:pt x="51225" y="261018"/>
                    <a:pt x="64407" y="274154"/>
                  </a:cubicBezTo>
                  <a:cubicBezTo>
                    <a:pt x="77589" y="287289"/>
                    <a:pt x="93407" y="297798"/>
                    <a:pt x="111862" y="305679"/>
                  </a:cubicBezTo>
                  <a:cubicBezTo>
                    <a:pt x="130317" y="313560"/>
                    <a:pt x="150090" y="317501"/>
                    <a:pt x="169863" y="317501"/>
                  </a:cubicBezTo>
                  <a:cubicBezTo>
                    <a:pt x="196226" y="317501"/>
                    <a:pt x="221272" y="309620"/>
                    <a:pt x="243681" y="296484"/>
                  </a:cubicBezTo>
                  <a:cubicBezTo>
                    <a:pt x="267409" y="283349"/>
                    <a:pt x="284545" y="266273"/>
                    <a:pt x="297727" y="242629"/>
                  </a:cubicBezTo>
                  <a:cubicBezTo>
                    <a:pt x="310909" y="220298"/>
                    <a:pt x="317500" y="195341"/>
                    <a:pt x="317500" y="169070"/>
                  </a:cubicBezTo>
                  <a:cubicBezTo>
                    <a:pt x="317500" y="142799"/>
                    <a:pt x="310909" y="117841"/>
                    <a:pt x="297727" y="95511"/>
                  </a:cubicBezTo>
                  <a:cubicBezTo>
                    <a:pt x="284545" y="71867"/>
                    <a:pt x="267409" y="54790"/>
                    <a:pt x="243681" y="41655"/>
                  </a:cubicBezTo>
                  <a:cubicBezTo>
                    <a:pt x="221272" y="28519"/>
                    <a:pt x="196226" y="20638"/>
                    <a:pt x="169863" y="20638"/>
                  </a:cubicBezTo>
                  <a:close/>
                  <a:moveTo>
                    <a:pt x="169069" y="0"/>
                  </a:moveTo>
                  <a:cubicBezTo>
                    <a:pt x="191524" y="0"/>
                    <a:pt x="213978" y="5283"/>
                    <a:pt x="235112" y="13208"/>
                  </a:cubicBezTo>
                  <a:cubicBezTo>
                    <a:pt x="276058" y="31700"/>
                    <a:pt x="306438" y="62080"/>
                    <a:pt x="324930" y="103027"/>
                  </a:cubicBezTo>
                  <a:cubicBezTo>
                    <a:pt x="334176" y="124160"/>
                    <a:pt x="338138" y="146615"/>
                    <a:pt x="338138" y="169069"/>
                  </a:cubicBezTo>
                  <a:cubicBezTo>
                    <a:pt x="338138" y="191524"/>
                    <a:pt x="334176" y="213978"/>
                    <a:pt x="324930" y="235112"/>
                  </a:cubicBezTo>
                  <a:cubicBezTo>
                    <a:pt x="306438" y="276058"/>
                    <a:pt x="276058" y="306438"/>
                    <a:pt x="235112" y="324930"/>
                  </a:cubicBezTo>
                  <a:cubicBezTo>
                    <a:pt x="213978" y="332855"/>
                    <a:pt x="191524" y="338138"/>
                    <a:pt x="169069" y="338138"/>
                  </a:cubicBezTo>
                  <a:cubicBezTo>
                    <a:pt x="145294" y="338138"/>
                    <a:pt x="124160" y="334176"/>
                    <a:pt x="103026" y="324930"/>
                  </a:cubicBezTo>
                  <a:cubicBezTo>
                    <a:pt x="62080" y="306438"/>
                    <a:pt x="31700" y="276058"/>
                    <a:pt x="13208" y="235112"/>
                  </a:cubicBezTo>
                  <a:cubicBezTo>
                    <a:pt x="3962" y="213978"/>
                    <a:pt x="0" y="191524"/>
                    <a:pt x="0" y="169069"/>
                  </a:cubicBezTo>
                  <a:cubicBezTo>
                    <a:pt x="0" y="146615"/>
                    <a:pt x="3962" y="124160"/>
                    <a:pt x="13208" y="103027"/>
                  </a:cubicBezTo>
                  <a:cubicBezTo>
                    <a:pt x="31700" y="62080"/>
                    <a:pt x="62080" y="31700"/>
                    <a:pt x="103026" y="13208"/>
                  </a:cubicBezTo>
                  <a:cubicBezTo>
                    <a:pt x="124160" y="3962"/>
                    <a:pt x="145294" y="0"/>
                    <a:pt x="169069"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60" name="矩形 259"/>
            <p:cNvSpPr/>
            <p:nvPr/>
          </p:nvSpPr>
          <p:spPr>
            <a:xfrm>
              <a:off x="8831096" y="5123639"/>
              <a:ext cx="1750573" cy="387798"/>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时间：</a:t>
              </a:r>
              <a:r>
                <a:rPr kumimoji="0" lang="en-US" altLang="zh-CN" sz="1600" b="0" i="0" u="none" strike="noStrike" kern="1200" cap="none" spc="0" normalizeH="0" baseline="0" noProof="0" dirty="0" smtClean="0">
                  <a:ln>
                    <a:noFill/>
                  </a:ln>
                  <a:solidFill>
                    <a:srgbClr val="000000">
                      <a:lumMod val="65000"/>
                      <a:lumOff val="35000"/>
                    </a:srgbClr>
                  </a:solidFill>
                  <a:effectLst/>
                  <a:uLnTx/>
                  <a:uFillTx/>
                  <a:latin typeface="Arial" panose="020B0604020202020204"/>
                  <a:ea typeface="微软雅黑" panose="020B0503020204020204" charset="-122"/>
                  <a:cs typeface="+mn-cs"/>
                </a:rPr>
                <a:t>2030</a:t>
              </a: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endParaRPr>
            </a:p>
          </p:txBody>
        </p:sp>
      </p:grpSp>
      <p:cxnSp>
        <p:nvCxnSpPr>
          <p:cNvPr id="275" name="直接连接符 274"/>
          <p:cNvCxnSpPr/>
          <p:nvPr/>
        </p:nvCxnSpPr>
        <p:spPr>
          <a:xfrm>
            <a:off x="2209800" y="4900578"/>
            <a:ext cx="777240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01</a:t>
                </a:r>
                <a:endParaRPr kumimoji="0" lang="zh-CN" altLang="en-US"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选题意义及目的</a:t>
              </a:r>
              <a:endParaRPr kumimoji="0" lang="zh-CN" altLang="en-US" sz="36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339102"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选题意义及目的</a:t>
            </a:r>
            <a:endParaRPr lang="zh-CN" altLang="en-US" sz="2400" b="1" dirty="0">
              <a:solidFill>
                <a:schemeClr val="bg1"/>
              </a:solidFill>
              <a:effectLst>
                <a:outerShdw blurRad="38100" dist="38100" dir="2700000" algn="tl">
                  <a:srgbClr val="000000">
                    <a:alpha val="43137"/>
                  </a:srgbClr>
                </a:outerShdw>
              </a:effectLst>
            </a:endParaRPr>
          </a:p>
        </p:txBody>
      </p:sp>
      <p:sp>
        <p:nvSpPr>
          <p:cNvPr id="14" name="任意多边形 19"/>
          <p:cNvSpPr/>
          <p:nvPr/>
        </p:nvSpPr>
        <p:spPr>
          <a:xfrm rot="19199460" flipH="1">
            <a:off x="2799753" y="-95720"/>
            <a:ext cx="6590612" cy="5764632"/>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gradFill>
            <a:gsLst>
              <a:gs pos="0">
                <a:srgbClr val="ECECEC"/>
              </a:gs>
              <a:gs pos="100000">
                <a:srgbClr val="EAEAEA"/>
              </a:gs>
            </a:gsLst>
            <a:lin ang="0" scaled="0"/>
          </a:gradFill>
          <a:ln w="22225">
            <a:gradFill flip="none" rotWithShape="1">
              <a:gsLst>
                <a:gs pos="100000">
                  <a:schemeClr val="bg1"/>
                </a:gs>
                <a:gs pos="0">
                  <a:schemeClr val="bg1">
                    <a:lumMod val="85000"/>
                  </a:schemeClr>
                </a:gs>
              </a:gsLst>
              <a:lin ang="0" scaled="0"/>
              <a:tileRect/>
            </a:gradFill>
          </a:ln>
          <a:effectLst>
            <a:outerShdw blurRad="1524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1613529" y="3953876"/>
            <a:ext cx="2241974" cy="1297791"/>
            <a:chOff x="1613529" y="3953876"/>
            <a:chExt cx="2241974" cy="1297791"/>
          </a:xfrm>
        </p:grpSpPr>
        <p:sp>
          <p:nvSpPr>
            <p:cNvPr id="21" name="矩形 20"/>
            <p:cNvSpPr/>
            <p:nvPr/>
          </p:nvSpPr>
          <p:spPr>
            <a:xfrm>
              <a:off x="1722548" y="4383737"/>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22" name="矩形 21"/>
            <p:cNvSpPr/>
            <p:nvPr/>
          </p:nvSpPr>
          <p:spPr>
            <a:xfrm>
              <a:off x="1613529" y="3953876"/>
              <a:ext cx="2241974"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文字添加</a:t>
              </a:r>
              <a:endParaRPr lang="zh-CN" altLang="en-US" sz="2000" b="1" dirty="0">
                <a:solidFill>
                  <a:schemeClr val="tx1">
                    <a:lumMod val="65000"/>
                    <a:lumOff val="35000"/>
                  </a:schemeClr>
                </a:solidFill>
              </a:endParaRPr>
            </a:p>
          </p:txBody>
        </p:sp>
      </p:grpSp>
      <p:grpSp>
        <p:nvGrpSpPr>
          <p:cNvPr id="30" name="组合 29"/>
          <p:cNvGrpSpPr/>
          <p:nvPr/>
        </p:nvGrpSpPr>
        <p:grpSpPr>
          <a:xfrm>
            <a:off x="3864965" y="3953876"/>
            <a:ext cx="2241974" cy="1297791"/>
            <a:chOff x="3864965" y="3953876"/>
            <a:chExt cx="2241974" cy="1297791"/>
          </a:xfrm>
        </p:grpSpPr>
        <p:sp>
          <p:nvSpPr>
            <p:cNvPr id="25" name="矩形 24"/>
            <p:cNvSpPr/>
            <p:nvPr/>
          </p:nvSpPr>
          <p:spPr>
            <a:xfrm>
              <a:off x="3973984" y="4383737"/>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26" name="矩形 25"/>
            <p:cNvSpPr/>
            <p:nvPr/>
          </p:nvSpPr>
          <p:spPr>
            <a:xfrm>
              <a:off x="3864965" y="3953876"/>
              <a:ext cx="2241974"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文字添加</a:t>
              </a:r>
              <a:endParaRPr lang="zh-CN" altLang="en-US" sz="2000" b="1" dirty="0">
                <a:solidFill>
                  <a:schemeClr val="tx1">
                    <a:lumMod val="65000"/>
                    <a:lumOff val="35000"/>
                  </a:schemeClr>
                </a:solidFill>
              </a:endParaRPr>
            </a:p>
          </p:txBody>
        </p:sp>
      </p:grpSp>
      <p:grpSp>
        <p:nvGrpSpPr>
          <p:cNvPr id="41" name="组合 40"/>
          <p:cNvGrpSpPr/>
          <p:nvPr/>
        </p:nvGrpSpPr>
        <p:grpSpPr>
          <a:xfrm>
            <a:off x="6107904" y="3953876"/>
            <a:ext cx="2241974" cy="1297791"/>
            <a:chOff x="6107904" y="3953876"/>
            <a:chExt cx="2241974" cy="1297791"/>
          </a:xfrm>
        </p:grpSpPr>
        <p:sp>
          <p:nvSpPr>
            <p:cNvPr id="28" name="矩形 27"/>
            <p:cNvSpPr/>
            <p:nvPr/>
          </p:nvSpPr>
          <p:spPr>
            <a:xfrm>
              <a:off x="6216923" y="4383737"/>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29" name="矩形 28"/>
            <p:cNvSpPr/>
            <p:nvPr/>
          </p:nvSpPr>
          <p:spPr>
            <a:xfrm>
              <a:off x="6107904" y="3953876"/>
              <a:ext cx="2241974"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文字添加</a:t>
              </a:r>
              <a:endParaRPr lang="zh-CN" altLang="en-US" sz="2000" b="1" dirty="0">
                <a:solidFill>
                  <a:schemeClr val="tx1">
                    <a:lumMod val="65000"/>
                    <a:lumOff val="35000"/>
                  </a:schemeClr>
                </a:solidFill>
              </a:endParaRPr>
            </a:p>
          </p:txBody>
        </p:sp>
      </p:grpSp>
      <p:grpSp>
        <p:nvGrpSpPr>
          <p:cNvPr id="42" name="组合 41"/>
          <p:cNvGrpSpPr/>
          <p:nvPr/>
        </p:nvGrpSpPr>
        <p:grpSpPr>
          <a:xfrm>
            <a:off x="8348648" y="3953876"/>
            <a:ext cx="2241974" cy="1297791"/>
            <a:chOff x="8348648" y="3953876"/>
            <a:chExt cx="2241974" cy="1297791"/>
          </a:xfrm>
        </p:grpSpPr>
        <p:sp>
          <p:nvSpPr>
            <p:cNvPr id="31" name="矩形 30"/>
            <p:cNvSpPr/>
            <p:nvPr/>
          </p:nvSpPr>
          <p:spPr>
            <a:xfrm>
              <a:off x="8457667" y="4383737"/>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32" name="矩形 31"/>
            <p:cNvSpPr/>
            <p:nvPr/>
          </p:nvSpPr>
          <p:spPr>
            <a:xfrm>
              <a:off x="8348648" y="3953876"/>
              <a:ext cx="2241974" cy="461665"/>
            </a:xfrm>
            <a:prstGeom prst="rect">
              <a:avLst/>
            </a:prstGeom>
          </p:spPr>
          <p:txBody>
            <a:bodyPr wrap="square">
              <a:spAutoFit/>
            </a:bodyPr>
            <a:lstStyle/>
            <a:p>
              <a:pPr algn="ctr">
                <a:lnSpc>
                  <a:spcPct val="120000"/>
                </a:lnSpc>
              </a:pPr>
              <a:r>
                <a:rPr lang="zh-CN" altLang="en-US" sz="2000" b="1" dirty="0">
                  <a:solidFill>
                    <a:schemeClr val="tx1">
                      <a:lumMod val="65000"/>
                      <a:lumOff val="35000"/>
                    </a:schemeClr>
                  </a:solidFill>
                </a:rPr>
                <a:t>文字添加</a:t>
              </a:r>
              <a:endParaRPr lang="zh-CN" altLang="en-US" sz="2000" b="1" dirty="0">
                <a:solidFill>
                  <a:schemeClr val="tx1">
                    <a:lumMod val="65000"/>
                    <a:lumOff val="35000"/>
                  </a:schemeClr>
                </a:solidFill>
              </a:endParaRPr>
            </a:p>
          </p:txBody>
        </p:sp>
      </p:grpSp>
      <p:grpSp>
        <p:nvGrpSpPr>
          <p:cNvPr id="2" name="组合 1"/>
          <p:cNvGrpSpPr/>
          <p:nvPr/>
        </p:nvGrpSpPr>
        <p:grpSpPr>
          <a:xfrm>
            <a:off x="2116569" y="2163204"/>
            <a:ext cx="1235895" cy="1235895"/>
            <a:chOff x="2116569" y="2163204"/>
            <a:chExt cx="1235895" cy="1235895"/>
          </a:xfrm>
        </p:grpSpPr>
        <p:sp>
          <p:nvSpPr>
            <p:cNvPr id="16" name="圆角矩形 20"/>
            <p:cNvSpPr/>
            <p:nvPr/>
          </p:nvSpPr>
          <p:spPr>
            <a:xfrm rot="2999460">
              <a:off x="2116569" y="2163204"/>
              <a:ext cx="1235895" cy="1235895"/>
            </a:xfrm>
            <a:prstGeom prst="roundRect">
              <a:avLst>
                <a:gd name="adj" fmla="val 9103"/>
              </a:avLst>
            </a:prstGeom>
            <a:gradFill>
              <a:gsLst>
                <a:gs pos="100000">
                  <a:schemeClr val="accent1">
                    <a:lumMod val="60000"/>
                    <a:lumOff val="40000"/>
                  </a:schemeClr>
                </a:gs>
                <a:gs pos="0">
                  <a:schemeClr val="accent1"/>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37" name="椭圆 32"/>
            <p:cNvSpPr/>
            <p:nvPr/>
          </p:nvSpPr>
          <p:spPr>
            <a:xfrm>
              <a:off x="2462141" y="2511383"/>
              <a:ext cx="544750" cy="539537"/>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20" name="组合 19"/>
          <p:cNvGrpSpPr/>
          <p:nvPr/>
        </p:nvGrpSpPr>
        <p:grpSpPr>
          <a:xfrm>
            <a:off x="4368005" y="2170237"/>
            <a:ext cx="1235895" cy="1235895"/>
            <a:chOff x="4368005" y="2170237"/>
            <a:chExt cx="1235895" cy="1235895"/>
          </a:xfrm>
        </p:grpSpPr>
        <p:sp>
          <p:nvSpPr>
            <p:cNvPr id="17" name="圆角矩形 21"/>
            <p:cNvSpPr/>
            <p:nvPr/>
          </p:nvSpPr>
          <p:spPr>
            <a:xfrm rot="2999460">
              <a:off x="4368005" y="2170237"/>
              <a:ext cx="1235895" cy="1235895"/>
            </a:xfrm>
            <a:prstGeom prst="roundRect">
              <a:avLst>
                <a:gd name="adj" fmla="val 9103"/>
              </a:avLst>
            </a:prstGeom>
            <a:gradFill>
              <a:gsLst>
                <a:gs pos="100000">
                  <a:schemeClr val="accent3">
                    <a:lumMod val="60000"/>
                    <a:lumOff val="40000"/>
                  </a:schemeClr>
                </a:gs>
                <a:gs pos="0">
                  <a:schemeClr val="accent3"/>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38" name="椭圆 33"/>
            <p:cNvSpPr/>
            <p:nvPr/>
          </p:nvSpPr>
          <p:spPr>
            <a:xfrm>
              <a:off x="4715959" y="2508776"/>
              <a:ext cx="542181" cy="544750"/>
            </a:xfrm>
            <a:custGeom>
              <a:avLst/>
              <a:gdLst>
                <a:gd name="connsiteX0" fmla="*/ 167481 w 334963"/>
                <a:gd name="connsiteY0" fmla="*/ 265113 h 336550"/>
                <a:gd name="connsiteX1" fmla="*/ 128587 w 334963"/>
                <a:gd name="connsiteY1" fmla="*/ 285895 h 336550"/>
                <a:gd name="connsiteX2" fmla="*/ 167481 w 334963"/>
                <a:gd name="connsiteY2" fmla="*/ 322263 h 336550"/>
                <a:gd name="connsiteX3" fmla="*/ 206375 w 334963"/>
                <a:gd name="connsiteY3" fmla="*/ 285895 h 336550"/>
                <a:gd name="connsiteX4" fmla="*/ 167481 w 334963"/>
                <a:gd name="connsiteY4" fmla="*/ 265113 h 336550"/>
                <a:gd name="connsiteX5" fmla="*/ 158750 w 334963"/>
                <a:gd name="connsiteY5" fmla="*/ 242888 h 336550"/>
                <a:gd name="connsiteX6" fmla="*/ 167482 w 334963"/>
                <a:gd name="connsiteY6" fmla="*/ 249238 h 336550"/>
                <a:gd name="connsiteX7" fmla="*/ 176213 w 334963"/>
                <a:gd name="connsiteY7" fmla="*/ 242888 h 336550"/>
                <a:gd name="connsiteX8" fmla="*/ 167482 w 334963"/>
                <a:gd name="connsiteY8" fmla="*/ 242888 h 336550"/>
                <a:gd name="connsiteX9" fmla="*/ 158750 w 334963"/>
                <a:gd name="connsiteY9" fmla="*/ 242888 h 336550"/>
                <a:gd name="connsiteX10" fmla="*/ 222250 w 334963"/>
                <a:gd name="connsiteY10" fmla="*/ 238125 h 336550"/>
                <a:gd name="connsiteX11" fmla="*/ 197410 w 334963"/>
                <a:gd name="connsiteY11" fmla="*/ 240846 h 336550"/>
                <a:gd name="connsiteX12" fmla="*/ 177800 w 334963"/>
                <a:gd name="connsiteY12" fmla="*/ 257175 h 336550"/>
                <a:gd name="connsiteX13" fmla="*/ 211791 w 334963"/>
                <a:gd name="connsiteY13" fmla="*/ 276225 h 336550"/>
                <a:gd name="connsiteX14" fmla="*/ 222250 w 334963"/>
                <a:gd name="connsiteY14" fmla="*/ 238125 h 336550"/>
                <a:gd name="connsiteX15" fmla="*/ 112712 w 334963"/>
                <a:gd name="connsiteY15" fmla="*/ 238125 h 336550"/>
                <a:gd name="connsiteX16" fmla="*/ 123171 w 334963"/>
                <a:gd name="connsiteY16" fmla="*/ 276225 h 336550"/>
                <a:gd name="connsiteX17" fmla="*/ 157162 w 334963"/>
                <a:gd name="connsiteY17" fmla="*/ 257175 h 336550"/>
                <a:gd name="connsiteX18" fmla="*/ 137552 w 334963"/>
                <a:gd name="connsiteY18" fmla="*/ 240846 h 336550"/>
                <a:gd name="connsiteX19" fmla="*/ 112712 w 334963"/>
                <a:gd name="connsiteY19" fmla="*/ 238125 h 336550"/>
                <a:gd name="connsiteX20" fmla="*/ 279400 w 334963"/>
                <a:gd name="connsiteY20" fmla="*/ 223838 h 336550"/>
                <a:gd name="connsiteX21" fmla="*/ 235743 w 334963"/>
                <a:gd name="connsiteY21" fmla="*/ 235793 h 336550"/>
                <a:gd name="connsiteX22" fmla="*/ 223837 w 334963"/>
                <a:gd name="connsiteY22" fmla="*/ 279628 h 336550"/>
                <a:gd name="connsiteX23" fmla="*/ 276754 w 334963"/>
                <a:gd name="connsiteY23" fmla="*/ 278299 h 336550"/>
                <a:gd name="connsiteX24" fmla="*/ 279400 w 334963"/>
                <a:gd name="connsiteY24" fmla="*/ 223838 h 336550"/>
                <a:gd name="connsiteX25" fmla="*/ 55563 w 334963"/>
                <a:gd name="connsiteY25" fmla="*/ 223838 h 336550"/>
                <a:gd name="connsiteX26" fmla="*/ 58208 w 334963"/>
                <a:gd name="connsiteY26" fmla="*/ 278299 h 336550"/>
                <a:gd name="connsiteX27" fmla="*/ 111125 w 334963"/>
                <a:gd name="connsiteY27" fmla="*/ 279628 h 336550"/>
                <a:gd name="connsiteX28" fmla="*/ 99219 w 334963"/>
                <a:gd name="connsiteY28" fmla="*/ 235793 h 336550"/>
                <a:gd name="connsiteX29" fmla="*/ 55563 w 334963"/>
                <a:gd name="connsiteY29" fmla="*/ 223838 h 336550"/>
                <a:gd name="connsiteX30" fmla="*/ 227013 w 334963"/>
                <a:gd name="connsiteY30" fmla="*/ 214313 h 336550"/>
                <a:gd name="connsiteX31" fmla="*/ 220663 w 334963"/>
                <a:gd name="connsiteY31" fmla="*/ 220663 h 336550"/>
                <a:gd name="connsiteX32" fmla="*/ 214313 w 334963"/>
                <a:gd name="connsiteY32" fmla="*/ 227013 h 336550"/>
                <a:gd name="connsiteX33" fmla="*/ 225743 w 334963"/>
                <a:gd name="connsiteY33" fmla="*/ 225743 h 336550"/>
                <a:gd name="connsiteX34" fmla="*/ 227013 w 334963"/>
                <a:gd name="connsiteY34" fmla="*/ 214313 h 336550"/>
                <a:gd name="connsiteX35" fmla="*/ 107950 w 334963"/>
                <a:gd name="connsiteY35" fmla="*/ 214313 h 336550"/>
                <a:gd name="connsiteX36" fmla="*/ 109220 w 334963"/>
                <a:gd name="connsiteY36" fmla="*/ 225743 h 336550"/>
                <a:gd name="connsiteX37" fmla="*/ 120650 w 334963"/>
                <a:gd name="connsiteY37" fmla="*/ 227013 h 336550"/>
                <a:gd name="connsiteX38" fmla="*/ 114300 w 334963"/>
                <a:gd name="connsiteY38" fmla="*/ 220663 h 336550"/>
                <a:gd name="connsiteX39" fmla="*/ 107950 w 334963"/>
                <a:gd name="connsiteY39" fmla="*/ 214313 h 336550"/>
                <a:gd name="connsiteX40" fmla="*/ 255705 w 334963"/>
                <a:gd name="connsiteY40" fmla="*/ 179388 h 336550"/>
                <a:gd name="connsiteX41" fmla="*/ 240830 w 334963"/>
                <a:gd name="connsiteY41" fmla="*/ 197572 h 336550"/>
                <a:gd name="connsiteX42" fmla="*/ 238125 w 334963"/>
                <a:gd name="connsiteY42" fmla="*/ 222251 h 336550"/>
                <a:gd name="connsiteX43" fmla="*/ 274638 w 334963"/>
                <a:gd name="connsiteY43" fmla="*/ 211860 h 336550"/>
                <a:gd name="connsiteX44" fmla="*/ 255705 w 334963"/>
                <a:gd name="connsiteY44" fmla="*/ 179388 h 336550"/>
                <a:gd name="connsiteX45" fmla="*/ 79258 w 334963"/>
                <a:gd name="connsiteY45" fmla="*/ 179388 h 336550"/>
                <a:gd name="connsiteX46" fmla="*/ 60325 w 334963"/>
                <a:gd name="connsiteY46" fmla="*/ 211860 h 336550"/>
                <a:gd name="connsiteX47" fmla="*/ 96838 w 334963"/>
                <a:gd name="connsiteY47" fmla="*/ 222251 h 336550"/>
                <a:gd name="connsiteX48" fmla="*/ 94133 w 334963"/>
                <a:gd name="connsiteY48" fmla="*/ 197572 h 336550"/>
                <a:gd name="connsiteX49" fmla="*/ 79258 w 334963"/>
                <a:gd name="connsiteY49" fmla="*/ 179388 h 336550"/>
                <a:gd name="connsiteX50" fmla="*/ 241300 w 334963"/>
                <a:gd name="connsiteY50" fmla="*/ 158750 h 336550"/>
                <a:gd name="connsiteX51" fmla="*/ 242623 w 334963"/>
                <a:gd name="connsiteY51" fmla="*/ 167482 h 336550"/>
                <a:gd name="connsiteX52" fmla="*/ 241300 w 334963"/>
                <a:gd name="connsiteY52" fmla="*/ 176213 h 336550"/>
                <a:gd name="connsiteX53" fmla="*/ 249238 w 334963"/>
                <a:gd name="connsiteY53" fmla="*/ 167482 h 336550"/>
                <a:gd name="connsiteX54" fmla="*/ 241300 w 334963"/>
                <a:gd name="connsiteY54" fmla="*/ 158750 h 336550"/>
                <a:gd name="connsiteX55" fmla="*/ 93663 w 334963"/>
                <a:gd name="connsiteY55" fmla="*/ 158750 h 336550"/>
                <a:gd name="connsiteX56" fmla="*/ 85725 w 334963"/>
                <a:gd name="connsiteY56" fmla="*/ 167482 h 336550"/>
                <a:gd name="connsiteX57" fmla="*/ 93663 w 334963"/>
                <a:gd name="connsiteY57" fmla="*/ 176213 h 336550"/>
                <a:gd name="connsiteX58" fmla="*/ 92340 w 334963"/>
                <a:gd name="connsiteY58" fmla="*/ 167482 h 336550"/>
                <a:gd name="connsiteX59" fmla="*/ 93663 w 334963"/>
                <a:gd name="connsiteY59" fmla="*/ 158750 h 336550"/>
                <a:gd name="connsiteX60" fmla="*/ 167482 w 334963"/>
                <a:gd name="connsiteY60" fmla="*/ 155575 h 336550"/>
                <a:gd name="connsiteX61" fmla="*/ 155575 w 334963"/>
                <a:gd name="connsiteY61" fmla="*/ 168275 h 336550"/>
                <a:gd name="connsiteX62" fmla="*/ 167482 w 334963"/>
                <a:gd name="connsiteY62" fmla="*/ 180975 h 336550"/>
                <a:gd name="connsiteX63" fmla="*/ 179389 w 334963"/>
                <a:gd name="connsiteY63" fmla="*/ 168275 h 336550"/>
                <a:gd name="connsiteX64" fmla="*/ 167482 w 334963"/>
                <a:gd name="connsiteY64" fmla="*/ 155575 h 336550"/>
                <a:gd name="connsiteX65" fmla="*/ 167482 w 334963"/>
                <a:gd name="connsiteY65" fmla="*/ 142875 h 336550"/>
                <a:gd name="connsiteX66" fmla="*/ 192089 w 334963"/>
                <a:gd name="connsiteY66" fmla="*/ 167482 h 336550"/>
                <a:gd name="connsiteX67" fmla="*/ 167482 w 334963"/>
                <a:gd name="connsiteY67" fmla="*/ 192089 h 336550"/>
                <a:gd name="connsiteX68" fmla="*/ 142875 w 334963"/>
                <a:gd name="connsiteY68" fmla="*/ 167482 h 336550"/>
                <a:gd name="connsiteX69" fmla="*/ 167482 w 334963"/>
                <a:gd name="connsiteY69" fmla="*/ 142875 h 336550"/>
                <a:gd name="connsiteX70" fmla="*/ 285715 w 334963"/>
                <a:gd name="connsiteY70" fmla="*/ 128588 h 336550"/>
                <a:gd name="connsiteX71" fmla="*/ 263525 w 334963"/>
                <a:gd name="connsiteY71" fmla="*/ 167482 h 336550"/>
                <a:gd name="connsiteX72" fmla="*/ 285715 w 334963"/>
                <a:gd name="connsiteY72" fmla="*/ 206376 h 336550"/>
                <a:gd name="connsiteX73" fmla="*/ 322263 w 334963"/>
                <a:gd name="connsiteY73" fmla="*/ 167482 h 336550"/>
                <a:gd name="connsiteX74" fmla="*/ 285715 w 334963"/>
                <a:gd name="connsiteY74" fmla="*/ 128588 h 336550"/>
                <a:gd name="connsiteX75" fmla="*/ 48648 w 334963"/>
                <a:gd name="connsiteY75" fmla="*/ 128588 h 336550"/>
                <a:gd name="connsiteX76" fmla="*/ 11112 w 334963"/>
                <a:gd name="connsiteY76" fmla="*/ 167482 h 336550"/>
                <a:gd name="connsiteX77" fmla="*/ 48648 w 334963"/>
                <a:gd name="connsiteY77" fmla="*/ 206376 h 336550"/>
                <a:gd name="connsiteX78" fmla="*/ 71437 w 334963"/>
                <a:gd name="connsiteY78" fmla="*/ 167482 h 336550"/>
                <a:gd name="connsiteX79" fmla="*/ 48648 w 334963"/>
                <a:gd name="connsiteY79" fmla="*/ 128588 h 336550"/>
                <a:gd name="connsiteX80" fmla="*/ 238125 w 334963"/>
                <a:gd name="connsiteY80" fmla="*/ 114300 h 336550"/>
                <a:gd name="connsiteX81" fmla="*/ 240830 w 334963"/>
                <a:gd name="connsiteY81" fmla="*/ 137680 h 336550"/>
                <a:gd name="connsiteX82" fmla="*/ 255705 w 334963"/>
                <a:gd name="connsiteY82" fmla="*/ 157163 h 336550"/>
                <a:gd name="connsiteX83" fmla="*/ 274638 w 334963"/>
                <a:gd name="connsiteY83" fmla="*/ 124691 h 336550"/>
                <a:gd name="connsiteX84" fmla="*/ 238125 w 334963"/>
                <a:gd name="connsiteY84" fmla="*/ 114300 h 336550"/>
                <a:gd name="connsiteX85" fmla="*/ 96838 w 334963"/>
                <a:gd name="connsiteY85" fmla="*/ 114300 h 336550"/>
                <a:gd name="connsiteX86" fmla="*/ 60325 w 334963"/>
                <a:gd name="connsiteY86" fmla="*/ 124691 h 336550"/>
                <a:gd name="connsiteX87" fmla="*/ 79258 w 334963"/>
                <a:gd name="connsiteY87" fmla="*/ 157163 h 336550"/>
                <a:gd name="connsiteX88" fmla="*/ 94133 w 334963"/>
                <a:gd name="connsiteY88" fmla="*/ 137680 h 336550"/>
                <a:gd name="connsiteX89" fmla="*/ 96838 w 334963"/>
                <a:gd name="connsiteY89" fmla="*/ 114300 h 336550"/>
                <a:gd name="connsiteX90" fmla="*/ 214313 w 334963"/>
                <a:gd name="connsiteY90" fmla="*/ 107950 h 336550"/>
                <a:gd name="connsiteX91" fmla="*/ 220663 w 334963"/>
                <a:gd name="connsiteY91" fmla="*/ 115094 h 336550"/>
                <a:gd name="connsiteX92" fmla="*/ 227013 w 334963"/>
                <a:gd name="connsiteY92" fmla="*/ 122238 h 336550"/>
                <a:gd name="connsiteX93" fmla="*/ 225743 w 334963"/>
                <a:gd name="connsiteY93" fmla="*/ 110808 h 336550"/>
                <a:gd name="connsiteX94" fmla="*/ 214313 w 334963"/>
                <a:gd name="connsiteY94" fmla="*/ 107950 h 336550"/>
                <a:gd name="connsiteX95" fmla="*/ 120650 w 334963"/>
                <a:gd name="connsiteY95" fmla="*/ 107950 h 336550"/>
                <a:gd name="connsiteX96" fmla="*/ 109220 w 334963"/>
                <a:gd name="connsiteY96" fmla="*/ 110808 h 336550"/>
                <a:gd name="connsiteX97" fmla="*/ 107950 w 334963"/>
                <a:gd name="connsiteY97" fmla="*/ 122238 h 336550"/>
                <a:gd name="connsiteX98" fmla="*/ 114300 w 334963"/>
                <a:gd name="connsiteY98" fmla="*/ 115094 h 336550"/>
                <a:gd name="connsiteX99" fmla="*/ 120650 w 334963"/>
                <a:gd name="connsiteY99" fmla="*/ 107950 h 336550"/>
                <a:gd name="connsiteX100" fmla="*/ 166688 w 334963"/>
                <a:gd name="connsiteY100" fmla="*/ 106363 h 336550"/>
                <a:gd name="connsiteX101" fmla="*/ 141659 w 334963"/>
                <a:gd name="connsiteY101" fmla="*/ 107680 h 336550"/>
                <a:gd name="connsiteX102" fmla="*/ 123217 w 334963"/>
                <a:gd name="connsiteY102" fmla="*/ 124805 h 336550"/>
                <a:gd name="connsiteX103" fmla="*/ 106092 w 334963"/>
                <a:gd name="connsiteY103" fmla="*/ 143247 h 336550"/>
                <a:gd name="connsiteX104" fmla="*/ 104775 w 334963"/>
                <a:gd name="connsiteY104" fmla="*/ 168276 h 336550"/>
                <a:gd name="connsiteX105" fmla="*/ 106092 w 334963"/>
                <a:gd name="connsiteY105" fmla="*/ 193304 h 336550"/>
                <a:gd name="connsiteX106" fmla="*/ 123217 w 334963"/>
                <a:gd name="connsiteY106" fmla="*/ 213063 h 336550"/>
                <a:gd name="connsiteX107" fmla="*/ 141659 w 334963"/>
                <a:gd name="connsiteY107" fmla="*/ 230188 h 336550"/>
                <a:gd name="connsiteX108" fmla="*/ 166688 w 334963"/>
                <a:gd name="connsiteY108" fmla="*/ 230188 h 336550"/>
                <a:gd name="connsiteX109" fmla="*/ 191716 w 334963"/>
                <a:gd name="connsiteY109" fmla="*/ 230188 h 336550"/>
                <a:gd name="connsiteX110" fmla="*/ 210158 w 334963"/>
                <a:gd name="connsiteY110" fmla="*/ 213063 h 336550"/>
                <a:gd name="connsiteX111" fmla="*/ 227283 w 334963"/>
                <a:gd name="connsiteY111" fmla="*/ 193304 h 336550"/>
                <a:gd name="connsiteX112" fmla="*/ 228600 w 334963"/>
                <a:gd name="connsiteY112" fmla="*/ 168276 h 336550"/>
                <a:gd name="connsiteX113" fmla="*/ 227283 w 334963"/>
                <a:gd name="connsiteY113" fmla="*/ 143247 h 336550"/>
                <a:gd name="connsiteX114" fmla="*/ 210158 w 334963"/>
                <a:gd name="connsiteY114" fmla="*/ 124805 h 336550"/>
                <a:gd name="connsiteX115" fmla="*/ 191716 w 334963"/>
                <a:gd name="connsiteY115" fmla="*/ 107680 h 336550"/>
                <a:gd name="connsiteX116" fmla="*/ 166688 w 334963"/>
                <a:gd name="connsiteY116" fmla="*/ 106363 h 336550"/>
                <a:gd name="connsiteX117" fmla="*/ 167482 w 334963"/>
                <a:gd name="connsiteY117" fmla="*/ 87313 h 336550"/>
                <a:gd name="connsiteX118" fmla="*/ 158750 w 334963"/>
                <a:gd name="connsiteY118" fmla="*/ 93663 h 336550"/>
                <a:gd name="connsiteX119" fmla="*/ 167482 w 334963"/>
                <a:gd name="connsiteY119" fmla="*/ 93663 h 336550"/>
                <a:gd name="connsiteX120" fmla="*/ 176213 w 334963"/>
                <a:gd name="connsiteY120" fmla="*/ 93663 h 336550"/>
                <a:gd name="connsiteX121" fmla="*/ 167482 w 334963"/>
                <a:gd name="connsiteY121" fmla="*/ 87313 h 336550"/>
                <a:gd name="connsiteX122" fmla="*/ 211791 w 334963"/>
                <a:gd name="connsiteY122" fmla="*/ 60325 h 336550"/>
                <a:gd name="connsiteX123" fmla="*/ 177800 w 334963"/>
                <a:gd name="connsiteY123" fmla="*/ 79375 h 336550"/>
                <a:gd name="connsiteX124" fmla="*/ 197410 w 334963"/>
                <a:gd name="connsiteY124" fmla="*/ 95704 h 336550"/>
                <a:gd name="connsiteX125" fmla="*/ 222250 w 334963"/>
                <a:gd name="connsiteY125" fmla="*/ 98425 h 336550"/>
                <a:gd name="connsiteX126" fmla="*/ 211791 w 334963"/>
                <a:gd name="connsiteY126" fmla="*/ 60325 h 336550"/>
                <a:gd name="connsiteX127" fmla="*/ 123172 w 334963"/>
                <a:gd name="connsiteY127" fmla="*/ 60325 h 336550"/>
                <a:gd name="connsiteX128" fmla="*/ 112713 w 334963"/>
                <a:gd name="connsiteY128" fmla="*/ 98425 h 336550"/>
                <a:gd name="connsiteX129" fmla="*/ 137553 w 334963"/>
                <a:gd name="connsiteY129" fmla="*/ 95704 h 336550"/>
                <a:gd name="connsiteX130" fmla="*/ 157163 w 334963"/>
                <a:gd name="connsiteY130" fmla="*/ 79375 h 336550"/>
                <a:gd name="connsiteX131" fmla="*/ 123172 w 334963"/>
                <a:gd name="connsiteY131" fmla="*/ 60325 h 336550"/>
                <a:gd name="connsiteX132" fmla="*/ 254265 w 334963"/>
                <a:gd name="connsiteY132" fmla="*/ 50800 h 336550"/>
                <a:gd name="connsiteX133" fmla="*/ 223838 w 334963"/>
                <a:gd name="connsiteY133" fmla="*/ 56069 h 336550"/>
                <a:gd name="connsiteX134" fmla="*/ 235744 w 334963"/>
                <a:gd name="connsiteY134" fmla="*/ 99540 h 336550"/>
                <a:gd name="connsiteX135" fmla="*/ 279401 w 334963"/>
                <a:gd name="connsiteY135" fmla="*/ 112713 h 336550"/>
                <a:gd name="connsiteX136" fmla="*/ 276755 w 334963"/>
                <a:gd name="connsiteY136" fmla="*/ 58704 h 336550"/>
                <a:gd name="connsiteX137" fmla="*/ 254265 w 334963"/>
                <a:gd name="connsiteY137" fmla="*/ 50800 h 336550"/>
                <a:gd name="connsiteX138" fmla="*/ 80833 w 334963"/>
                <a:gd name="connsiteY138" fmla="*/ 50800 h 336550"/>
                <a:gd name="connsiteX139" fmla="*/ 58252 w 334963"/>
                <a:gd name="connsiteY139" fmla="*/ 58704 h 336550"/>
                <a:gd name="connsiteX140" fmla="*/ 55595 w 334963"/>
                <a:gd name="connsiteY140" fmla="*/ 112713 h 336550"/>
                <a:gd name="connsiteX141" fmla="*/ 99430 w 334963"/>
                <a:gd name="connsiteY141" fmla="*/ 99540 h 336550"/>
                <a:gd name="connsiteX142" fmla="*/ 112713 w 334963"/>
                <a:gd name="connsiteY142" fmla="*/ 56069 h 336550"/>
                <a:gd name="connsiteX143" fmla="*/ 80833 w 334963"/>
                <a:gd name="connsiteY143" fmla="*/ 50800 h 336550"/>
                <a:gd name="connsiteX144" fmla="*/ 167482 w 334963"/>
                <a:gd name="connsiteY144" fmla="*/ 12700 h 336550"/>
                <a:gd name="connsiteX145" fmla="*/ 128588 w 334963"/>
                <a:gd name="connsiteY145" fmla="*/ 49248 h 336550"/>
                <a:gd name="connsiteX146" fmla="*/ 167482 w 334963"/>
                <a:gd name="connsiteY146" fmla="*/ 71438 h 336550"/>
                <a:gd name="connsiteX147" fmla="*/ 206376 w 334963"/>
                <a:gd name="connsiteY147" fmla="*/ 49248 h 336550"/>
                <a:gd name="connsiteX148" fmla="*/ 167482 w 334963"/>
                <a:gd name="connsiteY148" fmla="*/ 12700 h 336550"/>
                <a:gd name="connsiteX149" fmla="*/ 167482 w 334963"/>
                <a:gd name="connsiteY149" fmla="*/ 0 h 336550"/>
                <a:gd name="connsiteX150" fmla="*/ 218913 w 334963"/>
                <a:gd name="connsiteY150" fmla="*/ 44873 h 336550"/>
                <a:gd name="connsiteX151" fmla="*/ 286169 w 334963"/>
                <a:gd name="connsiteY151" fmla="*/ 48833 h 336550"/>
                <a:gd name="connsiteX152" fmla="*/ 290125 w 334963"/>
                <a:gd name="connsiteY152" fmla="*/ 117463 h 336550"/>
                <a:gd name="connsiteX153" fmla="*/ 334963 w 334963"/>
                <a:gd name="connsiteY153" fmla="*/ 167615 h 336550"/>
                <a:gd name="connsiteX154" fmla="*/ 290125 w 334963"/>
                <a:gd name="connsiteY154" fmla="*/ 219087 h 336550"/>
                <a:gd name="connsiteX155" fmla="*/ 286169 w 334963"/>
                <a:gd name="connsiteY155" fmla="*/ 286397 h 336550"/>
                <a:gd name="connsiteX156" fmla="*/ 254519 w 334963"/>
                <a:gd name="connsiteY156" fmla="*/ 298276 h 336550"/>
                <a:gd name="connsiteX157" fmla="*/ 218913 w 334963"/>
                <a:gd name="connsiteY157" fmla="*/ 291677 h 336550"/>
                <a:gd name="connsiteX158" fmla="*/ 167482 w 334963"/>
                <a:gd name="connsiteY158" fmla="*/ 336550 h 336550"/>
                <a:gd name="connsiteX159" fmla="*/ 116050 w 334963"/>
                <a:gd name="connsiteY159" fmla="*/ 291677 h 336550"/>
                <a:gd name="connsiteX160" fmla="*/ 80444 w 334963"/>
                <a:gd name="connsiteY160" fmla="*/ 298276 h 336550"/>
                <a:gd name="connsiteX161" fmla="*/ 48794 w 334963"/>
                <a:gd name="connsiteY161" fmla="*/ 286397 h 336550"/>
                <a:gd name="connsiteX162" fmla="*/ 44838 w 334963"/>
                <a:gd name="connsiteY162" fmla="*/ 219087 h 336550"/>
                <a:gd name="connsiteX163" fmla="*/ 0 w 334963"/>
                <a:gd name="connsiteY163" fmla="*/ 167615 h 336550"/>
                <a:gd name="connsiteX164" fmla="*/ 44838 w 334963"/>
                <a:gd name="connsiteY164" fmla="*/ 117463 h 336550"/>
                <a:gd name="connsiteX165" fmla="*/ 48794 w 334963"/>
                <a:gd name="connsiteY165" fmla="*/ 48833 h 336550"/>
                <a:gd name="connsiteX166" fmla="*/ 116050 w 334963"/>
                <a:gd name="connsiteY166" fmla="*/ 44873 h 336550"/>
                <a:gd name="connsiteX167" fmla="*/ 167482 w 334963"/>
                <a:gd name="connsiteY16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334963" h="336550">
                  <a:moveTo>
                    <a:pt x="167481" y="265113"/>
                  </a:moveTo>
                  <a:cubicBezTo>
                    <a:pt x="154516" y="272906"/>
                    <a:pt x="141552" y="280699"/>
                    <a:pt x="128587" y="285895"/>
                  </a:cubicBezTo>
                  <a:cubicBezTo>
                    <a:pt x="138959" y="309274"/>
                    <a:pt x="153220" y="322263"/>
                    <a:pt x="167481" y="322263"/>
                  </a:cubicBezTo>
                  <a:cubicBezTo>
                    <a:pt x="181742" y="322263"/>
                    <a:pt x="196003" y="309274"/>
                    <a:pt x="206375" y="285895"/>
                  </a:cubicBezTo>
                  <a:cubicBezTo>
                    <a:pt x="193410" y="280699"/>
                    <a:pt x="180446" y="272906"/>
                    <a:pt x="167481" y="265113"/>
                  </a:cubicBezTo>
                  <a:close/>
                  <a:moveTo>
                    <a:pt x="158750" y="242888"/>
                  </a:moveTo>
                  <a:cubicBezTo>
                    <a:pt x="161245" y="245428"/>
                    <a:pt x="164987" y="246698"/>
                    <a:pt x="167482" y="249238"/>
                  </a:cubicBezTo>
                  <a:cubicBezTo>
                    <a:pt x="169976" y="246698"/>
                    <a:pt x="173718" y="245428"/>
                    <a:pt x="176213" y="242888"/>
                  </a:cubicBezTo>
                  <a:cubicBezTo>
                    <a:pt x="173718" y="242888"/>
                    <a:pt x="169976" y="242888"/>
                    <a:pt x="167482" y="242888"/>
                  </a:cubicBezTo>
                  <a:cubicBezTo>
                    <a:pt x="164987" y="242888"/>
                    <a:pt x="161245" y="242888"/>
                    <a:pt x="158750" y="242888"/>
                  </a:cubicBezTo>
                  <a:close/>
                  <a:moveTo>
                    <a:pt x="222250" y="238125"/>
                  </a:moveTo>
                  <a:cubicBezTo>
                    <a:pt x="214406" y="239486"/>
                    <a:pt x="205254" y="239486"/>
                    <a:pt x="197410" y="240846"/>
                  </a:cubicBezTo>
                  <a:cubicBezTo>
                    <a:pt x="190874" y="246289"/>
                    <a:pt x="184337" y="251732"/>
                    <a:pt x="177800" y="257175"/>
                  </a:cubicBezTo>
                  <a:cubicBezTo>
                    <a:pt x="189566" y="263979"/>
                    <a:pt x="200025" y="270782"/>
                    <a:pt x="211791" y="276225"/>
                  </a:cubicBezTo>
                  <a:cubicBezTo>
                    <a:pt x="215713" y="263979"/>
                    <a:pt x="219635" y="251732"/>
                    <a:pt x="222250" y="238125"/>
                  </a:cubicBezTo>
                  <a:close/>
                  <a:moveTo>
                    <a:pt x="112712" y="238125"/>
                  </a:moveTo>
                  <a:cubicBezTo>
                    <a:pt x="115327" y="251732"/>
                    <a:pt x="119249" y="263979"/>
                    <a:pt x="123171" y="276225"/>
                  </a:cubicBezTo>
                  <a:cubicBezTo>
                    <a:pt x="134937" y="270782"/>
                    <a:pt x="145396" y="263979"/>
                    <a:pt x="157162" y="257175"/>
                  </a:cubicBezTo>
                  <a:cubicBezTo>
                    <a:pt x="150625" y="251732"/>
                    <a:pt x="144088" y="246289"/>
                    <a:pt x="137552" y="240846"/>
                  </a:cubicBezTo>
                  <a:cubicBezTo>
                    <a:pt x="129708" y="239486"/>
                    <a:pt x="120556" y="239486"/>
                    <a:pt x="112712" y="238125"/>
                  </a:cubicBezTo>
                  <a:close/>
                  <a:moveTo>
                    <a:pt x="279400" y="223838"/>
                  </a:moveTo>
                  <a:cubicBezTo>
                    <a:pt x="266170" y="229151"/>
                    <a:pt x="251618" y="233136"/>
                    <a:pt x="235743" y="235793"/>
                  </a:cubicBezTo>
                  <a:cubicBezTo>
                    <a:pt x="231775" y="251733"/>
                    <a:pt x="227806" y="266344"/>
                    <a:pt x="223837" y="279628"/>
                  </a:cubicBezTo>
                  <a:cubicBezTo>
                    <a:pt x="247650" y="288926"/>
                    <a:pt x="267493" y="287598"/>
                    <a:pt x="276754" y="278299"/>
                  </a:cubicBezTo>
                  <a:cubicBezTo>
                    <a:pt x="287337" y="267673"/>
                    <a:pt x="287337" y="247748"/>
                    <a:pt x="279400" y="223838"/>
                  </a:cubicBezTo>
                  <a:close/>
                  <a:moveTo>
                    <a:pt x="55563" y="223838"/>
                  </a:moveTo>
                  <a:cubicBezTo>
                    <a:pt x="47625" y="247748"/>
                    <a:pt x="47625" y="267673"/>
                    <a:pt x="58208" y="278299"/>
                  </a:cubicBezTo>
                  <a:cubicBezTo>
                    <a:pt x="67469" y="287598"/>
                    <a:pt x="87313" y="288926"/>
                    <a:pt x="111125" y="279628"/>
                  </a:cubicBezTo>
                  <a:cubicBezTo>
                    <a:pt x="107156" y="266344"/>
                    <a:pt x="103188" y="251733"/>
                    <a:pt x="99219" y="235793"/>
                  </a:cubicBezTo>
                  <a:cubicBezTo>
                    <a:pt x="83344" y="233136"/>
                    <a:pt x="68792" y="229151"/>
                    <a:pt x="55563" y="223838"/>
                  </a:cubicBezTo>
                  <a:close/>
                  <a:moveTo>
                    <a:pt x="227013" y="214313"/>
                  </a:moveTo>
                  <a:cubicBezTo>
                    <a:pt x="224473" y="216853"/>
                    <a:pt x="223203" y="219393"/>
                    <a:pt x="220663" y="220663"/>
                  </a:cubicBezTo>
                  <a:cubicBezTo>
                    <a:pt x="218123" y="223203"/>
                    <a:pt x="216853" y="225743"/>
                    <a:pt x="214313" y="227013"/>
                  </a:cubicBezTo>
                  <a:cubicBezTo>
                    <a:pt x="218123" y="227013"/>
                    <a:pt x="221933" y="225743"/>
                    <a:pt x="225743" y="225743"/>
                  </a:cubicBezTo>
                  <a:cubicBezTo>
                    <a:pt x="225743" y="221933"/>
                    <a:pt x="227013" y="218123"/>
                    <a:pt x="227013" y="214313"/>
                  </a:cubicBezTo>
                  <a:close/>
                  <a:moveTo>
                    <a:pt x="107950" y="214313"/>
                  </a:moveTo>
                  <a:cubicBezTo>
                    <a:pt x="107950" y="218123"/>
                    <a:pt x="109220" y="221933"/>
                    <a:pt x="109220" y="225743"/>
                  </a:cubicBezTo>
                  <a:cubicBezTo>
                    <a:pt x="113030" y="225743"/>
                    <a:pt x="116840" y="227013"/>
                    <a:pt x="120650" y="227013"/>
                  </a:cubicBezTo>
                  <a:cubicBezTo>
                    <a:pt x="118110" y="225743"/>
                    <a:pt x="116840" y="223203"/>
                    <a:pt x="114300" y="220663"/>
                  </a:cubicBezTo>
                  <a:cubicBezTo>
                    <a:pt x="111760" y="219393"/>
                    <a:pt x="110490" y="216853"/>
                    <a:pt x="107950" y="214313"/>
                  </a:cubicBezTo>
                  <a:close/>
                  <a:moveTo>
                    <a:pt x="255705" y="179388"/>
                  </a:moveTo>
                  <a:cubicBezTo>
                    <a:pt x="251648" y="185882"/>
                    <a:pt x="246239" y="191078"/>
                    <a:pt x="240830" y="197572"/>
                  </a:cubicBezTo>
                  <a:cubicBezTo>
                    <a:pt x="239477" y="206664"/>
                    <a:pt x="238125" y="214458"/>
                    <a:pt x="238125" y="222251"/>
                  </a:cubicBezTo>
                  <a:cubicBezTo>
                    <a:pt x="251648" y="219653"/>
                    <a:pt x="263819" y="215757"/>
                    <a:pt x="274638" y="211860"/>
                  </a:cubicBezTo>
                  <a:cubicBezTo>
                    <a:pt x="270581" y="201469"/>
                    <a:pt x="263819" y="189779"/>
                    <a:pt x="255705" y="179388"/>
                  </a:cubicBezTo>
                  <a:close/>
                  <a:moveTo>
                    <a:pt x="79258" y="179388"/>
                  </a:moveTo>
                  <a:cubicBezTo>
                    <a:pt x="71144" y="189779"/>
                    <a:pt x="64382" y="201469"/>
                    <a:pt x="60325" y="211860"/>
                  </a:cubicBezTo>
                  <a:cubicBezTo>
                    <a:pt x="71144" y="215757"/>
                    <a:pt x="83315" y="219653"/>
                    <a:pt x="96838" y="222251"/>
                  </a:cubicBezTo>
                  <a:cubicBezTo>
                    <a:pt x="96838" y="214458"/>
                    <a:pt x="95486" y="206664"/>
                    <a:pt x="94133" y="197572"/>
                  </a:cubicBezTo>
                  <a:cubicBezTo>
                    <a:pt x="88724" y="191078"/>
                    <a:pt x="83315" y="185882"/>
                    <a:pt x="79258" y="179388"/>
                  </a:cubicBezTo>
                  <a:close/>
                  <a:moveTo>
                    <a:pt x="241300" y="158750"/>
                  </a:moveTo>
                  <a:cubicBezTo>
                    <a:pt x="242623" y="162492"/>
                    <a:pt x="242623" y="164987"/>
                    <a:pt x="242623" y="167482"/>
                  </a:cubicBezTo>
                  <a:cubicBezTo>
                    <a:pt x="242623" y="171224"/>
                    <a:pt x="242623" y="173718"/>
                    <a:pt x="241300" y="176213"/>
                  </a:cubicBezTo>
                  <a:cubicBezTo>
                    <a:pt x="243946" y="173718"/>
                    <a:pt x="246592" y="171224"/>
                    <a:pt x="249238" y="167482"/>
                  </a:cubicBezTo>
                  <a:cubicBezTo>
                    <a:pt x="246592" y="164987"/>
                    <a:pt x="243946" y="162492"/>
                    <a:pt x="241300" y="158750"/>
                  </a:cubicBezTo>
                  <a:close/>
                  <a:moveTo>
                    <a:pt x="93663" y="158750"/>
                  </a:moveTo>
                  <a:cubicBezTo>
                    <a:pt x="91017" y="162492"/>
                    <a:pt x="88371" y="164987"/>
                    <a:pt x="85725" y="167482"/>
                  </a:cubicBezTo>
                  <a:cubicBezTo>
                    <a:pt x="88371" y="171224"/>
                    <a:pt x="91017" y="173718"/>
                    <a:pt x="93663" y="176213"/>
                  </a:cubicBezTo>
                  <a:cubicBezTo>
                    <a:pt x="92340" y="173718"/>
                    <a:pt x="92340" y="171224"/>
                    <a:pt x="92340" y="167482"/>
                  </a:cubicBezTo>
                  <a:cubicBezTo>
                    <a:pt x="92340" y="164987"/>
                    <a:pt x="92340" y="162492"/>
                    <a:pt x="93663" y="158750"/>
                  </a:cubicBezTo>
                  <a:close/>
                  <a:moveTo>
                    <a:pt x="167482" y="155575"/>
                  </a:moveTo>
                  <a:cubicBezTo>
                    <a:pt x="160906" y="155575"/>
                    <a:pt x="155575" y="161261"/>
                    <a:pt x="155575" y="168275"/>
                  </a:cubicBezTo>
                  <a:cubicBezTo>
                    <a:pt x="155575" y="175289"/>
                    <a:pt x="160906" y="180975"/>
                    <a:pt x="167482" y="180975"/>
                  </a:cubicBezTo>
                  <a:cubicBezTo>
                    <a:pt x="174058" y="180975"/>
                    <a:pt x="179389" y="175289"/>
                    <a:pt x="179389" y="168275"/>
                  </a:cubicBezTo>
                  <a:cubicBezTo>
                    <a:pt x="179389" y="161261"/>
                    <a:pt x="174058" y="155575"/>
                    <a:pt x="167482" y="155575"/>
                  </a:cubicBezTo>
                  <a:close/>
                  <a:moveTo>
                    <a:pt x="167482" y="142875"/>
                  </a:moveTo>
                  <a:cubicBezTo>
                    <a:pt x="181072" y="142875"/>
                    <a:pt x="192089" y="153892"/>
                    <a:pt x="192089" y="167482"/>
                  </a:cubicBezTo>
                  <a:cubicBezTo>
                    <a:pt x="192089" y="181072"/>
                    <a:pt x="181072" y="192089"/>
                    <a:pt x="167482" y="192089"/>
                  </a:cubicBezTo>
                  <a:cubicBezTo>
                    <a:pt x="153892" y="192089"/>
                    <a:pt x="142875" y="181072"/>
                    <a:pt x="142875" y="167482"/>
                  </a:cubicBezTo>
                  <a:cubicBezTo>
                    <a:pt x="142875" y="153892"/>
                    <a:pt x="153892" y="142875"/>
                    <a:pt x="167482" y="142875"/>
                  </a:cubicBezTo>
                  <a:close/>
                  <a:moveTo>
                    <a:pt x="285715" y="128588"/>
                  </a:moveTo>
                  <a:cubicBezTo>
                    <a:pt x="280494" y="141553"/>
                    <a:pt x="272662" y="154517"/>
                    <a:pt x="263525" y="167482"/>
                  </a:cubicBezTo>
                  <a:cubicBezTo>
                    <a:pt x="272662" y="181743"/>
                    <a:pt x="280494" y="194708"/>
                    <a:pt x="285715" y="206376"/>
                  </a:cubicBezTo>
                  <a:cubicBezTo>
                    <a:pt x="307905" y="196004"/>
                    <a:pt x="322263" y="183040"/>
                    <a:pt x="322263" y="167482"/>
                  </a:cubicBezTo>
                  <a:cubicBezTo>
                    <a:pt x="322263" y="153221"/>
                    <a:pt x="307905" y="138960"/>
                    <a:pt x="285715" y="128588"/>
                  </a:cubicBezTo>
                  <a:close/>
                  <a:moveTo>
                    <a:pt x="48648" y="128588"/>
                  </a:moveTo>
                  <a:cubicBezTo>
                    <a:pt x="25858" y="138960"/>
                    <a:pt x="11112" y="153221"/>
                    <a:pt x="11112" y="167482"/>
                  </a:cubicBezTo>
                  <a:cubicBezTo>
                    <a:pt x="11112" y="183040"/>
                    <a:pt x="25858" y="196004"/>
                    <a:pt x="48648" y="206376"/>
                  </a:cubicBezTo>
                  <a:cubicBezTo>
                    <a:pt x="54010" y="194708"/>
                    <a:pt x="62053" y="181743"/>
                    <a:pt x="71437" y="167482"/>
                  </a:cubicBezTo>
                  <a:cubicBezTo>
                    <a:pt x="62053" y="154517"/>
                    <a:pt x="54010" y="141553"/>
                    <a:pt x="48648" y="128588"/>
                  </a:cubicBezTo>
                  <a:close/>
                  <a:moveTo>
                    <a:pt x="238125" y="114300"/>
                  </a:moveTo>
                  <a:cubicBezTo>
                    <a:pt x="238125" y="122093"/>
                    <a:pt x="239477" y="129887"/>
                    <a:pt x="240830" y="137680"/>
                  </a:cubicBezTo>
                  <a:cubicBezTo>
                    <a:pt x="246239" y="144174"/>
                    <a:pt x="251648" y="150669"/>
                    <a:pt x="255705" y="157163"/>
                  </a:cubicBezTo>
                  <a:cubicBezTo>
                    <a:pt x="263819" y="145473"/>
                    <a:pt x="270581" y="135082"/>
                    <a:pt x="274638" y="124691"/>
                  </a:cubicBezTo>
                  <a:cubicBezTo>
                    <a:pt x="263819" y="119495"/>
                    <a:pt x="251648" y="116898"/>
                    <a:pt x="238125" y="114300"/>
                  </a:cubicBezTo>
                  <a:close/>
                  <a:moveTo>
                    <a:pt x="96838" y="114300"/>
                  </a:moveTo>
                  <a:cubicBezTo>
                    <a:pt x="83315" y="116898"/>
                    <a:pt x="71144" y="119495"/>
                    <a:pt x="60325" y="124691"/>
                  </a:cubicBezTo>
                  <a:cubicBezTo>
                    <a:pt x="64382" y="135082"/>
                    <a:pt x="71144" y="145473"/>
                    <a:pt x="79258" y="157163"/>
                  </a:cubicBezTo>
                  <a:cubicBezTo>
                    <a:pt x="83315" y="150669"/>
                    <a:pt x="88724" y="144174"/>
                    <a:pt x="94133" y="137680"/>
                  </a:cubicBezTo>
                  <a:cubicBezTo>
                    <a:pt x="95486" y="129887"/>
                    <a:pt x="96838" y="122093"/>
                    <a:pt x="96838" y="114300"/>
                  </a:cubicBezTo>
                  <a:close/>
                  <a:moveTo>
                    <a:pt x="214313" y="107950"/>
                  </a:moveTo>
                  <a:cubicBezTo>
                    <a:pt x="216853" y="110808"/>
                    <a:pt x="218123" y="113665"/>
                    <a:pt x="220663" y="115094"/>
                  </a:cubicBezTo>
                  <a:cubicBezTo>
                    <a:pt x="223203" y="117952"/>
                    <a:pt x="224473" y="120809"/>
                    <a:pt x="227013" y="122238"/>
                  </a:cubicBezTo>
                  <a:cubicBezTo>
                    <a:pt x="227013" y="117952"/>
                    <a:pt x="225743" y="115094"/>
                    <a:pt x="225743" y="110808"/>
                  </a:cubicBezTo>
                  <a:cubicBezTo>
                    <a:pt x="221933" y="109379"/>
                    <a:pt x="218123" y="109379"/>
                    <a:pt x="214313" y="107950"/>
                  </a:cubicBezTo>
                  <a:close/>
                  <a:moveTo>
                    <a:pt x="120650" y="107950"/>
                  </a:moveTo>
                  <a:cubicBezTo>
                    <a:pt x="116840" y="109379"/>
                    <a:pt x="113030" y="109379"/>
                    <a:pt x="109220" y="110808"/>
                  </a:cubicBezTo>
                  <a:cubicBezTo>
                    <a:pt x="109220" y="115094"/>
                    <a:pt x="107950" y="117952"/>
                    <a:pt x="107950" y="122238"/>
                  </a:cubicBezTo>
                  <a:cubicBezTo>
                    <a:pt x="110490" y="120809"/>
                    <a:pt x="111760" y="117952"/>
                    <a:pt x="114300" y="115094"/>
                  </a:cubicBezTo>
                  <a:cubicBezTo>
                    <a:pt x="116840" y="113665"/>
                    <a:pt x="118110" y="110808"/>
                    <a:pt x="120650" y="107950"/>
                  </a:cubicBezTo>
                  <a:close/>
                  <a:moveTo>
                    <a:pt x="166688" y="106363"/>
                  </a:moveTo>
                  <a:cubicBezTo>
                    <a:pt x="157466" y="106363"/>
                    <a:pt x="149563" y="106363"/>
                    <a:pt x="141659" y="107680"/>
                  </a:cubicBezTo>
                  <a:cubicBezTo>
                    <a:pt x="135073" y="112949"/>
                    <a:pt x="128486" y="118219"/>
                    <a:pt x="123217" y="124805"/>
                  </a:cubicBezTo>
                  <a:cubicBezTo>
                    <a:pt x="116631" y="131391"/>
                    <a:pt x="111361" y="136661"/>
                    <a:pt x="106092" y="143247"/>
                  </a:cubicBezTo>
                  <a:cubicBezTo>
                    <a:pt x="104775" y="151151"/>
                    <a:pt x="104775" y="160372"/>
                    <a:pt x="104775" y="168276"/>
                  </a:cubicBezTo>
                  <a:cubicBezTo>
                    <a:pt x="104775" y="177497"/>
                    <a:pt x="104775" y="185400"/>
                    <a:pt x="106092" y="193304"/>
                  </a:cubicBezTo>
                  <a:cubicBezTo>
                    <a:pt x="111361" y="199890"/>
                    <a:pt x="116631" y="206477"/>
                    <a:pt x="123217" y="213063"/>
                  </a:cubicBezTo>
                  <a:cubicBezTo>
                    <a:pt x="128486" y="218332"/>
                    <a:pt x="135073" y="224919"/>
                    <a:pt x="141659" y="230188"/>
                  </a:cubicBezTo>
                  <a:cubicBezTo>
                    <a:pt x="149563" y="230188"/>
                    <a:pt x="157466" y="230188"/>
                    <a:pt x="166688" y="230188"/>
                  </a:cubicBezTo>
                  <a:cubicBezTo>
                    <a:pt x="175909" y="230188"/>
                    <a:pt x="183812" y="230188"/>
                    <a:pt x="191716" y="230188"/>
                  </a:cubicBezTo>
                  <a:cubicBezTo>
                    <a:pt x="198302" y="224919"/>
                    <a:pt x="204889" y="218332"/>
                    <a:pt x="210158" y="213063"/>
                  </a:cubicBezTo>
                  <a:cubicBezTo>
                    <a:pt x="216744" y="206477"/>
                    <a:pt x="222014" y="199890"/>
                    <a:pt x="227283" y="193304"/>
                  </a:cubicBezTo>
                  <a:cubicBezTo>
                    <a:pt x="228600" y="185400"/>
                    <a:pt x="228600" y="177497"/>
                    <a:pt x="228600" y="168276"/>
                  </a:cubicBezTo>
                  <a:cubicBezTo>
                    <a:pt x="228600" y="160372"/>
                    <a:pt x="228600" y="151151"/>
                    <a:pt x="227283" y="143247"/>
                  </a:cubicBezTo>
                  <a:cubicBezTo>
                    <a:pt x="222014" y="136661"/>
                    <a:pt x="216744" y="131391"/>
                    <a:pt x="210158" y="124805"/>
                  </a:cubicBezTo>
                  <a:cubicBezTo>
                    <a:pt x="204889" y="118219"/>
                    <a:pt x="198302" y="112949"/>
                    <a:pt x="191716" y="107680"/>
                  </a:cubicBezTo>
                  <a:cubicBezTo>
                    <a:pt x="183812" y="106363"/>
                    <a:pt x="175909" y="106363"/>
                    <a:pt x="166688" y="106363"/>
                  </a:cubicBezTo>
                  <a:close/>
                  <a:moveTo>
                    <a:pt x="167482" y="87313"/>
                  </a:moveTo>
                  <a:cubicBezTo>
                    <a:pt x="164987" y="88583"/>
                    <a:pt x="161245" y="91123"/>
                    <a:pt x="158750" y="93663"/>
                  </a:cubicBezTo>
                  <a:cubicBezTo>
                    <a:pt x="161245" y="93663"/>
                    <a:pt x="164987" y="93663"/>
                    <a:pt x="167482" y="93663"/>
                  </a:cubicBezTo>
                  <a:cubicBezTo>
                    <a:pt x="169976" y="93663"/>
                    <a:pt x="173718" y="93663"/>
                    <a:pt x="176213" y="93663"/>
                  </a:cubicBezTo>
                  <a:cubicBezTo>
                    <a:pt x="173718" y="91123"/>
                    <a:pt x="169976" y="88583"/>
                    <a:pt x="167482" y="87313"/>
                  </a:cubicBezTo>
                  <a:close/>
                  <a:moveTo>
                    <a:pt x="211791" y="60325"/>
                  </a:moveTo>
                  <a:cubicBezTo>
                    <a:pt x="200025" y="65768"/>
                    <a:pt x="189566" y="71211"/>
                    <a:pt x="177800" y="79375"/>
                  </a:cubicBezTo>
                  <a:cubicBezTo>
                    <a:pt x="184337" y="84818"/>
                    <a:pt x="190874" y="88900"/>
                    <a:pt x="197410" y="95704"/>
                  </a:cubicBezTo>
                  <a:cubicBezTo>
                    <a:pt x="205254" y="95704"/>
                    <a:pt x="214406" y="97064"/>
                    <a:pt x="222250" y="98425"/>
                  </a:cubicBezTo>
                  <a:cubicBezTo>
                    <a:pt x="219635" y="84818"/>
                    <a:pt x="215713" y="71211"/>
                    <a:pt x="211791" y="60325"/>
                  </a:cubicBezTo>
                  <a:close/>
                  <a:moveTo>
                    <a:pt x="123172" y="60325"/>
                  </a:moveTo>
                  <a:cubicBezTo>
                    <a:pt x="119250" y="71211"/>
                    <a:pt x="115328" y="84818"/>
                    <a:pt x="112713" y="98425"/>
                  </a:cubicBezTo>
                  <a:cubicBezTo>
                    <a:pt x="120557" y="97064"/>
                    <a:pt x="129709" y="95704"/>
                    <a:pt x="137553" y="95704"/>
                  </a:cubicBezTo>
                  <a:cubicBezTo>
                    <a:pt x="144089" y="88900"/>
                    <a:pt x="150626" y="84818"/>
                    <a:pt x="157163" y="79375"/>
                  </a:cubicBezTo>
                  <a:cubicBezTo>
                    <a:pt x="145397" y="71211"/>
                    <a:pt x="133631" y="64407"/>
                    <a:pt x="123172" y="60325"/>
                  </a:cubicBezTo>
                  <a:close/>
                  <a:moveTo>
                    <a:pt x="254265" y="50800"/>
                  </a:moveTo>
                  <a:cubicBezTo>
                    <a:pt x="245005" y="50800"/>
                    <a:pt x="234421" y="52117"/>
                    <a:pt x="223838" y="56069"/>
                  </a:cubicBezTo>
                  <a:cubicBezTo>
                    <a:pt x="227807" y="69242"/>
                    <a:pt x="231776" y="83732"/>
                    <a:pt x="235744" y="99540"/>
                  </a:cubicBezTo>
                  <a:cubicBezTo>
                    <a:pt x="251619" y="103492"/>
                    <a:pt x="266171" y="107444"/>
                    <a:pt x="279401" y="112713"/>
                  </a:cubicBezTo>
                  <a:cubicBezTo>
                    <a:pt x="287338" y="89002"/>
                    <a:pt x="287338" y="69242"/>
                    <a:pt x="276755" y="58704"/>
                  </a:cubicBezTo>
                  <a:cubicBezTo>
                    <a:pt x="271463" y="53435"/>
                    <a:pt x="263526" y="50800"/>
                    <a:pt x="254265" y="50800"/>
                  </a:cubicBezTo>
                  <a:close/>
                  <a:moveTo>
                    <a:pt x="80833" y="50800"/>
                  </a:moveTo>
                  <a:cubicBezTo>
                    <a:pt x="71535" y="50800"/>
                    <a:pt x="63565" y="53435"/>
                    <a:pt x="58252" y="58704"/>
                  </a:cubicBezTo>
                  <a:cubicBezTo>
                    <a:pt x="47625" y="69242"/>
                    <a:pt x="47625" y="89002"/>
                    <a:pt x="55595" y="112713"/>
                  </a:cubicBezTo>
                  <a:cubicBezTo>
                    <a:pt x="68878" y="107444"/>
                    <a:pt x="83490" y="103492"/>
                    <a:pt x="99430" y="99540"/>
                  </a:cubicBezTo>
                  <a:cubicBezTo>
                    <a:pt x="103415" y="83732"/>
                    <a:pt x="107400" y="69242"/>
                    <a:pt x="112713" y="56069"/>
                  </a:cubicBezTo>
                  <a:cubicBezTo>
                    <a:pt x="100758" y="52117"/>
                    <a:pt x="90132" y="50800"/>
                    <a:pt x="80833" y="50800"/>
                  </a:cubicBezTo>
                  <a:close/>
                  <a:moveTo>
                    <a:pt x="167482" y="12700"/>
                  </a:moveTo>
                  <a:cubicBezTo>
                    <a:pt x="153221" y="12700"/>
                    <a:pt x="138960" y="27058"/>
                    <a:pt x="128588" y="49248"/>
                  </a:cubicBezTo>
                  <a:cubicBezTo>
                    <a:pt x="141553" y="54469"/>
                    <a:pt x="154517" y="62301"/>
                    <a:pt x="167482" y="71438"/>
                  </a:cubicBezTo>
                  <a:cubicBezTo>
                    <a:pt x="180447" y="62301"/>
                    <a:pt x="193411" y="55775"/>
                    <a:pt x="206376" y="49248"/>
                  </a:cubicBezTo>
                  <a:cubicBezTo>
                    <a:pt x="196004" y="27058"/>
                    <a:pt x="181743" y="12700"/>
                    <a:pt x="167482" y="12700"/>
                  </a:cubicBezTo>
                  <a:close/>
                  <a:moveTo>
                    <a:pt x="167482" y="0"/>
                  </a:moveTo>
                  <a:cubicBezTo>
                    <a:pt x="187263" y="0"/>
                    <a:pt x="205725" y="17157"/>
                    <a:pt x="218913" y="44873"/>
                  </a:cubicBezTo>
                  <a:cubicBezTo>
                    <a:pt x="247925" y="34315"/>
                    <a:pt x="272982" y="35635"/>
                    <a:pt x="286169" y="48833"/>
                  </a:cubicBezTo>
                  <a:cubicBezTo>
                    <a:pt x="300675" y="63351"/>
                    <a:pt x="300675" y="88427"/>
                    <a:pt x="290125" y="117463"/>
                  </a:cubicBezTo>
                  <a:cubicBezTo>
                    <a:pt x="319138" y="130661"/>
                    <a:pt x="334963" y="147818"/>
                    <a:pt x="334963" y="167615"/>
                  </a:cubicBezTo>
                  <a:cubicBezTo>
                    <a:pt x="334963" y="187412"/>
                    <a:pt x="319138" y="205889"/>
                    <a:pt x="290125" y="219087"/>
                  </a:cubicBezTo>
                  <a:cubicBezTo>
                    <a:pt x="300675" y="248123"/>
                    <a:pt x="300675" y="273199"/>
                    <a:pt x="286169" y="286397"/>
                  </a:cubicBezTo>
                  <a:cubicBezTo>
                    <a:pt x="278257" y="294316"/>
                    <a:pt x="267707" y="298276"/>
                    <a:pt x="254519" y="298276"/>
                  </a:cubicBezTo>
                  <a:cubicBezTo>
                    <a:pt x="243969" y="298276"/>
                    <a:pt x="232100" y="295636"/>
                    <a:pt x="218913" y="291677"/>
                  </a:cubicBezTo>
                  <a:cubicBezTo>
                    <a:pt x="205725" y="319393"/>
                    <a:pt x="187263" y="336550"/>
                    <a:pt x="167482" y="336550"/>
                  </a:cubicBezTo>
                  <a:cubicBezTo>
                    <a:pt x="147700" y="336550"/>
                    <a:pt x="129238" y="319393"/>
                    <a:pt x="116050" y="291677"/>
                  </a:cubicBezTo>
                  <a:cubicBezTo>
                    <a:pt x="102863" y="295636"/>
                    <a:pt x="90994" y="298276"/>
                    <a:pt x="80444" y="298276"/>
                  </a:cubicBezTo>
                  <a:cubicBezTo>
                    <a:pt x="67256" y="298276"/>
                    <a:pt x="56706" y="294316"/>
                    <a:pt x="48794" y="286397"/>
                  </a:cubicBezTo>
                  <a:cubicBezTo>
                    <a:pt x="34288" y="273199"/>
                    <a:pt x="34288" y="248123"/>
                    <a:pt x="44838" y="219087"/>
                  </a:cubicBezTo>
                  <a:cubicBezTo>
                    <a:pt x="15825" y="205889"/>
                    <a:pt x="0" y="187412"/>
                    <a:pt x="0" y="167615"/>
                  </a:cubicBezTo>
                  <a:cubicBezTo>
                    <a:pt x="0" y="147818"/>
                    <a:pt x="15825" y="130661"/>
                    <a:pt x="44838" y="117463"/>
                  </a:cubicBezTo>
                  <a:cubicBezTo>
                    <a:pt x="34288" y="88427"/>
                    <a:pt x="34288" y="63351"/>
                    <a:pt x="48794" y="48833"/>
                  </a:cubicBezTo>
                  <a:cubicBezTo>
                    <a:pt x="63300" y="35635"/>
                    <a:pt x="87038" y="34315"/>
                    <a:pt x="116050" y="44873"/>
                  </a:cubicBezTo>
                  <a:cubicBezTo>
                    <a:pt x="129238" y="17157"/>
                    <a:pt x="147700" y="0"/>
                    <a:pt x="167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p:cNvGrpSpPr/>
          <p:nvPr/>
        </p:nvGrpSpPr>
        <p:grpSpPr>
          <a:xfrm>
            <a:off x="6610944" y="2173837"/>
            <a:ext cx="1235895" cy="1235895"/>
            <a:chOff x="6610944" y="2173837"/>
            <a:chExt cx="1235895" cy="1235895"/>
          </a:xfrm>
        </p:grpSpPr>
        <p:sp>
          <p:nvSpPr>
            <p:cNvPr id="18" name="圆角矩形 22"/>
            <p:cNvSpPr/>
            <p:nvPr/>
          </p:nvSpPr>
          <p:spPr>
            <a:xfrm rot="2999460">
              <a:off x="6610944" y="2173837"/>
              <a:ext cx="1235895" cy="1235895"/>
            </a:xfrm>
            <a:prstGeom prst="roundRect">
              <a:avLst>
                <a:gd name="adj" fmla="val 9103"/>
              </a:avLst>
            </a:prstGeom>
            <a:gradFill>
              <a:gsLst>
                <a:gs pos="100000">
                  <a:schemeClr val="accent5">
                    <a:lumMod val="60000"/>
                    <a:lumOff val="40000"/>
                  </a:schemeClr>
                </a:gs>
                <a:gs pos="0">
                  <a:schemeClr val="accent5"/>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39" name="椭圆 34"/>
            <p:cNvSpPr/>
            <p:nvPr/>
          </p:nvSpPr>
          <p:spPr>
            <a:xfrm>
              <a:off x="6956516" y="2568814"/>
              <a:ext cx="544750" cy="424675"/>
            </a:xfrm>
            <a:custGeom>
              <a:avLst/>
              <a:gdLst>
                <a:gd name="connsiteX0" fmla="*/ 257365 w 327025"/>
                <a:gd name="connsiteY0" fmla="*/ 42273 h 254942"/>
                <a:gd name="connsiteX1" fmla="*/ 263821 w 327025"/>
                <a:gd name="connsiteY1" fmla="*/ 43566 h 254942"/>
                <a:gd name="connsiteX2" fmla="*/ 262530 w 327025"/>
                <a:gd name="connsiteY2" fmla="*/ 50030 h 254942"/>
                <a:gd name="connsiteX3" fmla="*/ 81766 w 327025"/>
                <a:gd name="connsiteY3" fmla="*/ 171554 h 254942"/>
                <a:gd name="connsiteX4" fmla="*/ 81766 w 327025"/>
                <a:gd name="connsiteY4" fmla="*/ 237488 h 254942"/>
                <a:gd name="connsiteX5" fmla="*/ 98552 w 327025"/>
                <a:gd name="connsiteY5" fmla="*/ 220681 h 254942"/>
                <a:gd name="connsiteX6" fmla="*/ 106299 w 327025"/>
                <a:gd name="connsiteY6" fmla="*/ 220681 h 254942"/>
                <a:gd name="connsiteX7" fmla="*/ 106299 w 327025"/>
                <a:gd name="connsiteY7" fmla="*/ 228438 h 254942"/>
                <a:gd name="connsiteX8" fmla="*/ 80475 w 327025"/>
                <a:gd name="connsiteY8" fmla="*/ 253002 h 254942"/>
                <a:gd name="connsiteX9" fmla="*/ 72728 w 327025"/>
                <a:gd name="connsiteY9" fmla="*/ 253002 h 254942"/>
                <a:gd name="connsiteX10" fmla="*/ 71437 w 327025"/>
                <a:gd name="connsiteY10" fmla="*/ 249123 h 254942"/>
                <a:gd name="connsiteX11" fmla="*/ 71437 w 327025"/>
                <a:gd name="connsiteY11" fmla="*/ 177857 h 254942"/>
                <a:gd name="connsiteX12" fmla="*/ 71437 w 327025"/>
                <a:gd name="connsiteY12" fmla="*/ 170454 h 254942"/>
                <a:gd name="connsiteX13" fmla="*/ 72672 w 327025"/>
                <a:gd name="connsiteY13" fmla="*/ 171683 h 254942"/>
                <a:gd name="connsiteX14" fmla="*/ 80459 w 327025"/>
                <a:gd name="connsiteY14" fmla="*/ 171683 h 254942"/>
                <a:gd name="connsiteX15" fmla="*/ 80459 w 327025"/>
                <a:gd name="connsiteY15" fmla="*/ 165229 h 254942"/>
                <a:gd name="connsiteX16" fmla="*/ 79425 w 327025"/>
                <a:gd name="connsiteY16" fmla="*/ 164200 h 254942"/>
                <a:gd name="connsiteX17" fmla="*/ 77020 w 327025"/>
                <a:gd name="connsiteY17" fmla="*/ 161808 h 254942"/>
                <a:gd name="connsiteX18" fmla="*/ 134538 w 327025"/>
                <a:gd name="connsiteY18" fmla="*/ 123685 h 254942"/>
                <a:gd name="connsiteX19" fmla="*/ 257365 w 327025"/>
                <a:gd name="connsiteY19" fmla="*/ 42273 h 254942"/>
                <a:gd name="connsiteX20" fmla="*/ 321834 w 327025"/>
                <a:gd name="connsiteY20" fmla="*/ 0 h 254942"/>
                <a:gd name="connsiteX21" fmla="*/ 327025 w 327025"/>
                <a:gd name="connsiteY21" fmla="*/ 5164 h 254942"/>
                <a:gd name="connsiteX22" fmla="*/ 327025 w 327025"/>
                <a:gd name="connsiteY22" fmla="*/ 15490 h 254942"/>
                <a:gd name="connsiteX23" fmla="*/ 325727 w 327025"/>
                <a:gd name="connsiteY23" fmla="*/ 18072 h 254942"/>
                <a:gd name="connsiteX24" fmla="*/ 162215 w 327025"/>
                <a:gd name="connsiteY24" fmla="*/ 253006 h 254942"/>
                <a:gd name="connsiteX25" fmla="*/ 154429 w 327025"/>
                <a:gd name="connsiteY25" fmla="*/ 253006 h 254942"/>
                <a:gd name="connsiteX26" fmla="*/ 93436 w 327025"/>
                <a:gd name="connsiteY26" fmla="*/ 192337 h 254942"/>
                <a:gd name="connsiteX27" fmla="*/ 93436 w 327025"/>
                <a:gd name="connsiteY27" fmla="*/ 184591 h 254942"/>
                <a:gd name="connsiteX28" fmla="*/ 101222 w 327025"/>
                <a:gd name="connsiteY28" fmla="*/ 184591 h 254942"/>
                <a:gd name="connsiteX29" fmla="*/ 158322 w 327025"/>
                <a:gd name="connsiteY29" fmla="*/ 241389 h 254942"/>
                <a:gd name="connsiteX30" fmla="*/ 316643 w 327025"/>
                <a:gd name="connsiteY30" fmla="*/ 14199 h 254942"/>
                <a:gd name="connsiteX31" fmla="*/ 316643 w 327025"/>
                <a:gd name="connsiteY31" fmla="*/ 12909 h 254942"/>
                <a:gd name="connsiteX32" fmla="*/ 14275 w 327025"/>
                <a:gd name="connsiteY32" fmla="*/ 99395 h 254942"/>
                <a:gd name="connsiteX33" fmla="*/ 72186 w 327025"/>
                <a:gd name="connsiteY33" fmla="*/ 156999 h 254942"/>
                <a:gd name="connsiteX34" fmla="*/ 77020 w 327025"/>
                <a:gd name="connsiteY34" fmla="*/ 161808 h 254942"/>
                <a:gd name="connsiteX35" fmla="*/ 74019 w 327025"/>
                <a:gd name="connsiteY35" fmla="*/ 163797 h 254942"/>
                <a:gd name="connsiteX36" fmla="*/ 71437 w 327025"/>
                <a:gd name="connsiteY36" fmla="*/ 167676 h 254942"/>
                <a:gd name="connsiteX37" fmla="*/ 71437 w 327025"/>
                <a:gd name="connsiteY37" fmla="*/ 168948 h 254942"/>
                <a:gd name="connsiteX38" fmla="*/ 71437 w 327025"/>
                <a:gd name="connsiteY38" fmla="*/ 170454 h 254942"/>
                <a:gd name="connsiteX39" fmla="*/ 31409 w 327025"/>
                <a:gd name="connsiteY39" fmla="*/ 130638 h 254942"/>
                <a:gd name="connsiteX40" fmla="*/ 1298 w 327025"/>
                <a:gd name="connsiteY40" fmla="*/ 100686 h 254942"/>
                <a:gd name="connsiteX41" fmla="*/ 0 w 327025"/>
                <a:gd name="connsiteY41" fmla="*/ 98105 h 254942"/>
                <a:gd name="connsiteX42" fmla="*/ 3893 w 327025"/>
                <a:gd name="connsiteY42" fmla="*/ 92941 h 254942"/>
                <a:gd name="connsiteX43" fmla="*/ 320537 w 327025"/>
                <a:gd name="connsiteY43" fmla="*/ 1291 h 254942"/>
                <a:gd name="connsiteX44" fmla="*/ 321834 w 327025"/>
                <a:gd name="connsiteY44" fmla="*/ 0 h 25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7025" h="254942">
                  <a:moveTo>
                    <a:pt x="257365" y="42273"/>
                  </a:moveTo>
                  <a:cubicBezTo>
                    <a:pt x="258656" y="39687"/>
                    <a:pt x="262530" y="40980"/>
                    <a:pt x="263821" y="43566"/>
                  </a:cubicBezTo>
                  <a:cubicBezTo>
                    <a:pt x="265112" y="44858"/>
                    <a:pt x="265112" y="48737"/>
                    <a:pt x="262530" y="50030"/>
                  </a:cubicBezTo>
                  <a:cubicBezTo>
                    <a:pt x="81766" y="171554"/>
                    <a:pt x="81766" y="171554"/>
                    <a:pt x="81766" y="171554"/>
                  </a:cubicBezTo>
                  <a:cubicBezTo>
                    <a:pt x="81766" y="237488"/>
                    <a:pt x="81766" y="237488"/>
                    <a:pt x="81766" y="237488"/>
                  </a:cubicBezTo>
                  <a:lnTo>
                    <a:pt x="98552" y="220681"/>
                  </a:lnTo>
                  <a:cubicBezTo>
                    <a:pt x="99843" y="218096"/>
                    <a:pt x="103716" y="218096"/>
                    <a:pt x="106299" y="220681"/>
                  </a:cubicBezTo>
                  <a:cubicBezTo>
                    <a:pt x="107590" y="221974"/>
                    <a:pt x="107590" y="225852"/>
                    <a:pt x="106299" y="228438"/>
                  </a:cubicBezTo>
                  <a:cubicBezTo>
                    <a:pt x="80475" y="253002"/>
                    <a:pt x="80475" y="253002"/>
                    <a:pt x="80475" y="253002"/>
                  </a:cubicBezTo>
                  <a:cubicBezTo>
                    <a:pt x="77893" y="255587"/>
                    <a:pt x="75311" y="255587"/>
                    <a:pt x="72728" y="253002"/>
                  </a:cubicBezTo>
                  <a:cubicBezTo>
                    <a:pt x="72728" y="251709"/>
                    <a:pt x="71437" y="250416"/>
                    <a:pt x="71437" y="249123"/>
                  </a:cubicBezTo>
                  <a:cubicBezTo>
                    <a:pt x="71437" y="208399"/>
                    <a:pt x="71437" y="188037"/>
                    <a:pt x="71437" y="177857"/>
                  </a:cubicBezTo>
                  <a:lnTo>
                    <a:pt x="71437" y="170454"/>
                  </a:lnTo>
                  <a:lnTo>
                    <a:pt x="72672" y="171683"/>
                  </a:lnTo>
                  <a:cubicBezTo>
                    <a:pt x="75268" y="174265"/>
                    <a:pt x="77863" y="174265"/>
                    <a:pt x="80459" y="171683"/>
                  </a:cubicBezTo>
                  <a:cubicBezTo>
                    <a:pt x="81756" y="170392"/>
                    <a:pt x="81756" y="166520"/>
                    <a:pt x="80459" y="165229"/>
                  </a:cubicBezTo>
                  <a:cubicBezTo>
                    <a:pt x="80459" y="165229"/>
                    <a:pt x="80459" y="165229"/>
                    <a:pt x="79425" y="164200"/>
                  </a:cubicBezTo>
                  <a:lnTo>
                    <a:pt x="77020" y="161808"/>
                  </a:lnTo>
                  <a:lnTo>
                    <a:pt x="134538" y="123685"/>
                  </a:lnTo>
                  <a:cubicBezTo>
                    <a:pt x="257365" y="42273"/>
                    <a:pt x="257365" y="42273"/>
                    <a:pt x="257365" y="42273"/>
                  </a:cubicBezTo>
                  <a:close/>
                  <a:moveTo>
                    <a:pt x="321834" y="0"/>
                  </a:moveTo>
                  <a:cubicBezTo>
                    <a:pt x="324430" y="0"/>
                    <a:pt x="327025" y="2582"/>
                    <a:pt x="327025" y="5164"/>
                  </a:cubicBezTo>
                  <a:cubicBezTo>
                    <a:pt x="327025" y="15490"/>
                    <a:pt x="327025" y="15490"/>
                    <a:pt x="327025" y="15490"/>
                  </a:cubicBezTo>
                  <a:cubicBezTo>
                    <a:pt x="327025" y="16781"/>
                    <a:pt x="327025" y="18072"/>
                    <a:pt x="325727" y="18072"/>
                  </a:cubicBezTo>
                  <a:cubicBezTo>
                    <a:pt x="162215" y="253006"/>
                    <a:pt x="162215" y="253006"/>
                    <a:pt x="162215" y="253006"/>
                  </a:cubicBezTo>
                  <a:cubicBezTo>
                    <a:pt x="159619" y="255588"/>
                    <a:pt x="157024" y="255588"/>
                    <a:pt x="154429" y="253006"/>
                  </a:cubicBezTo>
                  <a:lnTo>
                    <a:pt x="93436" y="192337"/>
                  </a:lnTo>
                  <a:cubicBezTo>
                    <a:pt x="92138" y="189755"/>
                    <a:pt x="92138" y="187173"/>
                    <a:pt x="93436" y="184591"/>
                  </a:cubicBezTo>
                  <a:cubicBezTo>
                    <a:pt x="96031" y="183301"/>
                    <a:pt x="98627" y="183301"/>
                    <a:pt x="101222" y="184591"/>
                  </a:cubicBezTo>
                  <a:cubicBezTo>
                    <a:pt x="158322" y="241389"/>
                    <a:pt x="158322" y="241389"/>
                    <a:pt x="158322" y="241389"/>
                  </a:cubicBezTo>
                  <a:cubicBezTo>
                    <a:pt x="316643" y="14199"/>
                    <a:pt x="316643" y="14199"/>
                    <a:pt x="316643" y="14199"/>
                  </a:cubicBezTo>
                  <a:cubicBezTo>
                    <a:pt x="316643" y="12909"/>
                    <a:pt x="316643" y="12909"/>
                    <a:pt x="316643" y="12909"/>
                  </a:cubicBezTo>
                  <a:cubicBezTo>
                    <a:pt x="14275" y="99395"/>
                    <a:pt x="14275" y="99395"/>
                    <a:pt x="14275" y="99395"/>
                  </a:cubicBezTo>
                  <a:cubicBezTo>
                    <a:pt x="47367" y="132312"/>
                    <a:pt x="63913" y="148770"/>
                    <a:pt x="72186" y="156999"/>
                  </a:cubicBezTo>
                  <a:lnTo>
                    <a:pt x="77020" y="161808"/>
                  </a:lnTo>
                  <a:lnTo>
                    <a:pt x="74019" y="163797"/>
                  </a:lnTo>
                  <a:cubicBezTo>
                    <a:pt x="72728" y="165090"/>
                    <a:pt x="71437" y="166383"/>
                    <a:pt x="71437" y="167676"/>
                  </a:cubicBezTo>
                  <a:cubicBezTo>
                    <a:pt x="71437" y="167676"/>
                    <a:pt x="71437" y="167676"/>
                    <a:pt x="71437" y="168948"/>
                  </a:cubicBezTo>
                  <a:lnTo>
                    <a:pt x="71437" y="170454"/>
                  </a:lnTo>
                  <a:lnTo>
                    <a:pt x="31409" y="130638"/>
                  </a:lnTo>
                  <a:cubicBezTo>
                    <a:pt x="1298" y="100686"/>
                    <a:pt x="1298" y="100686"/>
                    <a:pt x="1298" y="100686"/>
                  </a:cubicBezTo>
                  <a:cubicBezTo>
                    <a:pt x="1298" y="100686"/>
                    <a:pt x="0" y="99395"/>
                    <a:pt x="0" y="98105"/>
                  </a:cubicBezTo>
                  <a:cubicBezTo>
                    <a:pt x="0" y="95523"/>
                    <a:pt x="1298" y="92941"/>
                    <a:pt x="3893" y="92941"/>
                  </a:cubicBezTo>
                  <a:cubicBezTo>
                    <a:pt x="320537" y="1291"/>
                    <a:pt x="320537" y="1291"/>
                    <a:pt x="320537" y="1291"/>
                  </a:cubicBezTo>
                  <a:cubicBezTo>
                    <a:pt x="320537" y="1291"/>
                    <a:pt x="321834" y="0"/>
                    <a:pt x="3218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4" name="组合 23"/>
          <p:cNvGrpSpPr/>
          <p:nvPr/>
        </p:nvGrpSpPr>
        <p:grpSpPr>
          <a:xfrm>
            <a:off x="8851688" y="2167784"/>
            <a:ext cx="1235895" cy="1235895"/>
            <a:chOff x="8851688" y="2167784"/>
            <a:chExt cx="1235895" cy="1235895"/>
          </a:xfrm>
        </p:grpSpPr>
        <p:sp>
          <p:nvSpPr>
            <p:cNvPr id="19" name="圆角矩形 23"/>
            <p:cNvSpPr/>
            <p:nvPr/>
          </p:nvSpPr>
          <p:spPr>
            <a:xfrm rot="2999460">
              <a:off x="8851688" y="2167784"/>
              <a:ext cx="1235895" cy="1235895"/>
            </a:xfrm>
            <a:prstGeom prst="roundRect">
              <a:avLst>
                <a:gd name="adj" fmla="val 9103"/>
              </a:avLst>
            </a:prstGeom>
            <a:gradFill>
              <a:gsLst>
                <a:gs pos="100000">
                  <a:schemeClr val="accent6">
                    <a:lumMod val="60000"/>
                    <a:lumOff val="40000"/>
                  </a:schemeClr>
                </a:gs>
                <a:gs pos="0">
                  <a:schemeClr val="accent6"/>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0" name="椭圆 35"/>
            <p:cNvSpPr/>
            <p:nvPr/>
          </p:nvSpPr>
          <p:spPr>
            <a:xfrm>
              <a:off x="9203158" y="2508776"/>
              <a:ext cx="544750" cy="544750"/>
            </a:xfrm>
            <a:custGeom>
              <a:avLst/>
              <a:gdLst>
                <a:gd name="connsiteX0" fmla="*/ 44869 w 325438"/>
                <a:gd name="connsiteY0" fmla="*/ 260350 h 325438"/>
                <a:gd name="connsiteX1" fmla="*/ 182146 w 325438"/>
                <a:gd name="connsiteY1" fmla="*/ 260350 h 325438"/>
                <a:gd name="connsiteX2" fmla="*/ 187326 w 325438"/>
                <a:gd name="connsiteY2" fmla="*/ 265113 h 325438"/>
                <a:gd name="connsiteX3" fmla="*/ 182146 w 325438"/>
                <a:gd name="connsiteY3" fmla="*/ 269875 h 325438"/>
                <a:gd name="connsiteX4" fmla="*/ 44869 w 325438"/>
                <a:gd name="connsiteY4" fmla="*/ 269875 h 325438"/>
                <a:gd name="connsiteX5" fmla="*/ 39688 w 325438"/>
                <a:gd name="connsiteY5" fmla="*/ 265113 h 325438"/>
                <a:gd name="connsiteX6" fmla="*/ 44869 w 325438"/>
                <a:gd name="connsiteY6" fmla="*/ 260350 h 325438"/>
                <a:gd name="connsiteX7" fmla="*/ 207039 w 325438"/>
                <a:gd name="connsiteY7" fmla="*/ 249931 h 325438"/>
                <a:gd name="connsiteX8" fmla="*/ 207084 w 325438"/>
                <a:gd name="connsiteY8" fmla="*/ 250433 h 325438"/>
                <a:gd name="connsiteX9" fmla="*/ 212261 w 325438"/>
                <a:gd name="connsiteY9" fmla="*/ 255588 h 325438"/>
                <a:gd name="connsiteX10" fmla="*/ 215983 w 325438"/>
                <a:gd name="connsiteY10" fmla="*/ 253118 h 325438"/>
                <a:gd name="connsiteX11" fmla="*/ 213916 w 325438"/>
                <a:gd name="connsiteY11" fmla="*/ 261960 h 325438"/>
                <a:gd name="connsiteX12" fmla="*/ 213592 w 325438"/>
                <a:gd name="connsiteY12" fmla="*/ 263349 h 325438"/>
                <a:gd name="connsiteX13" fmla="*/ 207097 w 325438"/>
                <a:gd name="connsiteY13" fmla="*/ 267053 h 325438"/>
                <a:gd name="connsiteX14" fmla="*/ 203200 w 325438"/>
                <a:gd name="connsiteY14" fmla="*/ 260880 h 325438"/>
                <a:gd name="connsiteX15" fmla="*/ 263904 w 325438"/>
                <a:gd name="connsiteY15" fmla="*/ 219075 h 325438"/>
                <a:gd name="connsiteX16" fmla="*/ 280611 w 325438"/>
                <a:gd name="connsiteY16" fmla="*/ 219075 h 325438"/>
                <a:gd name="connsiteX17" fmla="*/ 285751 w 325438"/>
                <a:gd name="connsiteY17" fmla="*/ 224632 h 325438"/>
                <a:gd name="connsiteX18" fmla="*/ 280611 w 325438"/>
                <a:gd name="connsiteY18" fmla="*/ 230188 h 325438"/>
                <a:gd name="connsiteX19" fmla="*/ 263904 w 325438"/>
                <a:gd name="connsiteY19" fmla="*/ 230188 h 325438"/>
                <a:gd name="connsiteX20" fmla="*/ 258763 w 325438"/>
                <a:gd name="connsiteY20" fmla="*/ 224632 h 325438"/>
                <a:gd name="connsiteX21" fmla="*/ 263904 w 325438"/>
                <a:gd name="connsiteY21" fmla="*/ 219075 h 325438"/>
                <a:gd name="connsiteX22" fmla="*/ 44879 w 325438"/>
                <a:gd name="connsiteY22" fmla="*/ 219075 h 325438"/>
                <a:gd name="connsiteX23" fmla="*/ 183723 w 325438"/>
                <a:gd name="connsiteY23" fmla="*/ 219075 h 325438"/>
                <a:gd name="connsiteX24" fmla="*/ 188913 w 325438"/>
                <a:gd name="connsiteY24" fmla="*/ 224632 h 325438"/>
                <a:gd name="connsiteX25" fmla="*/ 183723 w 325438"/>
                <a:gd name="connsiteY25" fmla="*/ 230188 h 325438"/>
                <a:gd name="connsiteX26" fmla="*/ 44879 w 325438"/>
                <a:gd name="connsiteY26" fmla="*/ 230188 h 325438"/>
                <a:gd name="connsiteX27" fmla="*/ 39688 w 325438"/>
                <a:gd name="connsiteY27" fmla="*/ 224632 h 325438"/>
                <a:gd name="connsiteX28" fmla="*/ 44879 w 325438"/>
                <a:gd name="connsiteY28" fmla="*/ 219075 h 325438"/>
                <a:gd name="connsiteX29" fmla="*/ 241196 w 325438"/>
                <a:gd name="connsiteY29" fmla="*/ 216472 h 325438"/>
                <a:gd name="connsiteX30" fmla="*/ 240606 w 325438"/>
                <a:gd name="connsiteY30" fmla="*/ 217862 h 325438"/>
                <a:gd name="connsiteX31" fmla="*/ 240191 w 325438"/>
                <a:gd name="connsiteY31" fmla="*/ 217732 h 325438"/>
                <a:gd name="connsiteX32" fmla="*/ 240739 w 325438"/>
                <a:gd name="connsiteY32" fmla="*/ 216928 h 325438"/>
                <a:gd name="connsiteX33" fmla="*/ 242848 w 325438"/>
                <a:gd name="connsiteY33" fmla="*/ 212586 h 325438"/>
                <a:gd name="connsiteX34" fmla="*/ 242721 w 325438"/>
                <a:gd name="connsiteY34" fmla="*/ 213062 h 325438"/>
                <a:gd name="connsiteX35" fmla="*/ 242033 w 325438"/>
                <a:gd name="connsiteY35" fmla="*/ 215639 h 325438"/>
                <a:gd name="connsiteX36" fmla="*/ 241196 w 325438"/>
                <a:gd name="connsiteY36" fmla="*/ 216472 h 325438"/>
                <a:gd name="connsiteX37" fmla="*/ 243094 w 325438"/>
                <a:gd name="connsiteY37" fmla="*/ 211663 h 325438"/>
                <a:gd name="connsiteX38" fmla="*/ 243185 w 325438"/>
                <a:gd name="connsiteY38" fmla="*/ 211792 h 325438"/>
                <a:gd name="connsiteX39" fmla="*/ 242848 w 325438"/>
                <a:gd name="connsiteY39" fmla="*/ 212586 h 325438"/>
                <a:gd name="connsiteX40" fmla="*/ 226417 w 325438"/>
                <a:gd name="connsiteY40" fmla="*/ 199652 h 325438"/>
                <a:gd name="connsiteX41" fmla="*/ 234049 w 325438"/>
                <a:gd name="connsiteY41" fmla="*/ 204223 h 325438"/>
                <a:gd name="connsiteX42" fmla="*/ 231776 w 325438"/>
                <a:gd name="connsiteY42" fmla="*/ 212725 h 325438"/>
                <a:gd name="connsiteX43" fmla="*/ 231330 w 325438"/>
                <a:gd name="connsiteY43" fmla="*/ 213394 h 325438"/>
                <a:gd name="connsiteX44" fmla="*/ 223838 w 325438"/>
                <a:gd name="connsiteY44" fmla="*/ 209364 h 325438"/>
                <a:gd name="connsiteX45" fmla="*/ 214471 w 325438"/>
                <a:gd name="connsiteY45" fmla="*/ 209364 h 325438"/>
                <a:gd name="connsiteX46" fmla="*/ 214313 w 325438"/>
                <a:gd name="connsiteY46" fmla="*/ 206375 h 325438"/>
                <a:gd name="connsiteX47" fmla="*/ 215923 w 325438"/>
                <a:gd name="connsiteY47" fmla="*/ 200412 h 325438"/>
                <a:gd name="connsiteX48" fmla="*/ 268755 w 325438"/>
                <a:gd name="connsiteY48" fmla="*/ 193675 h 325438"/>
                <a:gd name="connsiteX49" fmla="*/ 280521 w 325438"/>
                <a:gd name="connsiteY49" fmla="*/ 193675 h 325438"/>
                <a:gd name="connsiteX50" fmla="*/ 285750 w 325438"/>
                <a:gd name="connsiteY50" fmla="*/ 199231 h 325438"/>
                <a:gd name="connsiteX51" fmla="*/ 280521 w 325438"/>
                <a:gd name="connsiteY51" fmla="*/ 204788 h 325438"/>
                <a:gd name="connsiteX52" fmla="*/ 268755 w 325438"/>
                <a:gd name="connsiteY52" fmla="*/ 204788 h 325438"/>
                <a:gd name="connsiteX53" fmla="*/ 263525 w 325438"/>
                <a:gd name="connsiteY53" fmla="*/ 199231 h 325438"/>
                <a:gd name="connsiteX54" fmla="*/ 268755 w 325438"/>
                <a:gd name="connsiteY54" fmla="*/ 193675 h 325438"/>
                <a:gd name="connsiteX55" fmla="*/ 44834 w 325438"/>
                <a:gd name="connsiteY55" fmla="*/ 193675 h 325438"/>
                <a:gd name="connsiteX56" fmla="*/ 183768 w 325438"/>
                <a:gd name="connsiteY56" fmla="*/ 193675 h 325438"/>
                <a:gd name="connsiteX57" fmla="*/ 188913 w 325438"/>
                <a:gd name="connsiteY57" fmla="*/ 199231 h 325438"/>
                <a:gd name="connsiteX58" fmla="*/ 183768 w 325438"/>
                <a:gd name="connsiteY58" fmla="*/ 204788 h 325438"/>
                <a:gd name="connsiteX59" fmla="*/ 44834 w 325438"/>
                <a:gd name="connsiteY59" fmla="*/ 204788 h 325438"/>
                <a:gd name="connsiteX60" fmla="*/ 39688 w 325438"/>
                <a:gd name="connsiteY60" fmla="*/ 199231 h 325438"/>
                <a:gd name="connsiteX61" fmla="*/ 44834 w 325438"/>
                <a:gd name="connsiteY61" fmla="*/ 193675 h 325438"/>
                <a:gd name="connsiteX62" fmla="*/ 275167 w 325438"/>
                <a:gd name="connsiteY62" fmla="*/ 168275 h 325438"/>
                <a:gd name="connsiteX63" fmla="*/ 280459 w 325438"/>
                <a:gd name="connsiteY63" fmla="*/ 168275 h 325438"/>
                <a:gd name="connsiteX64" fmla="*/ 285750 w 325438"/>
                <a:gd name="connsiteY64" fmla="*/ 173037 h 325438"/>
                <a:gd name="connsiteX65" fmla="*/ 280459 w 325438"/>
                <a:gd name="connsiteY65" fmla="*/ 177800 h 325438"/>
                <a:gd name="connsiteX66" fmla="*/ 275167 w 325438"/>
                <a:gd name="connsiteY66" fmla="*/ 177800 h 325438"/>
                <a:gd name="connsiteX67" fmla="*/ 269875 w 325438"/>
                <a:gd name="connsiteY67" fmla="*/ 173037 h 325438"/>
                <a:gd name="connsiteX68" fmla="*/ 275167 w 325438"/>
                <a:gd name="connsiteY68" fmla="*/ 168275 h 325438"/>
                <a:gd name="connsiteX69" fmla="*/ 44884 w 325438"/>
                <a:gd name="connsiteY69" fmla="*/ 168275 h 325438"/>
                <a:gd name="connsiteX70" fmla="*/ 191656 w 325438"/>
                <a:gd name="connsiteY70" fmla="*/ 168275 h 325438"/>
                <a:gd name="connsiteX71" fmla="*/ 196851 w 325438"/>
                <a:gd name="connsiteY71" fmla="*/ 173037 h 325438"/>
                <a:gd name="connsiteX72" fmla="*/ 191656 w 325438"/>
                <a:gd name="connsiteY72" fmla="*/ 177800 h 325438"/>
                <a:gd name="connsiteX73" fmla="*/ 44884 w 325438"/>
                <a:gd name="connsiteY73" fmla="*/ 177800 h 325438"/>
                <a:gd name="connsiteX74" fmla="*/ 39688 w 325438"/>
                <a:gd name="connsiteY74" fmla="*/ 173037 h 325438"/>
                <a:gd name="connsiteX75" fmla="*/ 44884 w 325438"/>
                <a:gd name="connsiteY75" fmla="*/ 168275 h 325438"/>
                <a:gd name="connsiteX76" fmla="*/ 5165 w 325438"/>
                <a:gd name="connsiteY76" fmla="*/ 157163 h 325438"/>
                <a:gd name="connsiteX77" fmla="*/ 10331 w 325438"/>
                <a:gd name="connsiteY77" fmla="*/ 162341 h 325438"/>
                <a:gd name="connsiteX78" fmla="*/ 10331 w 325438"/>
                <a:gd name="connsiteY78" fmla="*/ 307316 h 325438"/>
                <a:gd name="connsiteX79" fmla="*/ 12914 w 325438"/>
                <a:gd name="connsiteY79" fmla="*/ 312494 h 325438"/>
                <a:gd name="connsiteX80" fmla="*/ 18080 w 325438"/>
                <a:gd name="connsiteY80" fmla="*/ 315083 h 325438"/>
                <a:gd name="connsiteX81" fmla="*/ 307358 w 325438"/>
                <a:gd name="connsiteY81" fmla="*/ 315083 h 325438"/>
                <a:gd name="connsiteX82" fmla="*/ 312524 w 325438"/>
                <a:gd name="connsiteY82" fmla="*/ 312494 h 325438"/>
                <a:gd name="connsiteX83" fmla="*/ 315107 w 325438"/>
                <a:gd name="connsiteY83" fmla="*/ 307316 h 325438"/>
                <a:gd name="connsiteX84" fmla="*/ 315107 w 325438"/>
                <a:gd name="connsiteY84" fmla="*/ 162341 h 325438"/>
                <a:gd name="connsiteX85" fmla="*/ 320273 w 325438"/>
                <a:gd name="connsiteY85" fmla="*/ 157163 h 325438"/>
                <a:gd name="connsiteX86" fmla="*/ 325438 w 325438"/>
                <a:gd name="connsiteY86" fmla="*/ 162341 h 325438"/>
                <a:gd name="connsiteX87" fmla="*/ 325438 w 325438"/>
                <a:gd name="connsiteY87" fmla="*/ 307316 h 325438"/>
                <a:gd name="connsiteX88" fmla="*/ 320273 w 325438"/>
                <a:gd name="connsiteY88" fmla="*/ 318966 h 325438"/>
                <a:gd name="connsiteX89" fmla="*/ 320273 w 325438"/>
                <a:gd name="connsiteY89" fmla="*/ 320260 h 325438"/>
                <a:gd name="connsiteX90" fmla="*/ 307358 w 325438"/>
                <a:gd name="connsiteY90" fmla="*/ 325438 h 325438"/>
                <a:gd name="connsiteX91" fmla="*/ 18080 w 325438"/>
                <a:gd name="connsiteY91" fmla="*/ 325438 h 325438"/>
                <a:gd name="connsiteX92" fmla="*/ 6457 w 325438"/>
                <a:gd name="connsiteY92" fmla="*/ 320260 h 325438"/>
                <a:gd name="connsiteX93" fmla="*/ 5165 w 325438"/>
                <a:gd name="connsiteY93" fmla="*/ 320260 h 325438"/>
                <a:gd name="connsiteX94" fmla="*/ 0 w 325438"/>
                <a:gd name="connsiteY94" fmla="*/ 307316 h 325438"/>
                <a:gd name="connsiteX95" fmla="*/ 0 w 325438"/>
                <a:gd name="connsiteY95" fmla="*/ 162341 h 325438"/>
                <a:gd name="connsiteX96" fmla="*/ 5165 w 325438"/>
                <a:gd name="connsiteY96" fmla="*/ 157163 h 325438"/>
                <a:gd name="connsiteX97" fmla="*/ 292418 w 325438"/>
                <a:gd name="connsiteY97" fmla="*/ 104775 h 325438"/>
                <a:gd name="connsiteX98" fmla="*/ 320358 w 325438"/>
                <a:gd name="connsiteY98" fmla="*/ 104775 h 325438"/>
                <a:gd name="connsiteX99" fmla="*/ 325438 w 325438"/>
                <a:gd name="connsiteY99" fmla="*/ 109991 h 325438"/>
                <a:gd name="connsiteX100" fmla="*/ 325438 w 325438"/>
                <a:gd name="connsiteY100" fmla="*/ 136072 h 325438"/>
                <a:gd name="connsiteX101" fmla="*/ 320358 w 325438"/>
                <a:gd name="connsiteY101" fmla="*/ 141288 h 325438"/>
                <a:gd name="connsiteX102" fmla="*/ 286068 w 325438"/>
                <a:gd name="connsiteY102" fmla="*/ 141288 h 325438"/>
                <a:gd name="connsiteX103" fmla="*/ 280988 w 325438"/>
                <a:gd name="connsiteY103" fmla="*/ 137376 h 325438"/>
                <a:gd name="connsiteX104" fmla="*/ 286068 w 325438"/>
                <a:gd name="connsiteY104" fmla="*/ 132160 h 325438"/>
                <a:gd name="connsiteX105" fmla="*/ 315278 w 325438"/>
                <a:gd name="connsiteY105" fmla="*/ 132160 h 325438"/>
                <a:gd name="connsiteX106" fmla="*/ 315278 w 325438"/>
                <a:gd name="connsiteY106" fmla="*/ 115207 h 325438"/>
                <a:gd name="connsiteX107" fmla="*/ 292418 w 325438"/>
                <a:gd name="connsiteY107" fmla="*/ 115207 h 325438"/>
                <a:gd name="connsiteX108" fmla="*/ 287338 w 325438"/>
                <a:gd name="connsiteY108" fmla="*/ 109991 h 325438"/>
                <a:gd name="connsiteX109" fmla="*/ 292418 w 325438"/>
                <a:gd name="connsiteY109" fmla="*/ 104775 h 325438"/>
                <a:gd name="connsiteX110" fmla="*/ 5157 w 325438"/>
                <a:gd name="connsiteY110" fmla="*/ 104775 h 325438"/>
                <a:gd name="connsiteX111" fmla="*/ 207568 w 325438"/>
                <a:gd name="connsiteY111" fmla="*/ 104775 h 325438"/>
                <a:gd name="connsiteX112" fmla="*/ 212725 w 325438"/>
                <a:gd name="connsiteY112" fmla="*/ 109991 h 325438"/>
                <a:gd name="connsiteX113" fmla="*/ 207568 w 325438"/>
                <a:gd name="connsiteY113" fmla="*/ 115207 h 325438"/>
                <a:gd name="connsiteX114" fmla="*/ 10314 w 325438"/>
                <a:gd name="connsiteY114" fmla="*/ 115207 h 325438"/>
                <a:gd name="connsiteX115" fmla="*/ 10314 w 325438"/>
                <a:gd name="connsiteY115" fmla="*/ 132160 h 325438"/>
                <a:gd name="connsiteX116" fmla="*/ 201122 w 325438"/>
                <a:gd name="connsiteY116" fmla="*/ 132160 h 325438"/>
                <a:gd name="connsiteX117" fmla="*/ 206279 w 325438"/>
                <a:gd name="connsiteY117" fmla="*/ 136072 h 325438"/>
                <a:gd name="connsiteX118" fmla="*/ 201122 w 325438"/>
                <a:gd name="connsiteY118" fmla="*/ 141288 h 325438"/>
                <a:gd name="connsiteX119" fmla="*/ 5157 w 325438"/>
                <a:gd name="connsiteY119" fmla="*/ 141288 h 325438"/>
                <a:gd name="connsiteX120" fmla="*/ 0 w 325438"/>
                <a:gd name="connsiteY120" fmla="*/ 137376 h 325438"/>
                <a:gd name="connsiteX121" fmla="*/ 0 w 325438"/>
                <a:gd name="connsiteY121" fmla="*/ 109991 h 325438"/>
                <a:gd name="connsiteX122" fmla="*/ 5157 w 325438"/>
                <a:gd name="connsiteY122" fmla="*/ 104775 h 325438"/>
                <a:gd name="connsiteX123" fmla="*/ 247774 w 325438"/>
                <a:gd name="connsiteY123" fmla="*/ 40043 h 325438"/>
                <a:gd name="connsiteX124" fmla="*/ 251535 w 325438"/>
                <a:gd name="connsiteY124" fmla="*/ 46264 h 325438"/>
                <a:gd name="connsiteX125" fmla="*/ 258011 w 325438"/>
                <a:gd name="connsiteY125" fmla="*/ 47549 h 325438"/>
                <a:gd name="connsiteX126" fmla="*/ 273552 w 325438"/>
                <a:gd name="connsiteY126" fmla="*/ 51405 h 325438"/>
                <a:gd name="connsiteX127" fmla="*/ 280027 w 325438"/>
                <a:gd name="connsiteY127" fmla="*/ 53975 h 325438"/>
                <a:gd name="connsiteX128" fmla="*/ 285913 w 325438"/>
                <a:gd name="connsiteY128" fmla="*/ 50471 h 325438"/>
                <a:gd name="connsiteX129" fmla="*/ 286044 w 325438"/>
                <a:gd name="connsiteY129" fmla="*/ 50688 h 325438"/>
                <a:gd name="connsiteX130" fmla="*/ 244354 w 325438"/>
                <a:gd name="connsiteY130" fmla="*/ 206940 h 325438"/>
                <a:gd name="connsiteX131" fmla="*/ 243094 w 325438"/>
                <a:gd name="connsiteY131" fmla="*/ 211663 h 325438"/>
                <a:gd name="connsiteX132" fmla="*/ 240606 w 325438"/>
                <a:gd name="connsiteY132" fmla="*/ 208150 h 325438"/>
                <a:gd name="connsiteX133" fmla="*/ 234049 w 325438"/>
                <a:gd name="connsiteY133" fmla="*/ 204223 h 325438"/>
                <a:gd name="connsiteX134" fmla="*/ 274638 w 325438"/>
                <a:gd name="connsiteY134" fmla="*/ 52387 h 325438"/>
                <a:gd name="connsiteX135" fmla="*/ 257176 w 325438"/>
                <a:gd name="connsiteY135" fmla="*/ 47625 h 325438"/>
                <a:gd name="connsiteX136" fmla="*/ 215923 w 325438"/>
                <a:gd name="connsiteY136" fmla="*/ 200412 h 325438"/>
                <a:gd name="connsiteX137" fmla="*/ 209649 w 325438"/>
                <a:gd name="connsiteY137" fmla="*/ 200866 h 325438"/>
                <a:gd name="connsiteX138" fmla="*/ 205780 w 325438"/>
                <a:gd name="connsiteY138" fmla="*/ 203294 h 325438"/>
                <a:gd name="connsiteX139" fmla="*/ 204490 w 325438"/>
                <a:gd name="connsiteY139" fmla="*/ 209364 h 325438"/>
                <a:gd name="connsiteX140" fmla="*/ 212229 w 325438"/>
                <a:gd name="connsiteY140" fmla="*/ 210578 h 325438"/>
                <a:gd name="connsiteX141" fmla="*/ 213519 w 325438"/>
                <a:gd name="connsiteY141" fmla="*/ 209364 h 325438"/>
                <a:gd name="connsiteX142" fmla="*/ 214471 w 325438"/>
                <a:gd name="connsiteY142" fmla="*/ 209364 h 325438"/>
                <a:gd name="connsiteX143" fmla="*/ 215901 w 325438"/>
                <a:gd name="connsiteY143" fmla="*/ 236538 h 325438"/>
                <a:gd name="connsiteX144" fmla="*/ 231330 w 325438"/>
                <a:gd name="connsiteY144" fmla="*/ 213394 h 325438"/>
                <a:gd name="connsiteX145" fmla="*/ 232867 w 325438"/>
                <a:gd name="connsiteY145" fmla="*/ 214220 h 325438"/>
                <a:gd name="connsiteX146" fmla="*/ 232867 w 325438"/>
                <a:gd name="connsiteY146" fmla="*/ 215434 h 325438"/>
                <a:gd name="connsiteX147" fmla="*/ 240191 w 325438"/>
                <a:gd name="connsiteY147" fmla="*/ 217732 h 325438"/>
                <a:gd name="connsiteX148" fmla="*/ 226520 w 325438"/>
                <a:gd name="connsiteY148" fmla="*/ 237788 h 325438"/>
                <a:gd name="connsiteX149" fmla="*/ 216145 w 325438"/>
                <a:gd name="connsiteY149" fmla="*/ 253011 h 325438"/>
                <a:gd name="connsiteX150" fmla="*/ 215983 w 325438"/>
                <a:gd name="connsiteY150" fmla="*/ 253118 h 325438"/>
                <a:gd name="connsiteX151" fmla="*/ 216189 w 325438"/>
                <a:gd name="connsiteY151" fmla="*/ 252237 h 325438"/>
                <a:gd name="connsiteX152" fmla="*/ 212293 w 325438"/>
                <a:gd name="connsiteY152" fmla="*/ 246063 h 325438"/>
                <a:gd name="connsiteX153" fmla="*/ 207097 w 325438"/>
                <a:gd name="connsiteY153" fmla="*/ 249767 h 325438"/>
                <a:gd name="connsiteX154" fmla="*/ 207039 w 325438"/>
                <a:gd name="connsiteY154" fmla="*/ 249931 h 325438"/>
                <a:gd name="connsiteX155" fmla="*/ 204839 w 325438"/>
                <a:gd name="connsiteY155" fmla="*/ 225103 h 325438"/>
                <a:gd name="connsiteX156" fmla="*/ 203200 w 325438"/>
                <a:gd name="connsiteY156" fmla="*/ 206618 h 325438"/>
                <a:gd name="connsiteX157" fmla="*/ 203200 w 325438"/>
                <a:gd name="connsiteY157" fmla="*/ 205329 h 325438"/>
                <a:gd name="connsiteX158" fmla="*/ 247211 w 325438"/>
                <a:gd name="connsiteY158" fmla="*/ 40379 h 325438"/>
                <a:gd name="connsiteX159" fmla="*/ 312748 w 325438"/>
                <a:gd name="connsiteY159" fmla="*/ 38443 h 325438"/>
                <a:gd name="connsiteX160" fmla="*/ 306440 w 325438"/>
                <a:gd name="connsiteY160" fmla="*/ 61920 h 325438"/>
                <a:gd name="connsiteX161" fmla="*/ 299316 w 325438"/>
                <a:gd name="connsiteY161" fmla="*/ 88427 h 325438"/>
                <a:gd name="connsiteX162" fmla="*/ 292822 w 325438"/>
                <a:gd name="connsiteY162" fmla="*/ 92354 h 325438"/>
                <a:gd name="connsiteX163" fmla="*/ 290224 w 325438"/>
                <a:gd name="connsiteY163" fmla="*/ 85809 h 325438"/>
                <a:gd name="connsiteX164" fmla="*/ 301569 w 325438"/>
                <a:gd name="connsiteY164" fmla="*/ 40076 h 325438"/>
                <a:gd name="connsiteX165" fmla="*/ 307659 w 325438"/>
                <a:gd name="connsiteY165" fmla="*/ 41520 h 325438"/>
                <a:gd name="connsiteX166" fmla="*/ 313355 w 325438"/>
                <a:gd name="connsiteY166" fmla="*/ 36185 h 325438"/>
                <a:gd name="connsiteX167" fmla="*/ 314326 w 325438"/>
                <a:gd name="connsiteY167" fmla="*/ 37490 h 325438"/>
                <a:gd name="connsiteX168" fmla="*/ 312748 w 325438"/>
                <a:gd name="connsiteY168" fmla="*/ 38443 h 325438"/>
                <a:gd name="connsiteX169" fmla="*/ 293151 w 325438"/>
                <a:gd name="connsiteY169" fmla="*/ 27028 h 325438"/>
                <a:gd name="connsiteX170" fmla="*/ 304007 w 325438"/>
                <a:gd name="connsiteY170" fmla="*/ 30244 h 325438"/>
                <a:gd name="connsiteX171" fmla="*/ 301569 w 325438"/>
                <a:gd name="connsiteY171" fmla="*/ 40076 h 325438"/>
                <a:gd name="connsiteX172" fmla="*/ 294553 w 325438"/>
                <a:gd name="connsiteY172" fmla="*/ 38413 h 325438"/>
                <a:gd name="connsiteX173" fmla="*/ 284989 w 325438"/>
                <a:gd name="connsiteY173" fmla="*/ 36146 h 325438"/>
                <a:gd name="connsiteX174" fmla="*/ 280988 w 325438"/>
                <a:gd name="connsiteY174" fmla="*/ 29430 h 325438"/>
                <a:gd name="connsiteX175" fmla="*/ 281437 w 325438"/>
                <a:gd name="connsiteY175" fmla="*/ 29159 h 325438"/>
                <a:gd name="connsiteX176" fmla="*/ 281322 w 325438"/>
                <a:gd name="connsiteY176" fmla="*/ 29558 h 325438"/>
                <a:gd name="connsiteX177" fmla="*/ 285208 w 325438"/>
                <a:gd name="connsiteY177" fmla="*/ 35983 h 325438"/>
                <a:gd name="connsiteX178" fmla="*/ 291683 w 325438"/>
                <a:gd name="connsiteY178" fmla="*/ 32128 h 325438"/>
                <a:gd name="connsiteX179" fmla="*/ 292330 w 325438"/>
                <a:gd name="connsiteY179" fmla="*/ 29879 h 325438"/>
                <a:gd name="connsiteX180" fmla="*/ 312305 w 325438"/>
                <a:gd name="connsiteY180" fmla="*/ 20359 h 325438"/>
                <a:gd name="connsiteX181" fmla="*/ 316201 w 325438"/>
                <a:gd name="connsiteY181" fmla="*/ 25595 h 325438"/>
                <a:gd name="connsiteX182" fmla="*/ 313355 w 325438"/>
                <a:gd name="connsiteY182" fmla="*/ 36185 h 325438"/>
                <a:gd name="connsiteX183" fmla="*/ 310326 w 325438"/>
                <a:gd name="connsiteY183" fmla="*/ 32116 h 325438"/>
                <a:gd name="connsiteX184" fmla="*/ 304007 w 325438"/>
                <a:gd name="connsiteY184" fmla="*/ 30244 h 325438"/>
                <a:gd name="connsiteX185" fmla="*/ 305810 w 325438"/>
                <a:gd name="connsiteY185" fmla="*/ 22977 h 325438"/>
                <a:gd name="connsiteX186" fmla="*/ 312305 w 325438"/>
                <a:gd name="connsiteY186" fmla="*/ 20359 h 325438"/>
                <a:gd name="connsiteX187" fmla="*/ 263191 w 325438"/>
                <a:gd name="connsiteY187" fmla="*/ 0 h 325438"/>
                <a:gd name="connsiteX188" fmla="*/ 270962 w 325438"/>
                <a:gd name="connsiteY188" fmla="*/ 2570 h 325438"/>
                <a:gd name="connsiteX189" fmla="*/ 278732 w 325438"/>
                <a:gd name="connsiteY189" fmla="*/ 3855 h 325438"/>
                <a:gd name="connsiteX190" fmla="*/ 285208 w 325438"/>
                <a:gd name="connsiteY190" fmla="*/ 6425 h 325438"/>
                <a:gd name="connsiteX191" fmla="*/ 292978 w 325438"/>
                <a:gd name="connsiteY191" fmla="*/ 7711 h 325438"/>
                <a:gd name="connsiteX192" fmla="*/ 296863 w 325438"/>
                <a:gd name="connsiteY192" fmla="*/ 14136 h 325438"/>
                <a:gd name="connsiteX193" fmla="*/ 293151 w 325438"/>
                <a:gd name="connsiteY193" fmla="*/ 27028 h 325438"/>
                <a:gd name="connsiteX194" fmla="*/ 287656 w 325438"/>
                <a:gd name="connsiteY194" fmla="*/ 25400 h 325438"/>
                <a:gd name="connsiteX195" fmla="*/ 281437 w 325438"/>
                <a:gd name="connsiteY195" fmla="*/ 29159 h 325438"/>
                <a:gd name="connsiteX196" fmla="*/ 283588 w 325438"/>
                <a:gd name="connsiteY196" fmla="*/ 21686 h 325438"/>
                <a:gd name="connsiteX197" fmla="*/ 283912 w 325438"/>
                <a:gd name="connsiteY197" fmla="*/ 20562 h 325438"/>
                <a:gd name="connsiteX198" fmla="*/ 285208 w 325438"/>
                <a:gd name="connsiteY198" fmla="*/ 16706 h 325438"/>
                <a:gd name="connsiteX199" fmla="*/ 282617 w 325438"/>
                <a:gd name="connsiteY199" fmla="*/ 15421 h 325438"/>
                <a:gd name="connsiteX200" fmla="*/ 276142 w 325438"/>
                <a:gd name="connsiteY200" fmla="*/ 14136 h 325438"/>
                <a:gd name="connsiteX201" fmla="*/ 268372 w 325438"/>
                <a:gd name="connsiteY201" fmla="*/ 11566 h 325438"/>
                <a:gd name="connsiteX202" fmla="*/ 265781 w 325438"/>
                <a:gd name="connsiteY202" fmla="*/ 11566 h 325438"/>
                <a:gd name="connsiteX203" fmla="*/ 264486 w 325438"/>
                <a:gd name="connsiteY203" fmla="*/ 15421 h 325438"/>
                <a:gd name="connsiteX204" fmla="*/ 261896 w 325438"/>
                <a:gd name="connsiteY204" fmla="*/ 24417 h 325438"/>
                <a:gd name="connsiteX205" fmla="*/ 260601 w 325438"/>
                <a:gd name="connsiteY205" fmla="*/ 33413 h 325438"/>
                <a:gd name="connsiteX206" fmla="*/ 259306 w 325438"/>
                <a:gd name="connsiteY206" fmla="*/ 37268 h 325438"/>
                <a:gd name="connsiteX207" fmla="*/ 261896 w 325438"/>
                <a:gd name="connsiteY207" fmla="*/ 38553 h 325438"/>
                <a:gd name="connsiteX208" fmla="*/ 276142 w 325438"/>
                <a:gd name="connsiteY208" fmla="*/ 42409 h 325438"/>
                <a:gd name="connsiteX209" fmla="*/ 282617 w 325438"/>
                <a:gd name="connsiteY209" fmla="*/ 43694 h 325438"/>
                <a:gd name="connsiteX210" fmla="*/ 286503 w 325438"/>
                <a:gd name="connsiteY210" fmla="*/ 50120 h 325438"/>
                <a:gd name="connsiteX211" fmla="*/ 285913 w 325438"/>
                <a:gd name="connsiteY211" fmla="*/ 50471 h 325438"/>
                <a:gd name="connsiteX212" fmla="*/ 282161 w 325438"/>
                <a:gd name="connsiteY212" fmla="*/ 44245 h 325438"/>
                <a:gd name="connsiteX213" fmla="*/ 253683 w 325438"/>
                <a:gd name="connsiteY213" fmla="*/ 36513 h 325438"/>
                <a:gd name="connsiteX214" fmla="*/ 247774 w 325438"/>
                <a:gd name="connsiteY214" fmla="*/ 40043 h 325438"/>
                <a:gd name="connsiteX215" fmla="*/ 247650 w 325438"/>
                <a:gd name="connsiteY215" fmla="*/ 39839 h 325438"/>
                <a:gd name="connsiteX216" fmla="*/ 250240 w 325438"/>
                <a:gd name="connsiteY216" fmla="*/ 30843 h 325438"/>
                <a:gd name="connsiteX217" fmla="*/ 258011 w 325438"/>
                <a:gd name="connsiteY217" fmla="*/ 3855 h 325438"/>
                <a:gd name="connsiteX218" fmla="*/ 263191 w 325438"/>
                <a:gd name="connsiteY218"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325438" h="325438">
                  <a:moveTo>
                    <a:pt x="44869" y="260350"/>
                  </a:moveTo>
                  <a:lnTo>
                    <a:pt x="182146" y="260350"/>
                  </a:lnTo>
                  <a:cubicBezTo>
                    <a:pt x="184736" y="260350"/>
                    <a:pt x="187326" y="262731"/>
                    <a:pt x="187326" y="265113"/>
                  </a:cubicBezTo>
                  <a:cubicBezTo>
                    <a:pt x="187326" y="267494"/>
                    <a:pt x="184736" y="269875"/>
                    <a:pt x="182146" y="269875"/>
                  </a:cubicBezTo>
                  <a:cubicBezTo>
                    <a:pt x="44869" y="269875"/>
                    <a:pt x="44869" y="269875"/>
                    <a:pt x="44869" y="269875"/>
                  </a:cubicBezTo>
                  <a:cubicBezTo>
                    <a:pt x="40983" y="269875"/>
                    <a:pt x="39688" y="267494"/>
                    <a:pt x="39688" y="265113"/>
                  </a:cubicBezTo>
                  <a:cubicBezTo>
                    <a:pt x="39688" y="262731"/>
                    <a:pt x="40983" y="260350"/>
                    <a:pt x="44869" y="260350"/>
                  </a:cubicBezTo>
                  <a:close/>
                  <a:moveTo>
                    <a:pt x="207039" y="249931"/>
                  </a:moveTo>
                  <a:lnTo>
                    <a:pt x="207084" y="250433"/>
                  </a:lnTo>
                  <a:cubicBezTo>
                    <a:pt x="207084" y="254299"/>
                    <a:pt x="209672" y="255588"/>
                    <a:pt x="212261" y="255588"/>
                  </a:cubicBezTo>
                  <a:lnTo>
                    <a:pt x="215983" y="253118"/>
                  </a:lnTo>
                  <a:lnTo>
                    <a:pt x="213916" y="261960"/>
                  </a:lnTo>
                  <a:cubicBezTo>
                    <a:pt x="213592" y="263349"/>
                    <a:pt x="213592" y="263349"/>
                    <a:pt x="213592" y="263349"/>
                  </a:cubicBezTo>
                  <a:cubicBezTo>
                    <a:pt x="212293" y="265819"/>
                    <a:pt x="209695" y="268288"/>
                    <a:pt x="207097" y="267053"/>
                  </a:cubicBezTo>
                  <a:cubicBezTo>
                    <a:pt x="204499" y="265819"/>
                    <a:pt x="203200" y="263349"/>
                    <a:pt x="203200" y="260880"/>
                  </a:cubicBezTo>
                  <a:close/>
                  <a:moveTo>
                    <a:pt x="263904" y="219075"/>
                  </a:moveTo>
                  <a:lnTo>
                    <a:pt x="280611" y="219075"/>
                  </a:lnTo>
                  <a:cubicBezTo>
                    <a:pt x="284466" y="219075"/>
                    <a:pt x="285751" y="221853"/>
                    <a:pt x="285751" y="224632"/>
                  </a:cubicBezTo>
                  <a:cubicBezTo>
                    <a:pt x="285751" y="227410"/>
                    <a:pt x="284466" y="230188"/>
                    <a:pt x="280611" y="230188"/>
                  </a:cubicBezTo>
                  <a:cubicBezTo>
                    <a:pt x="263904" y="230188"/>
                    <a:pt x="263904" y="230188"/>
                    <a:pt x="263904" y="230188"/>
                  </a:cubicBezTo>
                  <a:cubicBezTo>
                    <a:pt x="260048" y="230188"/>
                    <a:pt x="258763" y="227410"/>
                    <a:pt x="258763" y="224632"/>
                  </a:cubicBezTo>
                  <a:cubicBezTo>
                    <a:pt x="258763" y="221853"/>
                    <a:pt x="260048" y="219075"/>
                    <a:pt x="263904" y="219075"/>
                  </a:cubicBezTo>
                  <a:close/>
                  <a:moveTo>
                    <a:pt x="44879" y="219075"/>
                  </a:moveTo>
                  <a:lnTo>
                    <a:pt x="183723" y="219075"/>
                  </a:lnTo>
                  <a:cubicBezTo>
                    <a:pt x="187616" y="219075"/>
                    <a:pt x="188913" y="221853"/>
                    <a:pt x="188913" y="224632"/>
                  </a:cubicBezTo>
                  <a:cubicBezTo>
                    <a:pt x="188913" y="227410"/>
                    <a:pt x="187616" y="230188"/>
                    <a:pt x="183723" y="230188"/>
                  </a:cubicBezTo>
                  <a:cubicBezTo>
                    <a:pt x="44879" y="230188"/>
                    <a:pt x="44879" y="230188"/>
                    <a:pt x="44879" y="230188"/>
                  </a:cubicBezTo>
                  <a:cubicBezTo>
                    <a:pt x="40986" y="230188"/>
                    <a:pt x="39688" y="227410"/>
                    <a:pt x="39688" y="224632"/>
                  </a:cubicBezTo>
                  <a:cubicBezTo>
                    <a:pt x="39688" y="221853"/>
                    <a:pt x="40986" y="219075"/>
                    <a:pt x="44879" y="219075"/>
                  </a:cubicBezTo>
                  <a:close/>
                  <a:moveTo>
                    <a:pt x="241196" y="216472"/>
                  </a:moveTo>
                  <a:lnTo>
                    <a:pt x="240606" y="217862"/>
                  </a:lnTo>
                  <a:lnTo>
                    <a:pt x="240191" y="217732"/>
                  </a:lnTo>
                  <a:lnTo>
                    <a:pt x="240739" y="216928"/>
                  </a:lnTo>
                  <a:close/>
                  <a:moveTo>
                    <a:pt x="242848" y="212586"/>
                  </a:moveTo>
                  <a:lnTo>
                    <a:pt x="242721" y="213062"/>
                  </a:lnTo>
                  <a:cubicBezTo>
                    <a:pt x="242033" y="215639"/>
                    <a:pt x="242033" y="215639"/>
                    <a:pt x="242033" y="215639"/>
                  </a:cubicBezTo>
                  <a:lnTo>
                    <a:pt x="241196" y="216472"/>
                  </a:lnTo>
                  <a:close/>
                  <a:moveTo>
                    <a:pt x="243094" y="211663"/>
                  </a:moveTo>
                  <a:lnTo>
                    <a:pt x="243185" y="211792"/>
                  </a:lnTo>
                  <a:lnTo>
                    <a:pt x="242848" y="212586"/>
                  </a:lnTo>
                  <a:close/>
                  <a:moveTo>
                    <a:pt x="226417" y="199652"/>
                  </a:moveTo>
                  <a:lnTo>
                    <a:pt x="234049" y="204223"/>
                  </a:lnTo>
                  <a:lnTo>
                    <a:pt x="231776" y="212725"/>
                  </a:lnTo>
                  <a:lnTo>
                    <a:pt x="231330" y="213394"/>
                  </a:lnTo>
                  <a:lnTo>
                    <a:pt x="223838" y="209364"/>
                  </a:lnTo>
                  <a:lnTo>
                    <a:pt x="214471" y="209364"/>
                  </a:lnTo>
                  <a:lnTo>
                    <a:pt x="214313" y="206375"/>
                  </a:lnTo>
                  <a:lnTo>
                    <a:pt x="215923" y="200412"/>
                  </a:lnTo>
                  <a:close/>
                  <a:moveTo>
                    <a:pt x="268755" y="193675"/>
                  </a:moveTo>
                  <a:lnTo>
                    <a:pt x="280521" y="193675"/>
                  </a:lnTo>
                  <a:cubicBezTo>
                    <a:pt x="284443" y="193675"/>
                    <a:pt x="285750" y="196453"/>
                    <a:pt x="285750" y="199231"/>
                  </a:cubicBezTo>
                  <a:cubicBezTo>
                    <a:pt x="285750" y="202010"/>
                    <a:pt x="284443" y="204788"/>
                    <a:pt x="280521" y="204788"/>
                  </a:cubicBezTo>
                  <a:cubicBezTo>
                    <a:pt x="268755" y="204788"/>
                    <a:pt x="268755" y="204788"/>
                    <a:pt x="268755" y="204788"/>
                  </a:cubicBezTo>
                  <a:cubicBezTo>
                    <a:pt x="266140" y="204788"/>
                    <a:pt x="263525" y="202010"/>
                    <a:pt x="263525" y="199231"/>
                  </a:cubicBezTo>
                  <a:cubicBezTo>
                    <a:pt x="263525" y="196453"/>
                    <a:pt x="266140" y="193675"/>
                    <a:pt x="268755" y="193675"/>
                  </a:cubicBezTo>
                  <a:close/>
                  <a:moveTo>
                    <a:pt x="44834" y="193675"/>
                  </a:moveTo>
                  <a:lnTo>
                    <a:pt x="183768" y="193675"/>
                  </a:lnTo>
                  <a:cubicBezTo>
                    <a:pt x="186340" y="193675"/>
                    <a:pt x="188913" y="196453"/>
                    <a:pt x="188913" y="199231"/>
                  </a:cubicBezTo>
                  <a:cubicBezTo>
                    <a:pt x="188913" y="202010"/>
                    <a:pt x="186340" y="204788"/>
                    <a:pt x="183768" y="204788"/>
                  </a:cubicBezTo>
                  <a:cubicBezTo>
                    <a:pt x="44834" y="204788"/>
                    <a:pt x="44834" y="204788"/>
                    <a:pt x="44834" y="204788"/>
                  </a:cubicBezTo>
                  <a:cubicBezTo>
                    <a:pt x="40975" y="204788"/>
                    <a:pt x="39688" y="202010"/>
                    <a:pt x="39688" y="199231"/>
                  </a:cubicBezTo>
                  <a:cubicBezTo>
                    <a:pt x="39688" y="196453"/>
                    <a:pt x="40975" y="193675"/>
                    <a:pt x="44834" y="193675"/>
                  </a:cubicBezTo>
                  <a:close/>
                  <a:moveTo>
                    <a:pt x="275167" y="168275"/>
                  </a:moveTo>
                  <a:lnTo>
                    <a:pt x="280459" y="168275"/>
                  </a:lnTo>
                  <a:cubicBezTo>
                    <a:pt x="284427" y="168275"/>
                    <a:pt x="285750" y="170656"/>
                    <a:pt x="285750" y="173037"/>
                  </a:cubicBezTo>
                  <a:cubicBezTo>
                    <a:pt x="285750" y="175419"/>
                    <a:pt x="284427" y="177800"/>
                    <a:pt x="280459" y="177800"/>
                  </a:cubicBezTo>
                  <a:cubicBezTo>
                    <a:pt x="275167" y="177800"/>
                    <a:pt x="275167" y="177800"/>
                    <a:pt x="275167" y="177800"/>
                  </a:cubicBezTo>
                  <a:cubicBezTo>
                    <a:pt x="272521" y="177800"/>
                    <a:pt x="269875" y="175419"/>
                    <a:pt x="269875" y="173037"/>
                  </a:cubicBezTo>
                  <a:cubicBezTo>
                    <a:pt x="269875" y="170656"/>
                    <a:pt x="272521" y="168275"/>
                    <a:pt x="275167" y="168275"/>
                  </a:cubicBezTo>
                  <a:close/>
                  <a:moveTo>
                    <a:pt x="44884" y="168275"/>
                  </a:moveTo>
                  <a:lnTo>
                    <a:pt x="191656" y="168275"/>
                  </a:lnTo>
                  <a:cubicBezTo>
                    <a:pt x="194254" y="168275"/>
                    <a:pt x="196851" y="170656"/>
                    <a:pt x="196851" y="173037"/>
                  </a:cubicBezTo>
                  <a:cubicBezTo>
                    <a:pt x="196851" y="175419"/>
                    <a:pt x="194254" y="177800"/>
                    <a:pt x="191656" y="177800"/>
                  </a:cubicBezTo>
                  <a:cubicBezTo>
                    <a:pt x="44884" y="177800"/>
                    <a:pt x="44884" y="177800"/>
                    <a:pt x="44884" y="177800"/>
                  </a:cubicBezTo>
                  <a:cubicBezTo>
                    <a:pt x="40987" y="177800"/>
                    <a:pt x="39688" y="175419"/>
                    <a:pt x="39688" y="173037"/>
                  </a:cubicBezTo>
                  <a:cubicBezTo>
                    <a:pt x="39688" y="170656"/>
                    <a:pt x="40987" y="168275"/>
                    <a:pt x="44884" y="168275"/>
                  </a:cubicBezTo>
                  <a:close/>
                  <a:moveTo>
                    <a:pt x="5165" y="157163"/>
                  </a:moveTo>
                  <a:cubicBezTo>
                    <a:pt x="7748" y="157163"/>
                    <a:pt x="10331" y="159752"/>
                    <a:pt x="10331" y="162341"/>
                  </a:cubicBezTo>
                  <a:cubicBezTo>
                    <a:pt x="10331" y="307316"/>
                    <a:pt x="10331" y="307316"/>
                    <a:pt x="10331" y="307316"/>
                  </a:cubicBezTo>
                  <a:cubicBezTo>
                    <a:pt x="10331" y="308611"/>
                    <a:pt x="11623" y="311199"/>
                    <a:pt x="12914" y="312494"/>
                  </a:cubicBezTo>
                  <a:cubicBezTo>
                    <a:pt x="14205" y="313788"/>
                    <a:pt x="16788" y="315083"/>
                    <a:pt x="18080" y="315083"/>
                  </a:cubicBezTo>
                  <a:cubicBezTo>
                    <a:pt x="307358" y="315083"/>
                    <a:pt x="307358" y="315083"/>
                    <a:pt x="307358" y="315083"/>
                  </a:cubicBezTo>
                  <a:cubicBezTo>
                    <a:pt x="308650" y="315083"/>
                    <a:pt x="311233" y="313788"/>
                    <a:pt x="312524" y="312494"/>
                  </a:cubicBezTo>
                  <a:cubicBezTo>
                    <a:pt x="313815" y="311199"/>
                    <a:pt x="315107" y="308611"/>
                    <a:pt x="315107" y="307316"/>
                  </a:cubicBezTo>
                  <a:cubicBezTo>
                    <a:pt x="315107" y="162341"/>
                    <a:pt x="315107" y="162341"/>
                    <a:pt x="315107" y="162341"/>
                  </a:cubicBezTo>
                  <a:cubicBezTo>
                    <a:pt x="315107" y="159752"/>
                    <a:pt x="317690" y="157163"/>
                    <a:pt x="320273" y="157163"/>
                  </a:cubicBezTo>
                  <a:cubicBezTo>
                    <a:pt x="322855" y="157163"/>
                    <a:pt x="325438" y="159752"/>
                    <a:pt x="325438" y="162341"/>
                  </a:cubicBezTo>
                  <a:cubicBezTo>
                    <a:pt x="325438" y="307316"/>
                    <a:pt x="325438" y="307316"/>
                    <a:pt x="325438" y="307316"/>
                  </a:cubicBezTo>
                  <a:cubicBezTo>
                    <a:pt x="325438" y="311199"/>
                    <a:pt x="322855" y="316377"/>
                    <a:pt x="320273" y="318966"/>
                  </a:cubicBezTo>
                  <a:cubicBezTo>
                    <a:pt x="320273" y="320260"/>
                    <a:pt x="320273" y="320260"/>
                    <a:pt x="320273" y="320260"/>
                  </a:cubicBezTo>
                  <a:cubicBezTo>
                    <a:pt x="316398" y="322849"/>
                    <a:pt x="312524" y="325438"/>
                    <a:pt x="307358" y="325438"/>
                  </a:cubicBezTo>
                  <a:cubicBezTo>
                    <a:pt x="18080" y="325438"/>
                    <a:pt x="18080" y="325438"/>
                    <a:pt x="18080" y="325438"/>
                  </a:cubicBezTo>
                  <a:cubicBezTo>
                    <a:pt x="14205" y="325438"/>
                    <a:pt x="9040" y="322849"/>
                    <a:pt x="6457" y="320260"/>
                  </a:cubicBezTo>
                  <a:cubicBezTo>
                    <a:pt x="5165" y="320260"/>
                    <a:pt x="5165" y="320260"/>
                    <a:pt x="5165" y="320260"/>
                  </a:cubicBezTo>
                  <a:cubicBezTo>
                    <a:pt x="2583" y="316377"/>
                    <a:pt x="0" y="311199"/>
                    <a:pt x="0" y="307316"/>
                  </a:cubicBezTo>
                  <a:lnTo>
                    <a:pt x="0" y="162341"/>
                  </a:lnTo>
                  <a:cubicBezTo>
                    <a:pt x="0" y="159752"/>
                    <a:pt x="2583" y="157163"/>
                    <a:pt x="5165" y="157163"/>
                  </a:cubicBezTo>
                  <a:close/>
                  <a:moveTo>
                    <a:pt x="292418" y="104775"/>
                  </a:moveTo>
                  <a:cubicBezTo>
                    <a:pt x="320358" y="104775"/>
                    <a:pt x="320358" y="104775"/>
                    <a:pt x="320358" y="104775"/>
                  </a:cubicBezTo>
                  <a:cubicBezTo>
                    <a:pt x="322898" y="104775"/>
                    <a:pt x="325438" y="107383"/>
                    <a:pt x="325438" y="109991"/>
                  </a:cubicBezTo>
                  <a:cubicBezTo>
                    <a:pt x="325438" y="136072"/>
                    <a:pt x="325438" y="136072"/>
                    <a:pt x="325438" y="136072"/>
                  </a:cubicBezTo>
                  <a:cubicBezTo>
                    <a:pt x="325438" y="139984"/>
                    <a:pt x="322898" y="141288"/>
                    <a:pt x="320358" y="141288"/>
                  </a:cubicBezTo>
                  <a:lnTo>
                    <a:pt x="286068" y="141288"/>
                  </a:lnTo>
                  <a:cubicBezTo>
                    <a:pt x="283528" y="141288"/>
                    <a:pt x="280988" y="139984"/>
                    <a:pt x="280988" y="137376"/>
                  </a:cubicBezTo>
                  <a:cubicBezTo>
                    <a:pt x="280988" y="133464"/>
                    <a:pt x="283528" y="132160"/>
                    <a:pt x="286068" y="132160"/>
                  </a:cubicBezTo>
                  <a:cubicBezTo>
                    <a:pt x="315278" y="132160"/>
                    <a:pt x="315278" y="132160"/>
                    <a:pt x="315278" y="132160"/>
                  </a:cubicBezTo>
                  <a:cubicBezTo>
                    <a:pt x="315278" y="115207"/>
                    <a:pt x="315278" y="115207"/>
                    <a:pt x="315278" y="115207"/>
                  </a:cubicBezTo>
                  <a:cubicBezTo>
                    <a:pt x="292418" y="115207"/>
                    <a:pt x="292418" y="115207"/>
                    <a:pt x="292418" y="115207"/>
                  </a:cubicBezTo>
                  <a:cubicBezTo>
                    <a:pt x="289878" y="115207"/>
                    <a:pt x="287338" y="112599"/>
                    <a:pt x="287338" y="109991"/>
                  </a:cubicBezTo>
                  <a:cubicBezTo>
                    <a:pt x="287338" y="107383"/>
                    <a:pt x="289878" y="104775"/>
                    <a:pt x="292418" y="104775"/>
                  </a:cubicBezTo>
                  <a:close/>
                  <a:moveTo>
                    <a:pt x="5157" y="104775"/>
                  </a:moveTo>
                  <a:lnTo>
                    <a:pt x="207568" y="104775"/>
                  </a:lnTo>
                  <a:cubicBezTo>
                    <a:pt x="210147" y="104775"/>
                    <a:pt x="212725" y="107383"/>
                    <a:pt x="212725" y="109991"/>
                  </a:cubicBezTo>
                  <a:cubicBezTo>
                    <a:pt x="212725" y="112599"/>
                    <a:pt x="210147" y="115207"/>
                    <a:pt x="207568" y="115207"/>
                  </a:cubicBezTo>
                  <a:cubicBezTo>
                    <a:pt x="10314" y="115207"/>
                    <a:pt x="10314" y="115207"/>
                    <a:pt x="10314" y="115207"/>
                  </a:cubicBezTo>
                  <a:cubicBezTo>
                    <a:pt x="10314" y="132160"/>
                    <a:pt x="10314" y="132160"/>
                    <a:pt x="10314" y="132160"/>
                  </a:cubicBezTo>
                  <a:cubicBezTo>
                    <a:pt x="201122" y="132160"/>
                    <a:pt x="201122" y="132160"/>
                    <a:pt x="201122" y="132160"/>
                  </a:cubicBezTo>
                  <a:cubicBezTo>
                    <a:pt x="203701" y="132160"/>
                    <a:pt x="206279" y="133464"/>
                    <a:pt x="206279" y="136072"/>
                  </a:cubicBezTo>
                  <a:cubicBezTo>
                    <a:pt x="206279" y="139984"/>
                    <a:pt x="203701" y="141288"/>
                    <a:pt x="201122" y="141288"/>
                  </a:cubicBezTo>
                  <a:cubicBezTo>
                    <a:pt x="5157" y="141288"/>
                    <a:pt x="5157" y="141288"/>
                    <a:pt x="5157" y="141288"/>
                  </a:cubicBezTo>
                  <a:cubicBezTo>
                    <a:pt x="2578" y="141288"/>
                    <a:pt x="0" y="139984"/>
                    <a:pt x="0" y="137376"/>
                  </a:cubicBezTo>
                  <a:cubicBezTo>
                    <a:pt x="0" y="109991"/>
                    <a:pt x="0" y="109991"/>
                    <a:pt x="0" y="109991"/>
                  </a:cubicBezTo>
                  <a:cubicBezTo>
                    <a:pt x="0" y="107383"/>
                    <a:pt x="2578" y="104775"/>
                    <a:pt x="5157" y="104775"/>
                  </a:cubicBezTo>
                  <a:close/>
                  <a:moveTo>
                    <a:pt x="247774" y="40043"/>
                  </a:moveTo>
                  <a:lnTo>
                    <a:pt x="251535" y="46264"/>
                  </a:lnTo>
                  <a:cubicBezTo>
                    <a:pt x="251535" y="46264"/>
                    <a:pt x="251535" y="46264"/>
                    <a:pt x="258011" y="47549"/>
                  </a:cubicBezTo>
                  <a:cubicBezTo>
                    <a:pt x="258011" y="47549"/>
                    <a:pt x="258011" y="47549"/>
                    <a:pt x="273552" y="51405"/>
                  </a:cubicBezTo>
                  <a:cubicBezTo>
                    <a:pt x="273552" y="51405"/>
                    <a:pt x="273552" y="51405"/>
                    <a:pt x="280027" y="53975"/>
                  </a:cubicBezTo>
                  <a:lnTo>
                    <a:pt x="285913" y="50471"/>
                  </a:lnTo>
                  <a:lnTo>
                    <a:pt x="286044" y="50688"/>
                  </a:lnTo>
                  <a:cubicBezTo>
                    <a:pt x="258537" y="153782"/>
                    <a:pt x="248222" y="192443"/>
                    <a:pt x="244354" y="206940"/>
                  </a:cubicBezTo>
                  <a:lnTo>
                    <a:pt x="243094" y="211663"/>
                  </a:lnTo>
                  <a:lnTo>
                    <a:pt x="240606" y="208150"/>
                  </a:lnTo>
                  <a:lnTo>
                    <a:pt x="234049" y="204223"/>
                  </a:lnTo>
                  <a:lnTo>
                    <a:pt x="274638" y="52387"/>
                  </a:lnTo>
                  <a:lnTo>
                    <a:pt x="257176" y="47625"/>
                  </a:lnTo>
                  <a:lnTo>
                    <a:pt x="215923" y="200412"/>
                  </a:lnTo>
                  <a:lnTo>
                    <a:pt x="209649" y="200866"/>
                  </a:lnTo>
                  <a:cubicBezTo>
                    <a:pt x="208360" y="200866"/>
                    <a:pt x="207070" y="202080"/>
                    <a:pt x="205780" y="203294"/>
                  </a:cubicBezTo>
                  <a:cubicBezTo>
                    <a:pt x="204490" y="204508"/>
                    <a:pt x="203200" y="206936"/>
                    <a:pt x="204490" y="209364"/>
                  </a:cubicBezTo>
                  <a:cubicBezTo>
                    <a:pt x="207070" y="211792"/>
                    <a:pt x="209649" y="211792"/>
                    <a:pt x="212229" y="210578"/>
                  </a:cubicBezTo>
                  <a:cubicBezTo>
                    <a:pt x="212229" y="210578"/>
                    <a:pt x="213519" y="209364"/>
                    <a:pt x="213519" y="209364"/>
                  </a:cubicBezTo>
                  <a:lnTo>
                    <a:pt x="214471" y="209364"/>
                  </a:lnTo>
                  <a:lnTo>
                    <a:pt x="215901" y="236538"/>
                  </a:lnTo>
                  <a:lnTo>
                    <a:pt x="231330" y="213394"/>
                  </a:lnTo>
                  <a:lnTo>
                    <a:pt x="232867" y="214220"/>
                  </a:lnTo>
                  <a:cubicBezTo>
                    <a:pt x="232867" y="214220"/>
                    <a:pt x="232867" y="215434"/>
                    <a:pt x="232867" y="215434"/>
                  </a:cubicBezTo>
                  <a:lnTo>
                    <a:pt x="240191" y="217732"/>
                  </a:lnTo>
                  <a:lnTo>
                    <a:pt x="226520" y="237788"/>
                  </a:lnTo>
                  <a:cubicBezTo>
                    <a:pt x="216145" y="253011"/>
                    <a:pt x="216145" y="253011"/>
                    <a:pt x="216145" y="253011"/>
                  </a:cubicBezTo>
                  <a:lnTo>
                    <a:pt x="215983" y="253118"/>
                  </a:lnTo>
                  <a:lnTo>
                    <a:pt x="216189" y="252237"/>
                  </a:lnTo>
                  <a:cubicBezTo>
                    <a:pt x="217488" y="249767"/>
                    <a:pt x="216189" y="247298"/>
                    <a:pt x="212293" y="246063"/>
                  </a:cubicBezTo>
                  <a:cubicBezTo>
                    <a:pt x="209695" y="246063"/>
                    <a:pt x="207097" y="247298"/>
                    <a:pt x="207097" y="249767"/>
                  </a:cubicBezTo>
                  <a:lnTo>
                    <a:pt x="207039" y="249931"/>
                  </a:lnTo>
                  <a:lnTo>
                    <a:pt x="204839" y="225103"/>
                  </a:lnTo>
                  <a:cubicBezTo>
                    <a:pt x="203200" y="206618"/>
                    <a:pt x="203200" y="206618"/>
                    <a:pt x="203200" y="206618"/>
                  </a:cubicBezTo>
                  <a:cubicBezTo>
                    <a:pt x="203200" y="206618"/>
                    <a:pt x="203200" y="205329"/>
                    <a:pt x="203200" y="205329"/>
                  </a:cubicBezTo>
                  <a:cubicBezTo>
                    <a:pt x="247211" y="40379"/>
                    <a:pt x="247211" y="40379"/>
                    <a:pt x="247211" y="40379"/>
                  </a:cubicBezTo>
                  <a:close/>
                  <a:moveTo>
                    <a:pt x="312748" y="38443"/>
                  </a:moveTo>
                  <a:lnTo>
                    <a:pt x="306440" y="61920"/>
                  </a:lnTo>
                  <a:cubicBezTo>
                    <a:pt x="299316" y="88427"/>
                    <a:pt x="299316" y="88427"/>
                    <a:pt x="299316" y="88427"/>
                  </a:cubicBezTo>
                  <a:cubicBezTo>
                    <a:pt x="299316" y="91045"/>
                    <a:pt x="296718" y="93663"/>
                    <a:pt x="292822" y="92354"/>
                  </a:cubicBezTo>
                  <a:cubicBezTo>
                    <a:pt x="290224" y="92354"/>
                    <a:pt x="288925" y="88427"/>
                    <a:pt x="290224" y="85809"/>
                  </a:cubicBezTo>
                  <a:lnTo>
                    <a:pt x="301569" y="40076"/>
                  </a:lnTo>
                  <a:lnTo>
                    <a:pt x="307659" y="41520"/>
                  </a:lnTo>
                  <a:close/>
                  <a:moveTo>
                    <a:pt x="313355" y="36185"/>
                  </a:moveTo>
                  <a:lnTo>
                    <a:pt x="314326" y="37490"/>
                  </a:lnTo>
                  <a:lnTo>
                    <a:pt x="312748" y="38443"/>
                  </a:lnTo>
                  <a:close/>
                  <a:moveTo>
                    <a:pt x="293151" y="27028"/>
                  </a:moveTo>
                  <a:lnTo>
                    <a:pt x="304007" y="30244"/>
                  </a:lnTo>
                  <a:lnTo>
                    <a:pt x="301569" y="40076"/>
                  </a:lnTo>
                  <a:lnTo>
                    <a:pt x="294553" y="38413"/>
                  </a:lnTo>
                  <a:cubicBezTo>
                    <a:pt x="284989" y="36146"/>
                    <a:pt x="284989" y="36146"/>
                    <a:pt x="284989" y="36146"/>
                  </a:cubicBezTo>
                  <a:cubicBezTo>
                    <a:pt x="282322" y="34803"/>
                    <a:pt x="280988" y="32116"/>
                    <a:pt x="280988" y="29430"/>
                  </a:cubicBezTo>
                  <a:lnTo>
                    <a:pt x="281437" y="29159"/>
                  </a:lnTo>
                  <a:lnTo>
                    <a:pt x="281322" y="29558"/>
                  </a:lnTo>
                  <a:cubicBezTo>
                    <a:pt x="281322" y="32128"/>
                    <a:pt x="282617" y="34698"/>
                    <a:pt x="285208" y="35983"/>
                  </a:cubicBezTo>
                  <a:cubicBezTo>
                    <a:pt x="287798" y="35983"/>
                    <a:pt x="290388" y="34698"/>
                    <a:pt x="291683" y="32128"/>
                  </a:cubicBezTo>
                  <a:cubicBezTo>
                    <a:pt x="291683" y="32128"/>
                    <a:pt x="291683" y="32128"/>
                    <a:pt x="292330" y="29879"/>
                  </a:cubicBezTo>
                  <a:close/>
                  <a:moveTo>
                    <a:pt x="312305" y="20359"/>
                  </a:moveTo>
                  <a:cubicBezTo>
                    <a:pt x="314903" y="20359"/>
                    <a:pt x="317500" y="22977"/>
                    <a:pt x="316201" y="25595"/>
                  </a:cubicBezTo>
                  <a:lnTo>
                    <a:pt x="313355" y="36185"/>
                  </a:lnTo>
                  <a:lnTo>
                    <a:pt x="310326" y="32116"/>
                  </a:lnTo>
                  <a:lnTo>
                    <a:pt x="304007" y="30244"/>
                  </a:lnTo>
                  <a:lnTo>
                    <a:pt x="305810" y="22977"/>
                  </a:lnTo>
                  <a:cubicBezTo>
                    <a:pt x="307109" y="20359"/>
                    <a:pt x="309707" y="19050"/>
                    <a:pt x="312305" y="20359"/>
                  </a:cubicBezTo>
                  <a:close/>
                  <a:moveTo>
                    <a:pt x="263191" y="0"/>
                  </a:moveTo>
                  <a:cubicBezTo>
                    <a:pt x="270962" y="2570"/>
                    <a:pt x="270962" y="2570"/>
                    <a:pt x="270962" y="2570"/>
                  </a:cubicBezTo>
                  <a:cubicBezTo>
                    <a:pt x="278732" y="3855"/>
                    <a:pt x="278732" y="3855"/>
                    <a:pt x="278732" y="3855"/>
                  </a:cubicBezTo>
                  <a:cubicBezTo>
                    <a:pt x="285208" y="6425"/>
                    <a:pt x="285208" y="6425"/>
                    <a:pt x="285208" y="6425"/>
                  </a:cubicBezTo>
                  <a:cubicBezTo>
                    <a:pt x="292978" y="7711"/>
                    <a:pt x="292978" y="7711"/>
                    <a:pt x="292978" y="7711"/>
                  </a:cubicBezTo>
                  <a:cubicBezTo>
                    <a:pt x="295568" y="8996"/>
                    <a:pt x="296863" y="11566"/>
                    <a:pt x="296863" y="14136"/>
                  </a:cubicBezTo>
                  <a:lnTo>
                    <a:pt x="293151" y="27028"/>
                  </a:lnTo>
                  <a:lnTo>
                    <a:pt x="287656" y="25400"/>
                  </a:lnTo>
                  <a:lnTo>
                    <a:pt x="281437" y="29159"/>
                  </a:lnTo>
                  <a:lnTo>
                    <a:pt x="283588" y="21686"/>
                  </a:lnTo>
                  <a:cubicBezTo>
                    <a:pt x="283912" y="20562"/>
                    <a:pt x="283912" y="20562"/>
                    <a:pt x="283912" y="20562"/>
                  </a:cubicBezTo>
                  <a:cubicBezTo>
                    <a:pt x="285208" y="16706"/>
                    <a:pt x="285208" y="16706"/>
                    <a:pt x="285208" y="16706"/>
                  </a:cubicBezTo>
                  <a:cubicBezTo>
                    <a:pt x="282617" y="15421"/>
                    <a:pt x="282617" y="15421"/>
                    <a:pt x="282617" y="15421"/>
                  </a:cubicBezTo>
                  <a:cubicBezTo>
                    <a:pt x="276142" y="14136"/>
                    <a:pt x="276142" y="14136"/>
                    <a:pt x="276142" y="14136"/>
                  </a:cubicBezTo>
                  <a:cubicBezTo>
                    <a:pt x="268372" y="11566"/>
                    <a:pt x="268372" y="11566"/>
                    <a:pt x="268372" y="11566"/>
                  </a:cubicBezTo>
                  <a:cubicBezTo>
                    <a:pt x="265781" y="11566"/>
                    <a:pt x="265781" y="11566"/>
                    <a:pt x="265781" y="11566"/>
                  </a:cubicBezTo>
                  <a:cubicBezTo>
                    <a:pt x="264486" y="15421"/>
                    <a:pt x="264486" y="15421"/>
                    <a:pt x="264486" y="15421"/>
                  </a:cubicBezTo>
                  <a:cubicBezTo>
                    <a:pt x="261896" y="24417"/>
                    <a:pt x="261896" y="24417"/>
                    <a:pt x="261896" y="24417"/>
                  </a:cubicBezTo>
                  <a:cubicBezTo>
                    <a:pt x="260601" y="33413"/>
                    <a:pt x="260601" y="33413"/>
                    <a:pt x="260601" y="33413"/>
                  </a:cubicBezTo>
                  <a:cubicBezTo>
                    <a:pt x="259306" y="37268"/>
                    <a:pt x="259306" y="37268"/>
                    <a:pt x="259306" y="37268"/>
                  </a:cubicBezTo>
                  <a:cubicBezTo>
                    <a:pt x="261896" y="38553"/>
                    <a:pt x="261896" y="38553"/>
                    <a:pt x="261896" y="38553"/>
                  </a:cubicBezTo>
                  <a:cubicBezTo>
                    <a:pt x="276142" y="42409"/>
                    <a:pt x="276142" y="42409"/>
                    <a:pt x="276142" y="42409"/>
                  </a:cubicBezTo>
                  <a:lnTo>
                    <a:pt x="282617" y="43694"/>
                  </a:lnTo>
                  <a:cubicBezTo>
                    <a:pt x="285208" y="44979"/>
                    <a:pt x="287798" y="47549"/>
                    <a:pt x="286503" y="50120"/>
                  </a:cubicBezTo>
                  <a:lnTo>
                    <a:pt x="285913" y="50471"/>
                  </a:lnTo>
                  <a:lnTo>
                    <a:pt x="282161" y="44245"/>
                  </a:lnTo>
                  <a:cubicBezTo>
                    <a:pt x="282161" y="44245"/>
                    <a:pt x="282161" y="44245"/>
                    <a:pt x="253683" y="36513"/>
                  </a:cubicBezTo>
                  <a:lnTo>
                    <a:pt x="247774" y="40043"/>
                  </a:lnTo>
                  <a:lnTo>
                    <a:pt x="247650" y="39839"/>
                  </a:lnTo>
                  <a:cubicBezTo>
                    <a:pt x="250240" y="30843"/>
                    <a:pt x="250240" y="30843"/>
                    <a:pt x="250240" y="30843"/>
                  </a:cubicBezTo>
                  <a:cubicBezTo>
                    <a:pt x="258011" y="3855"/>
                    <a:pt x="258011" y="3855"/>
                    <a:pt x="258011" y="3855"/>
                  </a:cubicBezTo>
                  <a:cubicBezTo>
                    <a:pt x="258011" y="1285"/>
                    <a:pt x="260601" y="0"/>
                    <a:pt x="2631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6" presetClass="emph" presetSubtype="0" accel="100000" fill="hold" nodeType="withEffect">
                                  <p:stCondLst>
                                    <p:cond delay="0"/>
                                  </p:stCondLst>
                                  <p:childTnLst>
                                    <p:animScale>
                                      <p:cBhvr>
                                        <p:cTn id="16" dur="500" fill="hold"/>
                                        <p:tgtEl>
                                          <p:spTgt spid="2"/>
                                        </p:tgtEl>
                                      </p:cBhvr>
                                      <p:by x="100000" y="120000"/>
                                    </p:animScale>
                                  </p:childTnLst>
                                </p:cTn>
                              </p:par>
                              <p:par>
                                <p:cTn id="17" presetID="6" presetClass="emph" presetSubtype="0" accel="100000" fill="hold" nodeType="withEffect">
                                  <p:stCondLst>
                                    <p:cond delay="0"/>
                                  </p:stCondLst>
                                  <p:childTnLst>
                                    <p:animScale>
                                      <p:cBhvr>
                                        <p:cTn id="18" dur="500" fill="hold"/>
                                        <p:tgtEl>
                                          <p:spTgt spid="2"/>
                                        </p:tgtEl>
                                      </p:cBhvr>
                                      <p:by x="80000" y="100000"/>
                                    </p:animScale>
                                  </p:childTnLst>
                                </p:cTn>
                              </p:par>
                              <p:par>
                                <p:cTn id="19" presetID="6" presetClass="emph" presetSubtype="0" decel="100000" autoRev="1" fill="hold" nodeType="withEffect">
                                  <p:stCondLst>
                                    <p:cond delay="500"/>
                                  </p:stCondLst>
                                  <p:childTnLst>
                                    <p:animScale>
                                      <p:cBhvr>
                                        <p:cTn id="20" dur="250" fill="hold"/>
                                        <p:tgtEl>
                                          <p:spTgt spid="2"/>
                                        </p:tgtEl>
                                      </p:cBhvr>
                                      <p:by x="150000" y="100000"/>
                                    </p:animScale>
                                  </p:childTnLst>
                                </p:cTn>
                              </p:par>
                              <p:par>
                                <p:cTn id="21" presetID="6" presetClass="emph" presetSubtype="0" decel="100000" autoRev="1" fill="hold" nodeType="withEffect">
                                  <p:stCondLst>
                                    <p:cond delay="500"/>
                                  </p:stCondLst>
                                  <p:childTnLst>
                                    <p:animScale>
                                      <p:cBhvr>
                                        <p:cTn id="22" dur="250" fill="hold"/>
                                        <p:tgtEl>
                                          <p:spTgt spid="2"/>
                                        </p:tgtEl>
                                      </p:cBhvr>
                                      <p:by x="100000" y="80000"/>
                                    </p:animScale>
                                  </p:childTnLst>
                                </p:cTn>
                              </p:par>
                              <p:par>
                                <p:cTn id="23" presetID="6" presetClass="emph" presetSubtype="0" accel="51000" fill="hold" nodeType="withEffect">
                                  <p:stCondLst>
                                    <p:cond delay="1000"/>
                                  </p:stCondLst>
                                  <p:childTnLst>
                                    <p:animScale>
                                      <p:cBhvr>
                                        <p:cTn id="24" dur="150" fill="hold"/>
                                        <p:tgtEl>
                                          <p:spTgt spid="2"/>
                                        </p:tgtEl>
                                      </p:cBhvr>
                                      <p:by x="130000" y="100000"/>
                                    </p:animScale>
                                  </p:childTnLst>
                                </p:cTn>
                              </p:par>
                              <p:par>
                                <p:cTn id="25" presetID="6" presetClass="emph" presetSubtype="0" accel="56000" fill="hold" nodeType="withEffect">
                                  <p:stCondLst>
                                    <p:cond delay="1000"/>
                                  </p:stCondLst>
                                  <p:childTnLst>
                                    <p:animScale>
                                      <p:cBhvr>
                                        <p:cTn id="26" dur="150" fill="hold"/>
                                        <p:tgtEl>
                                          <p:spTgt spid="2"/>
                                        </p:tgtEl>
                                      </p:cBhvr>
                                      <p:by x="100000" y="80000"/>
                                    </p:animScale>
                                  </p:childTnLst>
                                </p:cTn>
                              </p:par>
                              <p:par>
                                <p:cTn id="27" presetID="6" presetClass="emph" presetSubtype="0" fill="hold" nodeType="withEffect">
                                  <p:stCondLst>
                                    <p:cond delay="1240"/>
                                  </p:stCondLst>
                                  <p:childTnLst>
                                    <p:animScale>
                                      <p:cBhvr>
                                        <p:cTn id="28" dur="150" fill="hold"/>
                                        <p:tgtEl>
                                          <p:spTgt spid="2"/>
                                        </p:tgtEl>
                                      </p:cBhvr>
                                      <p:by x="97000" y="100000"/>
                                    </p:animScale>
                                  </p:childTnLst>
                                </p:cTn>
                              </p:par>
                              <p:par>
                                <p:cTn id="29" presetID="6" presetClass="emph" presetSubtype="0" fill="hold" nodeType="withEffect">
                                  <p:stCondLst>
                                    <p:cond delay="1240"/>
                                  </p:stCondLst>
                                  <p:childTnLst>
                                    <p:animScale>
                                      <p:cBhvr>
                                        <p:cTn id="30" dur="150" fill="hold"/>
                                        <p:tgtEl>
                                          <p:spTgt spid="2"/>
                                        </p:tgtEl>
                                      </p:cBhvr>
                                      <p:by x="100000" y="107000"/>
                                    </p:animScale>
                                  </p:childTnLst>
                                </p:cTn>
                              </p:par>
                              <p:par>
                                <p:cTn id="31" presetID="2" presetClass="entr" presetSubtype="1" accel="10000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0-#ppt_h/2"/>
                                          </p:val>
                                        </p:tav>
                                        <p:tav tm="100000">
                                          <p:val>
                                            <p:strVal val="#ppt_y"/>
                                          </p:val>
                                        </p:tav>
                                      </p:tavLst>
                                    </p:anim>
                                  </p:childTnLst>
                                </p:cTn>
                              </p:par>
                              <p:par>
                                <p:cTn id="35" presetID="6" presetClass="emph" presetSubtype="0" accel="100000" fill="hold" nodeType="withEffect">
                                  <p:stCondLst>
                                    <p:cond delay="0"/>
                                  </p:stCondLst>
                                  <p:childTnLst>
                                    <p:animScale>
                                      <p:cBhvr>
                                        <p:cTn id="36" dur="500" fill="hold"/>
                                        <p:tgtEl>
                                          <p:spTgt spid="20"/>
                                        </p:tgtEl>
                                      </p:cBhvr>
                                      <p:by x="100000" y="120000"/>
                                    </p:animScale>
                                  </p:childTnLst>
                                </p:cTn>
                              </p:par>
                              <p:par>
                                <p:cTn id="37" presetID="6" presetClass="emph" presetSubtype="0" accel="100000" fill="hold" nodeType="withEffect">
                                  <p:stCondLst>
                                    <p:cond delay="0"/>
                                  </p:stCondLst>
                                  <p:childTnLst>
                                    <p:animScale>
                                      <p:cBhvr>
                                        <p:cTn id="38" dur="500" fill="hold"/>
                                        <p:tgtEl>
                                          <p:spTgt spid="20"/>
                                        </p:tgtEl>
                                      </p:cBhvr>
                                      <p:by x="80000" y="100000"/>
                                    </p:animScale>
                                  </p:childTnLst>
                                </p:cTn>
                              </p:par>
                              <p:par>
                                <p:cTn id="39" presetID="6" presetClass="emph" presetSubtype="0" decel="100000" autoRev="1" fill="hold" nodeType="withEffect">
                                  <p:stCondLst>
                                    <p:cond delay="500"/>
                                  </p:stCondLst>
                                  <p:childTnLst>
                                    <p:animScale>
                                      <p:cBhvr>
                                        <p:cTn id="40" dur="250" fill="hold"/>
                                        <p:tgtEl>
                                          <p:spTgt spid="20"/>
                                        </p:tgtEl>
                                      </p:cBhvr>
                                      <p:by x="150000" y="100000"/>
                                    </p:animScale>
                                  </p:childTnLst>
                                </p:cTn>
                              </p:par>
                              <p:par>
                                <p:cTn id="41" presetID="6" presetClass="emph" presetSubtype="0" decel="100000" autoRev="1" fill="hold" nodeType="withEffect">
                                  <p:stCondLst>
                                    <p:cond delay="500"/>
                                  </p:stCondLst>
                                  <p:childTnLst>
                                    <p:animScale>
                                      <p:cBhvr>
                                        <p:cTn id="42" dur="250" fill="hold"/>
                                        <p:tgtEl>
                                          <p:spTgt spid="20"/>
                                        </p:tgtEl>
                                      </p:cBhvr>
                                      <p:by x="100000" y="80000"/>
                                    </p:animScale>
                                  </p:childTnLst>
                                </p:cTn>
                              </p:par>
                              <p:par>
                                <p:cTn id="43" presetID="6" presetClass="emph" presetSubtype="0" accel="51000" fill="hold" nodeType="withEffect">
                                  <p:stCondLst>
                                    <p:cond delay="1000"/>
                                  </p:stCondLst>
                                  <p:childTnLst>
                                    <p:animScale>
                                      <p:cBhvr>
                                        <p:cTn id="44" dur="150" fill="hold"/>
                                        <p:tgtEl>
                                          <p:spTgt spid="20"/>
                                        </p:tgtEl>
                                      </p:cBhvr>
                                      <p:by x="130000" y="100000"/>
                                    </p:animScale>
                                  </p:childTnLst>
                                </p:cTn>
                              </p:par>
                              <p:par>
                                <p:cTn id="45" presetID="6" presetClass="emph" presetSubtype="0" accel="56000" fill="hold" nodeType="withEffect">
                                  <p:stCondLst>
                                    <p:cond delay="1000"/>
                                  </p:stCondLst>
                                  <p:childTnLst>
                                    <p:animScale>
                                      <p:cBhvr>
                                        <p:cTn id="46" dur="150" fill="hold"/>
                                        <p:tgtEl>
                                          <p:spTgt spid="20"/>
                                        </p:tgtEl>
                                      </p:cBhvr>
                                      <p:by x="100000" y="80000"/>
                                    </p:animScale>
                                  </p:childTnLst>
                                </p:cTn>
                              </p:par>
                              <p:par>
                                <p:cTn id="47" presetID="6" presetClass="emph" presetSubtype="0" fill="hold" nodeType="withEffect">
                                  <p:stCondLst>
                                    <p:cond delay="1240"/>
                                  </p:stCondLst>
                                  <p:childTnLst>
                                    <p:animScale>
                                      <p:cBhvr>
                                        <p:cTn id="48" dur="150" fill="hold"/>
                                        <p:tgtEl>
                                          <p:spTgt spid="20"/>
                                        </p:tgtEl>
                                      </p:cBhvr>
                                      <p:by x="97000" y="100000"/>
                                    </p:animScale>
                                  </p:childTnLst>
                                </p:cTn>
                              </p:par>
                              <p:par>
                                <p:cTn id="49" presetID="6" presetClass="emph" presetSubtype="0" fill="hold" nodeType="withEffect">
                                  <p:stCondLst>
                                    <p:cond delay="1240"/>
                                  </p:stCondLst>
                                  <p:childTnLst>
                                    <p:animScale>
                                      <p:cBhvr>
                                        <p:cTn id="50" dur="150" fill="hold"/>
                                        <p:tgtEl>
                                          <p:spTgt spid="20"/>
                                        </p:tgtEl>
                                      </p:cBhvr>
                                      <p:by x="100000" y="107000"/>
                                    </p:animScale>
                                  </p:childTnLst>
                                </p:cTn>
                              </p:par>
                              <p:par>
                                <p:cTn id="51" presetID="2" presetClass="entr" presetSubtype="1" accel="10000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0-#ppt_h/2"/>
                                          </p:val>
                                        </p:tav>
                                        <p:tav tm="100000">
                                          <p:val>
                                            <p:strVal val="#ppt_y"/>
                                          </p:val>
                                        </p:tav>
                                      </p:tavLst>
                                    </p:anim>
                                  </p:childTnLst>
                                </p:cTn>
                              </p:par>
                              <p:par>
                                <p:cTn id="55" presetID="6" presetClass="emph" presetSubtype="0" accel="100000" fill="hold" nodeType="withEffect">
                                  <p:stCondLst>
                                    <p:cond delay="0"/>
                                  </p:stCondLst>
                                  <p:childTnLst>
                                    <p:animScale>
                                      <p:cBhvr>
                                        <p:cTn id="56" dur="500" fill="hold"/>
                                        <p:tgtEl>
                                          <p:spTgt spid="23"/>
                                        </p:tgtEl>
                                      </p:cBhvr>
                                      <p:by x="100000" y="120000"/>
                                    </p:animScale>
                                  </p:childTnLst>
                                </p:cTn>
                              </p:par>
                              <p:par>
                                <p:cTn id="57" presetID="6" presetClass="emph" presetSubtype="0" accel="100000" fill="hold" nodeType="withEffect">
                                  <p:stCondLst>
                                    <p:cond delay="0"/>
                                  </p:stCondLst>
                                  <p:childTnLst>
                                    <p:animScale>
                                      <p:cBhvr>
                                        <p:cTn id="58" dur="500" fill="hold"/>
                                        <p:tgtEl>
                                          <p:spTgt spid="23"/>
                                        </p:tgtEl>
                                      </p:cBhvr>
                                      <p:by x="80000" y="100000"/>
                                    </p:animScale>
                                  </p:childTnLst>
                                </p:cTn>
                              </p:par>
                              <p:par>
                                <p:cTn id="59" presetID="6" presetClass="emph" presetSubtype="0" decel="100000" autoRev="1" fill="hold" nodeType="withEffect">
                                  <p:stCondLst>
                                    <p:cond delay="500"/>
                                  </p:stCondLst>
                                  <p:childTnLst>
                                    <p:animScale>
                                      <p:cBhvr>
                                        <p:cTn id="60" dur="250" fill="hold"/>
                                        <p:tgtEl>
                                          <p:spTgt spid="23"/>
                                        </p:tgtEl>
                                      </p:cBhvr>
                                      <p:by x="150000" y="100000"/>
                                    </p:animScale>
                                  </p:childTnLst>
                                </p:cTn>
                              </p:par>
                              <p:par>
                                <p:cTn id="61" presetID="6" presetClass="emph" presetSubtype="0" decel="100000" autoRev="1" fill="hold" nodeType="withEffect">
                                  <p:stCondLst>
                                    <p:cond delay="500"/>
                                  </p:stCondLst>
                                  <p:childTnLst>
                                    <p:animScale>
                                      <p:cBhvr>
                                        <p:cTn id="62" dur="250" fill="hold"/>
                                        <p:tgtEl>
                                          <p:spTgt spid="23"/>
                                        </p:tgtEl>
                                      </p:cBhvr>
                                      <p:by x="100000" y="80000"/>
                                    </p:animScale>
                                  </p:childTnLst>
                                </p:cTn>
                              </p:par>
                              <p:par>
                                <p:cTn id="63" presetID="6" presetClass="emph" presetSubtype="0" accel="51000" fill="hold" nodeType="withEffect">
                                  <p:stCondLst>
                                    <p:cond delay="1000"/>
                                  </p:stCondLst>
                                  <p:childTnLst>
                                    <p:animScale>
                                      <p:cBhvr>
                                        <p:cTn id="64" dur="150" fill="hold"/>
                                        <p:tgtEl>
                                          <p:spTgt spid="23"/>
                                        </p:tgtEl>
                                      </p:cBhvr>
                                      <p:by x="130000" y="100000"/>
                                    </p:animScale>
                                  </p:childTnLst>
                                </p:cTn>
                              </p:par>
                              <p:par>
                                <p:cTn id="65" presetID="6" presetClass="emph" presetSubtype="0" accel="56000" fill="hold" nodeType="withEffect">
                                  <p:stCondLst>
                                    <p:cond delay="1000"/>
                                  </p:stCondLst>
                                  <p:childTnLst>
                                    <p:animScale>
                                      <p:cBhvr>
                                        <p:cTn id="66" dur="150" fill="hold"/>
                                        <p:tgtEl>
                                          <p:spTgt spid="23"/>
                                        </p:tgtEl>
                                      </p:cBhvr>
                                      <p:by x="100000" y="80000"/>
                                    </p:animScale>
                                  </p:childTnLst>
                                </p:cTn>
                              </p:par>
                              <p:par>
                                <p:cTn id="67" presetID="6" presetClass="emph" presetSubtype="0" fill="hold" nodeType="withEffect">
                                  <p:stCondLst>
                                    <p:cond delay="1240"/>
                                  </p:stCondLst>
                                  <p:childTnLst>
                                    <p:animScale>
                                      <p:cBhvr>
                                        <p:cTn id="68" dur="150" fill="hold"/>
                                        <p:tgtEl>
                                          <p:spTgt spid="23"/>
                                        </p:tgtEl>
                                      </p:cBhvr>
                                      <p:by x="97000" y="100000"/>
                                    </p:animScale>
                                  </p:childTnLst>
                                </p:cTn>
                              </p:par>
                              <p:par>
                                <p:cTn id="69" presetID="6" presetClass="emph" presetSubtype="0" fill="hold" nodeType="withEffect">
                                  <p:stCondLst>
                                    <p:cond delay="1240"/>
                                  </p:stCondLst>
                                  <p:childTnLst>
                                    <p:animScale>
                                      <p:cBhvr>
                                        <p:cTn id="70" dur="150" fill="hold"/>
                                        <p:tgtEl>
                                          <p:spTgt spid="23"/>
                                        </p:tgtEl>
                                      </p:cBhvr>
                                      <p:by x="100000" y="107000"/>
                                    </p:animScale>
                                  </p:childTnLst>
                                </p:cTn>
                              </p:par>
                              <p:par>
                                <p:cTn id="71" presetID="2" presetClass="entr" presetSubtype="1" accel="10000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par>
                                <p:cTn id="75" presetID="6" presetClass="emph" presetSubtype="0" accel="100000" fill="hold" nodeType="withEffect">
                                  <p:stCondLst>
                                    <p:cond delay="0"/>
                                  </p:stCondLst>
                                  <p:childTnLst>
                                    <p:animScale>
                                      <p:cBhvr>
                                        <p:cTn id="76" dur="500" fill="hold"/>
                                        <p:tgtEl>
                                          <p:spTgt spid="24"/>
                                        </p:tgtEl>
                                      </p:cBhvr>
                                      <p:by x="100000" y="120000"/>
                                    </p:animScale>
                                  </p:childTnLst>
                                </p:cTn>
                              </p:par>
                              <p:par>
                                <p:cTn id="77" presetID="6" presetClass="emph" presetSubtype="0" accel="100000" fill="hold" nodeType="withEffect">
                                  <p:stCondLst>
                                    <p:cond delay="0"/>
                                  </p:stCondLst>
                                  <p:childTnLst>
                                    <p:animScale>
                                      <p:cBhvr>
                                        <p:cTn id="78" dur="500" fill="hold"/>
                                        <p:tgtEl>
                                          <p:spTgt spid="24"/>
                                        </p:tgtEl>
                                      </p:cBhvr>
                                      <p:by x="80000" y="100000"/>
                                    </p:animScale>
                                  </p:childTnLst>
                                </p:cTn>
                              </p:par>
                              <p:par>
                                <p:cTn id="79" presetID="6" presetClass="emph" presetSubtype="0" decel="100000" autoRev="1" fill="hold" nodeType="withEffect">
                                  <p:stCondLst>
                                    <p:cond delay="500"/>
                                  </p:stCondLst>
                                  <p:childTnLst>
                                    <p:animScale>
                                      <p:cBhvr>
                                        <p:cTn id="80" dur="250" fill="hold"/>
                                        <p:tgtEl>
                                          <p:spTgt spid="24"/>
                                        </p:tgtEl>
                                      </p:cBhvr>
                                      <p:by x="150000" y="100000"/>
                                    </p:animScale>
                                  </p:childTnLst>
                                </p:cTn>
                              </p:par>
                              <p:par>
                                <p:cTn id="81" presetID="6" presetClass="emph" presetSubtype="0" decel="100000" autoRev="1" fill="hold" nodeType="withEffect">
                                  <p:stCondLst>
                                    <p:cond delay="500"/>
                                  </p:stCondLst>
                                  <p:childTnLst>
                                    <p:animScale>
                                      <p:cBhvr>
                                        <p:cTn id="82" dur="250" fill="hold"/>
                                        <p:tgtEl>
                                          <p:spTgt spid="24"/>
                                        </p:tgtEl>
                                      </p:cBhvr>
                                      <p:by x="100000" y="80000"/>
                                    </p:animScale>
                                  </p:childTnLst>
                                </p:cTn>
                              </p:par>
                              <p:par>
                                <p:cTn id="83" presetID="6" presetClass="emph" presetSubtype="0" accel="51000" fill="hold" nodeType="withEffect">
                                  <p:stCondLst>
                                    <p:cond delay="1000"/>
                                  </p:stCondLst>
                                  <p:childTnLst>
                                    <p:animScale>
                                      <p:cBhvr>
                                        <p:cTn id="84" dur="150" fill="hold"/>
                                        <p:tgtEl>
                                          <p:spTgt spid="24"/>
                                        </p:tgtEl>
                                      </p:cBhvr>
                                      <p:by x="130000" y="100000"/>
                                    </p:animScale>
                                  </p:childTnLst>
                                </p:cTn>
                              </p:par>
                              <p:par>
                                <p:cTn id="85" presetID="6" presetClass="emph" presetSubtype="0" accel="56000" fill="hold" nodeType="withEffect">
                                  <p:stCondLst>
                                    <p:cond delay="1000"/>
                                  </p:stCondLst>
                                  <p:childTnLst>
                                    <p:animScale>
                                      <p:cBhvr>
                                        <p:cTn id="86" dur="150" fill="hold"/>
                                        <p:tgtEl>
                                          <p:spTgt spid="24"/>
                                        </p:tgtEl>
                                      </p:cBhvr>
                                      <p:by x="100000" y="80000"/>
                                    </p:animScale>
                                  </p:childTnLst>
                                </p:cTn>
                              </p:par>
                              <p:par>
                                <p:cTn id="87" presetID="6" presetClass="emph" presetSubtype="0" fill="hold" nodeType="withEffect">
                                  <p:stCondLst>
                                    <p:cond delay="1240"/>
                                  </p:stCondLst>
                                  <p:childTnLst>
                                    <p:animScale>
                                      <p:cBhvr>
                                        <p:cTn id="88" dur="150" fill="hold"/>
                                        <p:tgtEl>
                                          <p:spTgt spid="24"/>
                                        </p:tgtEl>
                                      </p:cBhvr>
                                      <p:by x="97000" y="100000"/>
                                    </p:animScale>
                                  </p:childTnLst>
                                </p:cTn>
                              </p:par>
                              <p:par>
                                <p:cTn id="89" presetID="6" presetClass="emph" presetSubtype="0" fill="hold" nodeType="withEffect">
                                  <p:stCondLst>
                                    <p:cond delay="1240"/>
                                  </p:stCondLst>
                                  <p:childTnLst>
                                    <p:animScale>
                                      <p:cBhvr>
                                        <p:cTn id="90" dur="150" fill="hold"/>
                                        <p:tgtEl>
                                          <p:spTgt spid="24"/>
                                        </p:tgtEl>
                                      </p:cBhvr>
                                      <p:by x="100000" y="107000"/>
                                    </p:animScale>
                                  </p:childTnLst>
                                </p:cTn>
                              </p:par>
                            </p:childTnLst>
                          </p:cTn>
                        </p:par>
                        <p:par>
                          <p:cTn id="91" fill="hold">
                            <p:stCondLst>
                              <p:cond delay="1500"/>
                            </p:stCondLst>
                            <p:childTnLst>
                              <p:par>
                                <p:cTn id="92" presetID="42" presetClass="entr" presetSubtype="0" fill="hold"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1000"/>
                                        <p:tgtEl>
                                          <p:spTgt spid="41"/>
                                        </p:tgtEl>
                                      </p:cBhvr>
                                    </p:animEffect>
                                    <p:anim calcmode="lin" valueType="num">
                                      <p:cBhvr>
                                        <p:cTn id="105" dur="1000" fill="hold"/>
                                        <p:tgtEl>
                                          <p:spTgt spid="41"/>
                                        </p:tgtEl>
                                        <p:attrNameLst>
                                          <p:attrName>ppt_x</p:attrName>
                                        </p:attrNameLst>
                                      </p:cBhvr>
                                      <p:tavLst>
                                        <p:tav tm="0">
                                          <p:val>
                                            <p:strVal val="#ppt_x"/>
                                          </p:val>
                                        </p:tav>
                                        <p:tav tm="100000">
                                          <p:val>
                                            <p:strVal val="#ppt_x"/>
                                          </p:val>
                                        </p:tav>
                                      </p:tavLst>
                                    </p:anim>
                                    <p:anim calcmode="lin" valueType="num">
                                      <p:cBhvr>
                                        <p:cTn id="106" dur="1000" fill="hold"/>
                                        <p:tgtEl>
                                          <p:spTgt spid="41"/>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1000"/>
                                        <p:tgtEl>
                                          <p:spTgt spid="42"/>
                                        </p:tgtEl>
                                      </p:cBhvr>
                                    </p:animEffect>
                                    <p:anim calcmode="lin" valueType="num">
                                      <p:cBhvr>
                                        <p:cTn id="110" dur="1000" fill="hold"/>
                                        <p:tgtEl>
                                          <p:spTgt spid="42"/>
                                        </p:tgtEl>
                                        <p:attrNameLst>
                                          <p:attrName>ppt_x</p:attrName>
                                        </p:attrNameLst>
                                      </p:cBhvr>
                                      <p:tavLst>
                                        <p:tav tm="0">
                                          <p:val>
                                            <p:strVal val="#ppt_x"/>
                                          </p:val>
                                        </p:tav>
                                        <p:tav tm="100000">
                                          <p:val>
                                            <p:strVal val="#ppt_x"/>
                                          </p:val>
                                        </p:tav>
                                      </p:tavLst>
                                    </p:anim>
                                    <p:anim calcmode="lin" valueType="num">
                                      <p:cBhvr>
                                        <p:cTn id="11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选题意义及目的</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sp>
        <p:nvSpPr>
          <p:cNvPr id="39" name="矩形 38"/>
          <p:cNvSpPr/>
          <p:nvPr/>
        </p:nvSpPr>
        <p:spPr>
          <a:xfrm>
            <a:off x="1049230" y="1922985"/>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0" name="矩形 39"/>
          <p:cNvSpPr/>
          <p:nvPr/>
        </p:nvSpPr>
        <p:spPr>
          <a:xfrm>
            <a:off x="4030882" y="4457700"/>
            <a:ext cx="2023936" cy="867930"/>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cxnSp>
        <p:nvCxnSpPr>
          <p:cNvPr id="41" name="直接连接符 40"/>
          <p:cNvCxnSpPr/>
          <p:nvPr/>
        </p:nvCxnSpPr>
        <p:spPr>
          <a:xfrm>
            <a:off x="3055772" y="3587358"/>
            <a:ext cx="97511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951372" y="3587358"/>
            <a:ext cx="975110"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337298" y="2844800"/>
            <a:ext cx="1447800" cy="1447800"/>
            <a:chOff x="1337298" y="2844800"/>
            <a:chExt cx="1447800" cy="1447800"/>
          </a:xfrm>
        </p:grpSpPr>
        <p:sp>
          <p:nvSpPr>
            <p:cNvPr id="37" name="椭圆 36"/>
            <p:cNvSpPr/>
            <p:nvPr/>
          </p:nvSpPr>
          <p:spPr>
            <a:xfrm>
              <a:off x="1337298" y="2844800"/>
              <a:ext cx="1447800" cy="1447800"/>
            </a:xfrm>
            <a:prstGeom prst="ellipse">
              <a:avLst/>
            </a:prstGeom>
            <a:gradFill>
              <a:gsLst>
                <a:gs pos="100000">
                  <a:schemeClr val="accent6">
                    <a:lumMod val="60000"/>
                    <a:lumOff val="40000"/>
                  </a:schemeClr>
                </a:gs>
                <a:gs pos="0">
                  <a:schemeClr val="accent6"/>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5" name="椭圆 23"/>
            <p:cNvSpPr/>
            <p:nvPr/>
          </p:nvSpPr>
          <p:spPr>
            <a:xfrm>
              <a:off x="1734796" y="3264162"/>
              <a:ext cx="652804" cy="609075"/>
            </a:xfrm>
            <a:custGeom>
              <a:avLst/>
              <a:gdLst>
                <a:gd name="connsiteX0" fmla="*/ 222250 w 331788"/>
                <a:gd name="connsiteY0" fmla="*/ 146050 h 309563"/>
                <a:gd name="connsiteX1" fmla="*/ 222250 w 331788"/>
                <a:gd name="connsiteY1" fmla="*/ 189465 h 309563"/>
                <a:gd name="connsiteX2" fmla="*/ 238252 w 331788"/>
                <a:gd name="connsiteY2" fmla="*/ 204788 h 309563"/>
                <a:gd name="connsiteX3" fmla="*/ 239586 w 331788"/>
                <a:gd name="connsiteY3" fmla="*/ 204788 h 309563"/>
                <a:gd name="connsiteX4" fmla="*/ 255588 w 331788"/>
                <a:gd name="connsiteY4" fmla="*/ 189465 h 309563"/>
                <a:gd name="connsiteX5" fmla="*/ 255588 w 331788"/>
                <a:gd name="connsiteY5" fmla="*/ 146050 h 309563"/>
                <a:gd name="connsiteX6" fmla="*/ 222250 w 331788"/>
                <a:gd name="connsiteY6" fmla="*/ 146050 h 309563"/>
                <a:gd name="connsiteX7" fmla="*/ 222250 w 331788"/>
                <a:gd name="connsiteY7" fmla="*/ 84138 h 309563"/>
                <a:gd name="connsiteX8" fmla="*/ 222250 w 331788"/>
                <a:gd name="connsiteY8" fmla="*/ 131763 h 309563"/>
                <a:gd name="connsiteX9" fmla="*/ 255588 w 331788"/>
                <a:gd name="connsiteY9" fmla="*/ 131763 h 309563"/>
                <a:gd name="connsiteX10" fmla="*/ 255588 w 331788"/>
                <a:gd name="connsiteY10" fmla="*/ 84138 h 309563"/>
                <a:gd name="connsiteX11" fmla="*/ 50144 w 331788"/>
                <a:gd name="connsiteY11" fmla="*/ 84138 h 309563"/>
                <a:gd name="connsiteX12" fmla="*/ 50144 w 331788"/>
                <a:gd name="connsiteY12" fmla="*/ 167884 h 309563"/>
                <a:gd name="connsiteX13" fmla="*/ 44979 w 331788"/>
                <a:gd name="connsiteY13" fmla="*/ 169173 h 309563"/>
                <a:gd name="connsiteX14" fmla="*/ 12700 w 331788"/>
                <a:gd name="connsiteY14" fmla="*/ 214267 h 309563"/>
                <a:gd name="connsiteX15" fmla="*/ 61765 w 331788"/>
                <a:gd name="connsiteY15" fmla="*/ 261938 h 309563"/>
                <a:gd name="connsiteX16" fmla="*/ 109538 w 331788"/>
                <a:gd name="connsiteY16" fmla="*/ 214267 h 309563"/>
                <a:gd name="connsiteX17" fmla="*/ 77259 w 331788"/>
                <a:gd name="connsiteY17" fmla="*/ 169173 h 309563"/>
                <a:gd name="connsiteX18" fmla="*/ 73385 w 331788"/>
                <a:gd name="connsiteY18" fmla="*/ 167884 h 309563"/>
                <a:gd name="connsiteX19" fmla="*/ 73385 w 331788"/>
                <a:gd name="connsiteY19" fmla="*/ 84138 h 309563"/>
                <a:gd name="connsiteX20" fmla="*/ 50144 w 331788"/>
                <a:gd name="connsiteY20" fmla="*/ 84138 h 309563"/>
                <a:gd name="connsiteX21" fmla="*/ 121828 w 331788"/>
                <a:gd name="connsiteY21" fmla="*/ 0 h 309563"/>
                <a:gd name="connsiteX22" fmla="*/ 178854 w 331788"/>
                <a:gd name="connsiteY22" fmla="*/ 0 h 309563"/>
                <a:gd name="connsiteX23" fmla="*/ 178854 w 331788"/>
                <a:gd name="connsiteY23" fmla="*/ 14188 h 309563"/>
                <a:gd name="connsiteX24" fmla="*/ 156822 w 331788"/>
                <a:gd name="connsiteY24" fmla="*/ 14188 h 309563"/>
                <a:gd name="connsiteX25" fmla="*/ 156822 w 331788"/>
                <a:gd name="connsiteY25" fmla="*/ 28377 h 309563"/>
                <a:gd name="connsiteX26" fmla="*/ 196999 w 331788"/>
                <a:gd name="connsiteY26" fmla="*/ 28377 h 309563"/>
                <a:gd name="connsiteX27" fmla="*/ 244953 w 331788"/>
                <a:gd name="connsiteY27" fmla="*/ 70942 h 309563"/>
                <a:gd name="connsiteX28" fmla="*/ 281242 w 331788"/>
                <a:gd name="connsiteY28" fmla="*/ 70942 h 309563"/>
                <a:gd name="connsiteX29" fmla="*/ 281242 w 331788"/>
                <a:gd name="connsiteY29" fmla="*/ 83840 h 309563"/>
                <a:gd name="connsiteX30" fmla="*/ 268282 w 331788"/>
                <a:gd name="connsiteY30" fmla="*/ 83840 h 309563"/>
                <a:gd name="connsiteX31" fmla="*/ 268282 w 331788"/>
                <a:gd name="connsiteY31" fmla="*/ 131564 h 309563"/>
                <a:gd name="connsiteX32" fmla="*/ 318828 w 331788"/>
                <a:gd name="connsiteY32" fmla="*/ 131564 h 309563"/>
                <a:gd name="connsiteX33" fmla="*/ 318828 w 331788"/>
                <a:gd name="connsiteY33" fmla="*/ 12898 h 309563"/>
                <a:gd name="connsiteX34" fmla="*/ 331788 w 331788"/>
                <a:gd name="connsiteY34" fmla="*/ 12898 h 309563"/>
                <a:gd name="connsiteX35" fmla="*/ 331788 w 331788"/>
                <a:gd name="connsiteY35" fmla="*/ 309563 h 309563"/>
                <a:gd name="connsiteX36" fmla="*/ 6480 w 331788"/>
                <a:gd name="connsiteY36" fmla="*/ 309563 h 309563"/>
                <a:gd name="connsiteX37" fmla="*/ 6480 w 331788"/>
                <a:gd name="connsiteY37" fmla="*/ 295375 h 309563"/>
                <a:gd name="connsiteX38" fmla="*/ 318828 w 331788"/>
                <a:gd name="connsiteY38" fmla="*/ 295375 h 309563"/>
                <a:gd name="connsiteX39" fmla="*/ 318828 w 331788"/>
                <a:gd name="connsiteY39" fmla="*/ 145753 h 309563"/>
                <a:gd name="connsiteX40" fmla="*/ 268282 w 331788"/>
                <a:gd name="connsiteY40" fmla="*/ 145753 h 309563"/>
                <a:gd name="connsiteX41" fmla="*/ 268282 w 331788"/>
                <a:gd name="connsiteY41" fmla="*/ 189607 h 309563"/>
                <a:gd name="connsiteX42" fmla="*/ 239769 w 331788"/>
                <a:gd name="connsiteY42" fmla="*/ 219274 h 309563"/>
                <a:gd name="connsiteX43" fmla="*/ 238473 w 331788"/>
                <a:gd name="connsiteY43" fmla="*/ 219274 h 309563"/>
                <a:gd name="connsiteX44" fmla="*/ 208664 w 331788"/>
                <a:gd name="connsiteY44" fmla="*/ 189607 h 309563"/>
                <a:gd name="connsiteX45" fmla="*/ 208664 w 331788"/>
                <a:gd name="connsiteY45" fmla="*/ 145753 h 309563"/>
                <a:gd name="connsiteX46" fmla="*/ 186631 w 331788"/>
                <a:gd name="connsiteY46" fmla="*/ 145753 h 309563"/>
                <a:gd name="connsiteX47" fmla="*/ 186631 w 331788"/>
                <a:gd name="connsiteY47" fmla="*/ 131564 h 309563"/>
                <a:gd name="connsiteX48" fmla="*/ 208664 w 331788"/>
                <a:gd name="connsiteY48" fmla="*/ 131564 h 309563"/>
                <a:gd name="connsiteX49" fmla="*/ 208664 w 331788"/>
                <a:gd name="connsiteY49" fmla="*/ 83840 h 309563"/>
                <a:gd name="connsiteX50" fmla="*/ 196999 w 331788"/>
                <a:gd name="connsiteY50" fmla="*/ 83840 h 309563"/>
                <a:gd name="connsiteX51" fmla="*/ 196999 w 331788"/>
                <a:gd name="connsiteY51" fmla="*/ 70942 h 309563"/>
                <a:gd name="connsiteX52" fmla="*/ 231992 w 331788"/>
                <a:gd name="connsiteY52" fmla="*/ 70942 h 309563"/>
                <a:gd name="connsiteX53" fmla="*/ 196999 w 331788"/>
                <a:gd name="connsiteY53" fmla="*/ 41275 h 309563"/>
                <a:gd name="connsiteX54" fmla="*/ 103684 w 331788"/>
                <a:gd name="connsiteY54" fmla="*/ 41275 h 309563"/>
                <a:gd name="connsiteX55" fmla="*/ 68690 w 331788"/>
                <a:gd name="connsiteY55" fmla="*/ 70942 h 309563"/>
                <a:gd name="connsiteX56" fmla="*/ 103684 w 331788"/>
                <a:gd name="connsiteY56" fmla="*/ 70942 h 309563"/>
                <a:gd name="connsiteX57" fmla="*/ 103684 w 331788"/>
                <a:gd name="connsiteY57" fmla="*/ 83840 h 309563"/>
                <a:gd name="connsiteX58" fmla="*/ 86835 w 331788"/>
                <a:gd name="connsiteY58" fmla="*/ 83840 h 309563"/>
                <a:gd name="connsiteX59" fmla="*/ 86835 w 331788"/>
                <a:gd name="connsiteY59" fmla="*/ 158651 h 309563"/>
                <a:gd name="connsiteX60" fmla="*/ 123124 w 331788"/>
                <a:gd name="connsiteY60" fmla="*/ 214114 h 309563"/>
                <a:gd name="connsiteX61" fmla="*/ 62210 w 331788"/>
                <a:gd name="connsiteY61" fmla="*/ 276027 h 309563"/>
                <a:gd name="connsiteX62" fmla="*/ 0 w 331788"/>
                <a:gd name="connsiteY62" fmla="*/ 214114 h 309563"/>
                <a:gd name="connsiteX63" fmla="*/ 36289 w 331788"/>
                <a:gd name="connsiteY63" fmla="*/ 158651 h 309563"/>
                <a:gd name="connsiteX64" fmla="*/ 36289 w 331788"/>
                <a:gd name="connsiteY64" fmla="*/ 83840 h 309563"/>
                <a:gd name="connsiteX65" fmla="*/ 19441 w 331788"/>
                <a:gd name="connsiteY65" fmla="*/ 83840 h 309563"/>
                <a:gd name="connsiteX66" fmla="*/ 19441 w 331788"/>
                <a:gd name="connsiteY66" fmla="*/ 70942 h 309563"/>
                <a:gd name="connsiteX67" fmla="*/ 55730 w 331788"/>
                <a:gd name="connsiteY67" fmla="*/ 70942 h 309563"/>
                <a:gd name="connsiteX68" fmla="*/ 103684 w 331788"/>
                <a:gd name="connsiteY68" fmla="*/ 28377 h 309563"/>
                <a:gd name="connsiteX69" fmla="*/ 143861 w 331788"/>
                <a:gd name="connsiteY69" fmla="*/ 28377 h 309563"/>
                <a:gd name="connsiteX70" fmla="*/ 143861 w 331788"/>
                <a:gd name="connsiteY70" fmla="*/ 14188 h 309563"/>
                <a:gd name="connsiteX71" fmla="*/ 121828 w 331788"/>
                <a:gd name="connsiteY71" fmla="*/ 14188 h 309563"/>
                <a:gd name="connsiteX72" fmla="*/ 121828 w 331788"/>
                <a:gd name="connsiteY7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1788" h="309563">
                  <a:moveTo>
                    <a:pt x="222250" y="146050"/>
                  </a:moveTo>
                  <a:cubicBezTo>
                    <a:pt x="222250" y="146050"/>
                    <a:pt x="222250" y="146050"/>
                    <a:pt x="222250" y="189465"/>
                  </a:cubicBezTo>
                  <a:cubicBezTo>
                    <a:pt x="222250" y="198403"/>
                    <a:pt x="228918" y="204788"/>
                    <a:pt x="238252" y="204788"/>
                  </a:cubicBezTo>
                  <a:cubicBezTo>
                    <a:pt x="238252" y="204788"/>
                    <a:pt x="238252" y="204788"/>
                    <a:pt x="239586" y="204788"/>
                  </a:cubicBezTo>
                  <a:cubicBezTo>
                    <a:pt x="247587" y="204788"/>
                    <a:pt x="255588" y="198403"/>
                    <a:pt x="255588" y="189465"/>
                  </a:cubicBezTo>
                  <a:lnTo>
                    <a:pt x="255588" y="146050"/>
                  </a:lnTo>
                  <a:cubicBezTo>
                    <a:pt x="255588" y="146050"/>
                    <a:pt x="255588" y="146050"/>
                    <a:pt x="222250" y="146050"/>
                  </a:cubicBezTo>
                  <a:close/>
                  <a:moveTo>
                    <a:pt x="222250" y="84138"/>
                  </a:moveTo>
                  <a:lnTo>
                    <a:pt x="222250" y="131763"/>
                  </a:lnTo>
                  <a:lnTo>
                    <a:pt x="255588" y="131763"/>
                  </a:lnTo>
                  <a:lnTo>
                    <a:pt x="255588" y="84138"/>
                  </a:lnTo>
                  <a:close/>
                  <a:moveTo>
                    <a:pt x="50144" y="84138"/>
                  </a:moveTo>
                  <a:cubicBezTo>
                    <a:pt x="50144" y="84138"/>
                    <a:pt x="50144" y="84138"/>
                    <a:pt x="50144" y="167884"/>
                  </a:cubicBezTo>
                  <a:cubicBezTo>
                    <a:pt x="50144" y="167884"/>
                    <a:pt x="50144" y="167884"/>
                    <a:pt x="44979" y="169173"/>
                  </a:cubicBezTo>
                  <a:cubicBezTo>
                    <a:pt x="25612" y="176903"/>
                    <a:pt x="12700" y="194941"/>
                    <a:pt x="12700" y="214267"/>
                  </a:cubicBezTo>
                  <a:cubicBezTo>
                    <a:pt x="12700" y="241324"/>
                    <a:pt x="34650" y="261938"/>
                    <a:pt x="61765" y="261938"/>
                  </a:cubicBezTo>
                  <a:cubicBezTo>
                    <a:pt x="87588" y="261938"/>
                    <a:pt x="109538" y="241324"/>
                    <a:pt x="109538" y="214267"/>
                  </a:cubicBezTo>
                  <a:cubicBezTo>
                    <a:pt x="109538" y="194941"/>
                    <a:pt x="96626" y="176903"/>
                    <a:pt x="77259" y="169173"/>
                  </a:cubicBezTo>
                  <a:lnTo>
                    <a:pt x="73385" y="167884"/>
                  </a:lnTo>
                  <a:cubicBezTo>
                    <a:pt x="73385" y="167884"/>
                    <a:pt x="73385" y="167884"/>
                    <a:pt x="73385" y="84138"/>
                  </a:cubicBezTo>
                  <a:cubicBezTo>
                    <a:pt x="73385" y="84138"/>
                    <a:pt x="73385" y="84138"/>
                    <a:pt x="50144" y="84138"/>
                  </a:cubicBezTo>
                  <a:close/>
                  <a:moveTo>
                    <a:pt x="121828" y="0"/>
                  </a:moveTo>
                  <a:cubicBezTo>
                    <a:pt x="121828" y="0"/>
                    <a:pt x="121828" y="0"/>
                    <a:pt x="178854" y="0"/>
                  </a:cubicBezTo>
                  <a:cubicBezTo>
                    <a:pt x="178854" y="0"/>
                    <a:pt x="178854" y="0"/>
                    <a:pt x="178854" y="14188"/>
                  </a:cubicBezTo>
                  <a:cubicBezTo>
                    <a:pt x="178854" y="14188"/>
                    <a:pt x="178854" y="14188"/>
                    <a:pt x="156822" y="14188"/>
                  </a:cubicBezTo>
                  <a:cubicBezTo>
                    <a:pt x="156822" y="14188"/>
                    <a:pt x="156822" y="14188"/>
                    <a:pt x="156822" y="28377"/>
                  </a:cubicBezTo>
                  <a:cubicBezTo>
                    <a:pt x="156822" y="28377"/>
                    <a:pt x="156822" y="28377"/>
                    <a:pt x="196999" y="28377"/>
                  </a:cubicBezTo>
                  <a:cubicBezTo>
                    <a:pt x="221624" y="28377"/>
                    <a:pt x="242361" y="46434"/>
                    <a:pt x="244953" y="70942"/>
                  </a:cubicBezTo>
                  <a:cubicBezTo>
                    <a:pt x="244953" y="70942"/>
                    <a:pt x="244953" y="70942"/>
                    <a:pt x="281242" y="70942"/>
                  </a:cubicBezTo>
                  <a:cubicBezTo>
                    <a:pt x="281242" y="70942"/>
                    <a:pt x="281242" y="70942"/>
                    <a:pt x="281242" y="83840"/>
                  </a:cubicBezTo>
                  <a:cubicBezTo>
                    <a:pt x="281242" y="83840"/>
                    <a:pt x="281242" y="83840"/>
                    <a:pt x="268282" y="83840"/>
                  </a:cubicBezTo>
                  <a:cubicBezTo>
                    <a:pt x="268282" y="83840"/>
                    <a:pt x="268282" y="83840"/>
                    <a:pt x="268282" y="131564"/>
                  </a:cubicBezTo>
                  <a:cubicBezTo>
                    <a:pt x="268282" y="131564"/>
                    <a:pt x="268282" y="131564"/>
                    <a:pt x="318828" y="131564"/>
                  </a:cubicBezTo>
                  <a:cubicBezTo>
                    <a:pt x="318828" y="131564"/>
                    <a:pt x="318828" y="131564"/>
                    <a:pt x="318828" y="12898"/>
                  </a:cubicBezTo>
                  <a:lnTo>
                    <a:pt x="331788" y="12898"/>
                  </a:lnTo>
                  <a:cubicBezTo>
                    <a:pt x="331788" y="12898"/>
                    <a:pt x="331788" y="12898"/>
                    <a:pt x="331788" y="309563"/>
                  </a:cubicBezTo>
                  <a:cubicBezTo>
                    <a:pt x="331788" y="309563"/>
                    <a:pt x="331788" y="309563"/>
                    <a:pt x="6480" y="309563"/>
                  </a:cubicBezTo>
                  <a:cubicBezTo>
                    <a:pt x="6480" y="309563"/>
                    <a:pt x="6480" y="309563"/>
                    <a:pt x="6480" y="295375"/>
                  </a:cubicBezTo>
                  <a:cubicBezTo>
                    <a:pt x="6480" y="295375"/>
                    <a:pt x="6480" y="295375"/>
                    <a:pt x="318828" y="295375"/>
                  </a:cubicBezTo>
                  <a:cubicBezTo>
                    <a:pt x="318828" y="295375"/>
                    <a:pt x="318828" y="295375"/>
                    <a:pt x="318828" y="145753"/>
                  </a:cubicBezTo>
                  <a:cubicBezTo>
                    <a:pt x="318828" y="145753"/>
                    <a:pt x="318828" y="145753"/>
                    <a:pt x="268282" y="145753"/>
                  </a:cubicBezTo>
                  <a:cubicBezTo>
                    <a:pt x="268282" y="145753"/>
                    <a:pt x="268282" y="145753"/>
                    <a:pt x="268282" y="189607"/>
                  </a:cubicBezTo>
                  <a:cubicBezTo>
                    <a:pt x="268282" y="206375"/>
                    <a:pt x="255321" y="219274"/>
                    <a:pt x="239769" y="219274"/>
                  </a:cubicBezTo>
                  <a:cubicBezTo>
                    <a:pt x="239769" y="219274"/>
                    <a:pt x="239769" y="219274"/>
                    <a:pt x="238473" y="219274"/>
                  </a:cubicBezTo>
                  <a:cubicBezTo>
                    <a:pt x="222920" y="219274"/>
                    <a:pt x="208664" y="206375"/>
                    <a:pt x="208664" y="189607"/>
                  </a:cubicBezTo>
                  <a:cubicBezTo>
                    <a:pt x="208664" y="189607"/>
                    <a:pt x="208664" y="189607"/>
                    <a:pt x="208664" y="145753"/>
                  </a:cubicBezTo>
                  <a:cubicBezTo>
                    <a:pt x="208664" y="145753"/>
                    <a:pt x="208664" y="145753"/>
                    <a:pt x="186631" y="145753"/>
                  </a:cubicBezTo>
                  <a:cubicBezTo>
                    <a:pt x="186631" y="145753"/>
                    <a:pt x="186631" y="145753"/>
                    <a:pt x="186631" y="131564"/>
                  </a:cubicBezTo>
                  <a:cubicBezTo>
                    <a:pt x="186631" y="131564"/>
                    <a:pt x="186631" y="131564"/>
                    <a:pt x="208664" y="131564"/>
                  </a:cubicBezTo>
                  <a:cubicBezTo>
                    <a:pt x="208664" y="131564"/>
                    <a:pt x="208664" y="131564"/>
                    <a:pt x="208664" y="83840"/>
                  </a:cubicBezTo>
                  <a:cubicBezTo>
                    <a:pt x="208664" y="83840"/>
                    <a:pt x="208664" y="83840"/>
                    <a:pt x="196999" y="83840"/>
                  </a:cubicBezTo>
                  <a:cubicBezTo>
                    <a:pt x="196999" y="83840"/>
                    <a:pt x="196999" y="83840"/>
                    <a:pt x="196999" y="70942"/>
                  </a:cubicBezTo>
                  <a:cubicBezTo>
                    <a:pt x="196999" y="70942"/>
                    <a:pt x="196999" y="70942"/>
                    <a:pt x="231992" y="70942"/>
                  </a:cubicBezTo>
                  <a:cubicBezTo>
                    <a:pt x="228104" y="54174"/>
                    <a:pt x="213848" y="41275"/>
                    <a:pt x="196999" y="41275"/>
                  </a:cubicBezTo>
                  <a:cubicBezTo>
                    <a:pt x="196999" y="41275"/>
                    <a:pt x="196999" y="41275"/>
                    <a:pt x="103684" y="41275"/>
                  </a:cubicBezTo>
                  <a:cubicBezTo>
                    <a:pt x="86835" y="41275"/>
                    <a:pt x="72579" y="54174"/>
                    <a:pt x="68690" y="70942"/>
                  </a:cubicBezTo>
                  <a:cubicBezTo>
                    <a:pt x="68690" y="70942"/>
                    <a:pt x="68690" y="70942"/>
                    <a:pt x="103684" y="70942"/>
                  </a:cubicBezTo>
                  <a:cubicBezTo>
                    <a:pt x="103684" y="70942"/>
                    <a:pt x="103684" y="70942"/>
                    <a:pt x="103684" y="83840"/>
                  </a:cubicBezTo>
                  <a:cubicBezTo>
                    <a:pt x="103684" y="83840"/>
                    <a:pt x="103684" y="83840"/>
                    <a:pt x="86835" y="83840"/>
                  </a:cubicBezTo>
                  <a:cubicBezTo>
                    <a:pt x="86835" y="83840"/>
                    <a:pt x="86835" y="83840"/>
                    <a:pt x="86835" y="158651"/>
                  </a:cubicBezTo>
                  <a:cubicBezTo>
                    <a:pt x="108868" y="167680"/>
                    <a:pt x="123124" y="189607"/>
                    <a:pt x="123124" y="214114"/>
                  </a:cubicBezTo>
                  <a:cubicBezTo>
                    <a:pt x="123124" y="248940"/>
                    <a:pt x="95907" y="276027"/>
                    <a:pt x="62210" y="276027"/>
                  </a:cubicBezTo>
                  <a:cubicBezTo>
                    <a:pt x="27217" y="276027"/>
                    <a:pt x="0" y="248940"/>
                    <a:pt x="0" y="214114"/>
                  </a:cubicBezTo>
                  <a:cubicBezTo>
                    <a:pt x="0" y="189607"/>
                    <a:pt x="14256" y="167680"/>
                    <a:pt x="36289" y="158651"/>
                  </a:cubicBezTo>
                  <a:cubicBezTo>
                    <a:pt x="36289" y="158651"/>
                    <a:pt x="36289" y="158651"/>
                    <a:pt x="36289" y="83840"/>
                  </a:cubicBezTo>
                  <a:cubicBezTo>
                    <a:pt x="36289" y="83840"/>
                    <a:pt x="36289" y="83840"/>
                    <a:pt x="19441" y="83840"/>
                  </a:cubicBezTo>
                  <a:cubicBezTo>
                    <a:pt x="19441" y="83840"/>
                    <a:pt x="19441" y="83840"/>
                    <a:pt x="19441" y="70942"/>
                  </a:cubicBezTo>
                  <a:cubicBezTo>
                    <a:pt x="19441" y="70942"/>
                    <a:pt x="19441" y="70942"/>
                    <a:pt x="55730" y="70942"/>
                  </a:cubicBezTo>
                  <a:cubicBezTo>
                    <a:pt x="58322" y="46434"/>
                    <a:pt x="79059" y="28377"/>
                    <a:pt x="103684" y="28377"/>
                  </a:cubicBezTo>
                  <a:cubicBezTo>
                    <a:pt x="103684" y="28377"/>
                    <a:pt x="103684" y="28377"/>
                    <a:pt x="143861" y="28377"/>
                  </a:cubicBezTo>
                  <a:cubicBezTo>
                    <a:pt x="143861" y="28377"/>
                    <a:pt x="143861" y="28377"/>
                    <a:pt x="143861" y="14188"/>
                  </a:cubicBezTo>
                  <a:cubicBezTo>
                    <a:pt x="143861" y="14188"/>
                    <a:pt x="143861" y="14188"/>
                    <a:pt x="121828" y="14188"/>
                  </a:cubicBezTo>
                  <a:cubicBezTo>
                    <a:pt x="121828" y="14188"/>
                    <a:pt x="121828" y="14188"/>
                    <a:pt x="1218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 name="组合 13"/>
          <p:cNvGrpSpPr/>
          <p:nvPr/>
        </p:nvGrpSpPr>
        <p:grpSpPr>
          <a:xfrm>
            <a:off x="4318950" y="2844800"/>
            <a:ext cx="1447800" cy="1447800"/>
            <a:chOff x="4318950" y="2844800"/>
            <a:chExt cx="1447800" cy="1447800"/>
          </a:xfrm>
        </p:grpSpPr>
        <p:sp>
          <p:nvSpPr>
            <p:cNvPr id="38" name="椭圆 37"/>
            <p:cNvSpPr/>
            <p:nvPr/>
          </p:nvSpPr>
          <p:spPr>
            <a:xfrm>
              <a:off x="4318950" y="2844800"/>
              <a:ext cx="1447800" cy="1447800"/>
            </a:xfrm>
            <a:prstGeom prst="ellipse">
              <a:avLst/>
            </a:prstGeom>
            <a:gradFill>
              <a:gsLst>
                <a:gs pos="100000">
                  <a:schemeClr val="accent3">
                    <a:lumMod val="60000"/>
                    <a:lumOff val="40000"/>
                  </a:schemeClr>
                </a:gs>
                <a:gs pos="0">
                  <a:schemeClr val="accent3"/>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3" name="椭圆 42"/>
            <p:cNvSpPr/>
            <p:nvPr/>
          </p:nvSpPr>
          <p:spPr>
            <a:xfrm>
              <a:off x="4720688" y="3314138"/>
              <a:ext cx="652804" cy="509124"/>
            </a:xfrm>
            <a:custGeom>
              <a:avLst/>
              <a:gdLst>
                <a:gd name="connsiteX0" fmla="*/ 9525 w 331788"/>
                <a:gd name="connsiteY0" fmla="*/ 239713 h 258763"/>
                <a:gd name="connsiteX1" fmla="*/ 9525 w 331788"/>
                <a:gd name="connsiteY1" fmla="*/ 249238 h 258763"/>
                <a:gd name="connsiteX2" fmla="*/ 322263 w 331788"/>
                <a:gd name="connsiteY2" fmla="*/ 249238 h 258763"/>
                <a:gd name="connsiteX3" fmla="*/ 322263 w 331788"/>
                <a:gd name="connsiteY3" fmla="*/ 239713 h 258763"/>
                <a:gd name="connsiteX4" fmla="*/ 288925 w 331788"/>
                <a:gd name="connsiteY4" fmla="*/ 201613 h 258763"/>
                <a:gd name="connsiteX5" fmla="*/ 288925 w 331788"/>
                <a:gd name="connsiteY5" fmla="*/ 214313 h 258763"/>
                <a:gd name="connsiteX6" fmla="*/ 293688 w 331788"/>
                <a:gd name="connsiteY6" fmla="*/ 214313 h 258763"/>
                <a:gd name="connsiteX7" fmla="*/ 293688 w 331788"/>
                <a:gd name="connsiteY7" fmla="*/ 201613 h 258763"/>
                <a:gd name="connsiteX8" fmla="*/ 258762 w 331788"/>
                <a:gd name="connsiteY8" fmla="*/ 201613 h 258763"/>
                <a:gd name="connsiteX9" fmla="*/ 258762 w 331788"/>
                <a:gd name="connsiteY9" fmla="*/ 214313 h 258763"/>
                <a:gd name="connsiteX10" fmla="*/ 261937 w 331788"/>
                <a:gd name="connsiteY10" fmla="*/ 214313 h 258763"/>
                <a:gd name="connsiteX11" fmla="*/ 261937 w 331788"/>
                <a:gd name="connsiteY11" fmla="*/ 201613 h 258763"/>
                <a:gd name="connsiteX12" fmla="*/ 73025 w 331788"/>
                <a:gd name="connsiteY12" fmla="*/ 201613 h 258763"/>
                <a:gd name="connsiteX13" fmla="*/ 73025 w 331788"/>
                <a:gd name="connsiteY13" fmla="*/ 214313 h 258763"/>
                <a:gd name="connsiteX14" fmla="*/ 79375 w 331788"/>
                <a:gd name="connsiteY14" fmla="*/ 214313 h 258763"/>
                <a:gd name="connsiteX15" fmla="*/ 79375 w 331788"/>
                <a:gd name="connsiteY15" fmla="*/ 201613 h 258763"/>
                <a:gd name="connsiteX16" fmla="*/ 42862 w 331788"/>
                <a:gd name="connsiteY16" fmla="*/ 201613 h 258763"/>
                <a:gd name="connsiteX17" fmla="*/ 42862 w 331788"/>
                <a:gd name="connsiteY17" fmla="*/ 214313 h 258763"/>
                <a:gd name="connsiteX18" fmla="*/ 47625 w 331788"/>
                <a:gd name="connsiteY18" fmla="*/ 214313 h 258763"/>
                <a:gd name="connsiteX19" fmla="*/ 47625 w 331788"/>
                <a:gd name="connsiteY19" fmla="*/ 201613 h 258763"/>
                <a:gd name="connsiteX20" fmla="*/ 286015 w 331788"/>
                <a:gd name="connsiteY20" fmla="*/ 190500 h 258763"/>
                <a:gd name="connsiteX21" fmla="*/ 296598 w 331788"/>
                <a:gd name="connsiteY21" fmla="*/ 190500 h 258763"/>
                <a:gd name="connsiteX22" fmla="*/ 303213 w 331788"/>
                <a:gd name="connsiteY22" fmla="*/ 197168 h 258763"/>
                <a:gd name="connsiteX23" fmla="*/ 303213 w 331788"/>
                <a:gd name="connsiteY23" fmla="*/ 217170 h 258763"/>
                <a:gd name="connsiteX24" fmla="*/ 296598 w 331788"/>
                <a:gd name="connsiteY24" fmla="*/ 223838 h 258763"/>
                <a:gd name="connsiteX25" fmla="*/ 286015 w 331788"/>
                <a:gd name="connsiteY25" fmla="*/ 223838 h 258763"/>
                <a:gd name="connsiteX26" fmla="*/ 279400 w 331788"/>
                <a:gd name="connsiteY26" fmla="*/ 217170 h 258763"/>
                <a:gd name="connsiteX27" fmla="*/ 279400 w 331788"/>
                <a:gd name="connsiteY27" fmla="*/ 197168 h 258763"/>
                <a:gd name="connsiteX28" fmla="*/ 286015 w 331788"/>
                <a:gd name="connsiteY28" fmla="*/ 190500 h 258763"/>
                <a:gd name="connsiteX29" fmla="*/ 254265 w 331788"/>
                <a:gd name="connsiteY29" fmla="*/ 190500 h 258763"/>
                <a:gd name="connsiteX30" fmla="*/ 264848 w 331788"/>
                <a:gd name="connsiteY30" fmla="*/ 190500 h 258763"/>
                <a:gd name="connsiteX31" fmla="*/ 271463 w 331788"/>
                <a:gd name="connsiteY31" fmla="*/ 197168 h 258763"/>
                <a:gd name="connsiteX32" fmla="*/ 271463 w 331788"/>
                <a:gd name="connsiteY32" fmla="*/ 217170 h 258763"/>
                <a:gd name="connsiteX33" fmla="*/ 264848 w 331788"/>
                <a:gd name="connsiteY33" fmla="*/ 223838 h 258763"/>
                <a:gd name="connsiteX34" fmla="*/ 254265 w 331788"/>
                <a:gd name="connsiteY34" fmla="*/ 223838 h 258763"/>
                <a:gd name="connsiteX35" fmla="*/ 247650 w 331788"/>
                <a:gd name="connsiteY35" fmla="*/ 217170 h 258763"/>
                <a:gd name="connsiteX36" fmla="*/ 247650 w 331788"/>
                <a:gd name="connsiteY36" fmla="*/ 197168 h 258763"/>
                <a:gd name="connsiteX37" fmla="*/ 254265 w 331788"/>
                <a:gd name="connsiteY37" fmla="*/ 190500 h 258763"/>
                <a:gd name="connsiteX38" fmla="*/ 71261 w 331788"/>
                <a:gd name="connsiteY38" fmla="*/ 190500 h 258763"/>
                <a:gd name="connsiteX39" fmla="*/ 81138 w 331788"/>
                <a:gd name="connsiteY39" fmla="*/ 190500 h 258763"/>
                <a:gd name="connsiteX40" fmla="*/ 87312 w 331788"/>
                <a:gd name="connsiteY40" fmla="*/ 197168 h 258763"/>
                <a:gd name="connsiteX41" fmla="*/ 87312 w 331788"/>
                <a:gd name="connsiteY41" fmla="*/ 217170 h 258763"/>
                <a:gd name="connsiteX42" fmla="*/ 81138 w 331788"/>
                <a:gd name="connsiteY42" fmla="*/ 223838 h 258763"/>
                <a:gd name="connsiteX43" fmla="*/ 71261 w 331788"/>
                <a:gd name="connsiteY43" fmla="*/ 223838 h 258763"/>
                <a:gd name="connsiteX44" fmla="*/ 65087 w 331788"/>
                <a:gd name="connsiteY44" fmla="*/ 217170 h 258763"/>
                <a:gd name="connsiteX45" fmla="*/ 65087 w 331788"/>
                <a:gd name="connsiteY45" fmla="*/ 197168 h 258763"/>
                <a:gd name="connsiteX46" fmla="*/ 71261 w 331788"/>
                <a:gd name="connsiteY46" fmla="*/ 190500 h 258763"/>
                <a:gd name="connsiteX47" fmla="*/ 39952 w 331788"/>
                <a:gd name="connsiteY47" fmla="*/ 190500 h 258763"/>
                <a:gd name="connsiteX48" fmla="*/ 50535 w 331788"/>
                <a:gd name="connsiteY48" fmla="*/ 190500 h 258763"/>
                <a:gd name="connsiteX49" fmla="*/ 57150 w 331788"/>
                <a:gd name="connsiteY49" fmla="*/ 197168 h 258763"/>
                <a:gd name="connsiteX50" fmla="*/ 57150 w 331788"/>
                <a:gd name="connsiteY50" fmla="*/ 217170 h 258763"/>
                <a:gd name="connsiteX51" fmla="*/ 50535 w 331788"/>
                <a:gd name="connsiteY51" fmla="*/ 223838 h 258763"/>
                <a:gd name="connsiteX52" fmla="*/ 39952 w 331788"/>
                <a:gd name="connsiteY52" fmla="*/ 223838 h 258763"/>
                <a:gd name="connsiteX53" fmla="*/ 33337 w 331788"/>
                <a:gd name="connsiteY53" fmla="*/ 217170 h 258763"/>
                <a:gd name="connsiteX54" fmla="*/ 33337 w 331788"/>
                <a:gd name="connsiteY54" fmla="*/ 197168 h 258763"/>
                <a:gd name="connsiteX55" fmla="*/ 39952 w 331788"/>
                <a:gd name="connsiteY55" fmla="*/ 190500 h 258763"/>
                <a:gd name="connsiteX56" fmla="*/ 288925 w 331788"/>
                <a:gd name="connsiteY56" fmla="*/ 165100 h 258763"/>
                <a:gd name="connsiteX57" fmla="*/ 288925 w 331788"/>
                <a:gd name="connsiteY57" fmla="*/ 177800 h 258763"/>
                <a:gd name="connsiteX58" fmla="*/ 293688 w 331788"/>
                <a:gd name="connsiteY58" fmla="*/ 177800 h 258763"/>
                <a:gd name="connsiteX59" fmla="*/ 293688 w 331788"/>
                <a:gd name="connsiteY59" fmla="*/ 165100 h 258763"/>
                <a:gd name="connsiteX60" fmla="*/ 258762 w 331788"/>
                <a:gd name="connsiteY60" fmla="*/ 165100 h 258763"/>
                <a:gd name="connsiteX61" fmla="*/ 258762 w 331788"/>
                <a:gd name="connsiteY61" fmla="*/ 177800 h 258763"/>
                <a:gd name="connsiteX62" fmla="*/ 261937 w 331788"/>
                <a:gd name="connsiteY62" fmla="*/ 177800 h 258763"/>
                <a:gd name="connsiteX63" fmla="*/ 261937 w 331788"/>
                <a:gd name="connsiteY63" fmla="*/ 165100 h 258763"/>
                <a:gd name="connsiteX64" fmla="*/ 73025 w 331788"/>
                <a:gd name="connsiteY64" fmla="*/ 165100 h 258763"/>
                <a:gd name="connsiteX65" fmla="*/ 73025 w 331788"/>
                <a:gd name="connsiteY65" fmla="*/ 177800 h 258763"/>
                <a:gd name="connsiteX66" fmla="*/ 79375 w 331788"/>
                <a:gd name="connsiteY66" fmla="*/ 177800 h 258763"/>
                <a:gd name="connsiteX67" fmla="*/ 79375 w 331788"/>
                <a:gd name="connsiteY67" fmla="*/ 165100 h 258763"/>
                <a:gd name="connsiteX68" fmla="*/ 42862 w 331788"/>
                <a:gd name="connsiteY68" fmla="*/ 165100 h 258763"/>
                <a:gd name="connsiteX69" fmla="*/ 42862 w 331788"/>
                <a:gd name="connsiteY69" fmla="*/ 177800 h 258763"/>
                <a:gd name="connsiteX70" fmla="*/ 47625 w 331788"/>
                <a:gd name="connsiteY70" fmla="*/ 177800 h 258763"/>
                <a:gd name="connsiteX71" fmla="*/ 47625 w 331788"/>
                <a:gd name="connsiteY71" fmla="*/ 165100 h 258763"/>
                <a:gd name="connsiteX72" fmla="*/ 286015 w 331788"/>
                <a:gd name="connsiteY72" fmla="*/ 155575 h 258763"/>
                <a:gd name="connsiteX73" fmla="*/ 296598 w 331788"/>
                <a:gd name="connsiteY73" fmla="*/ 155575 h 258763"/>
                <a:gd name="connsiteX74" fmla="*/ 303213 w 331788"/>
                <a:gd name="connsiteY74" fmla="*/ 162243 h 258763"/>
                <a:gd name="connsiteX75" fmla="*/ 303213 w 331788"/>
                <a:gd name="connsiteY75" fmla="*/ 182245 h 258763"/>
                <a:gd name="connsiteX76" fmla="*/ 296598 w 331788"/>
                <a:gd name="connsiteY76" fmla="*/ 188913 h 258763"/>
                <a:gd name="connsiteX77" fmla="*/ 286015 w 331788"/>
                <a:gd name="connsiteY77" fmla="*/ 188913 h 258763"/>
                <a:gd name="connsiteX78" fmla="*/ 279400 w 331788"/>
                <a:gd name="connsiteY78" fmla="*/ 182245 h 258763"/>
                <a:gd name="connsiteX79" fmla="*/ 279400 w 331788"/>
                <a:gd name="connsiteY79" fmla="*/ 162243 h 258763"/>
                <a:gd name="connsiteX80" fmla="*/ 286015 w 331788"/>
                <a:gd name="connsiteY80" fmla="*/ 155575 h 258763"/>
                <a:gd name="connsiteX81" fmla="*/ 254265 w 331788"/>
                <a:gd name="connsiteY81" fmla="*/ 155575 h 258763"/>
                <a:gd name="connsiteX82" fmla="*/ 264848 w 331788"/>
                <a:gd name="connsiteY82" fmla="*/ 155575 h 258763"/>
                <a:gd name="connsiteX83" fmla="*/ 271463 w 331788"/>
                <a:gd name="connsiteY83" fmla="*/ 162243 h 258763"/>
                <a:gd name="connsiteX84" fmla="*/ 271463 w 331788"/>
                <a:gd name="connsiteY84" fmla="*/ 182245 h 258763"/>
                <a:gd name="connsiteX85" fmla="*/ 264848 w 331788"/>
                <a:gd name="connsiteY85" fmla="*/ 188913 h 258763"/>
                <a:gd name="connsiteX86" fmla="*/ 254265 w 331788"/>
                <a:gd name="connsiteY86" fmla="*/ 188913 h 258763"/>
                <a:gd name="connsiteX87" fmla="*/ 247650 w 331788"/>
                <a:gd name="connsiteY87" fmla="*/ 182245 h 258763"/>
                <a:gd name="connsiteX88" fmla="*/ 247650 w 331788"/>
                <a:gd name="connsiteY88" fmla="*/ 162243 h 258763"/>
                <a:gd name="connsiteX89" fmla="*/ 254265 w 331788"/>
                <a:gd name="connsiteY89" fmla="*/ 155575 h 258763"/>
                <a:gd name="connsiteX90" fmla="*/ 71261 w 331788"/>
                <a:gd name="connsiteY90" fmla="*/ 155575 h 258763"/>
                <a:gd name="connsiteX91" fmla="*/ 81138 w 331788"/>
                <a:gd name="connsiteY91" fmla="*/ 155575 h 258763"/>
                <a:gd name="connsiteX92" fmla="*/ 87312 w 331788"/>
                <a:gd name="connsiteY92" fmla="*/ 162243 h 258763"/>
                <a:gd name="connsiteX93" fmla="*/ 87312 w 331788"/>
                <a:gd name="connsiteY93" fmla="*/ 182245 h 258763"/>
                <a:gd name="connsiteX94" fmla="*/ 81138 w 331788"/>
                <a:gd name="connsiteY94" fmla="*/ 188913 h 258763"/>
                <a:gd name="connsiteX95" fmla="*/ 71261 w 331788"/>
                <a:gd name="connsiteY95" fmla="*/ 188913 h 258763"/>
                <a:gd name="connsiteX96" fmla="*/ 65087 w 331788"/>
                <a:gd name="connsiteY96" fmla="*/ 182245 h 258763"/>
                <a:gd name="connsiteX97" fmla="*/ 65087 w 331788"/>
                <a:gd name="connsiteY97" fmla="*/ 162243 h 258763"/>
                <a:gd name="connsiteX98" fmla="*/ 71261 w 331788"/>
                <a:gd name="connsiteY98" fmla="*/ 155575 h 258763"/>
                <a:gd name="connsiteX99" fmla="*/ 39952 w 331788"/>
                <a:gd name="connsiteY99" fmla="*/ 155575 h 258763"/>
                <a:gd name="connsiteX100" fmla="*/ 50535 w 331788"/>
                <a:gd name="connsiteY100" fmla="*/ 155575 h 258763"/>
                <a:gd name="connsiteX101" fmla="*/ 57150 w 331788"/>
                <a:gd name="connsiteY101" fmla="*/ 162243 h 258763"/>
                <a:gd name="connsiteX102" fmla="*/ 57150 w 331788"/>
                <a:gd name="connsiteY102" fmla="*/ 182245 h 258763"/>
                <a:gd name="connsiteX103" fmla="*/ 50535 w 331788"/>
                <a:gd name="connsiteY103" fmla="*/ 188913 h 258763"/>
                <a:gd name="connsiteX104" fmla="*/ 39952 w 331788"/>
                <a:gd name="connsiteY104" fmla="*/ 188913 h 258763"/>
                <a:gd name="connsiteX105" fmla="*/ 33337 w 331788"/>
                <a:gd name="connsiteY105" fmla="*/ 182245 h 258763"/>
                <a:gd name="connsiteX106" fmla="*/ 33337 w 331788"/>
                <a:gd name="connsiteY106" fmla="*/ 162243 h 258763"/>
                <a:gd name="connsiteX107" fmla="*/ 39952 w 331788"/>
                <a:gd name="connsiteY107" fmla="*/ 155575 h 258763"/>
                <a:gd name="connsiteX108" fmla="*/ 166185 w 331788"/>
                <a:gd name="connsiteY108" fmla="*/ 144463 h 258763"/>
                <a:gd name="connsiteX109" fmla="*/ 170074 w 331788"/>
                <a:gd name="connsiteY109" fmla="*/ 144463 h 258763"/>
                <a:gd name="connsiteX110" fmla="*/ 206375 w 331788"/>
                <a:gd name="connsiteY110" fmla="*/ 181769 h 258763"/>
                <a:gd name="connsiteX111" fmla="*/ 206375 w 331788"/>
                <a:gd name="connsiteY111" fmla="*/ 213930 h 258763"/>
                <a:gd name="connsiteX112" fmla="*/ 201189 w 331788"/>
                <a:gd name="connsiteY112" fmla="*/ 219076 h 258763"/>
                <a:gd name="connsiteX113" fmla="*/ 197300 w 331788"/>
                <a:gd name="connsiteY113" fmla="*/ 213930 h 258763"/>
                <a:gd name="connsiteX114" fmla="*/ 197300 w 331788"/>
                <a:gd name="connsiteY114" fmla="*/ 181769 h 258763"/>
                <a:gd name="connsiteX115" fmla="*/ 170074 w 331788"/>
                <a:gd name="connsiteY115" fmla="*/ 153468 h 258763"/>
                <a:gd name="connsiteX116" fmla="*/ 166185 w 331788"/>
                <a:gd name="connsiteY116" fmla="*/ 153468 h 258763"/>
                <a:gd name="connsiteX117" fmla="*/ 138959 w 331788"/>
                <a:gd name="connsiteY117" fmla="*/ 181769 h 258763"/>
                <a:gd name="connsiteX118" fmla="*/ 138959 w 331788"/>
                <a:gd name="connsiteY118" fmla="*/ 213930 h 258763"/>
                <a:gd name="connsiteX119" fmla="*/ 133773 w 331788"/>
                <a:gd name="connsiteY119" fmla="*/ 219076 h 258763"/>
                <a:gd name="connsiteX120" fmla="*/ 128587 w 331788"/>
                <a:gd name="connsiteY120" fmla="*/ 213930 h 258763"/>
                <a:gd name="connsiteX121" fmla="*/ 128587 w 331788"/>
                <a:gd name="connsiteY121" fmla="*/ 181769 h 258763"/>
                <a:gd name="connsiteX122" fmla="*/ 166185 w 331788"/>
                <a:gd name="connsiteY122" fmla="*/ 144463 h 258763"/>
                <a:gd name="connsiteX123" fmla="*/ 288925 w 331788"/>
                <a:gd name="connsiteY123" fmla="*/ 130175 h 258763"/>
                <a:gd name="connsiteX124" fmla="*/ 288925 w 331788"/>
                <a:gd name="connsiteY124" fmla="*/ 142875 h 258763"/>
                <a:gd name="connsiteX125" fmla="*/ 293688 w 331788"/>
                <a:gd name="connsiteY125" fmla="*/ 142875 h 258763"/>
                <a:gd name="connsiteX126" fmla="*/ 293688 w 331788"/>
                <a:gd name="connsiteY126" fmla="*/ 130175 h 258763"/>
                <a:gd name="connsiteX127" fmla="*/ 258762 w 331788"/>
                <a:gd name="connsiteY127" fmla="*/ 130175 h 258763"/>
                <a:gd name="connsiteX128" fmla="*/ 258762 w 331788"/>
                <a:gd name="connsiteY128" fmla="*/ 142875 h 258763"/>
                <a:gd name="connsiteX129" fmla="*/ 261937 w 331788"/>
                <a:gd name="connsiteY129" fmla="*/ 142875 h 258763"/>
                <a:gd name="connsiteX130" fmla="*/ 261937 w 331788"/>
                <a:gd name="connsiteY130" fmla="*/ 130175 h 258763"/>
                <a:gd name="connsiteX131" fmla="*/ 73025 w 331788"/>
                <a:gd name="connsiteY131" fmla="*/ 130175 h 258763"/>
                <a:gd name="connsiteX132" fmla="*/ 73025 w 331788"/>
                <a:gd name="connsiteY132" fmla="*/ 142875 h 258763"/>
                <a:gd name="connsiteX133" fmla="*/ 79375 w 331788"/>
                <a:gd name="connsiteY133" fmla="*/ 142875 h 258763"/>
                <a:gd name="connsiteX134" fmla="*/ 79375 w 331788"/>
                <a:gd name="connsiteY134" fmla="*/ 130175 h 258763"/>
                <a:gd name="connsiteX135" fmla="*/ 42862 w 331788"/>
                <a:gd name="connsiteY135" fmla="*/ 130175 h 258763"/>
                <a:gd name="connsiteX136" fmla="*/ 42862 w 331788"/>
                <a:gd name="connsiteY136" fmla="*/ 142875 h 258763"/>
                <a:gd name="connsiteX137" fmla="*/ 47625 w 331788"/>
                <a:gd name="connsiteY137" fmla="*/ 142875 h 258763"/>
                <a:gd name="connsiteX138" fmla="*/ 47625 w 331788"/>
                <a:gd name="connsiteY138" fmla="*/ 130175 h 258763"/>
                <a:gd name="connsiteX139" fmla="*/ 286015 w 331788"/>
                <a:gd name="connsiteY139" fmla="*/ 120650 h 258763"/>
                <a:gd name="connsiteX140" fmla="*/ 296598 w 331788"/>
                <a:gd name="connsiteY140" fmla="*/ 120650 h 258763"/>
                <a:gd name="connsiteX141" fmla="*/ 303213 w 331788"/>
                <a:gd name="connsiteY141" fmla="*/ 127265 h 258763"/>
                <a:gd name="connsiteX142" fmla="*/ 303213 w 331788"/>
                <a:gd name="connsiteY142" fmla="*/ 145785 h 258763"/>
                <a:gd name="connsiteX143" fmla="*/ 296598 w 331788"/>
                <a:gd name="connsiteY143" fmla="*/ 152400 h 258763"/>
                <a:gd name="connsiteX144" fmla="*/ 286015 w 331788"/>
                <a:gd name="connsiteY144" fmla="*/ 152400 h 258763"/>
                <a:gd name="connsiteX145" fmla="*/ 279400 w 331788"/>
                <a:gd name="connsiteY145" fmla="*/ 145785 h 258763"/>
                <a:gd name="connsiteX146" fmla="*/ 279400 w 331788"/>
                <a:gd name="connsiteY146" fmla="*/ 127265 h 258763"/>
                <a:gd name="connsiteX147" fmla="*/ 286015 w 331788"/>
                <a:gd name="connsiteY147" fmla="*/ 120650 h 258763"/>
                <a:gd name="connsiteX148" fmla="*/ 254265 w 331788"/>
                <a:gd name="connsiteY148" fmla="*/ 120650 h 258763"/>
                <a:gd name="connsiteX149" fmla="*/ 264848 w 331788"/>
                <a:gd name="connsiteY149" fmla="*/ 120650 h 258763"/>
                <a:gd name="connsiteX150" fmla="*/ 271463 w 331788"/>
                <a:gd name="connsiteY150" fmla="*/ 127265 h 258763"/>
                <a:gd name="connsiteX151" fmla="*/ 271463 w 331788"/>
                <a:gd name="connsiteY151" fmla="*/ 145785 h 258763"/>
                <a:gd name="connsiteX152" fmla="*/ 264848 w 331788"/>
                <a:gd name="connsiteY152" fmla="*/ 152400 h 258763"/>
                <a:gd name="connsiteX153" fmla="*/ 254265 w 331788"/>
                <a:gd name="connsiteY153" fmla="*/ 152400 h 258763"/>
                <a:gd name="connsiteX154" fmla="*/ 247650 w 331788"/>
                <a:gd name="connsiteY154" fmla="*/ 145785 h 258763"/>
                <a:gd name="connsiteX155" fmla="*/ 247650 w 331788"/>
                <a:gd name="connsiteY155" fmla="*/ 127265 h 258763"/>
                <a:gd name="connsiteX156" fmla="*/ 254265 w 331788"/>
                <a:gd name="connsiteY156" fmla="*/ 120650 h 258763"/>
                <a:gd name="connsiteX157" fmla="*/ 71261 w 331788"/>
                <a:gd name="connsiteY157" fmla="*/ 120650 h 258763"/>
                <a:gd name="connsiteX158" fmla="*/ 81138 w 331788"/>
                <a:gd name="connsiteY158" fmla="*/ 120650 h 258763"/>
                <a:gd name="connsiteX159" fmla="*/ 87312 w 331788"/>
                <a:gd name="connsiteY159" fmla="*/ 127265 h 258763"/>
                <a:gd name="connsiteX160" fmla="*/ 87312 w 331788"/>
                <a:gd name="connsiteY160" fmla="*/ 145785 h 258763"/>
                <a:gd name="connsiteX161" fmla="*/ 81138 w 331788"/>
                <a:gd name="connsiteY161" fmla="*/ 152400 h 258763"/>
                <a:gd name="connsiteX162" fmla="*/ 71261 w 331788"/>
                <a:gd name="connsiteY162" fmla="*/ 152400 h 258763"/>
                <a:gd name="connsiteX163" fmla="*/ 65087 w 331788"/>
                <a:gd name="connsiteY163" fmla="*/ 145785 h 258763"/>
                <a:gd name="connsiteX164" fmla="*/ 65087 w 331788"/>
                <a:gd name="connsiteY164" fmla="*/ 127265 h 258763"/>
                <a:gd name="connsiteX165" fmla="*/ 71261 w 331788"/>
                <a:gd name="connsiteY165" fmla="*/ 120650 h 258763"/>
                <a:gd name="connsiteX166" fmla="*/ 39952 w 331788"/>
                <a:gd name="connsiteY166" fmla="*/ 120650 h 258763"/>
                <a:gd name="connsiteX167" fmla="*/ 50535 w 331788"/>
                <a:gd name="connsiteY167" fmla="*/ 120650 h 258763"/>
                <a:gd name="connsiteX168" fmla="*/ 57150 w 331788"/>
                <a:gd name="connsiteY168" fmla="*/ 127265 h 258763"/>
                <a:gd name="connsiteX169" fmla="*/ 57150 w 331788"/>
                <a:gd name="connsiteY169" fmla="*/ 145785 h 258763"/>
                <a:gd name="connsiteX170" fmla="*/ 50535 w 331788"/>
                <a:gd name="connsiteY170" fmla="*/ 152400 h 258763"/>
                <a:gd name="connsiteX171" fmla="*/ 39952 w 331788"/>
                <a:gd name="connsiteY171" fmla="*/ 152400 h 258763"/>
                <a:gd name="connsiteX172" fmla="*/ 33337 w 331788"/>
                <a:gd name="connsiteY172" fmla="*/ 145785 h 258763"/>
                <a:gd name="connsiteX173" fmla="*/ 33337 w 331788"/>
                <a:gd name="connsiteY173" fmla="*/ 127265 h 258763"/>
                <a:gd name="connsiteX174" fmla="*/ 39952 w 331788"/>
                <a:gd name="connsiteY174" fmla="*/ 120650 h 258763"/>
                <a:gd name="connsiteX175" fmla="*/ 241300 w 331788"/>
                <a:gd name="connsiteY175" fmla="*/ 114300 h 258763"/>
                <a:gd name="connsiteX176" fmla="*/ 241300 w 331788"/>
                <a:gd name="connsiteY176" fmla="*/ 230188 h 258763"/>
                <a:gd name="connsiteX177" fmla="*/ 311150 w 331788"/>
                <a:gd name="connsiteY177" fmla="*/ 230188 h 258763"/>
                <a:gd name="connsiteX178" fmla="*/ 311150 w 331788"/>
                <a:gd name="connsiteY178" fmla="*/ 119508 h 258763"/>
                <a:gd name="connsiteX179" fmla="*/ 304800 w 331788"/>
                <a:gd name="connsiteY179" fmla="*/ 114300 h 258763"/>
                <a:gd name="connsiteX180" fmla="*/ 30574 w 331788"/>
                <a:gd name="connsiteY180" fmla="*/ 114300 h 258763"/>
                <a:gd name="connsiteX181" fmla="*/ 25400 w 331788"/>
                <a:gd name="connsiteY181" fmla="*/ 119508 h 258763"/>
                <a:gd name="connsiteX182" fmla="*/ 25400 w 331788"/>
                <a:gd name="connsiteY182" fmla="*/ 230188 h 258763"/>
                <a:gd name="connsiteX183" fmla="*/ 95250 w 331788"/>
                <a:gd name="connsiteY183" fmla="*/ 230188 h 258763"/>
                <a:gd name="connsiteX184" fmla="*/ 95250 w 331788"/>
                <a:gd name="connsiteY184" fmla="*/ 114300 h 258763"/>
                <a:gd name="connsiteX185" fmla="*/ 30574 w 331788"/>
                <a:gd name="connsiteY185" fmla="*/ 114300 h 258763"/>
                <a:gd name="connsiteX186" fmla="*/ 167382 w 331788"/>
                <a:gd name="connsiteY186" fmla="*/ 76200 h 258763"/>
                <a:gd name="connsiteX187" fmla="*/ 172541 w 331788"/>
                <a:gd name="connsiteY187" fmla="*/ 81429 h 258763"/>
                <a:gd name="connsiteX188" fmla="*/ 172541 w 331788"/>
                <a:gd name="connsiteY188" fmla="*/ 89273 h 258763"/>
                <a:gd name="connsiteX189" fmla="*/ 178991 w 331788"/>
                <a:gd name="connsiteY189" fmla="*/ 89273 h 258763"/>
                <a:gd name="connsiteX190" fmla="*/ 184150 w 331788"/>
                <a:gd name="connsiteY190" fmla="*/ 94503 h 258763"/>
                <a:gd name="connsiteX191" fmla="*/ 178991 w 331788"/>
                <a:gd name="connsiteY191" fmla="*/ 98425 h 258763"/>
                <a:gd name="connsiteX192" fmla="*/ 167382 w 331788"/>
                <a:gd name="connsiteY192" fmla="*/ 98425 h 258763"/>
                <a:gd name="connsiteX193" fmla="*/ 163512 w 331788"/>
                <a:gd name="connsiteY193" fmla="*/ 94503 h 258763"/>
                <a:gd name="connsiteX194" fmla="*/ 163512 w 331788"/>
                <a:gd name="connsiteY194" fmla="*/ 81429 h 258763"/>
                <a:gd name="connsiteX195" fmla="*/ 167382 w 331788"/>
                <a:gd name="connsiteY195" fmla="*/ 76200 h 258763"/>
                <a:gd name="connsiteX196" fmla="*/ 169069 w 331788"/>
                <a:gd name="connsiteY196" fmla="*/ 71438 h 258763"/>
                <a:gd name="connsiteX197" fmla="*/ 147637 w 331788"/>
                <a:gd name="connsiteY197" fmla="*/ 92870 h 258763"/>
                <a:gd name="connsiteX198" fmla="*/ 169069 w 331788"/>
                <a:gd name="connsiteY198" fmla="*/ 114302 h 258763"/>
                <a:gd name="connsiteX199" fmla="*/ 190501 w 331788"/>
                <a:gd name="connsiteY199" fmla="*/ 92870 h 258763"/>
                <a:gd name="connsiteX200" fmla="*/ 169069 w 331788"/>
                <a:gd name="connsiteY200" fmla="*/ 71438 h 258763"/>
                <a:gd name="connsiteX201" fmla="*/ 167482 w 331788"/>
                <a:gd name="connsiteY201" fmla="*/ 63500 h 258763"/>
                <a:gd name="connsiteX202" fmla="*/ 198439 w 331788"/>
                <a:gd name="connsiteY202" fmla="*/ 94457 h 258763"/>
                <a:gd name="connsiteX203" fmla="*/ 167482 w 331788"/>
                <a:gd name="connsiteY203" fmla="*/ 125414 h 258763"/>
                <a:gd name="connsiteX204" fmla="*/ 136525 w 331788"/>
                <a:gd name="connsiteY204" fmla="*/ 94457 h 258763"/>
                <a:gd name="connsiteX205" fmla="*/ 167482 w 331788"/>
                <a:gd name="connsiteY205" fmla="*/ 63500 h 258763"/>
                <a:gd name="connsiteX206" fmla="*/ 116705 w 331788"/>
                <a:gd name="connsiteY206" fmla="*/ 53975 h 258763"/>
                <a:gd name="connsiteX207" fmla="*/ 106362 w 331788"/>
                <a:gd name="connsiteY207" fmla="*/ 64340 h 258763"/>
                <a:gd name="connsiteX208" fmla="*/ 106362 w 331788"/>
                <a:gd name="connsiteY208" fmla="*/ 230188 h 258763"/>
                <a:gd name="connsiteX209" fmla="*/ 231775 w 331788"/>
                <a:gd name="connsiteY209" fmla="*/ 230188 h 258763"/>
                <a:gd name="connsiteX210" fmla="*/ 231775 w 331788"/>
                <a:gd name="connsiteY210" fmla="*/ 64340 h 258763"/>
                <a:gd name="connsiteX211" fmla="*/ 221432 w 331788"/>
                <a:gd name="connsiteY211" fmla="*/ 53975 h 258763"/>
                <a:gd name="connsiteX212" fmla="*/ 116705 w 331788"/>
                <a:gd name="connsiteY212" fmla="*/ 53975 h 258763"/>
                <a:gd name="connsiteX213" fmla="*/ 161085 w 331788"/>
                <a:gd name="connsiteY213" fmla="*/ 7938 h 258763"/>
                <a:gd name="connsiteX214" fmla="*/ 155015 w 331788"/>
                <a:gd name="connsiteY214" fmla="*/ 10690 h 258763"/>
                <a:gd name="connsiteX215" fmla="*/ 144089 w 331788"/>
                <a:gd name="connsiteY215" fmla="*/ 13441 h 258763"/>
                <a:gd name="connsiteX216" fmla="*/ 142875 w 331788"/>
                <a:gd name="connsiteY216" fmla="*/ 13441 h 258763"/>
                <a:gd name="connsiteX217" fmla="*/ 142875 w 331788"/>
                <a:gd name="connsiteY217" fmla="*/ 27200 h 258763"/>
                <a:gd name="connsiteX218" fmla="*/ 144089 w 331788"/>
                <a:gd name="connsiteY218" fmla="*/ 28576 h 258763"/>
                <a:gd name="connsiteX219" fmla="*/ 151373 w 331788"/>
                <a:gd name="connsiteY219" fmla="*/ 25824 h 258763"/>
                <a:gd name="connsiteX220" fmla="*/ 161085 w 331788"/>
                <a:gd name="connsiteY220" fmla="*/ 21697 h 258763"/>
                <a:gd name="connsiteX221" fmla="*/ 163513 w 331788"/>
                <a:gd name="connsiteY221" fmla="*/ 21697 h 258763"/>
                <a:gd name="connsiteX222" fmla="*/ 163513 w 331788"/>
                <a:gd name="connsiteY222" fmla="*/ 7938 h 258763"/>
                <a:gd name="connsiteX223" fmla="*/ 161085 w 331788"/>
                <a:gd name="connsiteY223" fmla="*/ 7938 h 258763"/>
                <a:gd name="connsiteX224" fmla="*/ 162006 w 331788"/>
                <a:gd name="connsiteY224" fmla="*/ 0 h 258763"/>
                <a:gd name="connsiteX225" fmla="*/ 172374 w 331788"/>
                <a:gd name="connsiteY225" fmla="*/ 3881 h 258763"/>
                <a:gd name="connsiteX226" fmla="*/ 173670 w 331788"/>
                <a:gd name="connsiteY226" fmla="*/ 7763 h 258763"/>
                <a:gd name="connsiteX227" fmla="*/ 173670 w 331788"/>
                <a:gd name="connsiteY227" fmla="*/ 43990 h 258763"/>
                <a:gd name="connsiteX228" fmla="*/ 221624 w 331788"/>
                <a:gd name="connsiteY228" fmla="*/ 43990 h 258763"/>
                <a:gd name="connsiteX229" fmla="*/ 241065 w 331788"/>
                <a:gd name="connsiteY229" fmla="*/ 64691 h 258763"/>
                <a:gd name="connsiteX230" fmla="*/ 241065 w 331788"/>
                <a:gd name="connsiteY230" fmla="*/ 106093 h 258763"/>
                <a:gd name="connsiteX231" fmla="*/ 305867 w 331788"/>
                <a:gd name="connsiteY231" fmla="*/ 106093 h 258763"/>
                <a:gd name="connsiteX232" fmla="*/ 321420 w 331788"/>
                <a:gd name="connsiteY232" fmla="*/ 120325 h 258763"/>
                <a:gd name="connsiteX233" fmla="*/ 321420 w 331788"/>
                <a:gd name="connsiteY233" fmla="*/ 230299 h 258763"/>
                <a:gd name="connsiteX234" fmla="*/ 326604 w 331788"/>
                <a:gd name="connsiteY234" fmla="*/ 230299 h 258763"/>
                <a:gd name="connsiteX235" fmla="*/ 331788 w 331788"/>
                <a:gd name="connsiteY235" fmla="*/ 234181 h 258763"/>
                <a:gd name="connsiteX236" fmla="*/ 331788 w 331788"/>
                <a:gd name="connsiteY236" fmla="*/ 254882 h 258763"/>
                <a:gd name="connsiteX237" fmla="*/ 326604 w 331788"/>
                <a:gd name="connsiteY237" fmla="*/ 258763 h 258763"/>
                <a:gd name="connsiteX238" fmla="*/ 5184 w 331788"/>
                <a:gd name="connsiteY238" fmla="*/ 258763 h 258763"/>
                <a:gd name="connsiteX239" fmla="*/ 0 w 331788"/>
                <a:gd name="connsiteY239" fmla="*/ 254882 h 258763"/>
                <a:gd name="connsiteX240" fmla="*/ 0 w 331788"/>
                <a:gd name="connsiteY240" fmla="*/ 234181 h 258763"/>
                <a:gd name="connsiteX241" fmla="*/ 5184 w 331788"/>
                <a:gd name="connsiteY241" fmla="*/ 230299 h 258763"/>
                <a:gd name="connsiteX242" fmla="*/ 15553 w 331788"/>
                <a:gd name="connsiteY242" fmla="*/ 230299 h 258763"/>
                <a:gd name="connsiteX243" fmla="*/ 15553 w 331788"/>
                <a:gd name="connsiteY243" fmla="*/ 120325 h 258763"/>
                <a:gd name="connsiteX244" fmla="*/ 31105 w 331788"/>
                <a:gd name="connsiteY244" fmla="*/ 106093 h 258763"/>
                <a:gd name="connsiteX245" fmla="*/ 95908 w 331788"/>
                <a:gd name="connsiteY245" fmla="*/ 106093 h 258763"/>
                <a:gd name="connsiteX246" fmla="*/ 95908 w 331788"/>
                <a:gd name="connsiteY246" fmla="*/ 64691 h 258763"/>
                <a:gd name="connsiteX247" fmla="*/ 116644 w 331788"/>
                <a:gd name="connsiteY247" fmla="*/ 43990 h 258763"/>
                <a:gd name="connsiteX248" fmla="*/ 164598 w 331788"/>
                <a:gd name="connsiteY248" fmla="*/ 43990 h 258763"/>
                <a:gd name="connsiteX249" fmla="*/ 164598 w 331788"/>
                <a:gd name="connsiteY249" fmla="*/ 32345 h 258763"/>
                <a:gd name="connsiteX250" fmla="*/ 162006 w 331788"/>
                <a:gd name="connsiteY250" fmla="*/ 31051 h 258763"/>
                <a:gd name="connsiteX251" fmla="*/ 155526 w 331788"/>
                <a:gd name="connsiteY251" fmla="*/ 33639 h 258763"/>
                <a:gd name="connsiteX252" fmla="*/ 143861 w 331788"/>
                <a:gd name="connsiteY252" fmla="*/ 37521 h 258763"/>
                <a:gd name="connsiteX253" fmla="*/ 134789 w 331788"/>
                <a:gd name="connsiteY253" fmla="*/ 33639 h 258763"/>
                <a:gd name="connsiteX254" fmla="*/ 133493 w 331788"/>
                <a:gd name="connsiteY254" fmla="*/ 29758 h 258763"/>
                <a:gd name="connsiteX255" fmla="*/ 133493 w 331788"/>
                <a:gd name="connsiteY255" fmla="*/ 7763 h 258763"/>
                <a:gd name="connsiteX256" fmla="*/ 136085 w 331788"/>
                <a:gd name="connsiteY256" fmla="*/ 2588 h 258763"/>
                <a:gd name="connsiteX257" fmla="*/ 141269 w 331788"/>
                <a:gd name="connsiteY257" fmla="*/ 3881 h 258763"/>
                <a:gd name="connsiteX258" fmla="*/ 143861 w 331788"/>
                <a:gd name="connsiteY258" fmla="*/ 5175 h 258763"/>
                <a:gd name="connsiteX259" fmla="*/ 151638 w 331788"/>
                <a:gd name="connsiteY259" fmla="*/ 2588 h 258763"/>
                <a:gd name="connsiteX260" fmla="*/ 162006 w 331788"/>
                <a:gd name="connsiteY26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31788" h="258763">
                  <a:moveTo>
                    <a:pt x="9525" y="239713"/>
                  </a:moveTo>
                  <a:lnTo>
                    <a:pt x="9525" y="249238"/>
                  </a:lnTo>
                  <a:lnTo>
                    <a:pt x="322263" y="249238"/>
                  </a:lnTo>
                  <a:lnTo>
                    <a:pt x="322263" y="239713"/>
                  </a:lnTo>
                  <a:close/>
                  <a:moveTo>
                    <a:pt x="288925" y="201613"/>
                  </a:moveTo>
                  <a:lnTo>
                    <a:pt x="288925" y="214313"/>
                  </a:lnTo>
                  <a:lnTo>
                    <a:pt x="293688" y="214313"/>
                  </a:lnTo>
                  <a:lnTo>
                    <a:pt x="293688" y="201613"/>
                  </a:lnTo>
                  <a:close/>
                  <a:moveTo>
                    <a:pt x="258762" y="201613"/>
                  </a:moveTo>
                  <a:lnTo>
                    <a:pt x="258762" y="214313"/>
                  </a:lnTo>
                  <a:lnTo>
                    <a:pt x="261937" y="214313"/>
                  </a:lnTo>
                  <a:lnTo>
                    <a:pt x="261937" y="201613"/>
                  </a:lnTo>
                  <a:close/>
                  <a:moveTo>
                    <a:pt x="73025" y="201613"/>
                  </a:moveTo>
                  <a:lnTo>
                    <a:pt x="73025" y="214313"/>
                  </a:lnTo>
                  <a:lnTo>
                    <a:pt x="79375" y="214313"/>
                  </a:lnTo>
                  <a:lnTo>
                    <a:pt x="79375" y="201613"/>
                  </a:lnTo>
                  <a:close/>
                  <a:moveTo>
                    <a:pt x="42862" y="201613"/>
                  </a:moveTo>
                  <a:lnTo>
                    <a:pt x="42862" y="214313"/>
                  </a:lnTo>
                  <a:lnTo>
                    <a:pt x="47625" y="214313"/>
                  </a:lnTo>
                  <a:lnTo>
                    <a:pt x="47625" y="201613"/>
                  </a:lnTo>
                  <a:close/>
                  <a:moveTo>
                    <a:pt x="286015" y="190500"/>
                  </a:moveTo>
                  <a:cubicBezTo>
                    <a:pt x="286015" y="190500"/>
                    <a:pt x="286015" y="190500"/>
                    <a:pt x="296598" y="190500"/>
                  </a:cubicBezTo>
                  <a:cubicBezTo>
                    <a:pt x="300567" y="190500"/>
                    <a:pt x="303213" y="194500"/>
                    <a:pt x="303213" y="197168"/>
                  </a:cubicBezTo>
                  <a:cubicBezTo>
                    <a:pt x="303213" y="197168"/>
                    <a:pt x="303213" y="197168"/>
                    <a:pt x="303213" y="217170"/>
                  </a:cubicBezTo>
                  <a:cubicBezTo>
                    <a:pt x="303213" y="221171"/>
                    <a:pt x="300567" y="223838"/>
                    <a:pt x="296598" y="223838"/>
                  </a:cubicBezTo>
                  <a:cubicBezTo>
                    <a:pt x="296598" y="223838"/>
                    <a:pt x="296598" y="223838"/>
                    <a:pt x="286015" y="223838"/>
                  </a:cubicBezTo>
                  <a:cubicBezTo>
                    <a:pt x="282046" y="223838"/>
                    <a:pt x="279400" y="221171"/>
                    <a:pt x="279400" y="217170"/>
                  </a:cubicBezTo>
                  <a:cubicBezTo>
                    <a:pt x="279400" y="217170"/>
                    <a:pt x="279400" y="217170"/>
                    <a:pt x="279400" y="197168"/>
                  </a:cubicBezTo>
                  <a:cubicBezTo>
                    <a:pt x="279400" y="194500"/>
                    <a:pt x="282046" y="190500"/>
                    <a:pt x="286015" y="190500"/>
                  </a:cubicBezTo>
                  <a:close/>
                  <a:moveTo>
                    <a:pt x="254265" y="190500"/>
                  </a:moveTo>
                  <a:cubicBezTo>
                    <a:pt x="254265" y="190500"/>
                    <a:pt x="254265" y="190500"/>
                    <a:pt x="264848" y="190500"/>
                  </a:cubicBezTo>
                  <a:cubicBezTo>
                    <a:pt x="268817" y="190500"/>
                    <a:pt x="271463" y="194500"/>
                    <a:pt x="271463" y="197168"/>
                  </a:cubicBezTo>
                  <a:cubicBezTo>
                    <a:pt x="271463" y="197168"/>
                    <a:pt x="271463" y="197168"/>
                    <a:pt x="271463" y="217170"/>
                  </a:cubicBezTo>
                  <a:cubicBezTo>
                    <a:pt x="271463" y="221171"/>
                    <a:pt x="268817" y="223838"/>
                    <a:pt x="264848" y="223838"/>
                  </a:cubicBezTo>
                  <a:cubicBezTo>
                    <a:pt x="264848" y="223838"/>
                    <a:pt x="264848" y="223838"/>
                    <a:pt x="254265" y="223838"/>
                  </a:cubicBezTo>
                  <a:cubicBezTo>
                    <a:pt x="250296" y="223838"/>
                    <a:pt x="247650" y="221171"/>
                    <a:pt x="247650" y="217170"/>
                  </a:cubicBezTo>
                  <a:cubicBezTo>
                    <a:pt x="247650" y="217170"/>
                    <a:pt x="247650" y="217170"/>
                    <a:pt x="247650" y="197168"/>
                  </a:cubicBezTo>
                  <a:cubicBezTo>
                    <a:pt x="247650" y="194500"/>
                    <a:pt x="250296" y="190500"/>
                    <a:pt x="254265" y="190500"/>
                  </a:cubicBezTo>
                  <a:close/>
                  <a:moveTo>
                    <a:pt x="71261" y="190500"/>
                  </a:moveTo>
                  <a:cubicBezTo>
                    <a:pt x="71261" y="190500"/>
                    <a:pt x="71261" y="190500"/>
                    <a:pt x="81138" y="190500"/>
                  </a:cubicBezTo>
                  <a:cubicBezTo>
                    <a:pt x="84843" y="190500"/>
                    <a:pt x="87312" y="194500"/>
                    <a:pt x="87312" y="197168"/>
                  </a:cubicBezTo>
                  <a:cubicBezTo>
                    <a:pt x="87312" y="197168"/>
                    <a:pt x="87312" y="197168"/>
                    <a:pt x="87312" y="217170"/>
                  </a:cubicBezTo>
                  <a:cubicBezTo>
                    <a:pt x="87312" y="221171"/>
                    <a:pt x="84843" y="223838"/>
                    <a:pt x="81138" y="223838"/>
                  </a:cubicBezTo>
                  <a:cubicBezTo>
                    <a:pt x="81138" y="223838"/>
                    <a:pt x="81138" y="223838"/>
                    <a:pt x="71261" y="223838"/>
                  </a:cubicBezTo>
                  <a:cubicBezTo>
                    <a:pt x="67556" y="223838"/>
                    <a:pt x="65087" y="221171"/>
                    <a:pt x="65087" y="217170"/>
                  </a:cubicBezTo>
                  <a:cubicBezTo>
                    <a:pt x="65087" y="217170"/>
                    <a:pt x="65087" y="217170"/>
                    <a:pt x="65087" y="197168"/>
                  </a:cubicBezTo>
                  <a:cubicBezTo>
                    <a:pt x="65087" y="194500"/>
                    <a:pt x="67556" y="190500"/>
                    <a:pt x="71261" y="190500"/>
                  </a:cubicBezTo>
                  <a:close/>
                  <a:moveTo>
                    <a:pt x="39952" y="190500"/>
                  </a:moveTo>
                  <a:cubicBezTo>
                    <a:pt x="39952" y="190500"/>
                    <a:pt x="39952" y="190500"/>
                    <a:pt x="50535" y="190500"/>
                  </a:cubicBezTo>
                  <a:cubicBezTo>
                    <a:pt x="54504" y="190500"/>
                    <a:pt x="57150" y="194500"/>
                    <a:pt x="57150" y="197168"/>
                  </a:cubicBezTo>
                  <a:cubicBezTo>
                    <a:pt x="57150" y="197168"/>
                    <a:pt x="57150" y="197168"/>
                    <a:pt x="57150" y="217170"/>
                  </a:cubicBezTo>
                  <a:cubicBezTo>
                    <a:pt x="57150" y="221171"/>
                    <a:pt x="54504" y="223838"/>
                    <a:pt x="50535" y="223838"/>
                  </a:cubicBezTo>
                  <a:cubicBezTo>
                    <a:pt x="50535" y="223838"/>
                    <a:pt x="50535" y="223838"/>
                    <a:pt x="39952" y="223838"/>
                  </a:cubicBezTo>
                  <a:cubicBezTo>
                    <a:pt x="35983" y="223838"/>
                    <a:pt x="33337" y="221171"/>
                    <a:pt x="33337" y="217170"/>
                  </a:cubicBezTo>
                  <a:cubicBezTo>
                    <a:pt x="33337" y="217170"/>
                    <a:pt x="33337" y="217170"/>
                    <a:pt x="33337" y="197168"/>
                  </a:cubicBezTo>
                  <a:cubicBezTo>
                    <a:pt x="33337" y="194500"/>
                    <a:pt x="35983" y="190500"/>
                    <a:pt x="39952" y="190500"/>
                  </a:cubicBezTo>
                  <a:close/>
                  <a:moveTo>
                    <a:pt x="288925" y="165100"/>
                  </a:moveTo>
                  <a:lnTo>
                    <a:pt x="288925" y="177800"/>
                  </a:lnTo>
                  <a:lnTo>
                    <a:pt x="293688" y="177800"/>
                  </a:lnTo>
                  <a:lnTo>
                    <a:pt x="293688" y="165100"/>
                  </a:lnTo>
                  <a:close/>
                  <a:moveTo>
                    <a:pt x="258762" y="165100"/>
                  </a:moveTo>
                  <a:lnTo>
                    <a:pt x="258762" y="177800"/>
                  </a:lnTo>
                  <a:lnTo>
                    <a:pt x="261937" y="177800"/>
                  </a:lnTo>
                  <a:lnTo>
                    <a:pt x="261937" y="165100"/>
                  </a:lnTo>
                  <a:close/>
                  <a:moveTo>
                    <a:pt x="73025" y="165100"/>
                  </a:moveTo>
                  <a:lnTo>
                    <a:pt x="73025" y="177800"/>
                  </a:lnTo>
                  <a:lnTo>
                    <a:pt x="79375" y="177800"/>
                  </a:lnTo>
                  <a:lnTo>
                    <a:pt x="79375" y="165100"/>
                  </a:lnTo>
                  <a:close/>
                  <a:moveTo>
                    <a:pt x="42862" y="165100"/>
                  </a:moveTo>
                  <a:lnTo>
                    <a:pt x="42862" y="177800"/>
                  </a:lnTo>
                  <a:lnTo>
                    <a:pt x="47625" y="177800"/>
                  </a:lnTo>
                  <a:lnTo>
                    <a:pt x="47625" y="165100"/>
                  </a:lnTo>
                  <a:close/>
                  <a:moveTo>
                    <a:pt x="286015" y="155575"/>
                  </a:moveTo>
                  <a:cubicBezTo>
                    <a:pt x="286015" y="155575"/>
                    <a:pt x="286015" y="155575"/>
                    <a:pt x="296598" y="155575"/>
                  </a:cubicBezTo>
                  <a:cubicBezTo>
                    <a:pt x="300567" y="155575"/>
                    <a:pt x="303213" y="158242"/>
                    <a:pt x="303213" y="162243"/>
                  </a:cubicBezTo>
                  <a:cubicBezTo>
                    <a:pt x="303213" y="162243"/>
                    <a:pt x="303213" y="162243"/>
                    <a:pt x="303213" y="182245"/>
                  </a:cubicBezTo>
                  <a:cubicBezTo>
                    <a:pt x="303213" y="186246"/>
                    <a:pt x="300567" y="188913"/>
                    <a:pt x="296598" y="188913"/>
                  </a:cubicBezTo>
                  <a:cubicBezTo>
                    <a:pt x="296598" y="188913"/>
                    <a:pt x="296598" y="188913"/>
                    <a:pt x="286015" y="188913"/>
                  </a:cubicBezTo>
                  <a:cubicBezTo>
                    <a:pt x="282046" y="188913"/>
                    <a:pt x="279400" y="186246"/>
                    <a:pt x="279400" y="182245"/>
                  </a:cubicBezTo>
                  <a:cubicBezTo>
                    <a:pt x="279400" y="182245"/>
                    <a:pt x="279400" y="182245"/>
                    <a:pt x="279400" y="162243"/>
                  </a:cubicBezTo>
                  <a:cubicBezTo>
                    <a:pt x="279400" y="158242"/>
                    <a:pt x="282046" y="155575"/>
                    <a:pt x="286015" y="155575"/>
                  </a:cubicBezTo>
                  <a:close/>
                  <a:moveTo>
                    <a:pt x="254265" y="155575"/>
                  </a:moveTo>
                  <a:cubicBezTo>
                    <a:pt x="254265" y="155575"/>
                    <a:pt x="254265" y="155575"/>
                    <a:pt x="264848" y="155575"/>
                  </a:cubicBezTo>
                  <a:cubicBezTo>
                    <a:pt x="268817" y="155575"/>
                    <a:pt x="271463" y="158242"/>
                    <a:pt x="271463" y="162243"/>
                  </a:cubicBezTo>
                  <a:cubicBezTo>
                    <a:pt x="271463" y="162243"/>
                    <a:pt x="271463" y="162243"/>
                    <a:pt x="271463" y="182245"/>
                  </a:cubicBezTo>
                  <a:cubicBezTo>
                    <a:pt x="271463" y="186246"/>
                    <a:pt x="268817" y="188913"/>
                    <a:pt x="264848" y="188913"/>
                  </a:cubicBezTo>
                  <a:cubicBezTo>
                    <a:pt x="264848" y="188913"/>
                    <a:pt x="264848" y="188913"/>
                    <a:pt x="254265" y="188913"/>
                  </a:cubicBezTo>
                  <a:cubicBezTo>
                    <a:pt x="250296" y="188913"/>
                    <a:pt x="247650" y="186246"/>
                    <a:pt x="247650" y="182245"/>
                  </a:cubicBezTo>
                  <a:cubicBezTo>
                    <a:pt x="247650" y="182245"/>
                    <a:pt x="247650" y="182245"/>
                    <a:pt x="247650" y="162243"/>
                  </a:cubicBezTo>
                  <a:cubicBezTo>
                    <a:pt x="247650" y="158242"/>
                    <a:pt x="250296" y="155575"/>
                    <a:pt x="254265" y="155575"/>
                  </a:cubicBezTo>
                  <a:close/>
                  <a:moveTo>
                    <a:pt x="71261" y="155575"/>
                  </a:moveTo>
                  <a:cubicBezTo>
                    <a:pt x="71261" y="155575"/>
                    <a:pt x="71261" y="155575"/>
                    <a:pt x="81138" y="155575"/>
                  </a:cubicBezTo>
                  <a:cubicBezTo>
                    <a:pt x="84843" y="155575"/>
                    <a:pt x="87312" y="158242"/>
                    <a:pt x="87312" y="162243"/>
                  </a:cubicBezTo>
                  <a:cubicBezTo>
                    <a:pt x="87312" y="162243"/>
                    <a:pt x="87312" y="162243"/>
                    <a:pt x="87312" y="182245"/>
                  </a:cubicBezTo>
                  <a:cubicBezTo>
                    <a:pt x="87312" y="186246"/>
                    <a:pt x="84843" y="188913"/>
                    <a:pt x="81138" y="188913"/>
                  </a:cubicBezTo>
                  <a:cubicBezTo>
                    <a:pt x="81138" y="188913"/>
                    <a:pt x="81138" y="188913"/>
                    <a:pt x="71261" y="188913"/>
                  </a:cubicBezTo>
                  <a:cubicBezTo>
                    <a:pt x="67556" y="188913"/>
                    <a:pt x="65087" y="186246"/>
                    <a:pt x="65087" y="182245"/>
                  </a:cubicBezTo>
                  <a:cubicBezTo>
                    <a:pt x="65087" y="182245"/>
                    <a:pt x="65087" y="182245"/>
                    <a:pt x="65087" y="162243"/>
                  </a:cubicBezTo>
                  <a:cubicBezTo>
                    <a:pt x="65087" y="158242"/>
                    <a:pt x="67556" y="155575"/>
                    <a:pt x="71261" y="155575"/>
                  </a:cubicBezTo>
                  <a:close/>
                  <a:moveTo>
                    <a:pt x="39952" y="155575"/>
                  </a:moveTo>
                  <a:cubicBezTo>
                    <a:pt x="39952" y="155575"/>
                    <a:pt x="39952" y="155575"/>
                    <a:pt x="50535" y="155575"/>
                  </a:cubicBezTo>
                  <a:cubicBezTo>
                    <a:pt x="54504" y="155575"/>
                    <a:pt x="57150" y="158242"/>
                    <a:pt x="57150" y="162243"/>
                  </a:cubicBezTo>
                  <a:cubicBezTo>
                    <a:pt x="57150" y="162243"/>
                    <a:pt x="57150" y="162243"/>
                    <a:pt x="57150" y="182245"/>
                  </a:cubicBezTo>
                  <a:cubicBezTo>
                    <a:pt x="57150" y="186246"/>
                    <a:pt x="54504" y="188913"/>
                    <a:pt x="50535" y="188913"/>
                  </a:cubicBezTo>
                  <a:cubicBezTo>
                    <a:pt x="50535" y="188913"/>
                    <a:pt x="50535" y="188913"/>
                    <a:pt x="39952" y="188913"/>
                  </a:cubicBezTo>
                  <a:cubicBezTo>
                    <a:pt x="35983" y="188913"/>
                    <a:pt x="33337" y="186246"/>
                    <a:pt x="33337" y="182245"/>
                  </a:cubicBezTo>
                  <a:cubicBezTo>
                    <a:pt x="33337" y="182245"/>
                    <a:pt x="33337" y="182245"/>
                    <a:pt x="33337" y="162243"/>
                  </a:cubicBezTo>
                  <a:cubicBezTo>
                    <a:pt x="33337" y="158242"/>
                    <a:pt x="35983" y="155575"/>
                    <a:pt x="39952" y="155575"/>
                  </a:cubicBezTo>
                  <a:close/>
                  <a:moveTo>
                    <a:pt x="166185" y="144463"/>
                  </a:moveTo>
                  <a:cubicBezTo>
                    <a:pt x="166185" y="144463"/>
                    <a:pt x="166185" y="144463"/>
                    <a:pt x="170074" y="144463"/>
                  </a:cubicBezTo>
                  <a:cubicBezTo>
                    <a:pt x="189521" y="144463"/>
                    <a:pt x="206375" y="161187"/>
                    <a:pt x="206375" y="181769"/>
                  </a:cubicBezTo>
                  <a:cubicBezTo>
                    <a:pt x="206375" y="181769"/>
                    <a:pt x="206375" y="181769"/>
                    <a:pt x="206375" y="213930"/>
                  </a:cubicBezTo>
                  <a:cubicBezTo>
                    <a:pt x="206375" y="216503"/>
                    <a:pt x="205079" y="219076"/>
                    <a:pt x="201189" y="219076"/>
                  </a:cubicBezTo>
                  <a:cubicBezTo>
                    <a:pt x="198596" y="219076"/>
                    <a:pt x="197300" y="216503"/>
                    <a:pt x="197300" y="213930"/>
                  </a:cubicBezTo>
                  <a:cubicBezTo>
                    <a:pt x="197300" y="213930"/>
                    <a:pt x="197300" y="213930"/>
                    <a:pt x="197300" y="181769"/>
                  </a:cubicBezTo>
                  <a:cubicBezTo>
                    <a:pt x="197300" y="166332"/>
                    <a:pt x="184335" y="153468"/>
                    <a:pt x="170074" y="153468"/>
                  </a:cubicBezTo>
                  <a:cubicBezTo>
                    <a:pt x="170074" y="153468"/>
                    <a:pt x="170074" y="153468"/>
                    <a:pt x="166185" y="153468"/>
                  </a:cubicBezTo>
                  <a:cubicBezTo>
                    <a:pt x="150627" y="153468"/>
                    <a:pt x="138959" y="166332"/>
                    <a:pt x="138959" y="181769"/>
                  </a:cubicBezTo>
                  <a:cubicBezTo>
                    <a:pt x="138959" y="181769"/>
                    <a:pt x="138959" y="181769"/>
                    <a:pt x="138959" y="213930"/>
                  </a:cubicBezTo>
                  <a:cubicBezTo>
                    <a:pt x="138959" y="216503"/>
                    <a:pt x="136366" y="219076"/>
                    <a:pt x="133773" y="219076"/>
                  </a:cubicBezTo>
                  <a:cubicBezTo>
                    <a:pt x="131180" y="219076"/>
                    <a:pt x="128587" y="216503"/>
                    <a:pt x="128587" y="213930"/>
                  </a:cubicBezTo>
                  <a:cubicBezTo>
                    <a:pt x="128587" y="213930"/>
                    <a:pt x="128587" y="213930"/>
                    <a:pt x="128587" y="181769"/>
                  </a:cubicBezTo>
                  <a:cubicBezTo>
                    <a:pt x="128587" y="161187"/>
                    <a:pt x="145441" y="144463"/>
                    <a:pt x="166185" y="144463"/>
                  </a:cubicBezTo>
                  <a:close/>
                  <a:moveTo>
                    <a:pt x="288925" y="130175"/>
                  </a:moveTo>
                  <a:lnTo>
                    <a:pt x="288925" y="142875"/>
                  </a:lnTo>
                  <a:lnTo>
                    <a:pt x="293688" y="142875"/>
                  </a:lnTo>
                  <a:lnTo>
                    <a:pt x="293688" y="130175"/>
                  </a:lnTo>
                  <a:close/>
                  <a:moveTo>
                    <a:pt x="258762" y="130175"/>
                  </a:moveTo>
                  <a:lnTo>
                    <a:pt x="258762" y="142875"/>
                  </a:lnTo>
                  <a:lnTo>
                    <a:pt x="261937" y="142875"/>
                  </a:lnTo>
                  <a:lnTo>
                    <a:pt x="261937" y="130175"/>
                  </a:lnTo>
                  <a:close/>
                  <a:moveTo>
                    <a:pt x="73025" y="130175"/>
                  </a:moveTo>
                  <a:lnTo>
                    <a:pt x="73025" y="142875"/>
                  </a:lnTo>
                  <a:lnTo>
                    <a:pt x="79375" y="142875"/>
                  </a:lnTo>
                  <a:lnTo>
                    <a:pt x="79375" y="130175"/>
                  </a:lnTo>
                  <a:close/>
                  <a:moveTo>
                    <a:pt x="42862" y="130175"/>
                  </a:moveTo>
                  <a:lnTo>
                    <a:pt x="42862" y="142875"/>
                  </a:lnTo>
                  <a:lnTo>
                    <a:pt x="47625" y="142875"/>
                  </a:lnTo>
                  <a:lnTo>
                    <a:pt x="47625" y="130175"/>
                  </a:lnTo>
                  <a:close/>
                  <a:moveTo>
                    <a:pt x="286015" y="120650"/>
                  </a:moveTo>
                  <a:cubicBezTo>
                    <a:pt x="286015" y="120650"/>
                    <a:pt x="286015" y="120650"/>
                    <a:pt x="296598" y="120650"/>
                  </a:cubicBezTo>
                  <a:cubicBezTo>
                    <a:pt x="300567" y="120650"/>
                    <a:pt x="303213" y="123296"/>
                    <a:pt x="303213" y="127265"/>
                  </a:cubicBezTo>
                  <a:cubicBezTo>
                    <a:pt x="303213" y="127265"/>
                    <a:pt x="303213" y="127265"/>
                    <a:pt x="303213" y="145785"/>
                  </a:cubicBezTo>
                  <a:cubicBezTo>
                    <a:pt x="303213" y="149754"/>
                    <a:pt x="300567" y="152400"/>
                    <a:pt x="296598" y="152400"/>
                  </a:cubicBezTo>
                  <a:cubicBezTo>
                    <a:pt x="296598" y="152400"/>
                    <a:pt x="296598" y="152400"/>
                    <a:pt x="286015" y="152400"/>
                  </a:cubicBezTo>
                  <a:cubicBezTo>
                    <a:pt x="282046" y="152400"/>
                    <a:pt x="279400" y="149754"/>
                    <a:pt x="279400" y="145785"/>
                  </a:cubicBezTo>
                  <a:cubicBezTo>
                    <a:pt x="279400" y="145785"/>
                    <a:pt x="279400" y="145785"/>
                    <a:pt x="279400" y="127265"/>
                  </a:cubicBezTo>
                  <a:cubicBezTo>
                    <a:pt x="279400" y="123296"/>
                    <a:pt x="282046" y="120650"/>
                    <a:pt x="286015" y="120650"/>
                  </a:cubicBezTo>
                  <a:close/>
                  <a:moveTo>
                    <a:pt x="254265" y="120650"/>
                  </a:moveTo>
                  <a:cubicBezTo>
                    <a:pt x="254265" y="120650"/>
                    <a:pt x="254265" y="120650"/>
                    <a:pt x="264848" y="120650"/>
                  </a:cubicBezTo>
                  <a:cubicBezTo>
                    <a:pt x="268817" y="120650"/>
                    <a:pt x="271463" y="123296"/>
                    <a:pt x="271463" y="127265"/>
                  </a:cubicBezTo>
                  <a:cubicBezTo>
                    <a:pt x="271463" y="127265"/>
                    <a:pt x="271463" y="127265"/>
                    <a:pt x="271463" y="145785"/>
                  </a:cubicBezTo>
                  <a:cubicBezTo>
                    <a:pt x="271463" y="149754"/>
                    <a:pt x="268817" y="152400"/>
                    <a:pt x="264848" y="152400"/>
                  </a:cubicBezTo>
                  <a:cubicBezTo>
                    <a:pt x="264848" y="152400"/>
                    <a:pt x="264848" y="152400"/>
                    <a:pt x="254265" y="152400"/>
                  </a:cubicBezTo>
                  <a:cubicBezTo>
                    <a:pt x="250296" y="152400"/>
                    <a:pt x="247650" y="149754"/>
                    <a:pt x="247650" y="145785"/>
                  </a:cubicBezTo>
                  <a:cubicBezTo>
                    <a:pt x="247650" y="145785"/>
                    <a:pt x="247650" y="145785"/>
                    <a:pt x="247650" y="127265"/>
                  </a:cubicBezTo>
                  <a:cubicBezTo>
                    <a:pt x="247650" y="123296"/>
                    <a:pt x="250296" y="120650"/>
                    <a:pt x="254265" y="120650"/>
                  </a:cubicBezTo>
                  <a:close/>
                  <a:moveTo>
                    <a:pt x="71261" y="120650"/>
                  </a:moveTo>
                  <a:cubicBezTo>
                    <a:pt x="71261" y="120650"/>
                    <a:pt x="71261" y="120650"/>
                    <a:pt x="81138" y="120650"/>
                  </a:cubicBezTo>
                  <a:cubicBezTo>
                    <a:pt x="84843" y="120650"/>
                    <a:pt x="87312" y="123296"/>
                    <a:pt x="87312" y="127265"/>
                  </a:cubicBezTo>
                  <a:cubicBezTo>
                    <a:pt x="87312" y="127265"/>
                    <a:pt x="87312" y="127265"/>
                    <a:pt x="87312" y="145785"/>
                  </a:cubicBezTo>
                  <a:cubicBezTo>
                    <a:pt x="87312" y="149754"/>
                    <a:pt x="84843" y="152400"/>
                    <a:pt x="81138" y="152400"/>
                  </a:cubicBezTo>
                  <a:cubicBezTo>
                    <a:pt x="81138" y="152400"/>
                    <a:pt x="81138" y="152400"/>
                    <a:pt x="71261" y="152400"/>
                  </a:cubicBezTo>
                  <a:cubicBezTo>
                    <a:pt x="67556" y="152400"/>
                    <a:pt x="65087" y="149754"/>
                    <a:pt x="65087" y="145785"/>
                  </a:cubicBezTo>
                  <a:cubicBezTo>
                    <a:pt x="65087" y="145785"/>
                    <a:pt x="65087" y="145785"/>
                    <a:pt x="65087" y="127265"/>
                  </a:cubicBezTo>
                  <a:cubicBezTo>
                    <a:pt x="65087" y="123296"/>
                    <a:pt x="67556" y="120650"/>
                    <a:pt x="71261" y="120650"/>
                  </a:cubicBezTo>
                  <a:close/>
                  <a:moveTo>
                    <a:pt x="39952" y="120650"/>
                  </a:moveTo>
                  <a:cubicBezTo>
                    <a:pt x="39952" y="120650"/>
                    <a:pt x="39952" y="120650"/>
                    <a:pt x="50535" y="120650"/>
                  </a:cubicBezTo>
                  <a:cubicBezTo>
                    <a:pt x="54504" y="120650"/>
                    <a:pt x="57150" y="123296"/>
                    <a:pt x="57150" y="127265"/>
                  </a:cubicBezTo>
                  <a:cubicBezTo>
                    <a:pt x="57150" y="127265"/>
                    <a:pt x="57150" y="127265"/>
                    <a:pt x="57150" y="145785"/>
                  </a:cubicBezTo>
                  <a:cubicBezTo>
                    <a:pt x="57150" y="149754"/>
                    <a:pt x="54504" y="152400"/>
                    <a:pt x="50535" y="152400"/>
                  </a:cubicBezTo>
                  <a:cubicBezTo>
                    <a:pt x="50535" y="152400"/>
                    <a:pt x="50535" y="152400"/>
                    <a:pt x="39952" y="152400"/>
                  </a:cubicBezTo>
                  <a:cubicBezTo>
                    <a:pt x="35983" y="152400"/>
                    <a:pt x="33337" y="149754"/>
                    <a:pt x="33337" y="145785"/>
                  </a:cubicBezTo>
                  <a:cubicBezTo>
                    <a:pt x="33337" y="145785"/>
                    <a:pt x="33337" y="145785"/>
                    <a:pt x="33337" y="127265"/>
                  </a:cubicBezTo>
                  <a:cubicBezTo>
                    <a:pt x="33337" y="123296"/>
                    <a:pt x="35983" y="120650"/>
                    <a:pt x="39952" y="120650"/>
                  </a:cubicBezTo>
                  <a:close/>
                  <a:moveTo>
                    <a:pt x="241300" y="114300"/>
                  </a:moveTo>
                  <a:cubicBezTo>
                    <a:pt x="241300" y="114300"/>
                    <a:pt x="241300" y="114300"/>
                    <a:pt x="241300" y="230188"/>
                  </a:cubicBezTo>
                  <a:cubicBezTo>
                    <a:pt x="241300" y="230188"/>
                    <a:pt x="241300" y="230188"/>
                    <a:pt x="311150" y="230188"/>
                  </a:cubicBezTo>
                  <a:cubicBezTo>
                    <a:pt x="311150" y="230188"/>
                    <a:pt x="311150" y="230188"/>
                    <a:pt x="311150" y="119508"/>
                  </a:cubicBezTo>
                  <a:cubicBezTo>
                    <a:pt x="311150" y="116904"/>
                    <a:pt x="308610" y="114300"/>
                    <a:pt x="304800" y="114300"/>
                  </a:cubicBezTo>
                  <a:close/>
                  <a:moveTo>
                    <a:pt x="30574" y="114300"/>
                  </a:moveTo>
                  <a:cubicBezTo>
                    <a:pt x="26693" y="114300"/>
                    <a:pt x="25400" y="116904"/>
                    <a:pt x="25400" y="119508"/>
                  </a:cubicBezTo>
                  <a:lnTo>
                    <a:pt x="25400" y="230188"/>
                  </a:lnTo>
                  <a:cubicBezTo>
                    <a:pt x="25400" y="230188"/>
                    <a:pt x="25400" y="230188"/>
                    <a:pt x="95250" y="230188"/>
                  </a:cubicBezTo>
                  <a:cubicBezTo>
                    <a:pt x="95250" y="230188"/>
                    <a:pt x="95250" y="230188"/>
                    <a:pt x="95250" y="114300"/>
                  </a:cubicBezTo>
                  <a:cubicBezTo>
                    <a:pt x="95250" y="114300"/>
                    <a:pt x="95250" y="114300"/>
                    <a:pt x="30574" y="114300"/>
                  </a:cubicBezTo>
                  <a:close/>
                  <a:moveTo>
                    <a:pt x="167382" y="76200"/>
                  </a:moveTo>
                  <a:cubicBezTo>
                    <a:pt x="169961" y="76200"/>
                    <a:pt x="172541" y="78815"/>
                    <a:pt x="172541" y="81429"/>
                  </a:cubicBezTo>
                  <a:cubicBezTo>
                    <a:pt x="172541" y="81429"/>
                    <a:pt x="172541" y="81429"/>
                    <a:pt x="172541" y="89273"/>
                  </a:cubicBezTo>
                  <a:cubicBezTo>
                    <a:pt x="172541" y="89273"/>
                    <a:pt x="172541" y="89273"/>
                    <a:pt x="178991" y="89273"/>
                  </a:cubicBezTo>
                  <a:cubicBezTo>
                    <a:pt x="181570" y="89273"/>
                    <a:pt x="184150" y="91888"/>
                    <a:pt x="184150" y="94503"/>
                  </a:cubicBezTo>
                  <a:cubicBezTo>
                    <a:pt x="184150" y="97118"/>
                    <a:pt x="181570" y="98425"/>
                    <a:pt x="178991" y="98425"/>
                  </a:cubicBezTo>
                  <a:cubicBezTo>
                    <a:pt x="178991" y="98425"/>
                    <a:pt x="178991" y="98425"/>
                    <a:pt x="167382" y="98425"/>
                  </a:cubicBezTo>
                  <a:cubicBezTo>
                    <a:pt x="164802" y="98425"/>
                    <a:pt x="163512" y="97118"/>
                    <a:pt x="163512" y="94503"/>
                  </a:cubicBezTo>
                  <a:cubicBezTo>
                    <a:pt x="163512" y="94503"/>
                    <a:pt x="163512" y="94503"/>
                    <a:pt x="163512" y="81429"/>
                  </a:cubicBezTo>
                  <a:cubicBezTo>
                    <a:pt x="163512" y="78815"/>
                    <a:pt x="164802" y="76200"/>
                    <a:pt x="167382" y="76200"/>
                  </a:cubicBezTo>
                  <a:close/>
                  <a:moveTo>
                    <a:pt x="169069" y="71438"/>
                  </a:moveTo>
                  <a:cubicBezTo>
                    <a:pt x="157232" y="71438"/>
                    <a:pt x="147637" y="81033"/>
                    <a:pt x="147637" y="92870"/>
                  </a:cubicBezTo>
                  <a:cubicBezTo>
                    <a:pt x="147637" y="104707"/>
                    <a:pt x="157232" y="114302"/>
                    <a:pt x="169069" y="114302"/>
                  </a:cubicBezTo>
                  <a:cubicBezTo>
                    <a:pt x="180906" y="114302"/>
                    <a:pt x="190501" y="104707"/>
                    <a:pt x="190501" y="92870"/>
                  </a:cubicBezTo>
                  <a:cubicBezTo>
                    <a:pt x="190501" y="81033"/>
                    <a:pt x="180906" y="71438"/>
                    <a:pt x="169069" y="71438"/>
                  </a:cubicBezTo>
                  <a:close/>
                  <a:moveTo>
                    <a:pt x="167482" y="63500"/>
                  </a:moveTo>
                  <a:cubicBezTo>
                    <a:pt x="184579" y="63500"/>
                    <a:pt x="198439" y="77360"/>
                    <a:pt x="198439" y="94457"/>
                  </a:cubicBezTo>
                  <a:cubicBezTo>
                    <a:pt x="198439" y="111554"/>
                    <a:pt x="184579" y="125414"/>
                    <a:pt x="167482" y="125414"/>
                  </a:cubicBezTo>
                  <a:cubicBezTo>
                    <a:pt x="150385" y="125414"/>
                    <a:pt x="136525" y="111554"/>
                    <a:pt x="136525" y="94457"/>
                  </a:cubicBezTo>
                  <a:cubicBezTo>
                    <a:pt x="136525" y="77360"/>
                    <a:pt x="150385" y="63500"/>
                    <a:pt x="167482" y="63500"/>
                  </a:cubicBezTo>
                  <a:close/>
                  <a:moveTo>
                    <a:pt x="116705" y="53975"/>
                  </a:moveTo>
                  <a:cubicBezTo>
                    <a:pt x="110241" y="53975"/>
                    <a:pt x="106362" y="57862"/>
                    <a:pt x="106362" y="64340"/>
                  </a:cubicBezTo>
                  <a:lnTo>
                    <a:pt x="106362" y="230188"/>
                  </a:lnTo>
                  <a:cubicBezTo>
                    <a:pt x="106362" y="230188"/>
                    <a:pt x="106362" y="230188"/>
                    <a:pt x="231775" y="230188"/>
                  </a:cubicBezTo>
                  <a:cubicBezTo>
                    <a:pt x="231775" y="230188"/>
                    <a:pt x="231775" y="230188"/>
                    <a:pt x="231775" y="64340"/>
                  </a:cubicBezTo>
                  <a:cubicBezTo>
                    <a:pt x="231775" y="57862"/>
                    <a:pt x="226603" y="53975"/>
                    <a:pt x="221432" y="53975"/>
                  </a:cubicBezTo>
                  <a:cubicBezTo>
                    <a:pt x="221432" y="53975"/>
                    <a:pt x="221432" y="53975"/>
                    <a:pt x="116705" y="53975"/>
                  </a:cubicBezTo>
                  <a:close/>
                  <a:moveTo>
                    <a:pt x="161085" y="7938"/>
                  </a:moveTo>
                  <a:cubicBezTo>
                    <a:pt x="159871" y="7938"/>
                    <a:pt x="157443" y="9314"/>
                    <a:pt x="155015" y="10690"/>
                  </a:cubicBezTo>
                  <a:cubicBezTo>
                    <a:pt x="151373" y="12066"/>
                    <a:pt x="148945" y="13441"/>
                    <a:pt x="144089" y="13441"/>
                  </a:cubicBezTo>
                  <a:cubicBezTo>
                    <a:pt x="144089" y="13441"/>
                    <a:pt x="142875" y="13441"/>
                    <a:pt x="142875" y="13441"/>
                  </a:cubicBezTo>
                  <a:cubicBezTo>
                    <a:pt x="142875" y="13441"/>
                    <a:pt x="142875" y="13441"/>
                    <a:pt x="142875" y="27200"/>
                  </a:cubicBezTo>
                  <a:cubicBezTo>
                    <a:pt x="144089" y="27200"/>
                    <a:pt x="144089" y="28576"/>
                    <a:pt x="144089" y="28576"/>
                  </a:cubicBezTo>
                  <a:cubicBezTo>
                    <a:pt x="146517" y="28576"/>
                    <a:pt x="148945" y="27200"/>
                    <a:pt x="151373" y="25824"/>
                  </a:cubicBezTo>
                  <a:cubicBezTo>
                    <a:pt x="153801" y="23072"/>
                    <a:pt x="157443" y="21697"/>
                    <a:pt x="161085" y="21697"/>
                  </a:cubicBezTo>
                  <a:cubicBezTo>
                    <a:pt x="162299" y="21697"/>
                    <a:pt x="162299" y="21697"/>
                    <a:pt x="163513" y="21697"/>
                  </a:cubicBezTo>
                  <a:cubicBezTo>
                    <a:pt x="163513" y="21697"/>
                    <a:pt x="163513" y="21697"/>
                    <a:pt x="163513" y="7938"/>
                  </a:cubicBezTo>
                  <a:cubicBezTo>
                    <a:pt x="162299" y="7938"/>
                    <a:pt x="162299" y="7938"/>
                    <a:pt x="161085" y="7938"/>
                  </a:cubicBezTo>
                  <a:close/>
                  <a:moveTo>
                    <a:pt x="162006" y="0"/>
                  </a:moveTo>
                  <a:cubicBezTo>
                    <a:pt x="165894" y="0"/>
                    <a:pt x="169782" y="1294"/>
                    <a:pt x="172374" y="3881"/>
                  </a:cubicBezTo>
                  <a:cubicBezTo>
                    <a:pt x="172374" y="5175"/>
                    <a:pt x="173670" y="6469"/>
                    <a:pt x="173670" y="7763"/>
                  </a:cubicBezTo>
                  <a:cubicBezTo>
                    <a:pt x="173670" y="7763"/>
                    <a:pt x="173670" y="7763"/>
                    <a:pt x="173670" y="43990"/>
                  </a:cubicBezTo>
                  <a:cubicBezTo>
                    <a:pt x="173670" y="43990"/>
                    <a:pt x="173670" y="43990"/>
                    <a:pt x="221624" y="43990"/>
                  </a:cubicBezTo>
                  <a:cubicBezTo>
                    <a:pt x="231992" y="43990"/>
                    <a:pt x="241065" y="53046"/>
                    <a:pt x="241065" y="64691"/>
                  </a:cubicBezTo>
                  <a:cubicBezTo>
                    <a:pt x="241065" y="64691"/>
                    <a:pt x="241065" y="64691"/>
                    <a:pt x="241065" y="106093"/>
                  </a:cubicBezTo>
                  <a:cubicBezTo>
                    <a:pt x="241065" y="106093"/>
                    <a:pt x="241065" y="106093"/>
                    <a:pt x="305867" y="106093"/>
                  </a:cubicBezTo>
                  <a:cubicBezTo>
                    <a:pt x="314939" y="106093"/>
                    <a:pt x="321420" y="112562"/>
                    <a:pt x="321420" y="120325"/>
                  </a:cubicBezTo>
                  <a:cubicBezTo>
                    <a:pt x="321420" y="120325"/>
                    <a:pt x="321420" y="120325"/>
                    <a:pt x="321420" y="230299"/>
                  </a:cubicBezTo>
                  <a:cubicBezTo>
                    <a:pt x="321420" y="230299"/>
                    <a:pt x="321420" y="230299"/>
                    <a:pt x="326604" y="230299"/>
                  </a:cubicBezTo>
                  <a:cubicBezTo>
                    <a:pt x="329196" y="230299"/>
                    <a:pt x="331788" y="231593"/>
                    <a:pt x="331788" y="234181"/>
                  </a:cubicBezTo>
                  <a:cubicBezTo>
                    <a:pt x="331788" y="234181"/>
                    <a:pt x="331788" y="234181"/>
                    <a:pt x="331788" y="254882"/>
                  </a:cubicBezTo>
                  <a:cubicBezTo>
                    <a:pt x="331788" y="257469"/>
                    <a:pt x="329196" y="258763"/>
                    <a:pt x="326604" y="258763"/>
                  </a:cubicBezTo>
                  <a:cubicBezTo>
                    <a:pt x="326604" y="258763"/>
                    <a:pt x="326604" y="258763"/>
                    <a:pt x="5184" y="258763"/>
                  </a:cubicBezTo>
                  <a:cubicBezTo>
                    <a:pt x="2592" y="258763"/>
                    <a:pt x="0" y="257469"/>
                    <a:pt x="0" y="254882"/>
                  </a:cubicBezTo>
                  <a:cubicBezTo>
                    <a:pt x="0" y="254882"/>
                    <a:pt x="0" y="254882"/>
                    <a:pt x="0" y="234181"/>
                  </a:cubicBezTo>
                  <a:cubicBezTo>
                    <a:pt x="0" y="231593"/>
                    <a:pt x="2592" y="230299"/>
                    <a:pt x="5184" y="230299"/>
                  </a:cubicBezTo>
                  <a:cubicBezTo>
                    <a:pt x="5184" y="230299"/>
                    <a:pt x="5184" y="230299"/>
                    <a:pt x="15553" y="230299"/>
                  </a:cubicBezTo>
                  <a:cubicBezTo>
                    <a:pt x="15553" y="230299"/>
                    <a:pt x="15553" y="230299"/>
                    <a:pt x="15553" y="120325"/>
                  </a:cubicBezTo>
                  <a:cubicBezTo>
                    <a:pt x="15553" y="112562"/>
                    <a:pt x="22033" y="106093"/>
                    <a:pt x="31105" y="106093"/>
                  </a:cubicBezTo>
                  <a:cubicBezTo>
                    <a:pt x="31105" y="106093"/>
                    <a:pt x="31105" y="106093"/>
                    <a:pt x="95908" y="106093"/>
                  </a:cubicBezTo>
                  <a:cubicBezTo>
                    <a:pt x="95908" y="106093"/>
                    <a:pt x="95908" y="106093"/>
                    <a:pt x="95908" y="64691"/>
                  </a:cubicBezTo>
                  <a:cubicBezTo>
                    <a:pt x="95908" y="53046"/>
                    <a:pt x="104980" y="43990"/>
                    <a:pt x="116644" y="43990"/>
                  </a:cubicBezTo>
                  <a:cubicBezTo>
                    <a:pt x="116644" y="43990"/>
                    <a:pt x="116644" y="43990"/>
                    <a:pt x="164598" y="43990"/>
                  </a:cubicBezTo>
                  <a:cubicBezTo>
                    <a:pt x="164598" y="43990"/>
                    <a:pt x="164598" y="43990"/>
                    <a:pt x="164598" y="32345"/>
                  </a:cubicBezTo>
                  <a:cubicBezTo>
                    <a:pt x="163302" y="31051"/>
                    <a:pt x="163302" y="31051"/>
                    <a:pt x="162006" y="31051"/>
                  </a:cubicBezTo>
                  <a:cubicBezTo>
                    <a:pt x="160710" y="31051"/>
                    <a:pt x="158118" y="32345"/>
                    <a:pt x="155526" y="33639"/>
                  </a:cubicBezTo>
                  <a:cubicBezTo>
                    <a:pt x="151638" y="34933"/>
                    <a:pt x="149045" y="37521"/>
                    <a:pt x="143861" y="37521"/>
                  </a:cubicBezTo>
                  <a:cubicBezTo>
                    <a:pt x="141269" y="37521"/>
                    <a:pt x="137381" y="36227"/>
                    <a:pt x="134789" y="33639"/>
                  </a:cubicBezTo>
                  <a:cubicBezTo>
                    <a:pt x="133493" y="32345"/>
                    <a:pt x="133493" y="31051"/>
                    <a:pt x="133493" y="29758"/>
                  </a:cubicBezTo>
                  <a:cubicBezTo>
                    <a:pt x="133493" y="29758"/>
                    <a:pt x="133493" y="29758"/>
                    <a:pt x="133493" y="7763"/>
                  </a:cubicBezTo>
                  <a:cubicBezTo>
                    <a:pt x="133493" y="5175"/>
                    <a:pt x="134789" y="3881"/>
                    <a:pt x="136085" y="2588"/>
                  </a:cubicBezTo>
                  <a:cubicBezTo>
                    <a:pt x="137381" y="2588"/>
                    <a:pt x="139973" y="2588"/>
                    <a:pt x="141269" y="3881"/>
                  </a:cubicBezTo>
                  <a:cubicBezTo>
                    <a:pt x="142565" y="5175"/>
                    <a:pt x="143861" y="5175"/>
                    <a:pt x="143861" y="5175"/>
                  </a:cubicBezTo>
                  <a:cubicBezTo>
                    <a:pt x="146453" y="5175"/>
                    <a:pt x="149045" y="3881"/>
                    <a:pt x="151638" y="2588"/>
                  </a:cubicBezTo>
                  <a:cubicBezTo>
                    <a:pt x="154230" y="1294"/>
                    <a:pt x="158118" y="0"/>
                    <a:pt x="1620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44" name="图片占位符 43"/>
          <p:cNvPicPr>
            <a:picLocks noGrp="1" noChangeAspect="1"/>
          </p:cNvPicPr>
          <p:nvPr>
            <p:ph type="pic" sz="quarter" idx="10"/>
          </p:nvPr>
        </p:nvPicPr>
        <p:blipFill>
          <a:blip r:embed="rId1"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6" presetClass="emph" presetSubtype="0" accel="100000" fill="hold" nodeType="withEffect">
                                  <p:stCondLst>
                                    <p:cond delay="0"/>
                                  </p:stCondLst>
                                  <p:childTnLst>
                                    <p:animScale>
                                      <p:cBhvr>
                                        <p:cTn id="10" dur="500" fill="hold"/>
                                        <p:tgtEl>
                                          <p:spTgt spid="2"/>
                                        </p:tgtEl>
                                      </p:cBhvr>
                                      <p:by x="100000" y="120000"/>
                                    </p:animScale>
                                  </p:childTnLst>
                                </p:cTn>
                              </p:par>
                              <p:par>
                                <p:cTn id="11" presetID="6" presetClass="emph" presetSubtype="0" accel="100000" fill="hold" nodeType="withEffect">
                                  <p:stCondLst>
                                    <p:cond delay="0"/>
                                  </p:stCondLst>
                                  <p:childTnLst>
                                    <p:animScale>
                                      <p:cBhvr>
                                        <p:cTn id="12" dur="500" fill="hold"/>
                                        <p:tgtEl>
                                          <p:spTgt spid="2"/>
                                        </p:tgtEl>
                                      </p:cBhvr>
                                      <p:by x="80000" y="100000"/>
                                    </p:animScale>
                                  </p:childTnLst>
                                </p:cTn>
                              </p:par>
                              <p:par>
                                <p:cTn id="13" presetID="6" presetClass="emph" presetSubtype="0" decel="100000" autoRev="1" fill="hold" nodeType="withEffect">
                                  <p:stCondLst>
                                    <p:cond delay="500"/>
                                  </p:stCondLst>
                                  <p:childTnLst>
                                    <p:animScale>
                                      <p:cBhvr>
                                        <p:cTn id="14" dur="250" fill="hold"/>
                                        <p:tgtEl>
                                          <p:spTgt spid="2"/>
                                        </p:tgtEl>
                                      </p:cBhvr>
                                      <p:by x="150000" y="100000"/>
                                    </p:animScale>
                                  </p:childTnLst>
                                </p:cTn>
                              </p:par>
                              <p:par>
                                <p:cTn id="15" presetID="6" presetClass="emph" presetSubtype="0" decel="100000" autoRev="1" fill="hold" nodeType="withEffect">
                                  <p:stCondLst>
                                    <p:cond delay="500"/>
                                  </p:stCondLst>
                                  <p:childTnLst>
                                    <p:animScale>
                                      <p:cBhvr>
                                        <p:cTn id="16" dur="250" fill="hold"/>
                                        <p:tgtEl>
                                          <p:spTgt spid="2"/>
                                        </p:tgtEl>
                                      </p:cBhvr>
                                      <p:by x="100000" y="80000"/>
                                    </p:animScale>
                                  </p:childTnLst>
                                </p:cTn>
                              </p:par>
                              <p:par>
                                <p:cTn id="17" presetID="6" presetClass="emph" presetSubtype="0" accel="51000" fill="hold" nodeType="withEffect">
                                  <p:stCondLst>
                                    <p:cond delay="1000"/>
                                  </p:stCondLst>
                                  <p:childTnLst>
                                    <p:animScale>
                                      <p:cBhvr>
                                        <p:cTn id="18" dur="250" fill="hold"/>
                                        <p:tgtEl>
                                          <p:spTgt spid="2"/>
                                        </p:tgtEl>
                                      </p:cBhvr>
                                      <p:by x="130000" y="100000"/>
                                    </p:animScale>
                                  </p:childTnLst>
                                </p:cTn>
                              </p:par>
                              <p:par>
                                <p:cTn id="19" presetID="6" presetClass="emph" presetSubtype="0" accel="56000" fill="hold" nodeType="withEffect">
                                  <p:stCondLst>
                                    <p:cond delay="1000"/>
                                  </p:stCondLst>
                                  <p:childTnLst>
                                    <p:animScale>
                                      <p:cBhvr>
                                        <p:cTn id="20" dur="250" fill="hold"/>
                                        <p:tgtEl>
                                          <p:spTgt spid="2"/>
                                        </p:tgtEl>
                                      </p:cBhvr>
                                      <p:by x="100000" y="80000"/>
                                    </p:animScale>
                                  </p:childTnLst>
                                </p:cTn>
                              </p:par>
                              <p:par>
                                <p:cTn id="21" presetID="6" presetClass="emph" presetSubtype="0" fill="hold" nodeType="withEffect">
                                  <p:stCondLst>
                                    <p:cond delay="1250"/>
                                  </p:stCondLst>
                                  <p:childTnLst>
                                    <p:animScale>
                                      <p:cBhvr>
                                        <p:cTn id="22" dur="250" fill="hold"/>
                                        <p:tgtEl>
                                          <p:spTgt spid="2"/>
                                        </p:tgtEl>
                                      </p:cBhvr>
                                      <p:by x="97000" y="100000"/>
                                    </p:animScale>
                                  </p:childTnLst>
                                </p:cTn>
                              </p:par>
                              <p:par>
                                <p:cTn id="23" presetID="6" presetClass="emph" presetSubtype="0" fill="hold" nodeType="withEffect">
                                  <p:stCondLst>
                                    <p:cond delay="1250"/>
                                  </p:stCondLst>
                                  <p:childTnLst>
                                    <p:animScale>
                                      <p:cBhvr>
                                        <p:cTn id="24" dur="250" fill="hold"/>
                                        <p:tgtEl>
                                          <p:spTgt spid="2"/>
                                        </p:tgtEl>
                                      </p:cBhvr>
                                      <p:by x="100000" y="107000"/>
                                    </p:animScale>
                                  </p:childTnLst>
                                </p:cTn>
                              </p:par>
                            </p:childTnLst>
                          </p:cTn>
                        </p:par>
                        <p:par>
                          <p:cTn id="25" fill="hold">
                            <p:stCondLst>
                              <p:cond delay="500"/>
                            </p:stCondLst>
                            <p:childTnLst>
                              <p:par>
                                <p:cTn id="26" presetID="2" presetClass="entr" presetSubtype="1" accel="10000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6" presetClass="emph" presetSubtype="0" accel="100000" fill="hold" nodeType="withEffect">
                                  <p:stCondLst>
                                    <p:cond delay="0"/>
                                  </p:stCondLst>
                                  <p:childTnLst>
                                    <p:animScale>
                                      <p:cBhvr>
                                        <p:cTn id="31" dur="500" fill="hold"/>
                                        <p:tgtEl>
                                          <p:spTgt spid="14"/>
                                        </p:tgtEl>
                                      </p:cBhvr>
                                      <p:by x="100000" y="120000"/>
                                    </p:animScale>
                                  </p:childTnLst>
                                </p:cTn>
                              </p:par>
                              <p:par>
                                <p:cTn id="32" presetID="6" presetClass="emph" presetSubtype="0" accel="100000" fill="hold" nodeType="withEffect">
                                  <p:stCondLst>
                                    <p:cond delay="0"/>
                                  </p:stCondLst>
                                  <p:childTnLst>
                                    <p:animScale>
                                      <p:cBhvr>
                                        <p:cTn id="33" dur="500" fill="hold"/>
                                        <p:tgtEl>
                                          <p:spTgt spid="14"/>
                                        </p:tgtEl>
                                      </p:cBhvr>
                                      <p:by x="80000" y="100000"/>
                                    </p:animScale>
                                  </p:childTnLst>
                                </p:cTn>
                              </p:par>
                              <p:par>
                                <p:cTn id="34" presetID="6" presetClass="emph" presetSubtype="0" decel="100000" autoRev="1" fill="hold" nodeType="withEffect">
                                  <p:stCondLst>
                                    <p:cond delay="500"/>
                                  </p:stCondLst>
                                  <p:childTnLst>
                                    <p:animScale>
                                      <p:cBhvr>
                                        <p:cTn id="35" dur="250" fill="hold"/>
                                        <p:tgtEl>
                                          <p:spTgt spid="14"/>
                                        </p:tgtEl>
                                      </p:cBhvr>
                                      <p:by x="150000" y="100000"/>
                                    </p:animScale>
                                  </p:childTnLst>
                                </p:cTn>
                              </p:par>
                              <p:par>
                                <p:cTn id="36" presetID="6" presetClass="emph" presetSubtype="0" decel="100000" autoRev="1" fill="hold" nodeType="withEffect">
                                  <p:stCondLst>
                                    <p:cond delay="500"/>
                                  </p:stCondLst>
                                  <p:childTnLst>
                                    <p:animScale>
                                      <p:cBhvr>
                                        <p:cTn id="37" dur="250" fill="hold"/>
                                        <p:tgtEl>
                                          <p:spTgt spid="14"/>
                                        </p:tgtEl>
                                      </p:cBhvr>
                                      <p:by x="100000" y="80000"/>
                                    </p:animScale>
                                  </p:childTnLst>
                                </p:cTn>
                              </p:par>
                              <p:par>
                                <p:cTn id="38" presetID="6" presetClass="emph" presetSubtype="0" accel="51000" fill="hold" nodeType="withEffect">
                                  <p:stCondLst>
                                    <p:cond delay="1000"/>
                                  </p:stCondLst>
                                  <p:childTnLst>
                                    <p:animScale>
                                      <p:cBhvr>
                                        <p:cTn id="39" dur="250" fill="hold"/>
                                        <p:tgtEl>
                                          <p:spTgt spid="14"/>
                                        </p:tgtEl>
                                      </p:cBhvr>
                                      <p:by x="130000" y="100000"/>
                                    </p:animScale>
                                  </p:childTnLst>
                                </p:cTn>
                              </p:par>
                              <p:par>
                                <p:cTn id="40" presetID="6" presetClass="emph" presetSubtype="0" accel="56000" fill="hold" nodeType="withEffect">
                                  <p:stCondLst>
                                    <p:cond delay="1000"/>
                                  </p:stCondLst>
                                  <p:childTnLst>
                                    <p:animScale>
                                      <p:cBhvr>
                                        <p:cTn id="41" dur="250" fill="hold"/>
                                        <p:tgtEl>
                                          <p:spTgt spid="14"/>
                                        </p:tgtEl>
                                      </p:cBhvr>
                                      <p:by x="100000" y="80000"/>
                                    </p:animScale>
                                  </p:childTnLst>
                                </p:cTn>
                              </p:par>
                              <p:par>
                                <p:cTn id="42" presetID="6" presetClass="emph" presetSubtype="0" fill="hold" nodeType="withEffect">
                                  <p:stCondLst>
                                    <p:cond delay="1250"/>
                                  </p:stCondLst>
                                  <p:childTnLst>
                                    <p:animScale>
                                      <p:cBhvr>
                                        <p:cTn id="43" dur="250" fill="hold"/>
                                        <p:tgtEl>
                                          <p:spTgt spid="14"/>
                                        </p:tgtEl>
                                      </p:cBhvr>
                                      <p:by x="97000" y="100000"/>
                                    </p:animScale>
                                  </p:childTnLst>
                                </p:cTn>
                              </p:par>
                              <p:par>
                                <p:cTn id="44" presetID="6" presetClass="emph" presetSubtype="0" fill="hold" nodeType="withEffect">
                                  <p:stCondLst>
                                    <p:cond delay="1250"/>
                                  </p:stCondLst>
                                  <p:childTnLst>
                                    <p:animScale>
                                      <p:cBhvr>
                                        <p:cTn id="45" dur="250" fill="hold"/>
                                        <p:tgtEl>
                                          <p:spTgt spid="14"/>
                                        </p:tgtEl>
                                      </p:cBhvr>
                                      <p:by x="100000" y="107000"/>
                                    </p:animScale>
                                  </p:childTnLst>
                                </p:cTn>
                              </p:par>
                            </p:childTnLst>
                          </p:cTn>
                        </p:par>
                        <p:par>
                          <p:cTn id="46" fill="hold">
                            <p:stCondLst>
                              <p:cond delay="1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15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2000"/>
                            </p:stCondLst>
                            <p:childTnLst>
                              <p:par>
                                <p:cTn id="55" presetID="2" presetClass="entr" presetSubtype="1" accel="100000"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0-#ppt_h/2"/>
                                          </p:val>
                                        </p:tav>
                                        <p:tav tm="100000">
                                          <p:val>
                                            <p:strVal val="#ppt_y"/>
                                          </p:val>
                                        </p:tav>
                                      </p:tavLst>
                                    </p:anim>
                                  </p:childTnLst>
                                </p:cTn>
                              </p:par>
                              <p:par>
                                <p:cTn id="59" presetID="6" presetClass="emph" presetSubtype="0" accel="100000" fill="hold" nodeType="withEffect">
                                  <p:stCondLst>
                                    <p:cond delay="0"/>
                                  </p:stCondLst>
                                  <p:childTnLst>
                                    <p:animScale>
                                      <p:cBhvr>
                                        <p:cTn id="60" dur="500" fill="hold"/>
                                        <p:tgtEl>
                                          <p:spTgt spid="44"/>
                                        </p:tgtEl>
                                      </p:cBhvr>
                                      <p:by x="100000" y="120000"/>
                                    </p:animScale>
                                  </p:childTnLst>
                                </p:cTn>
                              </p:par>
                              <p:par>
                                <p:cTn id="61" presetID="6" presetClass="emph" presetSubtype="0" accel="100000" fill="hold" nodeType="withEffect">
                                  <p:stCondLst>
                                    <p:cond delay="0"/>
                                  </p:stCondLst>
                                  <p:childTnLst>
                                    <p:animScale>
                                      <p:cBhvr>
                                        <p:cTn id="62" dur="500" fill="hold"/>
                                        <p:tgtEl>
                                          <p:spTgt spid="44"/>
                                        </p:tgtEl>
                                      </p:cBhvr>
                                      <p:by x="80000" y="100000"/>
                                    </p:animScale>
                                  </p:childTnLst>
                                </p:cTn>
                              </p:par>
                              <p:par>
                                <p:cTn id="63" presetID="6" presetClass="emph" presetSubtype="0" decel="100000" autoRev="1" fill="hold" nodeType="withEffect">
                                  <p:stCondLst>
                                    <p:cond delay="500"/>
                                  </p:stCondLst>
                                  <p:childTnLst>
                                    <p:animScale>
                                      <p:cBhvr>
                                        <p:cTn id="64" dur="250" fill="hold"/>
                                        <p:tgtEl>
                                          <p:spTgt spid="44"/>
                                        </p:tgtEl>
                                      </p:cBhvr>
                                      <p:by x="150000" y="100000"/>
                                    </p:animScale>
                                  </p:childTnLst>
                                </p:cTn>
                              </p:par>
                              <p:par>
                                <p:cTn id="65" presetID="6" presetClass="emph" presetSubtype="0" decel="100000" autoRev="1" fill="hold" nodeType="withEffect">
                                  <p:stCondLst>
                                    <p:cond delay="500"/>
                                  </p:stCondLst>
                                  <p:childTnLst>
                                    <p:animScale>
                                      <p:cBhvr>
                                        <p:cTn id="66" dur="250" fill="hold"/>
                                        <p:tgtEl>
                                          <p:spTgt spid="44"/>
                                        </p:tgtEl>
                                      </p:cBhvr>
                                      <p:by x="100000" y="80000"/>
                                    </p:animScale>
                                  </p:childTnLst>
                                </p:cTn>
                              </p:par>
                              <p:par>
                                <p:cTn id="67" presetID="6" presetClass="emph" presetSubtype="0" accel="51000" fill="hold" nodeType="withEffect">
                                  <p:stCondLst>
                                    <p:cond delay="1000"/>
                                  </p:stCondLst>
                                  <p:childTnLst>
                                    <p:animScale>
                                      <p:cBhvr>
                                        <p:cTn id="68" dur="250" fill="hold"/>
                                        <p:tgtEl>
                                          <p:spTgt spid="44"/>
                                        </p:tgtEl>
                                      </p:cBhvr>
                                      <p:by x="130000" y="100000"/>
                                    </p:animScale>
                                  </p:childTnLst>
                                </p:cTn>
                              </p:par>
                              <p:par>
                                <p:cTn id="69" presetID="6" presetClass="emph" presetSubtype="0" accel="56000" fill="hold" nodeType="withEffect">
                                  <p:stCondLst>
                                    <p:cond delay="1000"/>
                                  </p:stCondLst>
                                  <p:childTnLst>
                                    <p:animScale>
                                      <p:cBhvr>
                                        <p:cTn id="70" dur="250" fill="hold"/>
                                        <p:tgtEl>
                                          <p:spTgt spid="44"/>
                                        </p:tgtEl>
                                      </p:cBhvr>
                                      <p:by x="100000" y="80000"/>
                                    </p:animScale>
                                  </p:childTnLst>
                                </p:cTn>
                              </p:par>
                              <p:par>
                                <p:cTn id="71" presetID="6" presetClass="emph" presetSubtype="0" fill="hold" nodeType="withEffect">
                                  <p:stCondLst>
                                    <p:cond delay="1250"/>
                                  </p:stCondLst>
                                  <p:childTnLst>
                                    <p:animScale>
                                      <p:cBhvr>
                                        <p:cTn id="72" dur="250" fill="hold"/>
                                        <p:tgtEl>
                                          <p:spTgt spid="44"/>
                                        </p:tgtEl>
                                      </p:cBhvr>
                                      <p:by x="97000" y="100000"/>
                                    </p:animScale>
                                  </p:childTnLst>
                                </p:cTn>
                              </p:par>
                              <p:par>
                                <p:cTn id="73" presetID="6" presetClass="emph" presetSubtype="0" fill="hold" nodeType="withEffect">
                                  <p:stCondLst>
                                    <p:cond delay="1250"/>
                                  </p:stCondLst>
                                  <p:childTnLst>
                                    <p:animScale>
                                      <p:cBhvr>
                                        <p:cTn id="74" dur="250" fill="hold"/>
                                        <p:tgtEl>
                                          <p:spTgt spid="44"/>
                                        </p:tgtEl>
                                      </p:cBhvr>
                                      <p:by x="100000" y="107000"/>
                                    </p:animScale>
                                  </p:childTnLst>
                                </p:cTn>
                              </p:par>
                            </p:childTnLst>
                          </p:cTn>
                        </p:par>
                        <p:par>
                          <p:cTn id="75" fill="hold">
                            <p:stCondLst>
                              <p:cond delay="2500"/>
                            </p:stCondLst>
                            <p:childTnLst>
                              <p:par>
                                <p:cTn id="76" presetID="12" presetClass="entr" presetSubtype="4"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p:tgtEl>
                                          <p:spTgt spid="39"/>
                                        </p:tgtEl>
                                        <p:attrNameLst>
                                          <p:attrName>ppt_y</p:attrName>
                                        </p:attrNameLst>
                                      </p:cBhvr>
                                      <p:tavLst>
                                        <p:tav tm="0">
                                          <p:val>
                                            <p:strVal val="#ppt_y+#ppt_h*1.125000"/>
                                          </p:val>
                                        </p:tav>
                                        <p:tav tm="100000">
                                          <p:val>
                                            <p:strVal val="#ppt_y"/>
                                          </p:val>
                                        </p:tav>
                                      </p:tavLst>
                                    </p:anim>
                                    <p:animEffect transition="in" filter="wipe(up)">
                                      <p:cBhvr>
                                        <p:cTn id="79" dur="500"/>
                                        <p:tgtEl>
                                          <p:spTgt spid="39"/>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p:tgtEl>
                                          <p:spTgt spid="40"/>
                                        </p:tgtEl>
                                        <p:attrNameLst>
                                          <p:attrName>ppt_y</p:attrName>
                                        </p:attrNameLst>
                                      </p:cBhvr>
                                      <p:tavLst>
                                        <p:tav tm="0">
                                          <p:val>
                                            <p:strVal val="#ppt_y-#ppt_h*1.125000"/>
                                          </p:val>
                                        </p:tav>
                                        <p:tav tm="100000">
                                          <p:val>
                                            <p:strVal val="#ppt_y"/>
                                          </p:val>
                                        </p:tav>
                                      </p:tavLst>
                                    </p:anim>
                                    <p:animEffect transition="in" filter="wipe(down)">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339102"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选题意义及目的</a:t>
            </a:r>
            <a:endParaRPr lang="zh-CN" altLang="en-US" sz="2400" b="1" dirty="0">
              <a:solidFill>
                <a:schemeClr val="bg1"/>
              </a:solidFill>
              <a:effectLst>
                <a:outerShdw blurRad="38100" dist="38100" dir="2700000" algn="tl">
                  <a:srgbClr val="000000">
                    <a:alpha val="43137"/>
                  </a:srgbClr>
                </a:outerShdw>
              </a:effectLst>
            </a:endParaRPr>
          </a:p>
        </p:txBody>
      </p:sp>
      <p:sp>
        <p:nvSpPr>
          <p:cNvPr id="37" name="KSO_Shape"/>
          <p:cNvSpPr>
            <a:spLocks noChangeAspect="1"/>
          </p:cNvSpPr>
          <p:nvPr/>
        </p:nvSpPr>
        <p:spPr>
          <a:xfrm>
            <a:off x="2628900" y="1391447"/>
            <a:ext cx="6934200" cy="3792140"/>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gradFill>
            <a:gsLst>
              <a:gs pos="100000">
                <a:schemeClr val="accent1">
                  <a:lumMod val="60000"/>
                  <a:lumOff val="40000"/>
                </a:schemeClr>
              </a:gs>
              <a:gs pos="0">
                <a:schemeClr val="accent1"/>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prstClr val="white"/>
              </a:solidFill>
            </a:endParaRPr>
          </a:p>
        </p:txBody>
      </p:sp>
      <p:grpSp>
        <p:nvGrpSpPr>
          <p:cNvPr id="2" name="组合 1"/>
          <p:cNvGrpSpPr/>
          <p:nvPr/>
        </p:nvGrpSpPr>
        <p:grpSpPr>
          <a:xfrm>
            <a:off x="874713" y="5377172"/>
            <a:ext cx="10442575" cy="704971"/>
            <a:chOff x="874713" y="5377172"/>
            <a:chExt cx="10442575" cy="704971"/>
          </a:xfrm>
        </p:grpSpPr>
        <p:sp>
          <p:nvSpPr>
            <p:cNvPr id="38" name="矩形 37"/>
            <p:cNvSpPr/>
            <p:nvPr/>
          </p:nvSpPr>
          <p:spPr>
            <a:xfrm>
              <a:off x="874713" y="5495059"/>
              <a:ext cx="10442575" cy="587084"/>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a:t>
              </a:r>
              <a:endParaRPr lang="zh-CN" altLang="en-US" sz="1400" dirty="0">
                <a:solidFill>
                  <a:schemeClr val="tx1">
                    <a:lumMod val="50000"/>
                    <a:lumOff val="50000"/>
                  </a:schemeClr>
                </a:solidFill>
              </a:endParaRPr>
            </a:p>
          </p:txBody>
        </p:sp>
        <p:cxnSp>
          <p:nvCxnSpPr>
            <p:cNvPr id="39" name="直接连接符 38"/>
            <p:cNvCxnSpPr/>
            <p:nvPr/>
          </p:nvCxnSpPr>
          <p:spPr>
            <a:xfrm>
              <a:off x="874713" y="5377172"/>
              <a:ext cx="10412648"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40" name="任意多边形: 形状 39"/>
          <p:cNvSpPr/>
          <p:nvPr/>
        </p:nvSpPr>
        <p:spPr>
          <a:xfrm rot="8100000">
            <a:off x="3342897" y="3170284"/>
            <a:ext cx="330626" cy="330626"/>
          </a:xfrm>
          <a:custGeom>
            <a:avLst/>
            <a:gdLst>
              <a:gd name="connsiteX0" fmla="*/ 284396 w 838200"/>
              <a:gd name="connsiteY0" fmla="*/ 553804 h 838200"/>
              <a:gd name="connsiteX1" fmla="*/ 553804 w 838200"/>
              <a:gd name="connsiteY1" fmla="*/ 553804 h 838200"/>
              <a:gd name="connsiteX2" fmla="*/ 553804 w 838200"/>
              <a:gd name="connsiteY2" fmla="*/ 284396 h 838200"/>
              <a:gd name="connsiteX3" fmla="*/ 284396 w 838200"/>
              <a:gd name="connsiteY3" fmla="*/ 284396 h 838200"/>
              <a:gd name="connsiteX4" fmla="*/ 284396 w 838200"/>
              <a:gd name="connsiteY4" fmla="*/ 553804 h 838200"/>
              <a:gd name="connsiteX5" fmla="*/ 122751 w 838200"/>
              <a:gd name="connsiteY5" fmla="*/ 715449 h 838200"/>
              <a:gd name="connsiteX6" fmla="*/ 0 w 838200"/>
              <a:gd name="connsiteY6" fmla="*/ 419100 h 838200"/>
              <a:gd name="connsiteX7" fmla="*/ 419100 w 838200"/>
              <a:gd name="connsiteY7" fmla="*/ 0 h 838200"/>
              <a:gd name="connsiteX8" fmla="*/ 838200 w 838200"/>
              <a:gd name="connsiteY8" fmla="*/ 0 h 838200"/>
              <a:gd name="connsiteX9" fmla="*/ 838200 w 838200"/>
              <a:gd name="connsiteY9" fmla="*/ 419100 h 838200"/>
              <a:gd name="connsiteX10" fmla="*/ 419100 w 838200"/>
              <a:gd name="connsiteY10" fmla="*/ 838200 h 838200"/>
              <a:gd name="connsiteX11" fmla="*/ 122751 w 838200"/>
              <a:gd name="connsiteY11" fmla="*/ 71544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200" h="838200">
                <a:moveTo>
                  <a:pt x="284396" y="553804"/>
                </a:moveTo>
                <a:cubicBezTo>
                  <a:pt x="358791" y="628199"/>
                  <a:pt x="479409" y="628199"/>
                  <a:pt x="553804" y="553804"/>
                </a:cubicBezTo>
                <a:cubicBezTo>
                  <a:pt x="628199" y="479409"/>
                  <a:pt x="628199" y="358791"/>
                  <a:pt x="553804" y="284396"/>
                </a:cubicBezTo>
                <a:cubicBezTo>
                  <a:pt x="479409" y="210001"/>
                  <a:pt x="358791" y="210001"/>
                  <a:pt x="284396" y="284396"/>
                </a:cubicBezTo>
                <a:cubicBezTo>
                  <a:pt x="210001" y="358791"/>
                  <a:pt x="210001" y="479409"/>
                  <a:pt x="284396" y="553804"/>
                </a:cubicBezTo>
                <a:close/>
                <a:moveTo>
                  <a:pt x="122751" y="715449"/>
                </a:moveTo>
                <a:cubicBezTo>
                  <a:pt x="46909" y="639606"/>
                  <a:pt x="0" y="534831"/>
                  <a:pt x="0" y="419100"/>
                </a:cubicBezTo>
                <a:cubicBezTo>
                  <a:pt x="0" y="187637"/>
                  <a:pt x="187637" y="0"/>
                  <a:pt x="419100" y="0"/>
                </a:cubicBezTo>
                <a:lnTo>
                  <a:pt x="838200" y="0"/>
                </a:lnTo>
                <a:lnTo>
                  <a:pt x="838200" y="419100"/>
                </a:lnTo>
                <a:cubicBezTo>
                  <a:pt x="838200" y="650563"/>
                  <a:pt x="650563" y="838200"/>
                  <a:pt x="419100" y="838200"/>
                </a:cubicBezTo>
                <a:cubicBezTo>
                  <a:pt x="303369" y="838200"/>
                  <a:pt x="198594" y="791291"/>
                  <a:pt x="122751" y="715449"/>
                </a:cubicBezTo>
                <a:close/>
              </a:path>
            </a:pathLst>
          </a:custGeom>
          <a:gradFill>
            <a:gsLst>
              <a:gs pos="100000">
                <a:schemeClr val="accent3">
                  <a:lumMod val="60000"/>
                  <a:lumOff val="40000"/>
                </a:schemeClr>
              </a:gs>
              <a:gs pos="0">
                <a:schemeClr val="accent3"/>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1" name="任意多边形: 形状 40"/>
          <p:cNvSpPr/>
          <p:nvPr/>
        </p:nvSpPr>
        <p:spPr>
          <a:xfrm rot="8100000">
            <a:off x="4587498" y="2425671"/>
            <a:ext cx="330626" cy="330626"/>
          </a:xfrm>
          <a:custGeom>
            <a:avLst/>
            <a:gdLst>
              <a:gd name="connsiteX0" fmla="*/ 284396 w 838200"/>
              <a:gd name="connsiteY0" fmla="*/ 553804 h 838200"/>
              <a:gd name="connsiteX1" fmla="*/ 553804 w 838200"/>
              <a:gd name="connsiteY1" fmla="*/ 553804 h 838200"/>
              <a:gd name="connsiteX2" fmla="*/ 553804 w 838200"/>
              <a:gd name="connsiteY2" fmla="*/ 284396 h 838200"/>
              <a:gd name="connsiteX3" fmla="*/ 284396 w 838200"/>
              <a:gd name="connsiteY3" fmla="*/ 284396 h 838200"/>
              <a:gd name="connsiteX4" fmla="*/ 284396 w 838200"/>
              <a:gd name="connsiteY4" fmla="*/ 553804 h 838200"/>
              <a:gd name="connsiteX5" fmla="*/ 122751 w 838200"/>
              <a:gd name="connsiteY5" fmla="*/ 715449 h 838200"/>
              <a:gd name="connsiteX6" fmla="*/ 0 w 838200"/>
              <a:gd name="connsiteY6" fmla="*/ 419100 h 838200"/>
              <a:gd name="connsiteX7" fmla="*/ 419100 w 838200"/>
              <a:gd name="connsiteY7" fmla="*/ 0 h 838200"/>
              <a:gd name="connsiteX8" fmla="*/ 838200 w 838200"/>
              <a:gd name="connsiteY8" fmla="*/ 0 h 838200"/>
              <a:gd name="connsiteX9" fmla="*/ 838200 w 838200"/>
              <a:gd name="connsiteY9" fmla="*/ 419100 h 838200"/>
              <a:gd name="connsiteX10" fmla="*/ 419100 w 838200"/>
              <a:gd name="connsiteY10" fmla="*/ 838200 h 838200"/>
              <a:gd name="connsiteX11" fmla="*/ 122751 w 838200"/>
              <a:gd name="connsiteY11" fmla="*/ 71544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200" h="838200">
                <a:moveTo>
                  <a:pt x="284396" y="553804"/>
                </a:moveTo>
                <a:cubicBezTo>
                  <a:pt x="358791" y="628199"/>
                  <a:pt x="479409" y="628199"/>
                  <a:pt x="553804" y="553804"/>
                </a:cubicBezTo>
                <a:cubicBezTo>
                  <a:pt x="628199" y="479409"/>
                  <a:pt x="628199" y="358791"/>
                  <a:pt x="553804" y="284396"/>
                </a:cubicBezTo>
                <a:cubicBezTo>
                  <a:pt x="479409" y="210001"/>
                  <a:pt x="358791" y="210001"/>
                  <a:pt x="284396" y="284396"/>
                </a:cubicBezTo>
                <a:cubicBezTo>
                  <a:pt x="210001" y="358791"/>
                  <a:pt x="210001" y="479409"/>
                  <a:pt x="284396" y="553804"/>
                </a:cubicBezTo>
                <a:close/>
                <a:moveTo>
                  <a:pt x="122751" y="715449"/>
                </a:moveTo>
                <a:cubicBezTo>
                  <a:pt x="46909" y="639606"/>
                  <a:pt x="0" y="534831"/>
                  <a:pt x="0" y="419100"/>
                </a:cubicBezTo>
                <a:cubicBezTo>
                  <a:pt x="0" y="187637"/>
                  <a:pt x="187637" y="0"/>
                  <a:pt x="419100" y="0"/>
                </a:cubicBezTo>
                <a:lnTo>
                  <a:pt x="838200" y="0"/>
                </a:lnTo>
                <a:lnTo>
                  <a:pt x="838200" y="419100"/>
                </a:lnTo>
                <a:cubicBezTo>
                  <a:pt x="838200" y="650563"/>
                  <a:pt x="650563" y="838200"/>
                  <a:pt x="419100" y="838200"/>
                </a:cubicBezTo>
                <a:cubicBezTo>
                  <a:pt x="303369" y="838200"/>
                  <a:pt x="198594" y="791291"/>
                  <a:pt x="122751" y="715449"/>
                </a:cubicBezTo>
                <a:close/>
              </a:path>
            </a:pathLst>
          </a:custGeom>
          <a:gradFill>
            <a:gsLst>
              <a:gs pos="100000">
                <a:schemeClr val="accent5">
                  <a:lumMod val="60000"/>
                  <a:lumOff val="40000"/>
                </a:schemeClr>
              </a:gs>
              <a:gs pos="0">
                <a:schemeClr val="accent5"/>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2" name="任意多边形: 形状 41"/>
          <p:cNvSpPr/>
          <p:nvPr/>
        </p:nvSpPr>
        <p:spPr>
          <a:xfrm rot="8100000">
            <a:off x="8003797" y="2191884"/>
            <a:ext cx="330626" cy="330626"/>
          </a:xfrm>
          <a:custGeom>
            <a:avLst/>
            <a:gdLst>
              <a:gd name="connsiteX0" fmla="*/ 284396 w 838200"/>
              <a:gd name="connsiteY0" fmla="*/ 553804 h 838200"/>
              <a:gd name="connsiteX1" fmla="*/ 553804 w 838200"/>
              <a:gd name="connsiteY1" fmla="*/ 553804 h 838200"/>
              <a:gd name="connsiteX2" fmla="*/ 553804 w 838200"/>
              <a:gd name="connsiteY2" fmla="*/ 284396 h 838200"/>
              <a:gd name="connsiteX3" fmla="*/ 284396 w 838200"/>
              <a:gd name="connsiteY3" fmla="*/ 284396 h 838200"/>
              <a:gd name="connsiteX4" fmla="*/ 284396 w 838200"/>
              <a:gd name="connsiteY4" fmla="*/ 553804 h 838200"/>
              <a:gd name="connsiteX5" fmla="*/ 122751 w 838200"/>
              <a:gd name="connsiteY5" fmla="*/ 715449 h 838200"/>
              <a:gd name="connsiteX6" fmla="*/ 0 w 838200"/>
              <a:gd name="connsiteY6" fmla="*/ 419100 h 838200"/>
              <a:gd name="connsiteX7" fmla="*/ 419100 w 838200"/>
              <a:gd name="connsiteY7" fmla="*/ 0 h 838200"/>
              <a:gd name="connsiteX8" fmla="*/ 838200 w 838200"/>
              <a:gd name="connsiteY8" fmla="*/ 0 h 838200"/>
              <a:gd name="connsiteX9" fmla="*/ 838200 w 838200"/>
              <a:gd name="connsiteY9" fmla="*/ 419100 h 838200"/>
              <a:gd name="connsiteX10" fmla="*/ 419100 w 838200"/>
              <a:gd name="connsiteY10" fmla="*/ 838200 h 838200"/>
              <a:gd name="connsiteX11" fmla="*/ 122751 w 838200"/>
              <a:gd name="connsiteY11" fmla="*/ 71544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200" h="838200">
                <a:moveTo>
                  <a:pt x="284396" y="553804"/>
                </a:moveTo>
                <a:cubicBezTo>
                  <a:pt x="358791" y="628199"/>
                  <a:pt x="479409" y="628199"/>
                  <a:pt x="553804" y="553804"/>
                </a:cubicBezTo>
                <a:cubicBezTo>
                  <a:pt x="628199" y="479409"/>
                  <a:pt x="628199" y="358791"/>
                  <a:pt x="553804" y="284396"/>
                </a:cubicBezTo>
                <a:cubicBezTo>
                  <a:pt x="479409" y="210001"/>
                  <a:pt x="358791" y="210001"/>
                  <a:pt x="284396" y="284396"/>
                </a:cubicBezTo>
                <a:cubicBezTo>
                  <a:pt x="210001" y="358791"/>
                  <a:pt x="210001" y="479409"/>
                  <a:pt x="284396" y="553804"/>
                </a:cubicBezTo>
                <a:close/>
                <a:moveTo>
                  <a:pt x="122751" y="715449"/>
                </a:moveTo>
                <a:cubicBezTo>
                  <a:pt x="46909" y="639606"/>
                  <a:pt x="0" y="534831"/>
                  <a:pt x="0" y="419100"/>
                </a:cubicBezTo>
                <a:cubicBezTo>
                  <a:pt x="0" y="187637"/>
                  <a:pt x="187637" y="0"/>
                  <a:pt x="419100" y="0"/>
                </a:cubicBezTo>
                <a:lnTo>
                  <a:pt x="838200" y="0"/>
                </a:lnTo>
                <a:lnTo>
                  <a:pt x="838200" y="419100"/>
                </a:lnTo>
                <a:cubicBezTo>
                  <a:pt x="838200" y="650563"/>
                  <a:pt x="650563" y="838200"/>
                  <a:pt x="419100" y="838200"/>
                </a:cubicBezTo>
                <a:cubicBezTo>
                  <a:pt x="303369" y="838200"/>
                  <a:pt x="198594" y="791291"/>
                  <a:pt x="122751" y="715449"/>
                </a:cubicBezTo>
                <a:close/>
              </a:path>
            </a:pathLst>
          </a:custGeom>
          <a:gradFill>
            <a:gsLst>
              <a:gs pos="100000">
                <a:schemeClr val="accent6">
                  <a:lumMod val="60000"/>
                  <a:lumOff val="40000"/>
                </a:schemeClr>
              </a:gs>
              <a:gs pos="0">
                <a:schemeClr val="accent6"/>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43" name="矩形 42"/>
          <p:cNvSpPr/>
          <p:nvPr/>
        </p:nvSpPr>
        <p:spPr>
          <a:xfrm>
            <a:off x="8795487" y="2159129"/>
            <a:ext cx="2241974" cy="396134"/>
          </a:xfrm>
          <a:prstGeom prst="rect">
            <a:avLst/>
          </a:prstGeom>
        </p:spPr>
        <p:txBody>
          <a:bodyPr wrap="square">
            <a:spAutoFit/>
          </a:bodyPr>
          <a:lstStyle/>
          <a:p>
            <a:pPr>
              <a:lnSpc>
                <a:spcPct val="120000"/>
              </a:lnSpc>
            </a:pPr>
            <a:r>
              <a:rPr lang="zh-CN" altLang="en-US" b="1" dirty="0">
                <a:solidFill>
                  <a:schemeClr val="accent6"/>
                </a:solidFill>
              </a:rPr>
              <a:t>标题文字添加</a:t>
            </a:r>
            <a:endParaRPr lang="zh-CN" altLang="en-US" b="1" dirty="0">
              <a:solidFill>
                <a:schemeClr val="accent6"/>
              </a:solidFill>
            </a:endParaRPr>
          </a:p>
        </p:txBody>
      </p:sp>
      <p:sp>
        <p:nvSpPr>
          <p:cNvPr id="44" name="矩形 43"/>
          <p:cNvSpPr/>
          <p:nvPr/>
        </p:nvSpPr>
        <p:spPr>
          <a:xfrm>
            <a:off x="884205" y="3723251"/>
            <a:ext cx="2241974" cy="424732"/>
          </a:xfrm>
          <a:prstGeom prst="rect">
            <a:avLst/>
          </a:prstGeom>
        </p:spPr>
        <p:txBody>
          <a:bodyPr wrap="square">
            <a:spAutoFit/>
          </a:bodyPr>
          <a:lstStyle/>
          <a:p>
            <a:pPr algn="r">
              <a:lnSpc>
                <a:spcPct val="120000"/>
              </a:lnSpc>
            </a:pPr>
            <a:r>
              <a:rPr lang="zh-CN" altLang="en-US" b="1" dirty="0">
                <a:solidFill>
                  <a:schemeClr val="accent3"/>
                </a:solidFill>
              </a:rPr>
              <a:t>标题文字添加</a:t>
            </a:r>
            <a:endParaRPr lang="zh-CN" altLang="en-US" b="1" dirty="0">
              <a:solidFill>
                <a:schemeClr val="accent3"/>
              </a:solidFill>
            </a:endParaRPr>
          </a:p>
        </p:txBody>
      </p:sp>
      <p:sp>
        <p:nvSpPr>
          <p:cNvPr id="45" name="矩形 44"/>
          <p:cNvSpPr/>
          <p:nvPr/>
        </p:nvSpPr>
        <p:spPr>
          <a:xfrm>
            <a:off x="1040697" y="1723541"/>
            <a:ext cx="2241974" cy="396134"/>
          </a:xfrm>
          <a:prstGeom prst="rect">
            <a:avLst/>
          </a:prstGeom>
        </p:spPr>
        <p:txBody>
          <a:bodyPr wrap="square">
            <a:spAutoFit/>
          </a:bodyPr>
          <a:lstStyle/>
          <a:p>
            <a:pPr algn="r">
              <a:lnSpc>
                <a:spcPct val="120000"/>
              </a:lnSpc>
            </a:pPr>
            <a:r>
              <a:rPr lang="zh-CN" altLang="en-US" b="1" dirty="0">
                <a:solidFill>
                  <a:schemeClr val="accent5"/>
                </a:solidFill>
              </a:rPr>
              <a:t>标题文字添加</a:t>
            </a:r>
            <a:endParaRPr lang="zh-CN" altLang="en-US" b="1" dirty="0">
              <a:solidFill>
                <a:schemeClr val="accent5"/>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10000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ppt_x"/>
                                          </p:val>
                                        </p:tav>
                                        <p:tav tm="100000">
                                          <p:val>
                                            <p:strVal val="#ppt_x"/>
                                          </p:val>
                                        </p:tav>
                                      </p:tavLst>
                                    </p:anim>
                                    <p:anim calcmode="lin" valueType="num">
                                      <p:cBhvr additive="base">
                                        <p:cTn id="14" dur="500" fill="hold"/>
                                        <p:tgtEl>
                                          <p:spTgt spid="40"/>
                                        </p:tgtEl>
                                        <p:attrNameLst>
                                          <p:attrName>ppt_y</p:attrName>
                                        </p:attrNameLst>
                                      </p:cBhvr>
                                      <p:tavLst>
                                        <p:tav tm="0">
                                          <p:val>
                                            <p:strVal val="0-#ppt_h/2"/>
                                          </p:val>
                                        </p:tav>
                                        <p:tav tm="100000">
                                          <p:val>
                                            <p:strVal val="#ppt_y"/>
                                          </p:val>
                                        </p:tav>
                                      </p:tavLst>
                                    </p:anim>
                                  </p:childTnLst>
                                </p:cTn>
                              </p:par>
                              <p:par>
                                <p:cTn id="15" presetID="6" presetClass="emph" presetSubtype="0" accel="100000" fill="hold" grpId="1" nodeType="withEffect">
                                  <p:stCondLst>
                                    <p:cond delay="0"/>
                                  </p:stCondLst>
                                  <p:childTnLst>
                                    <p:animScale>
                                      <p:cBhvr>
                                        <p:cTn id="16" dur="500" fill="hold"/>
                                        <p:tgtEl>
                                          <p:spTgt spid="40"/>
                                        </p:tgtEl>
                                      </p:cBhvr>
                                      <p:by x="100000" y="120000"/>
                                    </p:animScale>
                                  </p:childTnLst>
                                </p:cTn>
                              </p:par>
                              <p:par>
                                <p:cTn id="17" presetID="6" presetClass="emph" presetSubtype="0" accel="100000" fill="hold" grpId="2" nodeType="withEffect">
                                  <p:stCondLst>
                                    <p:cond delay="0"/>
                                  </p:stCondLst>
                                  <p:childTnLst>
                                    <p:animScale>
                                      <p:cBhvr>
                                        <p:cTn id="18" dur="500" fill="hold"/>
                                        <p:tgtEl>
                                          <p:spTgt spid="40"/>
                                        </p:tgtEl>
                                      </p:cBhvr>
                                      <p:by x="80000" y="100000"/>
                                    </p:animScale>
                                  </p:childTnLst>
                                </p:cTn>
                              </p:par>
                              <p:par>
                                <p:cTn id="19" presetID="6" presetClass="emph" presetSubtype="0" decel="100000" autoRev="1" fill="hold" grpId="3" nodeType="withEffect">
                                  <p:stCondLst>
                                    <p:cond delay="500"/>
                                  </p:stCondLst>
                                  <p:childTnLst>
                                    <p:animScale>
                                      <p:cBhvr>
                                        <p:cTn id="20" dur="250" fill="hold"/>
                                        <p:tgtEl>
                                          <p:spTgt spid="40"/>
                                        </p:tgtEl>
                                      </p:cBhvr>
                                      <p:by x="150000" y="100000"/>
                                    </p:animScale>
                                  </p:childTnLst>
                                </p:cTn>
                              </p:par>
                              <p:par>
                                <p:cTn id="21" presetID="6" presetClass="emph" presetSubtype="0" decel="100000" autoRev="1" fill="hold" grpId="4" nodeType="withEffect">
                                  <p:stCondLst>
                                    <p:cond delay="500"/>
                                  </p:stCondLst>
                                  <p:childTnLst>
                                    <p:animScale>
                                      <p:cBhvr>
                                        <p:cTn id="22" dur="250" fill="hold"/>
                                        <p:tgtEl>
                                          <p:spTgt spid="40"/>
                                        </p:tgtEl>
                                      </p:cBhvr>
                                      <p:by x="100000" y="80000"/>
                                    </p:animScale>
                                  </p:childTnLst>
                                </p:cTn>
                              </p:par>
                              <p:par>
                                <p:cTn id="23" presetID="6" presetClass="emph" presetSubtype="0" accel="51000" fill="hold" grpId="5" nodeType="withEffect">
                                  <p:stCondLst>
                                    <p:cond delay="1000"/>
                                  </p:stCondLst>
                                  <p:childTnLst>
                                    <p:animScale>
                                      <p:cBhvr>
                                        <p:cTn id="24" dur="250" fill="hold"/>
                                        <p:tgtEl>
                                          <p:spTgt spid="40"/>
                                        </p:tgtEl>
                                      </p:cBhvr>
                                      <p:by x="130000" y="100000"/>
                                    </p:animScale>
                                  </p:childTnLst>
                                </p:cTn>
                              </p:par>
                              <p:par>
                                <p:cTn id="25" presetID="6" presetClass="emph" presetSubtype="0" accel="56000" fill="hold" grpId="6" nodeType="withEffect">
                                  <p:stCondLst>
                                    <p:cond delay="1000"/>
                                  </p:stCondLst>
                                  <p:childTnLst>
                                    <p:animScale>
                                      <p:cBhvr>
                                        <p:cTn id="26" dur="250" fill="hold"/>
                                        <p:tgtEl>
                                          <p:spTgt spid="40"/>
                                        </p:tgtEl>
                                      </p:cBhvr>
                                      <p:by x="100000" y="80000"/>
                                    </p:animScale>
                                  </p:childTnLst>
                                </p:cTn>
                              </p:par>
                              <p:par>
                                <p:cTn id="27" presetID="6" presetClass="emph" presetSubtype="0" fill="hold" grpId="7" nodeType="withEffect">
                                  <p:stCondLst>
                                    <p:cond delay="1250"/>
                                  </p:stCondLst>
                                  <p:childTnLst>
                                    <p:animScale>
                                      <p:cBhvr>
                                        <p:cTn id="28" dur="250" fill="hold"/>
                                        <p:tgtEl>
                                          <p:spTgt spid="40"/>
                                        </p:tgtEl>
                                      </p:cBhvr>
                                      <p:by x="97000" y="100000"/>
                                    </p:animScale>
                                  </p:childTnLst>
                                </p:cTn>
                              </p:par>
                              <p:par>
                                <p:cTn id="29" presetID="6" presetClass="emph" presetSubtype="0" fill="hold" grpId="8" nodeType="withEffect">
                                  <p:stCondLst>
                                    <p:cond delay="1250"/>
                                  </p:stCondLst>
                                  <p:childTnLst>
                                    <p:animScale>
                                      <p:cBhvr>
                                        <p:cTn id="30" dur="250" fill="hold"/>
                                        <p:tgtEl>
                                          <p:spTgt spid="40"/>
                                        </p:tgtEl>
                                      </p:cBhvr>
                                      <p:by x="100000" y="107000"/>
                                    </p:animScale>
                                  </p:childTnLst>
                                </p:cTn>
                              </p:par>
                              <p:par>
                                <p:cTn id="31" presetID="2" presetClass="entr" presetSubtype="1" accel="10000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ppt_x"/>
                                          </p:val>
                                        </p:tav>
                                        <p:tav tm="100000">
                                          <p:val>
                                            <p:strVal val="#ppt_x"/>
                                          </p:val>
                                        </p:tav>
                                      </p:tavLst>
                                    </p:anim>
                                    <p:anim calcmode="lin" valueType="num">
                                      <p:cBhvr additive="base">
                                        <p:cTn id="34" dur="500" fill="hold"/>
                                        <p:tgtEl>
                                          <p:spTgt spid="41"/>
                                        </p:tgtEl>
                                        <p:attrNameLst>
                                          <p:attrName>ppt_y</p:attrName>
                                        </p:attrNameLst>
                                      </p:cBhvr>
                                      <p:tavLst>
                                        <p:tav tm="0">
                                          <p:val>
                                            <p:strVal val="0-#ppt_h/2"/>
                                          </p:val>
                                        </p:tav>
                                        <p:tav tm="100000">
                                          <p:val>
                                            <p:strVal val="#ppt_y"/>
                                          </p:val>
                                        </p:tav>
                                      </p:tavLst>
                                    </p:anim>
                                  </p:childTnLst>
                                </p:cTn>
                              </p:par>
                              <p:par>
                                <p:cTn id="35" presetID="6" presetClass="emph" presetSubtype="0" accel="100000" fill="hold" grpId="1" nodeType="withEffect">
                                  <p:stCondLst>
                                    <p:cond delay="0"/>
                                  </p:stCondLst>
                                  <p:childTnLst>
                                    <p:animScale>
                                      <p:cBhvr>
                                        <p:cTn id="36" dur="500" fill="hold"/>
                                        <p:tgtEl>
                                          <p:spTgt spid="41"/>
                                        </p:tgtEl>
                                      </p:cBhvr>
                                      <p:by x="100000" y="120000"/>
                                    </p:animScale>
                                  </p:childTnLst>
                                </p:cTn>
                              </p:par>
                              <p:par>
                                <p:cTn id="37" presetID="6" presetClass="emph" presetSubtype="0" accel="100000" fill="hold" grpId="2" nodeType="withEffect">
                                  <p:stCondLst>
                                    <p:cond delay="0"/>
                                  </p:stCondLst>
                                  <p:childTnLst>
                                    <p:animScale>
                                      <p:cBhvr>
                                        <p:cTn id="38" dur="500" fill="hold"/>
                                        <p:tgtEl>
                                          <p:spTgt spid="41"/>
                                        </p:tgtEl>
                                      </p:cBhvr>
                                      <p:by x="80000" y="100000"/>
                                    </p:animScale>
                                  </p:childTnLst>
                                </p:cTn>
                              </p:par>
                              <p:par>
                                <p:cTn id="39" presetID="6" presetClass="emph" presetSubtype="0" decel="100000" autoRev="1" fill="hold" grpId="3" nodeType="withEffect">
                                  <p:stCondLst>
                                    <p:cond delay="500"/>
                                  </p:stCondLst>
                                  <p:childTnLst>
                                    <p:animScale>
                                      <p:cBhvr>
                                        <p:cTn id="40" dur="250" fill="hold"/>
                                        <p:tgtEl>
                                          <p:spTgt spid="41"/>
                                        </p:tgtEl>
                                      </p:cBhvr>
                                      <p:by x="150000" y="100000"/>
                                    </p:animScale>
                                  </p:childTnLst>
                                </p:cTn>
                              </p:par>
                              <p:par>
                                <p:cTn id="41" presetID="6" presetClass="emph" presetSubtype="0" decel="100000" autoRev="1" fill="hold" grpId="4" nodeType="withEffect">
                                  <p:stCondLst>
                                    <p:cond delay="500"/>
                                  </p:stCondLst>
                                  <p:childTnLst>
                                    <p:animScale>
                                      <p:cBhvr>
                                        <p:cTn id="42" dur="250" fill="hold"/>
                                        <p:tgtEl>
                                          <p:spTgt spid="41"/>
                                        </p:tgtEl>
                                      </p:cBhvr>
                                      <p:by x="100000" y="80000"/>
                                    </p:animScale>
                                  </p:childTnLst>
                                </p:cTn>
                              </p:par>
                              <p:par>
                                <p:cTn id="43" presetID="6" presetClass="emph" presetSubtype="0" accel="51000" fill="hold" grpId="5" nodeType="withEffect">
                                  <p:stCondLst>
                                    <p:cond delay="1000"/>
                                  </p:stCondLst>
                                  <p:childTnLst>
                                    <p:animScale>
                                      <p:cBhvr>
                                        <p:cTn id="44" dur="250" fill="hold"/>
                                        <p:tgtEl>
                                          <p:spTgt spid="41"/>
                                        </p:tgtEl>
                                      </p:cBhvr>
                                      <p:by x="130000" y="100000"/>
                                    </p:animScale>
                                  </p:childTnLst>
                                </p:cTn>
                              </p:par>
                              <p:par>
                                <p:cTn id="45" presetID="6" presetClass="emph" presetSubtype="0" accel="56000" fill="hold" grpId="6" nodeType="withEffect">
                                  <p:stCondLst>
                                    <p:cond delay="1000"/>
                                  </p:stCondLst>
                                  <p:childTnLst>
                                    <p:animScale>
                                      <p:cBhvr>
                                        <p:cTn id="46" dur="250" fill="hold"/>
                                        <p:tgtEl>
                                          <p:spTgt spid="41"/>
                                        </p:tgtEl>
                                      </p:cBhvr>
                                      <p:by x="100000" y="80000"/>
                                    </p:animScale>
                                  </p:childTnLst>
                                </p:cTn>
                              </p:par>
                              <p:par>
                                <p:cTn id="47" presetID="6" presetClass="emph" presetSubtype="0" fill="hold" grpId="7" nodeType="withEffect">
                                  <p:stCondLst>
                                    <p:cond delay="1250"/>
                                  </p:stCondLst>
                                  <p:childTnLst>
                                    <p:animScale>
                                      <p:cBhvr>
                                        <p:cTn id="48" dur="250" fill="hold"/>
                                        <p:tgtEl>
                                          <p:spTgt spid="41"/>
                                        </p:tgtEl>
                                      </p:cBhvr>
                                      <p:by x="97000" y="100000"/>
                                    </p:animScale>
                                  </p:childTnLst>
                                </p:cTn>
                              </p:par>
                              <p:par>
                                <p:cTn id="49" presetID="6" presetClass="emph" presetSubtype="0" fill="hold" grpId="8" nodeType="withEffect">
                                  <p:stCondLst>
                                    <p:cond delay="1250"/>
                                  </p:stCondLst>
                                  <p:childTnLst>
                                    <p:animScale>
                                      <p:cBhvr>
                                        <p:cTn id="50" dur="250" fill="hold"/>
                                        <p:tgtEl>
                                          <p:spTgt spid="41"/>
                                        </p:tgtEl>
                                      </p:cBhvr>
                                      <p:by x="100000" y="107000"/>
                                    </p:animScale>
                                  </p:childTnLst>
                                </p:cTn>
                              </p:par>
                              <p:par>
                                <p:cTn id="51" presetID="2" presetClass="entr" presetSubtype="1" accel="10000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0-#ppt_h/2"/>
                                          </p:val>
                                        </p:tav>
                                        <p:tav tm="100000">
                                          <p:val>
                                            <p:strVal val="#ppt_y"/>
                                          </p:val>
                                        </p:tav>
                                      </p:tavLst>
                                    </p:anim>
                                  </p:childTnLst>
                                </p:cTn>
                              </p:par>
                              <p:par>
                                <p:cTn id="55" presetID="6" presetClass="emph" presetSubtype="0" accel="100000" fill="hold" grpId="1" nodeType="withEffect">
                                  <p:stCondLst>
                                    <p:cond delay="0"/>
                                  </p:stCondLst>
                                  <p:childTnLst>
                                    <p:animScale>
                                      <p:cBhvr>
                                        <p:cTn id="56" dur="500" fill="hold"/>
                                        <p:tgtEl>
                                          <p:spTgt spid="42"/>
                                        </p:tgtEl>
                                      </p:cBhvr>
                                      <p:by x="100000" y="120000"/>
                                    </p:animScale>
                                  </p:childTnLst>
                                </p:cTn>
                              </p:par>
                              <p:par>
                                <p:cTn id="57" presetID="6" presetClass="emph" presetSubtype="0" accel="100000" fill="hold" grpId="2" nodeType="withEffect">
                                  <p:stCondLst>
                                    <p:cond delay="0"/>
                                  </p:stCondLst>
                                  <p:childTnLst>
                                    <p:animScale>
                                      <p:cBhvr>
                                        <p:cTn id="58" dur="500" fill="hold"/>
                                        <p:tgtEl>
                                          <p:spTgt spid="42"/>
                                        </p:tgtEl>
                                      </p:cBhvr>
                                      <p:by x="80000" y="100000"/>
                                    </p:animScale>
                                  </p:childTnLst>
                                </p:cTn>
                              </p:par>
                              <p:par>
                                <p:cTn id="59" presetID="6" presetClass="emph" presetSubtype="0" decel="100000" autoRev="1" fill="hold" grpId="3" nodeType="withEffect">
                                  <p:stCondLst>
                                    <p:cond delay="500"/>
                                  </p:stCondLst>
                                  <p:childTnLst>
                                    <p:animScale>
                                      <p:cBhvr>
                                        <p:cTn id="60" dur="250" fill="hold"/>
                                        <p:tgtEl>
                                          <p:spTgt spid="42"/>
                                        </p:tgtEl>
                                      </p:cBhvr>
                                      <p:by x="150000" y="100000"/>
                                    </p:animScale>
                                  </p:childTnLst>
                                </p:cTn>
                              </p:par>
                              <p:par>
                                <p:cTn id="61" presetID="6" presetClass="emph" presetSubtype="0" decel="100000" autoRev="1" fill="hold" grpId="4" nodeType="withEffect">
                                  <p:stCondLst>
                                    <p:cond delay="500"/>
                                  </p:stCondLst>
                                  <p:childTnLst>
                                    <p:animScale>
                                      <p:cBhvr>
                                        <p:cTn id="62" dur="250" fill="hold"/>
                                        <p:tgtEl>
                                          <p:spTgt spid="42"/>
                                        </p:tgtEl>
                                      </p:cBhvr>
                                      <p:by x="100000" y="80000"/>
                                    </p:animScale>
                                  </p:childTnLst>
                                </p:cTn>
                              </p:par>
                              <p:par>
                                <p:cTn id="63" presetID="6" presetClass="emph" presetSubtype="0" accel="51000" fill="hold" grpId="5" nodeType="withEffect">
                                  <p:stCondLst>
                                    <p:cond delay="1000"/>
                                  </p:stCondLst>
                                  <p:childTnLst>
                                    <p:animScale>
                                      <p:cBhvr>
                                        <p:cTn id="64" dur="250" fill="hold"/>
                                        <p:tgtEl>
                                          <p:spTgt spid="42"/>
                                        </p:tgtEl>
                                      </p:cBhvr>
                                      <p:by x="130000" y="100000"/>
                                    </p:animScale>
                                  </p:childTnLst>
                                </p:cTn>
                              </p:par>
                              <p:par>
                                <p:cTn id="65" presetID="6" presetClass="emph" presetSubtype="0" accel="56000" fill="hold" grpId="6" nodeType="withEffect">
                                  <p:stCondLst>
                                    <p:cond delay="1000"/>
                                  </p:stCondLst>
                                  <p:childTnLst>
                                    <p:animScale>
                                      <p:cBhvr>
                                        <p:cTn id="66" dur="250" fill="hold"/>
                                        <p:tgtEl>
                                          <p:spTgt spid="42"/>
                                        </p:tgtEl>
                                      </p:cBhvr>
                                      <p:by x="100000" y="80000"/>
                                    </p:animScale>
                                  </p:childTnLst>
                                </p:cTn>
                              </p:par>
                              <p:par>
                                <p:cTn id="67" presetID="6" presetClass="emph" presetSubtype="0" fill="hold" grpId="7" nodeType="withEffect">
                                  <p:stCondLst>
                                    <p:cond delay="1250"/>
                                  </p:stCondLst>
                                  <p:childTnLst>
                                    <p:animScale>
                                      <p:cBhvr>
                                        <p:cTn id="68" dur="250" fill="hold"/>
                                        <p:tgtEl>
                                          <p:spTgt spid="42"/>
                                        </p:tgtEl>
                                      </p:cBhvr>
                                      <p:by x="97000" y="100000"/>
                                    </p:animScale>
                                  </p:childTnLst>
                                </p:cTn>
                              </p:par>
                              <p:par>
                                <p:cTn id="69" presetID="6" presetClass="emph" presetSubtype="0" fill="hold" grpId="8" nodeType="withEffect">
                                  <p:stCondLst>
                                    <p:cond delay="1250"/>
                                  </p:stCondLst>
                                  <p:childTnLst>
                                    <p:animScale>
                                      <p:cBhvr>
                                        <p:cTn id="70" dur="250" fill="hold"/>
                                        <p:tgtEl>
                                          <p:spTgt spid="42"/>
                                        </p:tgtEl>
                                      </p:cBhvr>
                                      <p:by x="100000" y="107000"/>
                                    </p:animScale>
                                  </p:childTnLst>
                                </p:cTn>
                              </p:par>
                            </p:childTnLst>
                          </p:cTn>
                        </p:par>
                        <p:par>
                          <p:cTn id="71" fill="hold">
                            <p:stCondLst>
                              <p:cond delay="1500"/>
                            </p:stCondLst>
                            <p:childTnLst>
                              <p:par>
                                <p:cTn id="72" presetID="10" presetClass="entr" presetSubtype="0" fill="hold" grpId="0" nodeType="after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500"/>
                                        <p:tgtEl>
                                          <p:spTgt spid="4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childTnLst>
                          </p:cTn>
                        </p:par>
                        <p:par>
                          <p:cTn id="81" fill="hold">
                            <p:stCondLst>
                              <p:cond delay="2000"/>
                            </p:stCondLst>
                            <p:childTnLst>
                              <p:par>
                                <p:cTn id="82" presetID="22" presetClass="entr" presetSubtype="8" fill="hold" nodeType="after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left)">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0" grpId="1" animBg="1"/>
      <p:bldP spid="40" grpId="2" animBg="1"/>
      <p:bldP spid="40" grpId="3" animBg="1"/>
      <p:bldP spid="40" grpId="4" animBg="1"/>
      <p:bldP spid="40" grpId="5" animBg="1"/>
      <p:bldP spid="40" grpId="6" animBg="1"/>
      <p:bldP spid="40" grpId="7" animBg="1"/>
      <p:bldP spid="40" grpId="8" animBg="1"/>
      <p:bldP spid="41" grpId="0" animBg="1"/>
      <p:bldP spid="41" grpId="1" animBg="1"/>
      <p:bldP spid="41" grpId="2" animBg="1"/>
      <p:bldP spid="41" grpId="3" animBg="1"/>
      <p:bldP spid="41" grpId="4" animBg="1"/>
      <p:bldP spid="41" grpId="5" animBg="1"/>
      <p:bldP spid="41" grpId="6" animBg="1"/>
      <p:bldP spid="41" grpId="7" animBg="1"/>
      <p:bldP spid="41" grpId="8" animBg="1"/>
      <p:bldP spid="42" grpId="0" animBg="1"/>
      <p:bldP spid="42" grpId="1" animBg="1"/>
      <p:bldP spid="42" grpId="2" animBg="1"/>
      <p:bldP spid="42" grpId="3" animBg="1"/>
      <p:bldP spid="42" grpId="4" animBg="1"/>
      <p:bldP spid="42" grpId="5" animBg="1"/>
      <p:bldP spid="42" grpId="6" animBg="1"/>
      <p:bldP spid="42" grpId="7" animBg="1"/>
      <p:bldP spid="42" grpId="8" animBg="1"/>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1333" y="2156703"/>
            <a:ext cx="8209333" cy="1789078"/>
            <a:chOff x="2510548" y="1991333"/>
            <a:chExt cx="8209333" cy="1789078"/>
          </a:xfrm>
        </p:grpSpPr>
        <p:grpSp>
          <p:nvGrpSpPr>
            <p:cNvPr id="2" name="组合 1"/>
            <p:cNvGrpSpPr/>
            <p:nvPr/>
          </p:nvGrpSpPr>
          <p:grpSpPr>
            <a:xfrm>
              <a:off x="2510548" y="1991333"/>
              <a:ext cx="1789078" cy="1789078"/>
              <a:chOff x="1981200" y="1378085"/>
              <a:chExt cx="1468876" cy="1468876"/>
            </a:xfrm>
          </p:grpSpPr>
          <p:sp>
            <p:nvSpPr>
              <p:cNvPr id="3" name="椭圆 2"/>
              <p:cNvSpPr/>
              <p:nvPr/>
            </p:nvSpPr>
            <p:spPr>
              <a:xfrm>
                <a:off x="1981200" y="1378085"/>
                <a:ext cx="1468876" cy="1468876"/>
              </a:xfrm>
              <a:prstGeom prst="ellipse">
                <a:avLst/>
              </a:prstGeom>
              <a:gradFill>
                <a:gsLst>
                  <a:gs pos="100000">
                    <a:schemeClr val="accent1">
                      <a:lumMod val="60000"/>
                      <a:lumOff val="40000"/>
                    </a:schemeClr>
                  </a:gs>
                  <a:gs pos="0">
                    <a:schemeClr val="accent1"/>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文本框 3"/>
              <p:cNvSpPr txBox="1"/>
              <p:nvPr/>
            </p:nvSpPr>
            <p:spPr>
              <a:xfrm>
                <a:off x="2252897" y="1646224"/>
                <a:ext cx="925485" cy="909691"/>
              </a:xfrm>
              <a:prstGeom prst="rect">
                <a:avLst/>
              </a:prstGeom>
              <a:noFill/>
            </p:spPr>
            <p:txBody>
              <a:bodyPr wrap="none" rtlCol="0">
                <a:spAutoFit/>
                <a:scene3d>
                  <a:camera prst="orthographicFront"/>
                  <a:lightRig rig="threePt" dir="t"/>
                </a:scene3d>
                <a:sp3d contourW="1905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rPr>
                  <a:t>02</a:t>
                </a:r>
                <a:endParaRPr kumimoji="0" lang="zh-CN" altLang="en-US" sz="6600" b="1"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rial" panose="020B0604020202020204"/>
                  <a:ea typeface="微软雅黑" panose="020B0503020204020204" charset="-122"/>
                  <a:cs typeface="+mn-cs"/>
                </a:endParaRPr>
              </a:p>
            </p:txBody>
          </p:sp>
        </p:grpSp>
        <p:sp>
          <p:nvSpPr>
            <p:cNvPr id="5" name="矩形 4"/>
            <p:cNvSpPr/>
            <p:nvPr/>
          </p:nvSpPr>
          <p:spPr>
            <a:xfrm>
              <a:off x="4946472" y="2238078"/>
              <a:ext cx="3647688" cy="646331"/>
            </a:xfrm>
            <a:prstGeom prst="rect">
              <a:avLst/>
            </a:prstGeom>
            <a:noFill/>
          </p:spPr>
          <p:txBody>
            <a:bodyPr wrap="square" rtlCol="0">
              <a:spAutoFit/>
              <a:scene3d>
                <a:camera prst="orthographicFront"/>
                <a:lightRig rig="threePt" dir="t"/>
              </a:scene3d>
              <a:sp3d contourW="19050">
                <a:extrusionClr>
                  <a:schemeClr val="bg1"/>
                </a:extrusionClr>
                <a:contourClr>
                  <a:schemeClr val="bg1"/>
                </a:contourClr>
              </a:sp3d>
            </a:bodyPr>
            <a:lstStyle/>
            <a:p>
              <a:pPr lvl="0"/>
              <a:r>
                <a:rPr lang="zh-CN" altLang="en-US" sz="3600" b="1" dirty="0">
                  <a:solidFill>
                    <a:srgbClr val="778495">
                      <a:lumMod val="50000"/>
                    </a:srgbClr>
                  </a:solidFill>
                </a:rPr>
                <a:t>主要研究内容</a:t>
              </a:r>
              <a:endParaRPr lang="zh-CN" altLang="en-US" sz="3600" b="1" dirty="0">
                <a:solidFill>
                  <a:srgbClr val="778495">
                    <a:lumMod val="50000"/>
                  </a:srgbClr>
                </a:solidFill>
              </a:endParaRPr>
            </a:p>
          </p:txBody>
        </p:sp>
        <p:cxnSp>
          <p:nvCxnSpPr>
            <p:cNvPr id="6" name="直接连接符 5"/>
            <p:cNvCxnSpPr/>
            <p:nvPr/>
          </p:nvCxnSpPr>
          <p:spPr>
            <a:xfrm>
              <a:off x="4829739" y="2974500"/>
              <a:ext cx="589014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46472" y="3064592"/>
              <a:ext cx="5662022"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000000">
                    <a:lumMod val="50000"/>
                    <a:lumOff val="50000"/>
                  </a:srgbClr>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r>
              <a:rPr lang="zh-CN" altLang="en-US" sz="2400" b="1" dirty="0">
                <a:solidFill>
                  <a:schemeClr val="bg1"/>
                </a:solidFill>
                <a:effectLst>
                  <a:outerShdw blurRad="38100" dist="38100" dir="2700000" algn="tl">
                    <a:srgbClr val="000000">
                      <a:alpha val="43137"/>
                    </a:srgbClr>
                  </a:outerShdw>
                </a:effectLst>
              </a:rPr>
              <a:t>主要研究内容</a:t>
            </a:r>
            <a:endParaRPr lang="zh-CN" altLang="en-US" sz="2400" b="1" dirty="0">
              <a:solidFill>
                <a:schemeClr val="bg1"/>
              </a:solidFill>
              <a:effectLst>
                <a:outerShdw blurRad="38100" dist="38100" dir="2700000" algn="tl">
                  <a:srgbClr val="000000">
                    <a:alpha val="43137"/>
                  </a:srgbClr>
                </a:outerShdw>
              </a:effectLst>
            </a:endParaRPr>
          </a:p>
        </p:txBody>
      </p:sp>
      <p:grpSp>
        <p:nvGrpSpPr>
          <p:cNvPr id="121" name="组合 120"/>
          <p:cNvGrpSpPr/>
          <p:nvPr/>
        </p:nvGrpSpPr>
        <p:grpSpPr>
          <a:xfrm>
            <a:off x="6100169" y="1716062"/>
            <a:ext cx="4860523" cy="1000934"/>
            <a:chOff x="5907995" y="1672667"/>
            <a:chExt cx="4860523" cy="1000934"/>
          </a:xfrm>
        </p:grpSpPr>
        <p:sp>
          <p:nvSpPr>
            <p:cNvPr id="119" name="矩形 118"/>
            <p:cNvSpPr/>
            <p:nvPr/>
          </p:nvSpPr>
          <p:spPr>
            <a:xfrm>
              <a:off x="5907995" y="2064203"/>
              <a:ext cx="4860523"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0" name="矩形 119"/>
            <p:cNvSpPr/>
            <p:nvPr/>
          </p:nvSpPr>
          <p:spPr>
            <a:xfrm>
              <a:off x="5907995" y="1672667"/>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122" name="组合 121"/>
          <p:cNvGrpSpPr/>
          <p:nvPr/>
        </p:nvGrpSpPr>
        <p:grpSpPr>
          <a:xfrm>
            <a:off x="6100169" y="3004931"/>
            <a:ext cx="4860523" cy="1000934"/>
            <a:chOff x="5907995" y="1672667"/>
            <a:chExt cx="4860523" cy="1000934"/>
          </a:xfrm>
        </p:grpSpPr>
        <p:sp>
          <p:nvSpPr>
            <p:cNvPr id="123" name="矩形 122"/>
            <p:cNvSpPr/>
            <p:nvPr/>
          </p:nvSpPr>
          <p:spPr>
            <a:xfrm>
              <a:off x="5907995" y="2064203"/>
              <a:ext cx="4860523"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4" name="矩形 123"/>
            <p:cNvSpPr/>
            <p:nvPr/>
          </p:nvSpPr>
          <p:spPr>
            <a:xfrm>
              <a:off x="5907995" y="1672667"/>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125" name="组合 124"/>
          <p:cNvGrpSpPr/>
          <p:nvPr/>
        </p:nvGrpSpPr>
        <p:grpSpPr>
          <a:xfrm>
            <a:off x="6100169" y="4293799"/>
            <a:ext cx="4860523" cy="1000934"/>
            <a:chOff x="5907995" y="1672667"/>
            <a:chExt cx="4860523" cy="1000934"/>
          </a:xfrm>
        </p:grpSpPr>
        <p:sp>
          <p:nvSpPr>
            <p:cNvPr id="126" name="矩形 125"/>
            <p:cNvSpPr/>
            <p:nvPr/>
          </p:nvSpPr>
          <p:spPr>
            <a:xfrm>
              <a:off x="5907995" y="2064203"/>
              <a:ext cx="4860523"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7" name="矩形 126"/>
            <p:cNvSpPr/>
            <p:nvPr/>
          </p:nvSpPr>
          <p:spPr>
            <a:xfrm>
              <a:off x="5907995" y="1672667"/>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cxnSp>
        <p:nvCxnSpPr>
          <p:cNvPr id="128" name="直接连接符 127"/>
          <p:cNvCxnSpPr/>
          <p:nvPr/>
        </p:nvCxnSpPr>
        <p:spPr>
          <a:xfrm>
            <a:off x="6155940" y="2863458"/>
            <a:ext cx="480475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155940" y="4088066"/>
            <a:ext cx="480475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6155940" y="5495545"/>
            <a:ext cx="4804752" cy="0"/>
          </a:xfrm>
          <a:prstGeom prst="line">
            <a:avLst/>
          </a:prstGeom>
          <a:ln>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343565" y="1423065"/>
            <a:ext cx="4102100" cy="4745768"/>
            <a:chOff x="1343565" y="1423065"/>
            <a:chExt cx="4102100" cy="4745768"/>
          </a:xfrm>
        </p:grpSpPr>
        <p:sp>
          <p:nvSpPr>
            <p:cNvPr id="64" name="任意多边形 32"/>
            <p:cNvSpPr/>
            <p:nvPr/>
          </p:nvSpPr>
          <p:spPr>
            <a:xfrm>
              <a:off x="1523793" y="1842345"/>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solidFill>
              <a:schemeClr val="bg1">
                <a:lumMod val="85000"/>
              </a:schemeClr>
            </a:solidFill>
            <a:ln>
              <a:noFill/>
            </a:ln>
            <a:effectLst>
              <a:innerShdw blurRad="762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任意多边形 93"/>
            <p:cNvSpPr/>
            <p:nvPr/>
          </p:nvSpPr>
          <p:spPr>
            <a:xfrm>
              <a:off x="2073531" y="2427209"/>
              <a:ext cx="2352336" cy="2323662"/>
            </a:xfrm>
            <a:custGeom>
              <a:avLst/>
              <a:gdLst>
                <a:gd name="connsiteX0" fmla="*/ 2374973 w 4757647"/>
                <a:gd name="connsiteY0" fmla="*/ 0 h 4743226"/>
                <a:gd name="connsiteX1" fmla="*/ 4173714 w 4757647"/>
                <a:gd name="connsiteY1" fmla="*/ 822061 h 4743226"/>
                <a:gd name="connsiteX2" fmla="*/ 4277739 w 4757647"/>
                <a:gd name="connsiteY2" fmla="*/ 952822 h 4743226"/>
                <a:gd name="connsiteX3" fmla="*/ 4282358 w 4757647"/>
                <a:gd name="connsiteY3" fmla="*/ 951360 h 4743226"/>
                <a:gd name="connsiteX4" fmla="*/ 4300850 w 4757647"/>
                <a:gd name="connsiteY4" fmla="*/ 974606 h 4743226"/>
                <a:gd name="connsiteX5" fmla="*/ 4708119 w 4757647"/>
                <a:gd name="connsiteY5" fmla="*/ 1895475 h 4743226"/>
                <a:gd name="connsiteX6" fmla="*/ 4717082 w 4757647"/>
                <a:gd name="connsiteY6" fmla="*/ 1954202 h 4743226"/>
                <a:gd name="connsiteX7" fmla="*/ 4719203 w 4757647"/>
                <a:gd name="connsiteY7" fmla="*/ 1952935 h 4743226"/>
                <a:gd name="connsiteX8" fmla="*/ 4745365 w 4757647"/>
                <a:gd name="connsiteY8" fmla="*/ 2124356 h 4743226"/>
                <a:gd name="connsiteX9" fmla="*/ 4757647 w 4757647"/>
                <a:gd name="connsiteY9" fmla="*/ 2367577 h 4743226"/>
                <a:gd name="connsiteX10" fmla="*/ 4650700 w 4757647"/>
                <a:gd name="connsiteY10" fmla="*/ 3074967 h 4743226"/>
                <a:gd name="connsiteX11" fmla="*/ 4604608 w 4757647"/>
                <a:gd name="connsiteY11" fmla="*/ 3200901 h 4743226"/>
                <a:gd name="connsiteX12" fmla="*/ 4609798 w 4757647"/>
                <a:gd name="connsiteY12" fmla="*/ 3198442 h 4743226"/>
                <a:gd name="connsiteX13" fmla="*/ 4576160 w 4757647"/>
                <a:gd name="connsiteY13" fmla="*/ 3290347 h 4743226"/>
                <a:gd name="connsiteX14" fmla="*/ 2384276 w 4757647"/>
                <a:gd name="connsiteY14" fmla="*/ 4743226 h 4743226"/>
                <a:gd name="connsiteX15" fmla="*/ 192392 w 4757647"/>
                <a:gd name="connsiteY15" fmla="*/ 3290347 h 4743226"/>
                <a:gd name="connsiteX16" fmla="*/ 161303 w 4757647"/>
                <a:gd name="connsiteY16" fmla="*/ 3205408 h 4743226"/>
                <a:gd name="connsiteX17" fmla="*/ 153302 w 4757647"/>
                <a:gd name="connsiteY17" fmla="*/ 3201618 h 4743226"/>
                <a:gd name="connsiteX18" fmla="*/ 106947 w 4757647"/>
                <a:gd name="connsiteY18" fmla="*/ 3074967 h 4743226"/>
                <a:gd name="connsiteX19" fmla="*/ 0 w 4757647"/>
                <a:gd name="connsiteY19" fmla="*/ 2367577 h 4743226"/>
                <a:gd name="connsiteX20" fmla="*/ 12281 w 4757647"/>
                <a:gd name="connsiteY20" fmla="*/ 2124356 h 4743226"/>
                <a:gd name="connsiteX21" fmla="*/ 37193 w 4757647"/>
                <a:gd name="connsiteY21" fmla="*/ 1961128 h 4743226"/>
                <a:gd name="connsiteX22" fmla="*/ 37116 w 4757647"/>
                <a:gd name="connsiteY22" fmla="*/ 1961090 h 4743226"/>
                <a:gd name="connsiteX23" fmla="*/ 47129 w 4757647"/>
                <a:gd name="connsiteY23" fmla="*/ 1895475 h 4743226"/>
                <a:gd name="connsiteX24" fmla="*/ 454400 w 4757647"/>
                <a:gd name="connsiteY24" fmla="*/ 974606 h 4743226"/>
                <a:gd name="connsiteX25" fmla="*/ 472892 w 4757647"/>
                <a:gd name="connsiteY25" fmla="*/ 951360 h 4743226"/>
                <a:gd name="connsiteX26" fmla="*/ 473274 w 4757647"/>
                <a:gd name="connsiteY26" fmla="*/ 951481 h 4743226"/>
                <a:gd name="connsiteX27" fmla="*/ 576232 w 4757647"/>
                <a:gd name="connsiteY27" fmla="*/ 822061 h 4743226"/>
                <a:gd name="connsiteX28" fmla="*/ 2374973 w 4757647"/>
                <a:gd name="connsiteY28" fmla="*/ 0 h 474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7647" h="4743226">
                  <a:moveTo>
                    <a:pt x="2374973" y="0"/>
                  </a:moveTo>
                  <a:cubicBezTo>
                    <a:pt x="3093451" y="0"/>
                    <a:pt x="3737534" y="318523"/>
                    <a:pt x="4173714" y="822061"/>
                  </a:cubicBezTo>
                  <a:lnTo>
                    <a:pt x="4277739" y="952822"/>
                  </a:lnTo>
                  <a:lnTo>
                    <a:pt x="4282358" y="951360"/>
                  </a:lnTo>
                  <a:lnTo>
                    <a:pt x="4300850" y="974606"/>
                  </a:lnTo>
                  <a:cubicBezTo>
                    <a:pt x="4497482" y="1244209"/>
                    <a:pt x="4638802" y="1556728"/>
                    <a:pt x="4708119" y="1895475"/>
                  </a:cubicBezTo>
                  <a:lnTo>
                    <a:pt x="4717082" y="1954202"/>
                  </a:lnTo>
                  <a:lnTo>
                    <a:pt x="4719203" y="1952935"/>
                  </a:lnTo>
                  <a:lnTo>
                    <a:pt x="4745365" y="2124356"/>
                  </a:lnTo>
                  <a:cubicBezTo>
                    <a:pt x="4753487" y="2204325"/>
                    <a:pt x="4757647" y="2285465"/>
                    <a:pt x="4757647" y="2367577"/>
                  </a:cubicBezTo>
                  <a:cubicBezTo>
                    <a:pt x="4757647" y="2613912"/>
                    <a:pt x="4720205" y="2851503"/>
                    <a:pt x="4650700" y="3074967"/>
                  </a:cubicBezTo>
                  <a:lnTo>
                    <a:pt x="4604608" y="3200901"/>
                  </a:lnTo>
                  <a:lnTo>
                    <a:pt x="4609798" y="3198442"/>
                  </a:lnTo>
                  <a:lnTo>
                    <a:pt x="4576160" y="3290347"/>
                  </a:lnTo>
                  <a:cubicBezTo>
                    <a:pt x="4215035" y="4144143"/>
                    <a:pt x="3369617" y="4743226"/>
                    <a:pt x="2384276" y="4743226"/>
                  </a:cubicBezTo>
                  <a:cubicBezTo>
                    <a:pt x="1398935" y="4743226"/>
                    <a:pt x="553518" y="4144143"/>
                    <a:pt x="192392" y="3290347"/>
                  </a:cubicBezTo>
                  <a:lnTo>
                    <a:pt x="161303" y="3205408"/>
                  </a:lnTo>
                  <a:lnTo>
                    <a:pt x="153302" y="3201618"/>
                  </a:lnTo>
                  <a:lnTo>
                    <a:pt x="106947" y="3074967"/>
                  </a:lnTo>
                  <a:cubicBezTo>
                    <a:pt x="37443" y="2851503"/>
                    <a:pt x="0" y="2613912"/>
                    <a:pt x="0" y="2367577"/>
                  </a:cubicBezTo>
                  <a:cubicBezTo>
                    <a:pt x="0" y="2285465"/>
                    <a:pt x="4160" y="2204325"/>
                    <a:pt x="12281" y="2124356"/>
                  </a:cubicBezTo>
                  <a:lnTo>
                    <a:pt x="37193" y="1961128"/>
                  </a:lnTo>
                  <a:lnTo>
                    <a:pt x="37116" y="1961090"/>
                  </a:lnTo>
                  <a:lnTo>
                    <a:pt x="47129" y="1895475"/>
                  </a:lnTo>
                  <a:cubicBezTo>
                    <a:pt x="116447" y="1556728"/>
                    <a:pt x="257767" y="1244209"/>
                    <a:pt x="454400" y="974606"/>
                  </a:cubicBezTo>
                  <a:lnTo>
                    <a:pt x="472892" y="951360"/>
                  </a:lnTo>
                  <a:lnTo>
                    <a:pt x="473274" y="951481"/>
                  </a:lnTo>
                  <a:lnTo>
                    <a:pt x="576232" y="822061"/>
                  </a:lnTo>
                  <a:cubicBezTo>
                    <a:pt x="1012412" y="318523"/>
                    <a:pt x="1656495" y="0"/>
                    <a:pt x="2374973" y="0"/>
                  </a:cubicBezTo>
                  <a:close/>
                </a:path>
              </a:pathLst>
            </a:custGeom>
            <a:gradFill>
              <a:gsLst>
                <a:gs pos="0">
                  <a:schemeClr val="bg1">
                    <a:lumMod val="95000"/>
                  </a:schemeClr>
                </a:gs>
                <a:gs pos="100000">
                  <a:srgbClr val="B2B2B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66" name="Group 35"/>
            <p:cNvGrpSpPr>
              <a:grpSpLocks noChangeAspect="1"/>
            </p:cNvGrpSpPr>
            <p:nvPr/>
          </p:nvGrpSpPr>
          <p:grpSpPr bwMode="auto">
            <a:xfrm>
              <a:off x="2195909" y="2450429"/>
              <a:ext cx="2173536" cy="2107672"/>
              <a:chOff x="3477" y="1809"/>
              <a:chExt cx="726" cy="704"/>
            </a:xfrm>
            <a:noFill/>
          </p:grpSpPr>
          <p:sp>
            <p:nvSpPr>
              <p:cNvPr id="67"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68"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69"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0"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1"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2"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3"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4"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75"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grpSp>
        <p:sp>
          <p:nvSpPr>
            <p:cNvPr id="76" name="椭圆 75"/>
            <p:cNvSpPr/>
            <p:nvPr/>
          </p:nvSpPr>
          <p:spPr>
            <a:xfrm>
              <a:off x="1509315" y="1842345"/>
              <a:ext cx="3477073" cy="3477073"/>
            </a:xfrm>
            <a:prstGeom prst="ellipse">
              <a:avLst/>
            </a:prstGeom>
            <a:noFill/>
            <a:ln w="317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椭圆 76"/>
            <p:cNvSpPr/>
            <p:nvPr/>
          </p:nvSpPr>
          <p:spPr>
            <a:xfrm>
              <a:off x="1736341" y="2063617"/>
              <a:ext cx="3036294" cy="3036294"/>
            </a:xfrm>
            <a:prstGeom prst="ellipse">
              <a:avLst/>
            </a:prstGeom>
            <a:noFill/>
            <a:ln w="31750">
              <a:gradFill flip="none" rotWithShape="1">
                <a:gsLst>
                  <a:gs pos="0">
                    <a:schemeClr val="bg1"/>
                  </a:gs>
                  <a:gs pos="100000">
                    <a:schemeClr val="bg1">
                      <a:lumMod val="5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8" name="组合 77"/>
            <p:cNvGrpSpPr/>
            <p:nvPr/>
          </p:nvGrpSpPr>
          <p:grpSpPr>
            <a:xfrm>
              <a:off x="2837549" y="4873274"/>
              <a:ext cx="1114132" cy="1295559"/>
              <a:chOff x="3295850" y="2065379"/>
              <a:chExt cx="3592274" cy="4177307"/>
            </a:xfrm>
          </p:grpSpPr>
          <p:sp>
            <p:nvSpPr>
              <p:cNvPr id="79" name="圆角矩形 21"/>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83" name="组合 82"/>
            <p:cNvGrpSpPr/>
            <p:nvPr/>
          </p:nvGrpSpPr>
          <p:grpSpPr>
            <a:xfrm>
              <a:off x="4331533" y="4010721"/>
              <a:ext cx="1114132" cy="1295559"/>
              <a:chOff x="3295850" y="2065379"/>
              <a:chExt cx="3592274" cy="4177307"/>
            </a:xfrm>
          </p:grpSpPr>
          <p:sp>
            <p:nvSpPr>
              <p:cNvPr id="84" name="圆角矩形 46"/>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88" name="组合 87"/>
            <p:cNvGrpSpPr/>
            <p:nvPr/>
          </p:nvGrpSpPr>
          <p:grpSpPr>
            <a:xfrm>
              <a:off x="1343565" y="2285617"/>
              <a:ext cx="1114132" cy="1295559"/>
              <a:chOff x="3295850" y="2065379"/>
              <a:chExt cx="3592274" cy="4177307"/>
            </a:xfrm>
          </p:grpSpPr>
          <p:sp>
            <p:nvSpPr>
              <p:cNvPr id="89" name="圆角矩形 53"/>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93" name="组合 92"/>
            <p:cNvGrpSpPr/>
            <p:nvPr/>
          </p:nvGrpSpPr>
          <p:grpSpPr>
            <a:xfrm>
              <a:off x="1343565" y="4010721"/>
              <a:ext cx="1114132" cy="1295559"/>
              <a:chOff x="3295850" y="2065379"/>
              <a:chExt cx="3592274" cy="4177307"/>
            </a:xfrm>
          </p:grpSpPr>
          <p:sp>
            <p:nvSpPr>
              <p:cNvPr id="94" name="圆角矩形 6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98" name="组合 97"/>
            <p:cNvGrpSpPr/>
            <p:nvPr/>
          </p:nvGrpSpPr>
          <p:grpSpPr>
            <a:xfrm>
              <a:off x="4331533" y="2285617"/>
              <a:ext cx="1114132" cy="1295559"/>
              <a:chOff x="3295850" y="2065379"/>
              <a:chExt cx="3592274" cy="4177307"/>
            </a:xfrm>
          </p:grpSpPr>
          <p:sp>
            <p:nvSpPr>
              <p:cNvPr id="99" name="圆角矩形 70"/>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03" name="组合 102"/>
            <p:cNvGrpSpPr/>
            <p:nvPr/>
          </p:nvGrpSpPr>
          <p:grpSpPr>
            <a:xfrm>
              <a:off x="2837549" y="1423065"/>
              <a:ext cx="1114132" cy="1295559"/>
              <a:chOff x="3295850" y="2065379"/>
              <a:chExt cx="3592274" cy="4177307"/>
            </a:xfrm>
          </p:grpSpPr>
          <p:sp>
            <p:nvSpPr>
              <p:cNvPr id="104" name="圆角矩形 7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132" name="矩形 131"/>
            <p:cNvSpPr/>
            <p:nvPr/>
          </p:nvSpPr>
          <p:spPr>
            <a:xfrm>
              <a:off x="2978313" y="1582710"/>
              <a:ext cx="543739" cy="523220"/>
            </a:xfrm>
            <a:prstGeom prst="rect">
              <a:avLst/>
            </a:prstGeom>
          </p:spPr>
          <p:txBody>
            <a:bodyPr wrap="none">
              <a:spAutoFit/>
            </a:bodyPr>
            <a:lstStyle/>
            <a:p>
              <a:pPr algn="ctr"/>
              <a:r>
                <a:rPr lang="zh-CN" altLang="en-US" sz="1400" b="1" dirty="0">
                  <a:solidFill>
                    <a:schemeClr val="accent1"/>
                  </a:solidFill>
                </a:rPr>
                <a:t>文字</a:t>
              </a:r>
              <a:endParaRPr lang="en-US" altLang="zh-CN" sz="1400" b="1" dirty="0">
                <a:solidFill>
                  <a:schemeClr val="accent1"/>
                </a:solidFill>
              </a:endParaRPr>
            </a:p>
            <a:p>
              <a:pPr algn="ctr"/>
              <a:r>
                <a:rPr lang="zh-CN" altLang="en-US" sz="1400" b="1" dirty="0">
                  <a:solidFill>
                    <a:schemeClr val="accent1"/>
                  </a:solidFill>
                </a:rPr>
                <a:t>添加</a:t>
              </a:r>
              <a:endParaRPr lang="zh-CN" altLang="en-US" sz="1400" b="1" dirty="0">
                <a:solidFill>
                  <a:schemeClr val="accent1"/>
                </a:solidFill>
              </a:endParaRPr>
            </a:p>
          </p:txBody>
        </p:sp>
        <p:sp>
          <p:nvSpPr>
            <p:cNvPr id="133" name="矩形 132"/>
            <p:cNvSpPr/>
            <p:nvPr/>
          </p:nvSpPr>
          <p:spPr>
            <a:xfrm>
              <a:off x="4464661" y="2448721"/>
              <a:ext cx="543739" cy="523220"/>
            </a:xfrm>
            <a:prstGeom prst="rect">
              <a:avLst/>
            </a:prstGeom>
          </p:spPr>
          <p:txBody>
            <a:bodyPr wrap="none">
              <a:spAutoFit/>
            </a:bodyPr>
            <a:lstStyle/>
            <a:p>
              <a:pPr algn="ctr"/>
              <a:r>
                <a:rPr lang="zh-CN" altLang="en-US" sz="1400" b="1" dirty="0">
                  <a:solidFill>
                    <a:schemeClr val="accent2"/>
                  </a:solidFill>
                </a:rPr>
                <a:t>文字</a:t>
              </a:r>
              <a:endParaRPr lang="en-US" altLang="zh-CN" sz="1400" b="1" dirty="0">
                <a:solidFill>
                  <a:schemeClr val="accent2"/>
                </a:solidFill>
              </a:endParaRPr>
            </a:p>
            <a:p>
              <a:pPr algn="ctr"/>
              <a:r>
                <a:rPr lang="zh-CN" altLang="en-US" sz="1400" b="1" dirty="0">
                  <a:solidFill>
                    <a:schemeClr val="accent2"/>
                  </a:solidFill>
                </a:rPr>
                <a:t>添加</a:t>
              </a:r>
              <a:endParaRPr lang="zh-CN" altLang="en-US" sz="1400" b="1" dirty="0">
                <a:solidFill>
                  <a:schemeClr val="accent2"/>
                </a:solidFill>
              </a:endParaRPr>
            </a:p>
          </p:txBody>
        </p:sp>
        <p:sp>
          <p:nvSpPr>
            <p:cNvPr id="134" name="矩形 133"/>
            <p:cNvSpPr/>
            <p:nvPr/>
          </p:nvSpPr>
          <p:spPr>
            <a:xfrm>
              <a:off x="4464661" y="4162115"/>
              <a:ext cx="543739" cy="523220"/>
            </a:xfrm>
            <a:prstGeom prst="rect">
              <a:avLst/>
            </a:prstGeom>
          </p:spPr>
          <p:txBody>
            <a:bodyPr wrap="none">
              <a:spAutoFit/>
            </a:bodyPr>
            <a:lstStyle/>
            <a:p>
              <a:pPr algn="ctr"/>
              <a:r>
                <a:rPr lang="zh-CN" altLang="en-US" sz="1400" b="1" dirty="0">
                  <a:solidFill>
                    <a:schemeClr val="accent3"/>
                  </a:solidFill>
                </a:rPr>
                <a:t>文字</a:t>
              </a:r>
              <a:endParaRPr lang="en-US" altLang="zh-CN" sz="1400" b="1" dirty="0">
                <a:solidFill>
                  <a:schemeClr val="accent3"/>
                </a:solidFill>
              </a:endParaRPr>
            </a:p>
            <a:p>
              <a:pPr algn="ctr"/>
              <a:r>
                <a:rPr lang="zh-CN" altLang="en-US" sz="1400" b="1" dirty="0">
                  <a:solidFill>
                    <a:schemeClr val="accent3"/>
                  </a:solidFill>
                </a:rPr>
                <a:t>添加</a:t>
              </a:r>
              <a:endParaRPr lang="zh-CN" altLang="en-US" sz="1400" b="1" dirty="0">
                <a:solidFill>
                  <a:schemeClr val="accent3"/>
                </a:solidFill>
              </a:endParaRPr>
            </a:p>
          </p:txBody>
        </p:sp>
        <p:sp>
          <p:nvSpPr>
            <p:cNvPr id="135" name="矩形 134"/>
            <p:cNvSpPr/>
            <p:nvPr/>
          </p:nvSpPr>
          <p:spPr>
            <a:xfrm>
              <a:off x="1477358" y="2448721"/>
              <a:ext cx="543739" cy="523220"/>
            </a:xfrm>
            <a:prstGeom prst="rect">
              <a:avLst/>
            </a:prstGeom>
          </p:spPr>
          <p:txBody>
            <a:bodyPr wrap="none">
              <a:spAutoFit/>
            </a:bodyPr>
            <a:lstStyle/>
            <a:p>
              <a:pPr algn="ctr"/>
              <a:r>
                <a:rPr lang="zh-CN" altLang="en-US" sz="1400" b="1" dirty="0">
                  <a:solidFill>
                    <a:schemeClr val="accent6"/>
                  </a:solidFill>
                </a:rPr>
                <a:t>文字</a:t>
              </a:r>
              <a:endParaRPr lang="en-US" altLang="zh-CN" sz="1400" b="1" dirty="0">
                <a:solidFill>
                  <a:schemeClr val="accent6"/>
                </a:solidFill>
              </a:endParaRPr>
            </a:p>
            <a:p>
              <a:pPr algn="ctr"/>
              <a:r>
                <a:rPr lang="zh-CN" altLang="en-US" sz="1400" b="1" dirty="0">
                  <a:solidFill>
                    <a:schemeClr val="accent6"/>
                  </a:solidFill>
                </a:rPr>
                <a:t>添加</a:t>
              </a:r>
              <a:endParaRPr lang="zh-CN" altLang="en-US" sz="1400" b="1" dirty="0">
                <a:solidFill>
                  <a:schemeClr val="accent6"/>
                </a:solidFill>
              </a:endParaRPr>
            </a:p>
          </p:txBody>
        </p:sp>
        <p:sp>
          <p:nvSpPr>
            <p:cNvPr id="136" name="矩形 135"/>
            <p:cNvSpPr/>
            <p:nvPr/>
          </p:nvSpPr>
          <p:spPr>
            <a:xfrm>
              <a:off x="1477358" y="4162115"/>
              <a:ext cx="543739" cy="523220"/>
            </a:xfrm>
            <a:prstGeom prst="rect">
              <a:avLst/>
            </a:prstGeom>
          </p:spPr>
          <p:txBody>
            <a:bodyPr wrap="none">
              <a:spAutoFit/>
            </a:bodyPr>
            <a:lstStyle/>
            <a:p>
              <a:pPr algn="ctr"/>
              <a:r>
                <a:rPr lang="zh-CN" altLang="en-US" sz="1400" b="1" dirty="0">
                  <a:solidFill>
                    <a:schemeClr val="accent5"/>
                  </a:solidFill>
                </a:rPr>
                <a:t>文字</a:t>
              </a:r>
              <a:endParaRPr lang="en-US" altLang="zh-CN" sz="1400" b="1" dirty="0">
                <a:solidFill>
                  <a:schemeClr val="accent5"/>
                </a:solidFill>
              </a:endParaRPr>
            </a:p>
            <a:p>
              <a:pPr algn="ctr"/>
              <a:r>
                <a:rPr lang="zh-CN" altLang="en-US" sz="1400" b="1" dirty="0">
                  <a:solidFill>
                    <a:schemeClr val="accent5"/>
                  </a:solidFill>
                </a:rPr>
                <a:t>添加</a:t>
              </a:r>
              <a:endParaRPr lang="zh-CN" altLang="en-US" sz="1400" b="1" dirty="0">
                <a:solidFill>
                  <a:schemeClr val="accent5"/>
                </a:solidFill>
              </a:endParaRPr>
            </a:p>
          </p:txBody>
        </p:sp>
        <p:sp>
          <p:nvSpPr>
            <p:cNvPr id="137" name="矩形 136"/>
            <p:cNvSpPr/>
            <p:nvPr/>
          </p:nvSpPr>
          <p:spPr>
            <a:xfrm>
              <a:off x="2978313" y="5036378"/>
              <a:ext cx="543739" cy="523220"/>
            </a:xfrm>
            <a:prstGeom prst="rect">
              <a:avLst/>
            </a:prstGeom>
          </p:spPr>
          <p:txBody>
            <a:bodyPr wrap="none">
              <a:spAutoFit/>
            </a:bodyPr>
            <a:lstStyle/>
            <a:p>
              <a:pPr algn="ctr"/>
              <a:r>
                <a:rPr lang="zh-CN" altLang="en-US" sz="1400" b="1" dirty="0">
                  <a:solidFill>
                    <a:schemeClr val="accent4"/>
                  </a:solidFill>
                </a:rPr>
                <a:t>文字</a:t>
              </a:r>
              <a:endParaRPr lang="en-US" altLang="zh-CN" sz="1400" b="1" dirty="0">
                <a:solidFill>
                  <a:schemeClr val="accent4"/>
                </a:solidFill>
              </a:endParaRPr>
            </a:p>
            <a:p>
              <a:pPr algn="ctr"/>
              <a:r>
                <a:rPr lang="zh-CN" altLang="en-US" sz="1400" b="1" dirty="0">
                  <a:solidFill>
                    <a:schemeClr val="accent4"/>
                  </a:solidFill>
                </a:rPr>
                <a:t>添加</a:t>
              </a:r>
              <a:endParaRPr lang="zh-CN" altLang="en-US" sz="1400" b="1" dirty="0">
                <a:solidFill>
                  <a:schemeClr val="accent4"/>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6" presetClass="emph" presetSubtype="0" autoRev="1" fill="hold" nodeType="withEffect">
                                  <p:stCondLst>
                                    <p:cond delay="250"/>
                                  </p:stCondLst>
                                  <p:childTnLst>
                                    <p:animScale>
                                      <p:cBhvr>
                                        <p:cTn id="11" dur="150" fill="hold"/>
                                        <p:tgtEl>
                                          <p:spTgt spid="2"/>
                                        </p:tgtEl>
                                      </p:cBhvr>
                                      <p:by x="115000" y="115000"/>
                                    </p:animScale>
                                  </p:childTnLst>
                                </p:cTn>
                              </p:par>
                            </p:childTnLst>
                          </p:cTn>
                        </p:par>
                        <p:par>
                          <p:cTn id="12" fill="hold">
                            <p:stCondLst>
                              <p:cond delay="500"/>
                            </p:stCondLst>
                            <p:childTnLst>
                              <p:par>
                                <p:cTn id="13" presetID="2" presetClass="entr" presetSubtype="2" decel="100000" fill="hold" nodeType="afterEffect">
                                  <p:stCondLst>
                                    <p:cond delay="0"/>
                                  </p:stCondLst>
                                  <p:childTnLst>
                                    <p:set>
                                      <p:cBhvr>
                                        <p:cTn id="14" dur="1" fill="hold">
                                          <p:stCondLst>
                                            <p:cond delay="0"/>
                                          </p:stCondLst>
                                        </p:cTn>
                                        <p:tgtEl>
                                          <p:spTgt spid="121"/>
                                        </p:tgtEl>
                                        <p:attrNameLst>
                                          <p:attrName>style.visibility</p:attrName>
                                        </p:attrNameLst>
                                      </p:cBhvr>
                                      <p:to>
                                        <p:strVal val="visible"/>
                                      </p:to>
                                    </p:set>
                                    <p:anim calcmode="lin" valueType="num">
                                      <p:cBhvr additive="base">
                                        <p:cTn id="15" dur="500" fill="hold"/>
                                        <p:tgtEl>
                                          <p:spTgt spid="121"/>
                                        </p:tgtEl>
                                        <p:attrNameLst>
                                          <p:attrName>ppt_x</p:attrName>
                                        </p:attrNameLst>
                                      </p:cBhvr>
                                      <p:tavLst>
                                        <p:tav tm="0">
                                          <p:val>
                                            <p:strVal val="1+#ppt_w/2"/>
                                          </p:val>
                                        </p:tav>
                                        <p:tav tm="100000">
                                          <p:val>
                                            <p:strVal val="#ppt_x"/>
                                          </p:val>
                                        </p:tav>
                                      </p:tavLst>
                                    </p:anim>
                                    <p:anim calcmode="lin" valueType="num">
                                      <p:cBhvr additive="base">
                                        <p:cTn id="16" dur="500" fill="hold"/>
                                        <p:tgtEl>
                                          <p:spTgt spid="121"/>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5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500" fill="hold"/>
                                        <p:tgtEl>
                                          <p:spTgt spid="122"/>
                                        </p:tgtEl>
                                        <p:attrNameLst>
                                          <p:attrName>ppt_x</p:attrName>
                                        </p:attrNameLst>
                                      </p:cBhvr>
                                      <p:tavLst>
                                        <p:tav tm="0">
                                          <p:val>
                                            <p:strVal val="1+#ppt_w/2"/>
                                          </p:val>
                                        </p:tav>
                                        <p:tav tm="100000">
                                          <p:val>
                                            <p:strVal val="#ppt_x"/>
                                          </p:val>
                                        </p:tav>
                                      </p:tavLst>
                                    </p:anim>
                                    <p:anim calcmode="lin" valueType="num">
                                      <p:cBhvr additive="base">
                                        <p:cTn id="20" dur="500" fill="hold"/>
                                        <p:tgtEl>
                                          <p:spTgt spid="122"/>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500"/>
                                  </p:stCondLst>
                                  <p:childTnLst>
                                    <p:set>
                                      <p:cBhvr>
                                        <p:cTn id="22" dur="1" fill="hold">
                                          <p:stCondLst>
                                            <p:cond delay="0"/>
                                          </p:stCondLst>
                                        </p:cTn>
                                        <p:tgtEl>
                                          <p:spTgt spid="125"/>
                                        </p:tgtEl>
                                        <p:attrNameLst>
                                          <p:attrName>style.visibility</p:attrName>
                                        </p:attrNameLst>
                                      </p:cBhvr>
                                      <p:to>
                                        <p:strVal val="visible"/>
                                      </p:to>
                                    </p:set>
                                    <p:anim calcmode="lin" valueType="num">
                                      <p:cBhvr additive="base">
                                        <p:cTn id="23" dur="500" fill="hold"/>
                                        <p:tgtEl>
                                          <p:spTgt spid="125"/>
                                        </p:tgtEl>
                                        <p:attrNameLst>
                                          <p:attrName>ppt_x</p:attrName>
                                        </p:attrNameLst>
                                      </p:cBhvr>
                                      <p:tavLst>
                                        <p:tav tm="0">
                                          <p:val>
                                            <p:strVal val="1+#ppt_w/2"/>
                                          </p:val>
                                        </p:tav>
                                        <p:tav tm="100000">
                                          <p:val>
                                            <p:strVal val="#ppt_x"/>
                                          </p:val>
                                        </p:tav>
                                      </p:tavLst>
                                    </p:anim>
                                    <p:anim calcmode="lin" valueType="num">
                                      <p:cBhvr additive="base">
                                        <p:cTn id="24" dur="500" fill="hold"/>
                                        <p:tgtEl>
                                          <p:spTgt spid="12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wipe(left)">
                                      <p:cBhvr>
                                        <p:cTn id="28" dur="500"/>
                                        <p:tgtEl>
                                          <p:spTgt spid="128"/>
                                        </p:tgtEl>
                                      </p:cBhvr>
                                    </p:animEffect>
                                  </p:childTnLst>
                                </p:cTn>
                              </p:par>
                              <p:par>
                                <p:cTn id="29" presetID="22" presetClass="entr" presetSubtype="8" fill="hold" nodeType="withEffect">
                                  <p:stCondLst>
                                    <p:cond delay="0"/>
                                  </p:stCondLst>
                                  <p:childTnLst>
                                    <p:set>
                                      <p:cBhvr>
                                        <p:cTn id="30" dur="1" fill="hold">
                                          <p:stCondLst>
                                            <p:cond delay="0"/>
                                          </p:stCondLst>
                                        </p:cTn>
                                        <p:tgtEl>
                                          <p:spTgt spid="130"/>
                                        </p:tgtEl>
                                        <p:attrNameLst>
                                          <p:attrName>style.visibility</p:attrName>
                                        </p:attrNameLst>
                                      </p:cBhvr>
                                      <p:to>
                                        <p:strVal val="visible"/>
                                      </p:to>
                                    </p:set>
                                    <p:animEffect transition="in" filter="wipe(left)">
                                      <p:cBhvr>
                                        <p:cTn id="31" dur="500"/>
                                        <p:tgtEl>
                                          <p:spTgt spid="130"/>
                                        </p:tgtEl>
                                      </p:cBhvr>
                                    </p:animEffect>
                                  </p:childTnLst>
                                </p:cTn>
                              </p:par>
                              <p:par>
                                <p:cTn id="32" presetID="22" presetClass="entr" presetSubtype="8" fill="hold" nodeType="withEffect">
                                  <p:stCondLst>
                                    <p:cond delay="0"/>
                                  </p:stCondLst>
                                  <p:childTnLst>
                                    <p:set>
                                      <p:cBhvr>
                                        <p:cTn id="33" dur="1" fill="hold">
                                          <p:stCondLst>
                                            <p:cond delay="0"/>
                                          </p:stCondLst>
                                        </p:cTn>
                                        <p:tgtEl>
                                          <p:spTgt spid="131"/>
                                        </p:tgtEl>
                                        <p:attrNameLst>
                                          <p:attrName>style.visibility</p:attrName>
                                        </p:attrNameLst>
                                      </p:cBhvr>
                                      <p:to>
                                        <p:strVal val="visible"/>
                                      </p:to>
                                    </p:set>
                                    <p:animEffect transition="in" filter="wipe(left)">
                                      <p:cBhvr>
                                        <p:cTn id="3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215"/>
            <a:ext cx="3126179" cy="569433"/>
            <a:chOff x="0" y="194743"/>
            <a:chExt cx="3126179" cy="569433"/>
          </a:xfrm>
        </p:grpSpPr>
        <p:sp>
          <p:nvSpPr>
            <p:cNvPr id="4" name="圆角矩形 6"/>
            <p:cNvSpPr/>
            <p:nvPr/>
          </p:nvSpPr>
          <p:spPr>
            <a:xfrm>
              <a:off x="173209" y="194743"/>
              <a:ext cx="2952970" cy="569433"/>
            </a:xfrm>
            <a:prstGeom prst="roundRect">
              <a:avLst>
                <a:gd name="adj" fmla="val 9976"/>
              </a:avLst>
            </a:prstGeom>
            <a:solidFill>
              <a:schemeClr val="tx2"/>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0" y="290669"/>
              <a:ext cx="424561" cy="355906"/>
              <a:chOff x="469900" y="728859"/>
              <a:chExt cx="424561" cy="355906"/>
            </a:xfrm>
          </p:grpSpPr>
          <p:sp>
            <p:nvSpPr>
              <p:cNvPr id="6" name="椭圆 5"/>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6"/>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椭圆 8"/>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圆角矩形 1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圆角矩形 1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圆角矩形 1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圆角矩形 1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sp>
        <p:nvSpPr>
          <p:cNvPr id="15" name="矩形 14"/>
          <p:cNvSpPr/>
          <p:nvPr/>
        </p:nvSpPr>
        <p:spPr>
          <a:xfrm>
            <a:off x="615547" y="364098"/>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rPr>
              <a:t>主要研究内容</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微软雅黑" panose="020B0503020204020204" charset="-122"/>
              <a:cs typeface="+mn-cs"/>
            </a:endParaRPr>
          </a:p>
        </p:txBody>
      </p:sp>
      <p:grpSp>
        <p:nvGrpSpPr>
          <p:cNvPr id="2" name="组合 1"/>
          <p:cNvGrpSpPr/>
          <p:nvPr/>
        </p:nvGrpSpPr>
        <p:grpSpPr>
          <a:xfrm>
            <a:off x="4011716" y="1562588"/>
            <a:ext cx="4154090" cy="4136862"/>
            <a:chOff x="4342985" y="1828686"/>
            <a:chExt cx="3491551" cy="3477073"/>
          </a:xfrm>
        </p:grpSpPr>
        <p:sp>
          <p:nvSpPr>
            <p:cNvPr id="64" name="任意多边形 32"/>
            <p:cNvSpPr/>
            <p:nvPr/>
          </p:nvSpPr>
          <p:spPr>
            <a:xfrm>
              <a:off x="4357463" y="1828686"/>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solidFill>
              <a:schemeClr val="bg1">
                <a:lumMod val="85000"/>
              </a:schemeClr>
            </a:solidFill>
            <a:ln>
              <a:noFill/>
            </a:ln>
            <a:effectLst>
              <a:innerShdw blurRad="762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6" name="椭圆 75"/>
            <p:cNvSpPr/>
            <p:nvPr/>
          </p:nvSpPr>
          <p:spPr>
            <a:xfrm>
              <a:off x="4342985" y="1828686"/>
              <a:ext cx="3477073" cy="3477073"/>
            </a:xfrm>
            <a:prstGeom prst="ellipse">
              <a:avLst/>
            </a:prstGeom>
            <a:noFill/>
            <a:ln w="317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7" name="椭圆 76"/>
            <p:cNvSpPr/>
            <p:nvPr/>
          </p:nvSpPr>
          <p:spPr>
            <a:xfrm>
              <a:off x="4570011" y="2049958"/>
              <a:ext cx="3036294" cy="3036294"/>
            </a:xfrm>
            <a:prstGeom prst="ellipse">
              <a:avLst/>
            </a:prstGeom>
            <a:noFill/>
            <a:ln w="31750">
              <a:gradFill flip="none" rotWithShape="1">
                <a:gsLst>
                  <a:gs pos="0">
                    <a:schemeClr val="bg1"/>
                  </a:gs>
                  <a:gs pos="100000">
                    <a:schemeClr val="bg1">
                      <a:lumMod val="5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pic>
        <p:nvPicPr>
          <p:cNvPr id="17" name="图片占位符 16"/>
          <p:cNvPicPr>
            <a:picLocks noGrp="1" noChangeAspect="1"/>
          </p:cNvPicPr>
          <p:nvPr>
            <p:ph type="pic" sz="quarter" idx="10"/>
          </p:nvPr>
        </p:nvPicPr>
        <p:blipFill>
          <a:blip r:embed="rId1" cstate="screen"/>
          <a:srcRect/>
          <a:stretch>
            <a:fillRect/>
          </a:stretch>
        </p:blipFill>
        <p:spPr/>
      </p:pic>
      <p:grpSp>
        <p:nvGrpSpPr>
          <p:cNvPr id="87" name="组合 86"/>
          <p:cNvGrpSpPr/>
          <p:nvPr/>
        </p:nvGrpSpPr>
        <p:grpSpPr>
          <a:xfrm>
            <a:off x="964643" y="1899581"/>
            <a:ext cx="2575999" cy="1517998"/>
            <a:chOff x="5907995" y="1672667"/>
            <a:chExt cx="2575999" cy="1517998"/>
          </a:xfrm>
        </p:grpSpPr>
        <p:sp>
          <p:nvSpPr>
            <p:cNvPr id="91" name="矩形 90"/>
            <p:cNvSpPr/>
            <p:nvPr/>
          </p:nvSpPr>
          <p:spPr>
            <a:xfrm>
              <a:off x="5907995" y="2064203"/>
              <a:ext cx="2575999" cy="1126462"/>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92" name="矩形 91"/>
            <p:cNvSpPr/>
            <p:nvPr/>
          </p:nvSpPr>
          <p:spPr>
            <a:xfrm>
              <a:off x="6242020" y="1672667"/>
              <a:ext cx="2241974" cy="429861"/>
            </a:xfrm>
            <a:prstGeom prst="rect">
              <a:avLst/>
            </a:prstGeom>
          </p:spPr>
          <p:txBody>
            <a:bodyPr wrap="square">
              <a:spAutoFit/>
            </a:bodyPr>
            <a:lstStyle/>
            <a:p>
              <a:pPr algn="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96" name="组合 95"/>
          <p:cNvGrpSpPr/>
          <p:nvPr/>
        </p:nvGrpSpPr>
        <p:grpSpPr>
          <a:xfrm>
            <a:off x="8374843" y="4181452"/>
            <a:ext cx="2575999" cy="1517998"/>
            <a:chOff x="5907995" y="1672667"/>
            <a:chExt cx="2575999" cy="1517998"/>
          </a:xfrm>
        </p:grpSpPr>
        <p:sp>
          <p:nvSpPr>
            <p:cNvPr id="97" name="矩形 96"/>
            <p:cNvSpPr/>
            <p:nvPr/>
          </p:nvSpPr>
          <p:spPr>
            <a:xfrm>
              <a:off x="5907995" y="2064203"/>
              <a:ext cx="257599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01" name="矩形 100"/>
            <p:cNvSpPr/>
            <p:nvPr/>
          </p:nvSpPr>
          <p:spPr>
            <a:xfrm>
              <a:off x="5907995" y="1672667"/>
              <a:ext cx="2241974" cy="429861"/>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14" name="组合 13"/>
          <p:cNvGrpSpPr/>
          <p:nvPr/>
        </p:nvGrpSpPr>
        <p:grpSpPr>
          <a:xfrm>
            <a:off x="4046165" y="1933302"/>
            <a:ext cx="825308" cy="825308"/>
            <a:chOff x="4046165" y="1933302"/>
            <a:chExt cx="825308" cy="825308"/>
          </a:xfrm>
        </p:grpSpPr>
        <p:sp>
          <p:nvSpPr>
            <p:cNvPr id="82" name="椭圆 81"/>
            <p:cNvSpPr/>
            <p:nvPr/>
          </p:nvSpPr>
          <p:spPr>
            <a:xfrm>
              <a:off x="4046165" y="1933302"/>
              <a:ext cx="825308" cy="825308"/>
            </a:xfrm>
            <a:prstGeom prst="ellipse">
              <a:avLst/>
            </a:prstGeom>
            <a:gradFill>
              <a:gsLst>
                <a:gs pos="100000">
                  <a:schemeClr val="accent1">
                    <a:lumMod val="60000"/>
                    <a:lumOff val="40000"/>
                  </a:schemeClr>
                </a:gs>
                <a:gs pos="0">
                  <a:schemeClr val="accent1"/>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29" name="椭圆 17"/>
            <p:cNvSpPr/>
            <p:nvPr/>
          </p:nvSpPr>
          <p:spPr>
            <a:xfrm>
              <a:off x="4273543" y="2166933"/>
              <a:ext cx="361506" cy="358046"/>
            </a:xfrm>
            <a:custGeom>
              <a:avLst/>
              <a:gdLst>
                <a:gd name="connsiteX0" fmla="*/ 57150 w 331788"/>
                <a:gd name="connsiteY0" fmla="*/ 244475 h 328613"/>
                <a:gd name="connsiteX1" fmla="*/ 190500 w 331788"/>
                <a:gd name="connsiteY1" fmla="*/ 244475 h 328613"/>
                <a:gd name="connsiteX2" fmla="*/ 179388 w 331788"/>
                <a:gd name="connsiteY2" fmla="*/ 266700 h 328613"/>
                <a:gd name="connsiteX3" fmla="*/ 44450 w 331788"/>
                <a:gd name="connsiteY3" fmla="*/ 266700 h 328613"/>
                <a:gd name="connsiteX4" fmla="*/ 238052 w 331788"/>
                <a:gd name="connsiteY4" fmla="*/ 236537 h 328613"/>
                <a:gd name="connsiteX5" fmla="*/ 267850 w 331788"/>
                <a:gd name="connsiteY5" fmla="*/ 306387 h 328613"/>
                <a:gd name="connsiteX6" fmla="*/ 308012 w 331788"/>
                <a:gd name="connsiteY6" fmla="*/ 236537 h 328613"/>
                <a:gd name="connsiteX7" fmla="*/ 238052 w 331788"/>
                <a:gd name="connsiteY7" fmla="*/ 236537 h 328613"/>
                <a:gd name="connsiteX8" fmla="*/ 79375 w 331788"/>
                <a:gd name="connsiteY8" fmla="*/ 198437 h 328613"/>
                <a:gd name="connsiteX9" fmla="*/ 211138 w 331788"/>
                <a:gd name="connsiteY9" fmla="*/ 198437 h 328613"/>
                <a:gd name="connsiteX10" fmla="*/ 200026 w 331788"/>
                <a:gd name="connsiteY10" fmla="*/ 220662 h 328613"/>
                <a:gd name="connsiteX11" fmla="*/ 66675 w 331788"/>
                <a:gd name="connsiteY11" fmla="*/ 220662 h 328613"/>
                <a:gd name="connsiteX12" fmla="*/ 98425 w 331788"/>
                <a:gd name="connsiteY12" fmla="*/ 152400 h 328613"/>
                <a:gd name="connsiteX13" fmla="*/ 230187 w 331788"/>
                <a:gd name="connsiteY13" fmla="*/ 152400 h 328613"/>
                <a:gd name="connsiteX14" fmla="*/ 220662 w 331788"/>
                <a:gd name="connsiteY14" fmla="*/ 174625 h 328613"/>
                <a:gd name="connsiteX15" fmla="*/ 87312 w 331788"/>
                <a:gd name="connsiteY15" fmla="*/ 174625 h 328613"/>
                <a:gd name="connsiteX16" fmla="*/ 267855 w 331788"/>
                <a:gd name="connsiteY16" fmla="*/ 20637 h 328613"/>
                <a:gd name="connsiteX17" fmla="*/ 230188 w 331788"/>
                <a:gd name="connsiteY17" fmla="*/ 108828 h 328613"/>
                <a:gd name="connsiteX18" fmla="*/ 234084 w 331788"/>
                <a:gd name="connsiteY18" fmla="*/ 116610 h 328613"/>
                <a:gd name="connsiteX19" fmla="*/ 224992 w 331788"/>
                <a:gd name="connsiteY19" fmla="*/ 125688 h 328613"/>
                <a:gd name="connsiteX20" fmla="*/ 78221 w 331788"/>
                <a:gd name="connsiteY20" fmla="*/ 125688 h 328613"/>
                <a:gd name="connsiteX21" fmla="*/ 28864 w 331788"/>
                <a:gd name="connsiteY21" fmla="*/ 224255 h 328613"/>
                <a:gd name="connsiteX22" fmla="*/ 15875 w 331788"/>
                <a:gd name="connsiteY22" fmla="*/ 263164 h 328613"/>
                <a:gd name="connsiteX23" fmla="*/ 60036 w 331788"/>
                <a:gd name="connsiteY23" fmla="*/ 311150 h 328613"/>
                <a:gd name="connsiteX24" fmla="*/ 232786 w 331788"/>
                <a:gd name="connsiteY24" fmla="*/ 311150 h 328613"/>
                <a:gd name="connsiteX25" fmla="*/ 205509 w 331788"/>
                <a:gd name="connsiteY25" fmla="*/ 263164 h 328613"/>
                <a:gd name="connsiteX26" fmla="*/ 232786 w 331788"/>
                <a:gd name="connsiteY26" fmla="*/ 213880 h 328613"/>
                <a:gd name="connsiteX27" fmla="*/ 314614 w 331788"/>
                <a:gd name="connsiteY27" fmla="*/ 69920 h 328613"/>
                <a:gd name="connsiteX28" fmla="*/ 267855 w 331788"/>
                <a:gd name="connsiteY28" fmla="*/ 20637 h 328613"/>
                <a:gd name="connsiteX29" fmla="*/ 64098 w 331788"/>
                <a:gd name="connsiteY29" fmla="*/ 17462 h 328613"/>
                <a:gd name="connsiteX30" fmla="*/ 17178 w 331788"/>
                <a:gd name="connsiteY30" fmla="*/ 65291 h 328613"/>
                <a:gd name="connsiteX31" fmla="*/ 31515 w 331788"/>
                <a:gd name="connsiteY31" fmla="*/ 107950 h 328613"/>
                <a:gd name="connsiteX32" fmla="*/ 211373 w 331788"/>
                <a:gd name="connsiteY32" fmla="*/ 107950 h 328613"/>
                <a:gd name="connsiteX33" fmla="*/ 202250 w 331788"/>
                <a:gd name="connsiteY33" fmla="*/ 65291 h 328613"/>
                <a:gd name="connsiteX34" fmla="*/ 227013 w 331788"/>
                <a:gd name="connsiteY34" fmla="*/ 17462 h 328613"/>
                <a:gd name="connsiteX35" fmla="*/ 64098 w 331788"/>
                <a:gd name="connsiteY35" fmla="*/ 17462 h 328613"/>
                <a:gd name="connsiteX36" fmla="*/ 66098 w 331788"/>
                <a:gd name="connsiteY36" fmla="*/ 0 h 328613"/>
                <a:gd name="connsiteX37" fmla="*/ 263098 w 331788"/>
                <a:gd name="connsiteY37" fmla="*/ 0 h 328613"/>
                <a:gd name="connsiteX38" fmla="*/ 331788 w 331788"/>
                <a:gd name="connsiteY38" fmla="*/ 69862 h 328613"/>
                <a:gd name="connsiteX39" fmla="*/ 255321 w 331788"/>
                <a:gd name="connsiteY39" fmla="*/ 217350 h 328613"/>
                <a:gd name="connsiteX40" fmla="*/ 304571 w 331788"/>
                <a:gd name="connsiteY40" fmla="*/ 217350 h 328613"/>
                <a:gd name="connsiteX41" fmla="*/ 322716 w 331788"/>
                <a:gd name="connsiteY41" fmla="*/ 228994 h 328613"/>
                <a:gd name="connsiteX42" fmla="*/ 331788 w 331788"/>
                <a:gd name="connsiteY42" fmla="*/ 262632 h 328613"/>
                <a:gd name="connsiteX43" fmla="*/ 256617 w 331788"/>
                <a:gd name="connsiteY43" fmla="*/ 327319 h 328613"/>
                <a:gd name="connsiteX44" fmla="*/ 57026 w 331788"/>
                <a:gd name="connsiteY44" fmla="*/ 328613 h 328613"/>
                <a:gd name="connsiteX45" fmla="*/ 0 w 331788"/>
                <a:gd name="connsiteY45" fmla="*/ 262632 h 328613"/>
                <a:gd name="connsiteX46" fmla="*/ 19441 w 331788"/>
                <a:gd name="connsiteY46" fmla="*/ 209588 h 328613"/>
                <a:gd name="connsiteX47" fmla="*/ 60914 w 331788"/>
                <a:gd name="connsiteY47" fmla="*/ 125494 h 328613"/>
                <a:gd name="connsiteX48" fmla="*/ 33697 w 331788"/>
                <a:gd name="connsiteY48" fmla="*/ 125494 h 328613"/>
                <a:gd name="connsiteX49" fmla="*/ 19441 w 331788"/>
                <a:gd name="connsiteY49" fmla="*/ 119025 h 328613"/>
                <a:gd name="connsiteX50" fmla="*/ 0 w 331788"/>
                <a:gd name="connsiteY50" fmla="*/ 69862 h 328613"/>
                <a:gd name="connsiteX51" fmla="*/ 66098 w 331788"/>
                <a:gd name="connsiteY51"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1788" h="328613">
                  <a:moveTo>
                    <a:pt x="57150" y="244475"/>
                  </a:moveTo>
                  <a:lnTo>
                    <a:pt x="190500" y="244475"/>
                  </a:lnTo>
                  <a:lnTo>
                    <a:pt x="179388" y="266700"/>
                  </a:lnTo>
                  <a:lnTo>
                    <a:pt x="44450" y="266700"/>
                  </a:lnTo>
                  <a:close/>
                  <a:moveTo>
                    <a:pt x="238052" y="236537"/>
                  </a:moveTo>
                  <a:cubicBezTo>
                    <a:pt x="209550" y="263701"/>
                    <a:pt x="238052" y="306387"/>
                    <a:pt x="267850" y="306387"/>
                  </a:cubicBezTo>
                  <a:cubicBezTo>
                    <a:pt x="314490" y="306387"/>
                    <a:pt x="322263" y="253353"/>
                    <a:pt x="308012" y="236537"/>
                  </a:cubicBezTo>
                  <a:cubicBezTo>
                    <a:pt x="308012" y="236537"/>
                    <a:pt x="308012" y="236537"/>
                    <a:pt x="238052" y="236537"/>
                  </a:cubicBezTo>
                  <a:close/>
                  <a:moveTo>
                    <a:pt x="79375" y="198437"/>
                  </a:moveTo>
                  <a:lnTo>
                    <a:pt x="211138" y="198437"/>
                  </a:lnTo>
                  <a:lnTo>
                    <a:pt x="200026" y="220662"/>
                  </a:lnTo>
                  <a:lnTo>
                    <a:pt x="66675" y="220662"/>
                  </a:lnTo>
                  <a:close/>
                  <a:moveTo>
                    <a:pt x="98425" y="152400"/>
                  </a:moveTo>
                  <a:lnTo>
                    <a:pt x="230187" y="152400"/>
                  </a:lnTo>
                  <a:lnTo>
                    <a:pt x="220662" y="174625"/>
                  </a:lnTo>
                  <a:lnTo>
                    <a:pt x="87312" y="174625"/>
                  </a:lnTo>
                  <a:close/>
                  <a:moveTo>
                    <a:pt x="267855" y="20637"/>
                  </a:moveTo>
                  <a:cubicBezTo>
                    <a:pt x="208107" y="20637"/>
                    <a:pt x="215900" y="84187"/>
                    <a:pt x="230188" y="108828"/>
                  </a:cubicBezTo>
                  <a:cubicBezTo>
                    <a:pt x="231487" y="111422"/>
                    <a:pt x="232786" y="114016"/>
                    <a:pt x="234084" y="116610"/>
                  </a:cubicBezTo>
                  <a:cubicBezTo>
                    <a:pt x="235383" y="117907"/>
                    <a:pt x="236682" y="125688"/>
                    <a:pt x="224992" y="125688"/>
                  </a:cubicBezTo>
                  <a:cubicBezTo>
                    <a:pt x="224992" y="125688"/>
                    <a:pt x="224992" y="125688"/>
                    <a:pt x="78221" y="125688"/>
                  </a:cubicBezTo>
                  <a:cubicBezTo>
                    <a:pt x="74324" y="165893"/>
                    <a:pt x="44450" y="202207"/>
                    <a:pt x="28864" y="224255"/>
                  </a:cubicBezTo>
                  <a:cubicBezTo>
                    <a:pt x="21070" y="237225"/>
                    <a:pt x="15875" y="248897"/>
                    <a:pt x="15875" y="263164"/>
                  </a:cubicBezTo>
                  <a:cubicBezTo>
                    <a:pt x="15875" y="287805"/>
                    <a:pt x="35358" y="309853"/>
                    <a:pt x="60036" y="311150"/>
                  </a:cubicBezTo>
                  <a:lnTo>
                    <a:pt x="232786" y="311150"/>
                  </a:lnTo>
                  <a:cubicBezTo>
                    <a:pt x="217199" y="300775"/>
                    <a:pt x="205509" y="282618"/>
                    <a:pt x="205509" y="263164"/>
                  </a:cubicBezTo>
                  <a:cubicBezTo>
                    <a:pt x="205509" y="242412"/>
                    <a:pt x="217199" y="226849"/>
                    <a:pt x="232786" y="213880"/>
                  </a:cubicBezTo>
                  <a:cubicBezTo>
                    <a:pt x="232786" y="213880"/>
                    <a:pt x="312016" y="143846"/>
                    <a:pt x="314614" y="69920"/>
                  </a:cubicBezTo>
                  <a:cubicBezTo>
                    <a:pt x="315913" y="42685"/>
                    <a:pt x="295131" y="20637"/>
                    <a:pt x="267855" y="20637"/>
                  </a:cubicBezTo>
                  <a:close/>
                  <a:moveTo>
                    <a:pt x="64098" y="17462"/>
                  </a:moveTo>
                  <a:cubicBezTo>
                    <a:pt x="39335" y="17462"/>
                    <a:pt x="17178" y="39438"/>
                    <a:pt x="17178" y="65291"/>
                  </a:cubicBezTo>
                  <a:cubicBezTo>
                    <a:pt x="15875" y="93730"/>
                    <a:pt x="31515" y="107950"/>
                    <a:pt x="31515" y="107950"/>
                  </a:cubicBezTo>
                  <a:lnTo>
                    <a:pt x="211373" y="107950"/>
                  </a:lnTo>
                  <a:cubicBezTo>
                    <a:pt x="204857" y="95023"/>
                    <a:pt x="202250" y="78218"/>
                    <a:pt x="202250" y="65291"/>
                  </a:cubicBezTo>
                  <a:cubicBezTo>
                    <a:pt x="202250" y="45901"/>
                    <a:pt x="212677" y="27803"/>
                    <a:pt x="227013" y="17462"/>
                  </a:cubicBezTo>
                  <a:cubicBezTo>
                    <a:pt x="227013" y="17462"/>
                    <a:pt x="227013" y="17462"/>
                    <a:pt x="64098" y="17462"/>
                  </a:cubicBezTo>
                  <a:close/>
                  <a:moveTo>
                    <a:pt x="66098" y="0"/>
                  </a:moveTo>
                  <a:cubicBezTo>
                    <a:pt x="66098" y="0"/>
                    <a:pt x="66098" y="0"/>
                    <a:pt x="263098" y="0"/>
                  </a:cubicBezTo>
                  <a:cubicBezTo>
                    <a:pt x="300683" y="0"/>
                    <a:pt x="331788" y="31050"/>
                    <a:pt x="331788" y="69862"/>
                  </a:cubicBezTo>
                  <a:cubicBezTo>
                    <a:pt x="331788" y="137138"/>
                    <a:pt x="278650" y="194063"/>
                    <a:pt x="255321" y="217350"/>
                  </a:cubicBezTo>
                  <a:cubicBezTo>
                    <a:pt x="255321" y="217350"/>
                    <a:pt x="255321" y="217350"/>
                    <a:pt x="304571" y="217350"/>
                  </a:cubicBezTo>
                  <a:cubicBezTo>
                    <a:pt x="312347" y="217350"/>
                    <a:pt x="318828" y="222525"/>
                    <a:pt x="322716" y="228994"/>
                  </a:cubicBezTo>
                  <a:cubicBezTo>
                    <a:pt x="329196" y="239344"/>
                    <a:pt x="331788" y="250988"/>
                    <a:pt x="331788" y="262632"/>
                  </a:cubicBezTo>
                  <a:cubicBezTo>
                    <a:pt x="331788" y="300151"/>
                    <a:pt x="295499" y="327319"/>
                    <a:pt x="256617" y="327319"/>
                  </a:cubicBezTo>
                  <a:cubicBezTo>
                    <a:pt x="250137" y="327319"/>
                    <a:pt x="58322" y="328613"/>
                    <a:pt x="57026" y="328613"/>
                  </a:cubicBezTo>
                  <a:cubicBezTo>
                    <a:pt x="22033" y="324732"/>
                    <a:pt x="0" y="297563"/>
                    <a:pt x="0" y="262632"/>
                  </a:cubicBezTo>
                  <a:cubicBezTo>
                    <a:pt x="0" y="232875"/>
                    <a:pt x="19441" y="209588"/>
                    <a:pt x="19441" y="209588"/>
                  </a:cubicBezTo>
                  <a:cubicBezTo>
                    <a:pt x="64802" y="147488"/>
                    <a:pt x="60914" y="125494"/>
                    <a:pt x="60914" y="125494"/>
                  </a:cubicBezTo>
                  <a:cubicBezTo>
                    <a:pt x="60914" y="125494"/>
                    <a:pt x="60914" y="125494"/>
                    <a:pt x="33697" y="125494"/>
                  </a:cubicBezTo>
                  <a:cubicBezTo>
                    <a:pt x="28513" y="125494"/>
                    <a:pt x="23329" y="122906"/>
                    <a:pt x="19441" y="119025"/>
                  </a:cubicBezTo>
                  <a:cubicBezTo>
                    <a:pt x="6480" y="106088"/>
                    <a:pt x="0" y="87975"/>
                    <a:pt x="0" y="69862"/>
                  </a:cubicBezTo>
                  <a:cubicBezTo>
                    <a:pt x="0" y="34931"/>
                    <a:pt x="28513" y="0"/>
                    <a:pt x="6609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p:cNvGrpSpPr/>
          <p:nvPr/>
        </p:nvGrpSpPr>
        <p:grpSpPr>
          <a:xfrm>
            <a:off x="7094462" y="4592068"/>
            <a:ext cx="825308" cy="825308"/>
            <a:chOff x="7094462" y="4592068"/>
            <a:chExt cx="825308" cy="825308"/>
          </a:xfrm>
        </p:grpSpPr>
        <p:sp>
          <p:nvSpPr>
            <p:cNvPr id="86" name="椭圆 85"/>
            <p:cNvSpPr/>
            <p:nvPr/>
          </p:nvSpPr>
          <p:spPr>
            <a:xfrm>
              <a:off x="7094462" y="4592068"/>
              <a:ext cx="825308" cy="825308"/>
            </a:xfrm>
            <a:prstGeom prst="ellipse">
              <a:avLst/>
            </a:prstGeom>
            <a:gradFill>
              <a:gsLst>
                <a:gs pos="100000">
                  <a:schemeClr val="accent5">
                    <a:lumMod val="60000"/>
                    <a:lumOff val="40000"/>
                  </a:schemeClr>
                </a:gs>
                <a:gs pos="0">
                  <a:schemeClr val="accent5"/>
                </a:gs>
              </a:gsLst>
              <a:lin ang="2700000" scaled="1"/>
            </a:gradFill>
            <a:ln w="28575">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30" name="椭圆 101"/>
            <p:cNvSpPr/>
            <p:nvPr/>
          </p:nvSpPr>
          <p:spPr>
            <a:xfrm>
              <a:off x="7363552" y="4823969"/>
              <a:ext cx="287128" cy="361506"/>
            </a:xfrm>
            <a:custGeom>
              <a:avLst/>
              <a:gdLst>
                <a:gd name="connsiteX0" fmla="*/ 182562 w 263525"/>
                <a:gd name="connsiteY0" fmla="*/ 263525 h 331788"/>
                <a:gd name="connsiteX1" fmla="*/ 190229 w 263525"/>
                <a:gd name="connsiteY1" fmla="*/ 270089 h 331788"/>
                <a:gd name="connsiteX2" fmla="*/ 194062 w 263525"/>
                <a:gd name="connsiteY2" fmla="*/ 271402 h 331788"/>
                <a:gd name="connsiteX3" fmla="*/ 205562 w 263525"/>
                <a:gd name="connsiteY3" fmla="*/ 267463 h 331788"/>
                <a:gd name="connsiteX4" fmla="*/ 209395 w 263525"/>
                <a:gd name="connsiteY4" fmla="*/ 264838 h 331788"/>
                <a:gd name="connsiteX5" fmla="*/ 211950 w 263525"/>
                <a:gd name="connsiteY5" fmla="*/ 267463 h 331788"/>
                <a:gd name="connsiteX6" fmla="*/ 223450 w 263525"/>
                <a:gd name="connsiteY6" fmla="*/ 271402 h 331788"/>
                <a:gd name="connsiteX7" fmla="*/ 227283 w 263525"/>
                <a:gd name="connsiteY7" fmla="*/ 270089 h 331788"/>
                <a:gd name="connsiteX8" fmla="*/ 234950 w 263525"/>
                <a:gd name="connsiteY8" fmla="*/ 263525 h 331788"/>
                <a:gd name="connsiteX9" fmla="*/ 234950 w 263525"/>
                <a:gd name="connsiteY9" fmla="*/ 329163 h 331788"/>
                <a:gd name="connsiteX10" fmla="*/ 233672 w 263525"/>
                <a:gd name="connsiteY10" fmla="*/ 331788 h 331788"/>
                <a:gd name="connsiteX11" fmla="*/ 232395 w 263525"/>
                <a:gd name="connsiteY11" fmla="*/ 331788 h 331788"/>
                <a:gd name="connsiteX12" fmla="*/ 229839 w 263525"/>
                <a:gd name="connsiteY12" fmla="*/ 330475 h 331788"/>
                <a:gd name="connsiteX13" fmla="*/ 209395 w 263525"/>
                <a:gd name="connsiteY13" fmla="*/ 310784 h 331788"/>
                <a:gd name="connsiteX14" fmla="*/ 187673 w 263525"/>
                <a:gd name="connsiteY14" fmla="*/ 330475 h 331788"/>
                <a:gd name="connsiteX15" fmla="*/ 183840 w 263525"/>
                <a:gd name="connsiteY15" fmla="*/ 331788 h 331788"/>
                <a:gd name="connsiteX16" fmla="*/ 182562 w 263525"/>
                <a:gd name="connsiteY16" fmla="*/ 329163 h 331788"/>
                <a:gd name="connsiteX17" fmla="*/ 182562 w 263525"/>
                <a:gd name="connsiteY17" fmla="*/ 263525 h 331788"/>
                <a:gd name="connsiteX18" fmla="*/ 208756 w 263525"/>
                <a:gd name="connsiteY18" fmla="*/ 193675 h 331788"/>
                <a:gd name="connsiteX19" fmla="*/ 188912 w 263525"/>
                <a:gd name="connsiteY19" fmla="*/ 213519 h 331788"/>
                <a:gd name="connsiteX20" fmla="*/ 208756 w 263525"/>
                <a:gd name="connsiteY20" fmla="*/ 233363 h 331788"/>
                <a:gd name="connsiteX21" fmla="*/ 228600 w 263525"/>
                <a:gd name="connsiteY21" fmla="*/ 213519 h 331788"/>
                <a:gd name="connsiteX22" fmla="*/ 208756 w 263525"/>
                <a:gd name="connsiteY22" fmla="*/ 193675 h 331788"/>
                <a:gd name="connsiteX23" fmla="*/ 193936 w 263525"/>
                <a:gd name="connsiteY23" fmla="*/ 158750 h 331788"/>
                <a:gd name="connsiteX24" fmla="*/ 202957 w 263525"/>
                <a:gd name="connsiteY24" fmla="*/ 162641 h 331788"/>
                <a:gd name="connsiteX25" fmla="*/ 209400 w 263525"/>
                <a:gd name="connsiteY25" fmla="*/ 165235 h 331788"/>
                <a:gd name="connsiteX26" fmla="*/ 214555 w 263525"/>
                <a:gd name="connsiteY26" fmla="*/ 162641 h 331788"/>
                <a:gd name="connsiteX27" fmla="*/ 223576 w 263525"/>
                <a:gd name="connsiteY27" fmla="*/ 158750 h 331788"/>
                <a:gd name="connsiteX28" fmla="*/ 226153 w 263525"/>
                <a:gd name="connsiteY28" fmla="*/ 160047 h 331788"/>
                <a:gd name="connsiteX29" fmla="*/ 232597 w 263525"/>
                <a:gd name="connsiteY29" fmla="*/ 169127 h 331788"/>
                <a:gd name="connsiteX30" fmla="*/ 236463 w 263525"/>
                <a:gd name="connsiteY30" fmla="*/ 174315 h 331788"/>
                <a:gd name="connsiteX31" fmla="*/ 242906 w 263525"/>
                <a:gd name="connsiteY31" fmla="*/ 175612 h 331788"/>
                <a:gd name="connsiteX32" fmla="*/ 253216 w 263525"/>
                <a:gd name="connsiteY32" fmla="*/ 179504 h 331788"/>
                <a:gd name="connsiteX33" fmla="*/ 254504 w 263525"/>
                <a:gd name="connsiteY33" fmla="*/ 191177 h 331788"/>
                <a:gd name="connsiteX34" fmla="*/ 253216 w 263525"/>
                <a:gd name="connsiteY34" fmla="*/ 197663 h 331788"/>
                <a:gd name="connsiteX35" fmla="*/ 257082 w 263525"/>
                <a:gd name="connsiteY35" fmla="*/ 202851 h 331788"/>
                <a:gd name="connsiteX36" fmla="*/ 263525 w 263525"/>
                <a:gd name="connsiteY36" fmla="*/ 211931 h 331788"/>
                <a:gd name="connsiteX37" fmla="*/ 257082 w 263525"/>
                <a:gd name="connsiteY37" fmla="*/ 222308 h 331788"/>
                <a:gd name="connsiteX38" fmla="*/ 253216 w 263525"/>
                <a:gd name="connsiteY38" fmla="*/ 227497 h 331788"/>
                <a:gd name="connsiteX39" fmla="*/ 254504 w 263525"/>
                <a:gd name="connsiteY39" fmla="*/ 233982 h 331788"/>
                <a:gd name="connsiteX40" fmla="*/ 253216 w 263525"/>
                <a:gd name="connsiteY40" fmla="*/ 245656 h 331788"/>
                <a:gd name="connsiteX41" fmla="*/ 242906 w 263525"/>
                <a:gd name="connsiteY41" fmla="*/ 249547 h 331788"/>
                <a:gd name="connsiteX42" fmla="*/ 236463 w 263525"/>
                <a:gd name="connsiteY42" fmla="*/ 250845 h 331788"/>
                <a:gd name="connsiteX43" fmla="*/ 232597 w 263525"/>
                <a:gd name="connsiteY43" fmla="*/ 256033 h 331788"/>
                <a:gd name="connsiteX44" fmla="*/ 226153 w 263525"/>
                <a:gd name="connsiteY44" fmla="*/ 265113 h 331788"/>
                <a:gd name="connsiteX45" fmla="*/ 223576 w 263525"/>
                <a:gd name="connsiteY45" fmla="*/ 265113 h 331788"/>
                <a:gd name="connsiteX46" fmla="*/ 214555 w 263525"/>
                <a:gd name="connsiteY46" fmla="*/ 262519 h 331788"/>
                <a:gd name="connsiteX47" fmla="*/ 209400 w 263525"/>
                <a:gd name="connsiteY47" fmla="*/ 259924 h 331788"/>
                <a:gd name="connsiteX48" fmla="*/ 202957 w 263525"/>
                <a:gd name="connsiteY48" fmla="*/ 262519 h 331788"/>
                <a:gd name="connsiteX49" fmla="*/ 193936 w 263525"/>
                <a:gd name="connsiteY49" fmla="*/ 265113 h 331788"/>
                <a:gd name="connsiteX50" fmla="*/ 191359 w 263525"/>
                <a:gd name="connsiteY50" fmla="*/ 265113 h 331788"/>
                <a:gd name="connsiteX51" fmla="*/ 184915 w 263525"/>
                <a:gd name="connsiteY51" fmla="*/ 256033 h 331788"/>
                <a:gd name="connsiteX52" fmla="*/ 181049 w 263525"/>
                <a:gd name="connsiteY52" fmla="*/ 250845 h 331788"/>
                <a:gd name="connsiteX53" fmla="*/ 174606 w 263525"/>
                <a:gd name="connsiteY53" fmla="*/ 249547 h 331788"/>
                <a:gd name="connsiteX54" fmla="*/ 164296 w 263525"/>
                <a:gd name="connsiteY54" fmla="*/ 245656 h 331788"/>
                <a:gd name="connsiteX55" fmla="*/ 163008 w 263525"/>
                <a:gd name="connsiteY55" fmla="*/ 233982 h 331788"/>
                <a:gd name="connsiteX56" fmla="*/ 164296 w 263525"/>
                <a:gd name="connsiteY56" fmla="*/ 227497 h 331788"/>
                <a:gd name="connsiteX57" fmla="*/ 160430 w 263525"/>
                <a:gd name="connsiteY57" fmla="*/ 222308 h 331788"/>
                <a:gd name="connsiteX58" fmla="*/ 153987 w 263525"/>
                <a:gd name="connsiteY58" fmla="*/ 211931 h 331788"/>
                <a:gd name="connsiteX59" fmla="*/ 160430 w 263525"/>
                <a:gd name="connsiteY59" fmla="*/ 202851 h 331788"/>
                <a:gd name="connsiteX60" fmla="*/ 164296 w 263525"/>
                <a:gd name="connsiteY60" fmla="*/ 197663 h 331788"/>
                <a:gd name="connsiteX61" fmla="*/ 163008 w 263525"/>
                <a:gd name="connsiteY61" fmla="*/ 191177 h 331788"/>
                <a:gd name="connsiteX62" fmla="*/ 164296 w 263525"/>
                <a:gd name="connsiteY62" fmla="*/ 179504 h 331788"/>
                <a:gd name="connsiteX63" fmla="*/ 174606 w 263525"/>
                <a:gd name="connsiteY63" fmla="*/ 175612 h 331788"/>
                <a:gd name="connsiteX64" fmla="*/ 181049 w 263525"/>
                <a:gd name="connsiteY64" fmla="*/ 174315 h 331788"/>
                <a:gd name="connsiteX65" fmla="*/ 184915 w 263525"/>
                <a:gd name="connsiteY65" fmla="*/ 169127 h 331788"/>
                <a:gd name="connsiteX66" fmla="*/ 191359 w 263525"/>
                <a:gd name="connsiteY66" fmla="*/ 160047 h 331788"/>
                <a:gd name="connsiteX67" fmla="*/ 193936 w 263525"/>
                <a:gd name="connsiteY67" fmla="*/ 158750 h 331788"/>
                <a:gd name="connsiteX68" fmla="*/ 53830 w 263525"/>
                <a:gd name="connsiteY68" fmla="*/ 101600 h 331788"/>
                <a:gd name="connsiteX69" fmla="*/ 166832 w 263525"/>
                <a:gd name="connsiteY69" fmla="*/ 101600 h 331788"/>
                <a:gd name="connsiteX70" fmla="*/ 174625 w 263525"/>
                <a:gd name="connsiteY70" fmla="*/ 109537 h 331788"/>
                <a:gd name="connsiteX71" fmla="*/ 166832 w 263525"/>
                <a:gd name="connsiteY71" fmla="*/ 117475 h 331788"/>
                <a:gd name="connsiteX72" fmla="*/ 53830 w 263525"/>
                <a:gd name="connsiteY72" fmla="*/ 117475 h 331788"/>
                <a:gd name="connsiteX73" fmla="*/ 46037 w 263525"/>
                <a:gd name="connsiteY73" fmla="*/ 109537 h 331788"/>
                <a:gd name="connsiteX74" fmla="*/ 53830 w 263525"/>
                <a:gd name="connsiteY74" fmla="*/ 101600 h 331788"/>
                <a:gd name="connsiteX75" fmla="*/ 53807 w 263525"/>
                <a:gd name="connsiteY75" fmla="*/ 63500 h 331788"/>
                <a:gd name="connsiteX76" fmla="*/ 136692 w 263525"/>
                <a:gd name="connsiteY76" fmla="*/ 63500 h 331788"/>
                <a:gd name="connsiteX77" fmla="*/ 144462 w 263525"/>
                <a:gd name="connsiteY77" fmla="*/ 71437 h 331788"/>
                <a:gd name="connsiteX78" fmla="*/ 136692 w 263525"/>
                <a:gd name="connsiteY78" fmla="*/ 79375 h 331788"/>
                <a:gd name="connsiteX79" fmla="*/ 53807 w 263525"/>
                <a:gd name="connsiteY79" fmla="*/ 79375 h 331788"/>
                <a:gd name="connsiteX80" fmla="*/ 46037 w 263525"/>
                <a:gd name="connsiteY80" fmla="*/ 71437 h 331788"/>
                <a:gd name="connsiteX81" fmla="*/ 53807 w 263525"/>
                <a:gd name="connsiteY81" fmla="*/ 63500 h 331788"/>
                <a:gd name="connsiteX82" fmla="*/ 23259 w 263525"/>
                <a:gd name="connsiteY82" fmla="*/ 0 h 331788"/>
                <a:gd name="connsiteX83" fmla="*/ 198991 w 263525"/>
                <a:gd name="connsiteY83" fmla="*/ 0 h 331788"/>
                <a:gd name="connsiteX84" fmla="*/ 222250 w 263525"/>
                <a:gd name="connsiteY84" fmla="*/ 23270 h 331788"/>
                <a:gd name="connsiteX85" fmla="*/ 222250 w 263525"/>
                <a:gd name="connsiteY85" fmla="*/ 143498 h 331788"/>
                <a:gd name="connsiteX86" fmla="*/ 220958 w 263525"/>
                <a:gd name="connsiteY86" fmla="*/ 143498 h 331788"/>
                <a:gd name="connsiteX87" fmla="*/ 206744 w 263525"/>
                <a:gd name="connsiteY87" fmla="*/ 148669 h 331788"/>
                <a:gd name="connsiteX88" fmla="*/ 198991 w 263525"/>
                <a:gd name="connsiteY88" fmla="*/ 144791 h 331788"/>
                <a:gd name="connsiteX89" fmla="*/ 198991 w 263525"/>
                <a:gd name="connsiteY89" fmla="*/ 23270 h 331788"/>
                <a:gd name="connsiteX90" fmla="*/ 23259 w 263525"/>
                <a:gd name="connsiteY90" fmla="*/ 23270 h 331788"/>
                <a:gd name="connsiteX91" fmla="*/ 23259 w 263525"/>
                <a:gd name="connsiteY91" fmla="*/ 283118 h 331788"/>
                <a:gd name="connsiteX92" fmla="*/ 164103 w 263525"/>
                <a:gd name="connsiteY92" fmla="*/ 283118 h 331788"/>
                <a:gd name="connsiteX93" fmla="*/ 164103 w 263525"/>
                <a:gd name="connsiteY93" fmla="*/ 306388 h 331788"/>
                <a:gd name="connsiteX94" fmla="*/ 23259 w 263525"/>
                <a:gd name="connsiteY94" fmla="*/ 306388 h 331788"/>
                <a:gd name="connsiteX95" fmla="*/ 0 w 263525"/>
                <a:gd name="connsiteY95" fmla="*/ 283118 h 331788"/>
                <a:gd name="connsiteX96" fmla="*/ 0 w 263525"/>
                <a:gd name="connsiteY96" fmla="*/ 23270 h 331788"/>
                <a:gd name="connsiteX97" fmla="*/ 23259 w 263525"/>
                <a:gd name="connsiteY9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63525" h="331788">
                  <a:moveTo>
                    <a:pt x="182562" y="263525"/>
                  </a:moveTo>
                  <a:cubicBezTo>
                    <a:pt x="183840" y="266151"/>
                    <a:pt x="186395" y="268776"/>
                    <a:pt x="190229" y="270089"/>
                  </a:cubicBezTo>
                  <a:cubicBezTo>
                    <a:pt x="191506" y="271402"/>
                    <a:pt x="192784" y="271402"/>
                    <a:pt x="194062" y="271402"/>
                  </a:cubicBezTo>
                  <a:cubicBezTo>
                    <a:pt x="199173" y="271402"/>
                    <a:pt x="203006" y="268776"/>
                    <a:pt x="205562" y="267463"/>
                  </a:cubicBezTo>
                  <a:cubicBezTo>
                    <a:pt x="206839" y="266151"/>
                    <a:pt x="208117" y="266151"/>
                    <a:pt x="209395" y="264838"/>
                  </a:cubicBezTo>
                  <a:cubicBezTo>
                    <a:pt x="209395" y="266151"/>
                    <a:pt x="210673" y="266151"/>
                    <a:pt x="211950" y="267463"/>
                  </a:cubicBezTo>
                  <a:cubicBezTo>
                    <a:pt x="214506" y="268776"/>
                    <a:pt x="218339" y="271402"/>
                    <a:pt x="223450" y="271402"/>
                  </a:cubicBezTo>
                  <a:cubicBezTo>
                    <a:pt x="224728" y="271402"/>
                    <a:pt x="226006" y="271402"/>
                    <a:pt x="227283" y="270089"/>
                  </a:cubicBezTo>
                  <a:cubicBezTo>
                    <a:pt x="231117" y="268776"/>
                    <a:pt x="233672" y="266151"/>
                    <a:pt x="234950" y="263525"/>
                  </a:cubicBezTo>
                  <a:cubicBezTo>
                    <a:pt x="234950" y="263525"/>
                    <a:pt x="234950" y="263525"/>
                    <a:pt x="234950" y="329163"/>
                  </a:cubicBezTo>
                  <a:cubicBezTo>
                    <a:pt x="234950" y="330475"/>
                    <a:pt x="234950" y="330475"/>
                    <a:pt x="233672" y="331788"/>
                  </a:cubicBezTo>
                  <a:cubicBezTo>
                    <a:pt x="233672" y="331788"/>
                    <a:pt x="232395" y="331788"/>
                    <a:pt x="232395" y="331788"/>
                  </a:cubicBezTo>
                  <a:cubicBezTo>
                    <a:pt x="231117" y="331788"/>
                    <a:pt x="231117" y="331788"/>
                    <a:pt x="229839" y="330475"/>
                  </a:cubicBezTo>
                  <a:cubicBezTo>
                    <a:pt x="229839" y="330475"/>
                    <a:pt x="229839" y="330475"/>
                    <a:pt x="209395" y="310784"/>
                  </a:cubicBezTo>
                  <a:cubicBezTo>
                    <a:pt x="209395" y="310784"/>
                    <a:pt x="209395" y="310784"/>
                    <a:pt x="187673" y="330475"/>
                  </a:cubicBezTo>
                  <a:cubicBezTo>
                    <a:pt x="186395" y="331788"/>
                    <a:pt x="185118" y="331788"/>
                    <a:pt x="183840" y="331788"/>
                  </a:cubicBezTo>
                  <a:cubicBezTo>
                    <a:pt x="182562" y="330475"/>
                    <a:pt x="182562" y="330475"/>
                    <a:pt x="182562" y="329163"/>
                  </a:cubicBezTo>
                  <a:cubicBezTo>
                    <a:pt x="182562" y="329163"/>
                    <a:pt x="182562" y="329163"/>
                    <a:pt x="182562" y="263525"/>
                  </a:cubicBezTo>
                  <a:close/>
                  <a:moveTo>
                    <a:pt x="208756" y="193675"/>
                  </a:moveTo>
                  <a:cubicBezTo>
                    <a:pt x="197796" y="193675"/>
                    <a:pt x="188912" y="202559"/>
                    <a:pt x="188912" y="213519"/>
                  </a:cubicBezTo>
                  <a:cubicBezTo>
                    <a:pt x="188912" y="224479"/>
                    <a:pt x="197796" y="233363"/>
                    <a:pt x="208756" y="233363"/>
                  </a:cubicBezTo>
                  <a:cubicBezTo>
                    <a:pt x="219716" y="233363"/>
                    <a:pt x="228600" y="224479"/>
                    <a:pt x="228600" y="213519"/>
                  </a:cubicBezTo>
                  <a:cubicBezTo>
                    <a:pt x="228600" y="202559"/>
                    <a:pt x="219716" y="193675"/>
                    <a:pt x="208756" y="193675"/>
                  </a:cubicBezTo>
                  <a:close/>
                  <a:moveTo>
                    <a:pt x="193936" y="158750"/>
                  </a:moveTo>
                  <a:cubicBezTo>
                    <a:pt x="196514" y="158750"/>
                    <a:pt x="200380" y="161344"/>
                    <a:pt x="202957" y="162641"/>
                  </a:cubicBezTo>
                  <a:cubicBezTo>
                    <a:pt x="205534" y="163938"/>
                    <a:pt x="206823" y="165235"/>
                    <a:pt x="209400" y="165235"/>
                  </a:cubicBezTo>
                  <a:cubicBezTo>
                    <a:pt x="210689" y="165235"/>
                    <a:pt x="211978" y="163938"/>
                    <a:pt x="214555" y="162641"/>
                  </a:cubicBezTo>
                  <a:cubicBezTo>
                    <a:pt x="217132" y="161344"/>
                    <a:pt x="220999" y="158750"/>
                    <a:pt x="223576" y="158750"/>
                  </a:cubicBezTo>
                  <a:cubicBezTo>
                    <a:pt x="224865" y="158750"/>
                    <a:pt x="224865" y="158750"/>
                    <a:pt x="226153" y="160047"/>
                  </a:cubicBezTo>
                  <a:cubicBezTo>
                    <a:pt x="230019" y="161344"/>
                    <a:pt x="231308" y="165235"/>
                    <a:pt x="232597" y="169127"/>
                  </a:cubicBezTo>
                  <a:cubicBezTo>
                    <a:pt x="233885" y="170424"/>
                    <a:pt x="235174" y="173018"/>
                    <a:pt x="236463" y="174315"/>
                  </a:cubicBezTo>
                  <a:cubicBezTo>
                    <a:pt x="237751" y="175612"/>
                    <a:pt x="240329" y="175612"/>
                    <a:pt x="242906" y="175612"/>
                  </a:cubicBezTo>
                  <a:cubicBezTo>
                    <a:pt x="246772" y="175612"/>
                    <a:pt x="250638" y="176909"/>
                    <a:pt x="253216" y="179504"/>
                  </a:cubicBezTo>
                  <a:cubicBezTo>
                    <a:pt x="255793" y="183395"/>
                    <a:pt x="254504" y="187286"/>
                    <a:pt x="254504" y="191177"/>
                  </a:cubicBezTo>
                  <a:cubicBezTo>
                    <a:pt x="253216" y="193772"/>
                    <a:pt x="253216" y="196366"/>
                    <a:pt x="253216" y="197663"/>
                  </a:cubicBezTo>
                  <a:cubicBezTo>
                    <a:pt x="253216" y="198960"/>
                    <a:pt x="255793" y="200257"/>
                    <a:pt x="257082" y="202851"/>
                  </a:cubicBezTo>
                  <a:cubicBezTo>
                    <a:pt x="260948" y="205446"/>
                    <a:pt x="263525" y="208040"/>
                    <a:pt x="263525" y="211931"/>
                  </a:cubicBezTo>
                  <a:cubicBezTo>
                    <a:pt x="263525" y="217120"/>
                    <a:pt x="260948" y="219714"/>
                    <a:pt x="257082" y="222308"/>
                  </a:cubicBezTo>
                  <a:cubicBezTo>
                    <a:pt x="255793" y="223605"/>
                    <a:pt x="253216" y="226199"/>
                    <a:pt x="253216" y="227497"/>
                  </a:cubicBezTo>
                  <a:cubicBezTo>
                    <a:pt x="253216" y="228794"/>
                    <a:pt x="253216" y="231388"/>
                    <a:pt x="254504" y="233982"/>
                  </a:cubicBezTo>
                  <a:cubicBezTo>
                    <a:pt x="254504" y="237873"/>
                    <a:pt x="255793" y="241765"/>
                    <a:pt x="253216" y="245656"/>
                  </a:cubicBezTo>
                  <a:cubicBezTo>
                    <a:pt x="250638" y="248250"/>
                    <a:pt x="246772" y="248250"/>
                    <a:pt x="242906" y="249547"/>
                  </a:cubicBezTo>
                  <a:cubicBezTo>
                    <a:pt x="240329" y="249547"/>
                    <a:pt x="237751" y="249547"/>
                    <a:pt x="236463" y="250845"/>
                  </a:cubicBezTo>
                  <a:cubicBezTo>
                    <a:pt x="235174" y="250845"/>
                    <a:pt x="233885" y="253439"/>
                    <a:pt x="232597" y="256033"/>
                  </a:cubicBezTo>
                  <a:cubicBezTo>
                    <a:pt x="231308" y="259924"/>
                    <a:pt x="230019" y="263816"/>
                    <a:pt x="226153" y="265113"/>
                  </a:cubicBezTo>
                  <a:cubicBezTo>
                    <a:pt x="224865" y="265113"/>
                    <a:pt x="224865" y="265113"/>
                    <a:pt x="223576" y="265113"/>
                  </a:cubicBezTo>
                  <a:cubicBezTo>
                    <a:pt x="220999" y="265113"/>
                    <a:pt x="217132" y="263816"/>
                    <a:pt x="214555" y="262519"/>
                  </a:cubicBezTo>
                  <a:cubicBezTo>
                    <a:pt x="211978" y="261221"/>
                    <a:pt x="210689" y="259924"/>
                    <a:pt x="209400" y="259924"/>
                  </a:cubicBezTo>
                  <a:cubicBezTo>
                    <a:pt x="206823" y="259924"/>
                    <a:pt x="205534" y="261221"/>
                    <a:pt x="202957" y="262519"/>
                  </a:cubicBezTo>
                  <a:cubicBezTo>
                    <a:pt x="200380" y="263816"/>
                    <a:pt x="196514" y="265113"/>
                    <a:pt x="193936" y="265113"/>
                  </a:cubicBezTo>
                  <a:cubicBezTo>
                    <a:pt x="192648" y="265113"/>
                    <a:pt x="192648" y="265113"/>
                    <a:pt x="191359" y="265113"/>
                  </a:cubicBezTo>
                  <a:cubicBezTo>
                    <a:pt x="187493" y="263816"/>
                    <a:pt x="186204" y="259924"/>
                    <a:pt x="184915" y="256033"/>
                  </a:cubicBezTo>
                  <a:cubicBezTo>
                    <a:pt x="183627" y="253439"/>
                    <a:pt x="182338" y="250845"/>
                    <a:pt x="181049" y="250845"/>
                  </a:cubicBezTo>
                  <a:cubicBezTo>
                    <a:pt x="179761" y="249547"/>
                    <a:pt x="177183" y="249547"/>
                    <a:pt x="174606" y="249547"/>
                  </a:cubicBezTo>
                  <a:cubicBezTo>
                    <a:pt x="170740" y="248250"/>
                    <a:pt x="166874" y="248250"/>
                    <a:pt x="164296" y="245656"/>
                  </a:cubicBezTo>
                  <a:cubicBezTo>
                    <a:pt x="161719" y="241765"/>
                    <a:pt x="163008" y="237873"/>
                    <a:pt x="163008" y="233982"/>
                  </a:cubicBezTo>
                  <a:cubicBezTo>
                    <a:pt x="164296" y="231388"/>
                    <a:pt x="164296" y="228794"/>
                    <a:pt x="164296" y="227497"/>
                  </a:cubicBezTo>
                  <a:cubicBezTo>
                    <a:pt x="164296" y="226199"/>
                    <a:pt x="161719" y="223605"/>
                    <a:pt x="160430" y="222308"/>
                  </a:cubicBezTo>
                  <a:cubicBezTo>
                    <a:pt x="156564" y="219714"/>
                    <a:pt x="153987" y="217120"/>
                    <a:pt x="153987" y="211931"/>
                  </a:cubicBezTo>
                  <a:cubicBezTo>
                    <a:pt x="153987" y="208040"/>
                    <a:pt x="156564" y="205446"/>
                    <a:pt x="160430" y="202851"/>
                  </a:cubicBezTo>
                  <a:cubicBezTo>
                    <a:pt x="161719" y="200257"/>
                    <a:pt x="164296" y="198960"/>
                    <a:pt x="164296" y="197663"/>
                  </a:cubicBezTo>
                  <a:cubicBezTo>
                    <a:pt x="164296" y="196366"/>
                    <a:pt x="164296" y="193772"/>
                    <a:pt x="163008" y="191177"/>
                  </a:cubicBezTo>
                  <a:cubicBezTo>
                    <a:pt x="163008" y="187286"/>
                    <a:pt x="161719" y="183395"/>
                    <a:pt x="164296" y="179504"/>
                  </a:cubicBezTo>
                  <a:cubicBezTo>
                    <a:pt x="166874" y="176909"/>
                    <a:pt x="170740" y="175612"/>
                    <a:pt x="174606" y="175612"/>
                  </a:cubicBezTo>
                  <a:cubicBezTo>
                    <a:pt x="177183" y="175612"/>
                    <a:pt x="179761" y="175612"/>
                    <a:pt x="181049" y="174315"/>
                  </a:cubicBezTo>
                  <a:cubicBezTo>
                    <a:pt x="182338" y="173018"/>
                    <a:pt x="183627" y="170424"/>
                    <a:pt x="184915" y="169127"/>
                  </a:cubicBezTo>
                  <a:cubicBezTo>
                    <a:pt x="186204" y="165235"/>
                    <a:pt x="187493" y="161344"/>
                    <a:pt x="191359" y="160047"/>
                  </a:cubicBezTo>
                  <a:cubicBezTo>
                    <a:pt x="192648" y="158750"/>
                    <a:pt x="192648" y="158750"/>
                    <a:pt x="193936" y="158750"/>
                  </a:cubicBezTo>
                  <a:close/>
                  <a:moveTo>
                    <a:pt x="53830" y="101600"/>
                  </a:moveTo>
                  <a:cubicBezTo>
                    <a:pt x="53830" y="101600"/>
                    <a:pt x="53830" y="101600"/>
                    <a:pt x="166832" y="101600"/>
                  </a:cubicBezTo>
                  <a:cubicBezTo>
                    <a:pt x="172027" y="101600"/>
                    <a:pt x="174625" y="105569"/>
                    <a:pt x="174625" y="109537"/>
                  </a:cubicBezTo>
                  <a:cubicBezTo>
                    <a:pt x="174625" y="113506"/>
                    <a:pt x="172027" y="117475"/>
                    <a:pt x="166832" y="117475"/>
                  </a:cubicBezTo>
                  <a:cubicBezTo>
                    <a:pt x="166832" y="117475"/>
                    <a:pt x="166832" y="117475"/>
                    <a:pt x="53830" y="117475"/>
                  </a:cubicBezTo>
                  <a:cubicBezTo>
                    <a:pt x="49934" y="117475"/>
                    <a:pt x="46037" y="113506"/>
                    <a:pt x="46037" y="109537"/>
                  </a:cubicBezTo>
                  <a:cubicBezTo>
                    <a:pt x="46037" y="105569"/>
                    <a:pt x="49934" y="101600"/>
                    <a:pt x="53830" y="101600"/>
                  </a:cubicBezTo>
                  <a:close/>
                  <a:moveTo>
                    <a:pt x="53807" y="63500"/>
                  </a:moveTo>
                  <a:cubicBezTo>
                    <a:pt x="53807" y="63500"/>
                    <a:pt x="53807" y="63500"/>
                    <a:pt x="136692" y="63500"/>
                  </a:cubicBezTo>
                  <a:cubicBezTo>
                    <a:pt x="140577" y="63500"/>
                    <a:pt x="144462" y="66146"/>
                    <a:pt x="144462" y="71437"/>
                  </a:cubicBezTo>
                  <a:cubicBezTo>
                    <a:pt x="144462" y="75406"/>
                    <a:pt x="140577" y="79375"/>
                    <a:pt x="136692" y="79375"/>
                  </a:cubicBezTo>
                  <a:cubicBezTo>
                    <a:pt x="136692" y="79375"/>
                    <a:pt x="136692" y="79375"/>
                    <a:pt x="53807" y="79375"/>
                  </a:cubicBezTo>
                  <a:cubicBezTo>
                    <a:pt x="49922" y="79375"/>
                    <a:pt x="46037" y="75406"/>
                    <a:pt x="46037" y="71437"/>
                  </a:cubicBezTo>
                  <a:cubicBezTo>
                    <a:pt x="46037" y="66146"/>
                    <a:pt x="49922" y="63500"/>
                    <a:pt x="53807" y="63500"/>
                  </a:cubicBezTo>
                  <a:close/>
                  <a:moveTo>
                    <a:pt x="23259" y="0"/>
                  </a:moveTo>
                  <a:cubicBezTo>
                    <a:pt x="23259" y="0"/>
                    <a:pt x="23259" y="0"/>
                    <a:pt x="198991" y="0"/>
                  </a:cubicBezTo>
                  <a:cubicBezTo>
                    <a:pt x="211913" y="0"/>
                    <a:pt x="222250" y="10342"/>
                    <a:pt x="222250" y="23270"/>
                  </a:cubicBezTo>
                  <a:cubicBezTo>
                    <a:pt x="222250" y="23270"/>
                    <a:pt x="222250" y="23270"/>
                    <a:pt x="222250" y="143498"/>
                  </a:cubicBezTo>
                  <a:cubicBezTo>
                    <a:pt x="220958" y="143498"/>
                    <a:pt x="220958" y="143498"/>
                    <a:pt x="220958" y="143498"/>
                  </a:cubicBezTo>
                  <a:cubicBezTo>
                    <a:pt x="214497" y="143498"/>
                    <a:pt x="210621" y="146083"/>
                    <a:pt x="206744" y="148669"/>
                  </a:cubicBezTo>
                  <a:cubicBezTo>
                    <a:pt x="204160" y="147376"/>
                    <a:pt x="201576" y="146083"/>
                    <a:pt x="198991" y="144791"/>
                  </a:cubicBezTo>
                  <a:cubicBezTo>
                    <a:pt x="198991" y="144791"/>
                    <a:pt x="198991" y="144791"/>
                    <a:pt x="198991" y="23270"/>
                  </a:cubicBezTo>
                  <a:cubicBezTo>
                    <a:pt x="198991" y="23270"/>
                    <a:pt x="198991" y="23270"/>
                    <a:pt x="23259" y="23270"/>
                  </a:cubicBezTo>
                  <a:lnTo>
                    <a:pt x="23259" y="283118"/>
                  </a:lnTo>
                  <a:cubicBezTo>
                    <a:pt x="23259" y="283118"/>
                    <a:pt x="23259" y="283118"/>
                    <a:pt x="164103" y="283118"/>
                  </a:cubicBezTo>
                  <a:cubicBezTo>
                    <a:pt x="164103" y="283118"/>
                    <a:pt x="164103" y="283118"/>
                    <a:pt x="164103" y="306388"/>
                  </a:cubicBezTo>
                  <a:cubicBezTo>
                    <a:pt x="164103" y="306388"/>
                    <a:pt x="164103" y="306388"/>
                    <a:pt x="23259" y="306388"/>
                  </a:cubicBezTo>
                  <a:cubicBezTo>
                    <a:pt x="10337" y="306388"/>
                    <a:pt x="0" y="296046"/>
                    <a:pt x="0" y="283118"/>
                  </a:cubicBezTo>
                  <a:cubicBezTo>
                    <a:pt x="0" y="283118"/>
                    <a:pt x="0" y="283118"/>
                    <a:pt x="0" y="23270"/>
                  </a:cubicBezTo>
                  <a:cubicBezTo>
                    <a:pt x="0" y="10342"/>
                    <a:pt x="10337" y="0"/>
                    <a:pt x="23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Tm="4000">
        <p14:warp dir="i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6" presetClass="emph" presetSubtype="0" accel="100000" fill="hold" nodeType="withEffect">
                                  <p:stCondLst>
                                    <p:cond delay="0"/>
                                  </p:stCondLst>
                                  <p:childTnLst>
                                    <p:animScale>
                                      <p:cBhvr>
                                        <p:cTn id="10" dur="500" fill="hold"/>
                                        <p:tgtEl>
                                          <p:spTgt spid="17"/>
                                        </p:tgtEl>
                                      </p:cBhvr>
                                      <p:by x="100000" y="120000"/>
                                    </p:animScale>
                                  </p:childTnLst>
                                </p:cTn>
                              </p:par>
                              <p:par>
                                <p:cTn id="11" presetID="6" presetClass="emph" presetSubtype="0" accel="100000" fill="hold" nodeType="withEffect">
                                  <p:stCondLst>
                                    <p:cond delay="0"/>
                                  </p:stCondLst>
                                  <p:childTnLst>
                                    <p:animScale>
                                      <p:cBhvr>
                                        <p:cTn id="12" dur="500" fill="hold"/>
                                        <p:tgtEl>
                                          <p:spTgt spid="17"/>
                                        </p:tgtEl>
                                      </p:cBhvr>
                                      <p:by x="80000" y="100000"/>
                                    </p:animScale>
                                  </p:childTnLst>
                                </p:cTn>
                              </p:par>
                              <p:par>
                                <p:cTn id="13" presetID="6" presetClass="emph" presetSubtype="0" decel="100000" autoRev="1" fill="hold" nodeType="withEffect">
                                  <p:stCondLst>
                                    <p:cond delay="500"/>
                                  </p:stCondLst>
                                  <p:childTnLst>
                                    <p:animScale>
                                      <p:cBhvr>
                                        <p:cTn id="14" dur="250" fill="hold"/>
                                        <p:tgtEl>
                                          <p:spTgt spid="17"/>
                                        </p:tgtEl>
                                      </p:cBhvr>
                                      <p:by x="150000" y="100000"/>
                                    </p:animScale>
                                  </p:childTnLst>
                                </p:cTn>
                              </p:par>
                              <p:par>
                                <p:cTn id="15" presetID="6" presetClass="emph" presetSubtype="0" decel="100000" autoRev="1" fill="hold" nodeType="withEffect">
                                  <p:stCondLst>
                                    <p:cond delay="500"/>
                                  </p:stCondLst>
                                  <p:childTnLst>
                                    <p:animScale>
                                      <p:cBhvr>
                                        <p:cTn id="16" dur="250" fill="hold"/>
                                        <p:tgtEl>
                                          <p:spTgt spid="17"/>
                                        </p:tgtEl>
                                      </p:cBhvr>
                                      <p:by x="100000" y="80000"/>
                                    </p:animScale>
                                  </p:childTnLst>
                                </p:cTn>
                              </p:par>
                              <p:par>
                                <p:cTn id="17" presetID="6" presetClass="emph" presetSubtype="0" accel="51000" fill="hold" nodeType="withEffect">
                                  <p:stCondLst>
                                    <p:cond delay="1000"/>
                                  </p:stCondLst>
                                  <p:childTnLst>
                                    <p:animScale>
                                      <p:cBhvr>
                                        <p:cTn id="18" dur="250" fill="hold"/>
                                        <p:tgtEl>
                                          <p:spTgt spid="17"/>
                                        </p:tgtEl>
                                      </p:cBhvr>
                                      <p:by x="130000" y="100000"/>
                                    </p:animScale>
                                  </p:childTnLst>
                                </p:cTn>
                              </p:par>
                              <p:par>
                                <p:cTn id="19" presetID="6" presetClass="emph" presetSubtype="0" accel="56000" fill="hold" nodeType="withEffect">
                                  <p:stCondLst>
                                    <p:cond delay="1000"/>
                                  </p:stCondLst>
                                  <p:childTnLst>
                                    <p:animScale>
                                      <p:cBhvr>
                                        <p:cTn id="20" dur="250" fill="hold"/>
                                        <p:tgtEl>
                                          <p:spTgt spid="17"/>
                                        </p:tgtEl>
                                      </p:cBhvr>
                                      <p:by x="100000" y="80000"/>
                                    </p:animScale>
                                  </p:childTnLst>
                                </p:cTn>
                              </p:par>
                              <p:par>
                                <p:cTn id="21" presetID="6" presetClass="emph" presetSubtype="0" fill="hold" nodeType="withEffect">
                                  <p:stCondLst>
                                    <p:cond delay="1250"/>
                                  </p:stCondLst>
                                  <p:childTnLst>
                                    <p:animScale>
                                      <p:cBhvr>
                                        <p:cTn id="22" dur="250" fill="hold"/>
                                        <p:tgtEl>
                                          <p:spTgt spid="17"/>
                                        </p:tgtEl>
                                      </p:cBhvr>
                                      <p:by x="97000" y="100000"/>
                                    </p:animScale>
                                  </p:childTnLst>
                                </p:cTn>
                              </p:par>
                              <p:par>
                                <p:cTn id="23" presetID="6" presetClass="emph" presetSubtype="0" fill="hold" nodeType="withEffect">
                                  <p:stCondLst>
                                    <p:cond delay="1250"/>
                                  </p:stCondLst>
                                  <p:childTnLst>
                                    <p:animScale>
                                      <p:cBhvr>
                                        <p:cTn id="24" dur="250" fill="hold"/>
                                        <p:tgtEl>
                                          <p:spTgt spid="17"/>
                                        </p:tgtEl>
                                      </p:cBhvr>
                                      <p:by x="100000" y="107000"/>
                                    </p:animScale>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000"/>
                            </p:stCondLst>
                            <p:childTnLst>
                              <p:par>
                                <p:cTn id="30" presetID="2" presetClass="entr" presetSubtype="1" accel="10000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0-#ppt_h/2"/>
                                          </p:val>
                                        </p:tav>
                                        <p:tav tm="100000">
                                          <p:val>
                                            <p:strVal val="#ppt_y"/>
                                          </p:val>
                                        </p:tav>
                                      </p:tavLst>
                                    </p:anim>
                                  </p:childTnLst>
                                </p:cTn>
                              </p:par>
                              <p:par>
                                <p:cTn id="34" presetID="6" presetClass="emph" presetSubtype="0" accel="100000" fill="hold" nodeType="withEffect">
                                  <p:stCondLst>
                                    <p:cond delay="0"/>
                                  </p:stCondLst>
                                  <p:childTnLst>
                                    <p:animScale>
                                      <p:cBhvr>
                                        <p:cTn id="35" dur="500" fill="hold"/>
                                        <p:tgtEl>
                                          <p:spTgt spid="14"/>
                                        </p:tgtEl>
                                      </p:cBhvr>
                                      <p:by x="100000" y="120000"/>
                                    </p:animScale>
                                  </p:childTnLst>
                                </p:cTn>
                              </p:par>
                              <p:par>
                                <p:cTn id="36" presetID="6" presetClass="emph" presetSubtype="0" accel="100000" fill="hold" nodeType="withEffect">
                                  <p:stCondLst>
                                    <p:cond delay="0"/>
                                  </p:stCondLst>
                                  <p:childTnLst>
                                    <p:animScale>
                                      <p:cBhvr>
                                        <p:cTn id="37" dur="500" fill="hold"/>
                                        <p:tgtEl>
                                          <p:spTgt spid="14"/>
                                        </p:tgtEl>
                                      </p:cBhvr>
                                      <p:by x="80000" y="100000"/>
                                    </p:animScale>
                                  </p:childTnLst>
                                </p:cTn>
                              </p:par>
                              <p:par>
                                <p:cTn id="38" presetID="6" presetClass="emph" presetSubtype="0" decel="100000" autoRev="1" fill="hold" nodeType="withEffect">
                                  <p:stCondLst>
                                    <p:cond delay="500"/>
                                  </p:stCondLst>
                                  <p:childTnLst>
                                    <p:animScale>
                                      <p:cBhvr>
                                        <p:cTn id="39" dur="250" fill="hold"/>
                                        <p:tgtEl>
                                          <p:spTgt spid="14"/>
                                        </p:tgtEl>
                                      </p:cBhvr>
                                      <p:by x="150000" y="100000"/>
                                    </p:animScale>
                                  </p:childTnLst>
                                </p:cTn>
                              </p:par>
                              <p:par>
                                <p:cTn id="40" presetID="6" presetClass="emph" presetSubtype="0" decel="100000" autoRev="1" fill="hold" nodeType="withEffect">
                                  <p:stCondLst>
                                    <p:cond delay="500"/>
                                  </p:stCondLst>
                                  <p:childTnLst>
                                    <p:animScale>
                                      <p:cBhvr>
                                        <p:cTn id="41" dur="250" fill="hold"/>
                                        <p:tgtEl>
                                          <p:spTgt spid="14"/>
                                        </p:tgtEl>
                                      </p:cBhvr>
                                      <p:by x="100000" y="80000"/>
                                    </p:animScale>
                                  </p:childTnLst>
                                </p:cTn>
                              </p:par>
                              <p:par>
                                <p:cTn id="42" presetID="6" presetClass="emph" presetSubtype="0" accel="51000" fill="hold" nodeType="withEffect">
                                  <p:stCondLst>
                                    <p:cond delay="1000"/>
                                  </p:stCondLst>
                                  <p:childTnLst>
                                    <p:animScale>
                                      <p:cBhvr>
                                        <p:cTn id="43" dur="250" fill="hold"/>
                                        <p:tgtEl>
                                          <p:spTgt spid="14"/>
                                        </p:tgtEl>
                                      </p:cBhvr>
                                      <p:by x="130000" y="100000"/>
                                    </p:animScale>
                                  </p:childTnLst>
                                </p:cTn>
                              </p:par>
                              <p:par>
                                <p:cTn id="44" presetID="6" presetClass="emph" presetSubtype="0" accel="56000" fill="hold" nodeType="withEffect">
                                  <p:stCondLst>
                                    <p:cond delay="1000"/>
                                  </p:stCondLst>
                                  <p:childTnLst>
                                    <p:animScale>
                                      <p:cBhvr>
                                        <p:cTn id="45" dur="250" fill="hold"/>
                                        <p:tgtEl>
                                          <p:spTgt spid="14"/>
                                        </p:tgtEl>
                                      </p:cBhvr>
                                      <p:by x="100000" y="80000"/>
                                    </p:animScale>
                                  </p:childTnLst>
                                </p:cTn>
                              </p:par>
                              <p:par>
                                <p:cTn id="46" presetID="6" presetClass="emph" presetSubtype="0" fill="hold" nodeType="withEffect">
                                  <p:stCondLst>
                                    <p:cond delay="1250"/>
                                  </p:stCondLst>
                                  <p:childTnLst>
                                    <p:animScale>
                                      <p:cBhvr>
                                        <p:cTn id="47" dur="250" fill="hold"/>
                                        <p:tgtEl>
                                          <p:spTgt spid="14"/>
                                        </p:tgtEl>
                                      </p:cBhvr>
                                      <p:by x="97000" y="100000"/>
                                    </p:animScale>
                                  </p:childTnLst>
                                </p:cTn>
                              </p:par>
                              <p:par>
                                <p:cTn id="48" presetID="6" presetClass="emph" presetSubtype="0" fill="hold" nodeType="withEffect">
                                  <p:stCondLst>
                                    <p:cond delay="1250"/>
                                  </p:stCondLst>
                                  <p:childTnLst>
                                    <p:animScale>
                                      <p:cBhvr>
                                        <p:cTn id="49" dur="250" fill="hold"/>
                                        <p:tgtEl>
                                          <p:spTgt spid="14"/>
                                        </p:tgtEl>
                                      </p:cBhvr>
                                      <p:by x="100000" y="107000"/>
                                    </p:animScale>
                                  </p:childTnLst>
                                </p:cTn>
                              </p:par>
                              <p:par>
                                <p:cTn id="50" presetID="2" presetClass="entr" presetSubtype="1" accel="10000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0-#ppt_h/2"/>
                                          </p:val>
                                        </p:tav>
                                        <p:tav tm="100000">
                                          <p:val>
                                            <p:strVal val="#ppt_y"/>
                                          </p:val>
                                        </p:tav>
                                      </p:tavLst>
                                    </p:anim>
                                  </p:childTnLst>
                                </p:cTn>
                              </p:par>
                              <p:par>
                                <p:cTn id="54" presetID="6" presetClass="emph" presetSubtype="0" accel="100000" fill="hold" nodeType="withEffect">
                                  <p:stCondLst>
                                    <p:cond delay="0"/>
                                  </p:stCondLst>
                                  <p:childTnLst>
                                    <p:animScale>
                                      <p:cBhvr>
                                        <p:cTn id="55" dur="500" fill="hold"/>
                                        <p:tgtEl>
                                          <p:spTgt spid="16"/>
                                        </p:tgtEl>
                                      </p:cBhvr>
                                      <p:by x="100000" y="120000"/>
                                    </p:animScale>
                                  </p:childTnLst>
                                </p:cTn>
                              </p:par>
                              <p:par>
                                <p:cTn id="56" presetID="6" presetClass="emph" presetSubtype="0" accel="100000" fill="hold" nodeType="withEffect">
                                  <p:stCondLst>
                                    <p:cond delay="0"/>
                                  </p:stCondLst>
                                  <p:childTnLst>
                                    <p:animScale>
                                      <p:cBhvr>
                                        <p:cTn id="57" dur="500" fill="hold"/>
                                        <p:tgtEl>
                                          <p:spTgt spid="16"/>
                                        </p:tgtEl>
                                      </p:cBhvr>
                                      <p:by x="80000" y="100000"/>
                                    </p:animScale>
                                  </p:childTnLst>
                                </p:cTn>
                              </p:par>
                              <p:par>
                                <p:cTn id="58" presetID="6" presetClass="emph" presetSubtype="0" decel="100000" autoRev="1" fill="hold" nodeType="withEffect">
                                  <p:stCondLst>
                                    <p:cond delay="500"/>
                                  </p:stCondLst>
                                  <p:childTnLst>
                                    <p:animScale>
                                      <p:cBhvr>
                                        <p:cTn id="59" dur="250" fill="hold"/>
                                        <p:tgtEl>
                                          <p:spTgt spid="16"/>
                                        </p:tgtEl>
                                      </p:cBhvr>
                                      <p:by x="150000" y="100000"/>
                                    </p:animScale>
                                  </p:childTnLst>
                                </p:cTn>
                              </p:par>
                              <p:par>
                                <p:cTn id="60" presetID="6" presetClass="emph" presetSubtype="0" decel="100000" autoRev="1" fill="hold" nodeType="withEffect">
                                  <p:stCondLst>
                                    <p:cond delay="500"/>
                                  </p:stCondLst>
                                  <p:childTnLst>
                                    <p:animScale>
                                      <p:cBhvr>
                                        <p:cTn id="61" dur="250" fill="hold"/>
                                        <p:tgtEl>
                                          <p:spTgt spid="16"/>
                                        </p:tgtEl>
                                      </p:cBhvr>
                                      <p:by x="100000" y="80000"/>
                                    </p:animScale>
                                  </p:childTnLst>
                                </p:cTn>
                              </p:par>
                              <p:par>
                                <p:cTn id="62" presetID="6" presetClass="emph" presetSubtype="0" accel="51000" fill="hold" nodeType="withEffect">
                                  <p:stCondLst>
                                    <p:cond delay="1000"/>
                                  </p:stCondLst>
                                  <p:childTnLst>
                                    <p:animScale>
                                      <p:cBhvr>
                                        <p:cTn id="63" dur="250" fill="hold"/>
                                        <p:tgtEl>
                                          <p:spTgt spid="16"/>
                                        </p:tgtEl>
                                      </p:cBhvr>
                                      <p:by x="130000" y="100000"/>
                                    </p:animScale>
                                  </p:childTnLst>
                                </p:cTn>
                              </p:par>
                              <p:par>
                                <p:cTn id="64" presetID="6" presetClass="emph" presetSubtype="0" accel="56000" fill="hold" nodeType="withEffect">
                                  <p:stCondLst>
                                    <p:cond delay="1000"/>
                                  </p:stCondLst>
                                  <p:childTnLst>
                                    <p:animScale>
                                      <p:cBhvr>
                                        <p:cTn id="65" dur="250" fill="hold"/>
                                        <p:tgtEl>
                                          <p:spTgt spid="16"/>
                                        </p:tgtEl>
                                      </p:cBhvr>
                                      <p:by x="100000" y="80000"/>
                                    </p:animScale>
                                  </p:childTnLst>
                                </p:cTn>
                              </p:par>
                              <p:par>
                                <p:cTn id="66" presetID="6" presetClass="emph" presetSubtype="0" fill="hold" nodeType="withEffect">
                                  <p:stCondLst>
                                    <p:cond delay="1250"/>
                                  </p:stCondLst>
                                  <p:childTnLst>
                                    <p:animScale>
                                      <p:cBhvr>
                                        <p:cTn id="67" dur="250" fill="hold"/>
                                        <p:tgtEl>
                                          <p:spTgt spid="16"/>
                                        </p:tgtEl>
                                      </p:cBhvr>
                                      <p:by x="97000" y="100000"/>
                                    </p:animScale>
                                  </p:childTnLst>
                                </p:cTn>
                              </p:par>
                              <p:par>
                                <p:cTn id="68" presetID="6" presetClass="emph" presetSubtype="0" fill="hold" nodeType="withEffect">
                                  <p:stCondLst>
                                    <p:cond delay="1250"/>
                                  </p:stCondLst>
                                  <p:childTnLst>
                                    <p:animScale>
                                      <p:cBhvr>
                                        <p:cTn id="69" dur="250" fill="hold"/>
                                        <p:tgtEl>
                                          <p:spTgt spid="16"/>
                                        </p:tgtEl>
                                      </p:cBhvr>
                                      <p:by x="100000" y="107000"/>
                                    </p:animScale>
                                  </p:childTnLst>
                                </p:cTn>
                              </p:par>
                            </p:childTnLst>
                          </p:cTn>
                        </p:par>
                        <p:par>
                          <p:cTn id="70" fill="hold">
                            <p:stCondLst>
                              <p:cond delay="1500"/>
                            </p:stCondLst>
                            <p:childTnLst>
                              <p:par>
                                <p:cTn id="71" presetID="2" presetClass="entr" presetSubtype="8" fill="hold" nodeType="afterEffect">
                                  <p:stCondLst>
                                    <p:cond delay="0"/>
                                  </p:stCondLst>
                                  <p:childTnLst>
                                    <p:set>
                                      <p:cBhvr>
                                        <p:cTn id="72" dur="1" fill="hold">
                                          <p:stCondLst>
                                            <p:cond delay="0"/>
                                          </p:stCondLst>
                                        </p:cTn>
                                        <p:tgtEl>
                                          <p:spTgt spid="87"/>
                                        </p:tgtEl>
                                        <p:attrNameLst>
                                          <p:attrName>style.visibility</p:attrName>
                                        </p:attrNameLst>
                                      </p:cBhvr>
                                      <p:to>
                                        <p:strVal val="visible"/>
                                      </p:to>
                                    </p:set>
                                    <p:anim calcmode="lin" valueType="num">
                                      <p:cBhvr additive="base">
                                        <p:cTn id="73" dur="500" fill="hold"/>
                                        <p:tgtEl>
                                          <p:spTgt spid="87"/>
                                        </p:tgtEl>
                                        <p:attrNameLst>
                                          <p:attrName>ppt_x</p:attrName>
                                        </p:attrNameLst>
                                      </p:cBhvr>
                                      <p:tavLst>
                                        <p:tav tm="0">
                                          <p:val>
                                            <p:strVal val="0-#ppt_w/2"/>
                                          </p:val>
                                        </p:tav>
                                        <p:tav tm="100000">
                                          <p:val>
                                            <p:strVal val="#ppt_x"/>
                                          </p:val>
                                        </p:tav>
                                      </p:tavLst>
                                    </p:anim>
                                    <p:anim calcmode="lin" valueType="num">
                                      <p:cBhvr additive="base">
                                        <p:cTn id="74" dur="500" fill="hold"/>
                                        <p:tgtEl>
                                          <p:spTgt spid="87"/>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anim calcmode="lin" valueType="num">
                                      <p:cBhvr additive="base">
                                        <p:cTn id="77" dur="500" fill="hold"/>
                                        <p:tgtEl>
                                          <p:spTgt spid="96"/>
                                        </p:tgtEl>
                                        <p:attrNameLst>
                                          <p:attrName>ppt_x</p:attrName>
                                        </p:attrNameLst>
                                      </p:cBhvr>
                                      <p:tavLst>
                                        <p:tav tm="0">
                                          <p:val>
                                            <p:strVal val="1+#ppt_w/2"/>
                                          </p:val>
                                        </p:tav>
                                        <p:tav tm="100000">
                                          <p:val>
                                            <p:strVal val="#ppt_x"/>
                                          </p:val>
                                        </p:tav>
                                      </p:tavLst>
                                    </p:anim>
                                    <p:anim calcmode="lin" valueType="num">
                                      <p:cBhvr additive="base">
                                        <p:cTn id="7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3776C3"/>
      </a:accent1>
      <a:accent2>
        <a:srgbClr val="16BA9B"/>
      </a:accent2>
      <a:accent3>
        <a:srgbClr val="74C042"/>
      </a:accent3>
      <a:accent4>
        <a:srgbClr val="EBB213"/>
      </a:accent4>
      <a:accent5>
        <a:srgbClr val="F7881F"/>
      </a:accent5>
      <a:accent6>
        <a:srgbClr val="ED2541"/>
      </a:accent6>
      <a:hlink>
        <a:srgbClr val="3776C3"/>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3776C3"/>
    </a:accent1>
    <a:accent2>
      <a:srgbClr val="16BA9B"/>
    </a:accent2>
    <a:accent3>
      <a:srgbClr val="74C042"/>
    </a:accent3>
    <a:accent4>
      <a:srgbClr val="EBB213"/>
    </a:accent4>
    <a:accent5>
      <a:srgbClr val="F7881F"/>
    </a:accent5>
    <a:accent6>
      <a:srgbClr val="ED2541"/>
    </a:accent6>
    <a:hlink>
      <a:srgbClr val="3776C3"/>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3776C3"/>
    </a:accent1>
    <a:accent2>
      <a:srgbClr val="16BA9B"/>
    </a:accent2>
    <a:accent3>
      <a:srgbClr val="74C042"/>
    </a:accent3>
    <a:accent4>
      <a:srgbClr val="EBB213"/>
    </a:accent4>
    <a:accent5>
      <a:srgbClr val="F7881F"/>
    </a:accent5>
    <a:accent6>
      <a:srgbClr val="ED2541"/>
    </a:accent6>
    <a:hlink>
      <a:srgbClr val="3776C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2614</Words>
  <Application>WPS 演示</Application>
  <PresentationFormat>自定义</PresentationFormat>
  <Paragraphs>314</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Calibri</vt:lpstr>
      <vt:lpstr>等线</vt:lpstr>
      <vt:lpstr>Arial</vt:lpstr>
      <vt:lpstr>微软雅黑</vt:lpstr>
      <vt:lpstr>Arial Unicode MS</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第一PPT</dc:creator>
  <cp:keywords>www.1ppt.com</cp:keywords>
  <dc:description>www.1ppt.com</dc:description>
  <cp:lastModifiedBy>涂圣文</cp:lastModifiedBy>
  <cp:revision>57</cp:revision>
  <dcterms:created xsi:type="dcterms:W3CDTF">2017-05-02T02:52:00Z</dcterms:created>
  <dcterms:modified xsi:type="dcterms:W3CDTF">2019-12-25T02:16:45Z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