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 /><Relationship Id="rId2" Type="http://schemas.openxmlformats.org/officeDocument/2006/relationships/extended-properties" Target="docProps/app.xml" /><Relationship Id="rId3" Type="http://schemas.openxmlformats.org/officeDocument/2006/relationships/officeDocument" Target="ppt/presentation.xml" /></Relationships>
</file>

<file path=ppt/presentation.xml><?xml version="1.0" encoding="utf-8"?>
<p:presentation xmlns:p="http://schemas.openxmlformats.org/presentationml/2006/main" xmlns:a="http://schemas.openxmlformats.org/drawingml/2006/main" xmlns:r="http://schemas.openxmlformats.org/officeDocument/2006/relationships" embedTrueTypeFonts="1" saveSubsetFonts="1">
  <p:sldMasterIdLst>
    <p:sldMasterId id="2147483648" r:id="rId5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x="18288000" cy="10287000"/>
  <p:notesSz cx="18288000" cy="10287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2482" y="-91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presProps" Target="presProps.xml" /><Relationship Id="rId10" Type="http://schemas.openxmlformats.org/officeDocument/2006/relationships/slide" Target="slides/slide5.xml" /><Relationship Id="rId11" Type="http://schemas.openxmlformats.org/officeDocument/2006/relationships/slide" Target="slides/slide6.xml" /><Relationship Id="rId12" Type="http://schemas.openxmlformats.org/officeDocument/2006/relationships/slide" Target="slides/slide7.xml" /><Relationship Id="rId2" Type="http://schemas.openxmlformats.org/officeDocument/2006/relationships/tableStyles" Target="tableStyles.xml" /><Relationship Id="rId3" Type="http://schemas.openxmlformats.org/officeDocument/2006/relationships/viewProps" Target="viewProps.xml" /><Relationship Id="rId4" Type="http://schemas.openxmlformats.org/officeDocument/2006/relationships/theme" Target="theme/theme1.xml" /><Relationship Id="rId5" Type="http://schemas.openxmlformats.org/officeDocument/2006/relationships/slideMaster" Target="slideMasters/slideMaster1.xml" /><Relationship Id="rId6" Type="http://schemas.openxmlformats.org/officeDocument/2006/relationships/slide" Target="slides/slide1.xml" /><Relationship Id="rId7" Type="http://schemas.openxmlformats.org/officeDocument/2006/relationships/slide" Target="slides/slide2.xml" /><Relationship Id="rId8" Type="http://schemas.openxmlformats.org/officeDocument/2006/relationships/slide" Target="slides/slide3.xml" /><Relationship Id="rId9" Type="http://schemas.openxmlformats.org/officeDocument/2006/relationships/slide" Target="slides/slide4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Title</a:t>
            </a:r>
            <a:endParaRPr lang="en-US"/>
          </a:p>
        </p:txBody>
      </p:sp>
      <p:sp>
        <p:nvSpPr>
          <p:cNvPr id="3" name="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525B2-4347-4F72-BAF7-76B19438D329}" type="datetimeFigureOut">
              <a:rPr lang="en-US" smtClean="0"/>
              <a:t>27.02.2014</a:t>
            </a:fld>
            <a:endParaRPr lang="en-US"/>
          </a:p>
        </p:txBody>
      </p:sp>
      <p:sp>
        <p:nvSpPr>
          <p:cNvPr id="5" name="Foo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073CC-40D5-4B23-8DF0-9BD0A0C12F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heme" Target="../theme/theme1.xml" /></Relationships>
</file>

<file path=ppt/slideMasters/slideMaster1.xml><?xml version="1.0" encoding="utf-8"?>
<p:sldMaster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7666" y="427735"/>
            <a:ext cx="6797992" cy="17109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7666" y="2459482"/>
            <a:ext cx="6797992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568130" y="9944862"/>
            <a:ext cx="2417063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77666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438394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В‹#В›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49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.pn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.pn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.pn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5.pn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6.pn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7.png" 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8288000" cy="10287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8288000" cy="10287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8288000" cy="10287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8288000" cy="10287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8288000" cy="10287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8288000" cy="10287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8288000" cy="10287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 Office">
  <a:themeElements>
    <a:clrScheme name="Standard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tandard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tandard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PowerPoint</dc:title>
  <dc:creator>Administrator</dc:creator>
  <cp:lastModifiedBy>Administrator</cp:lastModifiedBy>
  <cp:revision>1</cp:revision>
  <dcterms:modified xsi:type="dcterms:W3CDTF">2019-12-18T17:20:46+08:00</dcterms:modified>
</cp:coreProperties>
</file>