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6"/>
  </p:notesMasterIdLst>
  <p:sldIdLst>
    <p:sldId id="424" r:id="rId5"/>
    <p:sldId id="385" r:id="rId7"/>
    <p:sldId id="386" r:id="rId8"/>
    <p:sldId id="397" r:id="rId9"/>
    <p:sldId id="429" r:id="rId10"/>
    <p:sldId id="425" r:id="rId11"/>
    <p:sldId id="436" r:id="rId12"/>
    <p:sldId id="434" r:id="rId13"/>
    <p:sldId id="426" r:id="rId14"/>
  </p:sldIdLst>
  <p:sldSz cx="12192000" cy="6858000"/>
  <p:notesSz cx="6858000" cy="9144000"/>
  <p:defaultTextStyle>
    <a:defPPr>
      <a:defRPr lang="zh-CN"/>
    </a:defPPr>
    <a:lvl1pPr marL="0" lvl="0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4572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FF"/>
    <a:srgbClr val="FF0000"/>
    <a:srgbClr val="0C9337"/>
    <a:srgbClr val="23D715"/>
    <a:srgbClr val="1CF0DC"/>
    <a:srgbClr val="26E606"/>
    <a:srgbClr val="6EAF3C"/>
    <a:srgbClr val="39A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595"/>
    <p:restoredTop sz="96871"/>
  </p:normalViewPr>
  <p:slideViewPr>
    <p:cSldViewPr snapToGrid="0" snapToObjects="1" showGuides="1">
      <p:cViewPr>
        <p:scale>
          <a:sx n="75" d="100"/>
          <a:sy n="75" d="100"/>
        </p:scale>
        <p:origin x="-2268" y="-840"/>
      </p:cViewPr>
      <p:guideLst>
        <p:guide orient="horz" pos="2160"/>
        <p:guide pos="377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3A1EC7-69F3-4752-BC1B-FA5AEE4D79E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1126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561"/>
            <a:ext cx="10363200" cy="1470116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440"/>
            <a:ext cx="8534400" cy="175270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7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5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5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46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29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7173"/>
            <a:ext cx="10363200" cy="1362160"/>
          </a:xfrm>
          <a:prstGeom prst="rect">
            <a:avLst/>
          </a:prstGeom>
        </p:spPr>
        <p:txBody>
          <a:bodyPr anchor="t"/>
          <a:lstStyle>
            <a:lvl1pPr algn="l">
              <a:defRPr sz="533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893"/>
            <a:ext cx="10363200" cy="150028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65">
                <a:solidFill>
                  <a:schemeClr val="tx1">
                    <a:tint val="75000"/>
                  </a:schemeClr>
                </a:solidFill>
              </a:defRPr>
            </a:lvl1pPr>
            <a:lvl2pPr marL="609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7930" indent="0">
              <a:buNone/>
              <a:defRPr sz="2135">
                <a:solidFill>
                  <a:schemeClr val="tx1">
                    <a:tint val="75000"/>
                  </a:schemeClr>
                </a:solidFill>
              </a:defRPr>
            </a:lvl3pPr>
            <a:lvl4pPr marL="182753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4pPr>
            <a:lvl5pPr marL="243713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5pPr>
            <a:lvl6pPr marL="304546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6pPr>
            <a:lvl7pPr marL="365506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7pPr>
            <a:lvl8pPr marL="426466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8pPr>
            <a:lvl9pPr marL="4872990" indent="0">
              <a:buNone/>
              <a:defRPr sz="18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56"/>
            <a:ext cx="10972800" cy="114307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226"/>
            <a:ext cx="5384800" cy="3394285"/>
          </a:xfrm>
          <a:prstGeom prst="rect">
            <a:avLst/>
          </a:prstGeom>
        </p:spPr>
        <p:txBody>
          <a:bodyPr/>
          <a:lstStyle>
            <a:lvl1pPr>
              <a:defRPr sz="3730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00226"/>
            <a:ext cx="5384800" cy="3394285"/>
          </a:xfrm>
          <a:prstGeom prst="rect">
            <a:avLst/>
          </a:prstGeom>
        </p:spPr>
        <p:txBody>
          <a:bodyPr/>
          <a:lstStyle>
            <a:lvl1pPr>
              <a:defRPr sz="3730"/>
            </a:lvl1pPr>
            <a:lvl2pPr>
              <a:defRPr sz="3200"/>
            </a:lvl2pPr>
            <a:lvl3pPr>
              <a:defRPr sz="2665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56"/>
            <a:ext cx="10972800" cy="114307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209"/>
            <a:ext cx="5386917" cy="6398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7930" indent="0">
              <a:buNone/>
              <a:defRPr sz="2400" b="1"/>
            </a:lvl3pPr>
            <a:lvl4pPr marL="1827530" indent="0">
              <a:buNone/>
              <a:defRPr sz="2135" b="1"/>
            </a:lvl4pPr>
            <a:lvl5pPr marL="2437130" indent="0">
              <a:buNone/>
              <a:defRPr sz="2135" b="1"/>
            </a:lvl5pPr>
            <a:lvl6pPr marL="3045460" indent="0">
              <a:buNone/>
              <a:defRPr sz="2135" b="1"/>
            </a:lvl6pPr>
            <a:lvl7pPr marL="3655060" indent="0">
              <a:buNone/>
              <a:defRPr sz="2135" b="1"/>
            </a:lvl7pPr>
            <a:lvl8pPr marL="4264660" indent="0">
              <a:buNone/>
              <a:defRPr sz="2135" b="1"/>
            </a:lvl8pPr>
            <a:lvl9pPr marL="487299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5011"/>
            <a:ext cx="5386917" cy="395153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2" y="1535209"/>
            <a:ext cx="5389033" cy="6398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200" b="1"/>
            </a:lvl1pPr>
            <a:lvl2pPr marL="609600" indent="0">
              <a:buNone/>
              <a:defRPr sz="2665" b="1"/>
            </a:lvl2pPr>
            <a:lvl3pPr marL="1217930" indent="0">
              <a:buNone/>
              <a:defRPr sz="2400" b="1"/>
            </a:lvl3pPr>
            <a:lvl4pPr marL="1827530" indent="0">
              <a:buNone/>
              <a:defRPr sz="2135" b="1"/>
            </a:lvl4pPr>
            <a:lvl5pPr marL="2437130" indent="0">
              <a:buNone/>
              <a:defRPr sz="2135" b="1"/>
            </a:lvl5pPr>
            <a:lvl6pPr marL="3045460" indent="0">
              <a:buNone/>
              <a:defRPr sz="2135" b="1"/>
            </a:lvl6pPr>
            <a:lvl7pPr marL="3655060" indent="0">
              <a:buNone/>
              <a:defRPr sz="2135" b="1"/>
            </a:lvl7pPr>
            <a:lvl8pPr marL="4264660" indent="0">
              <a:buNone/>
              <a:defRPr sz="2135" b="1"/>
            </a:lvl8pPr>
            <a:lvl9pPr marL="4872990" indent="0">
              <a:buNone/>
              <a:defRPr sz="2135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2" y="2175011"/>
            <a:ext cx="5389033" cy="395153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665"/>
            </a:lvl2pPr>
            <a:lvl3pPr>
              <a:defRPr sz="2400"/>
            </a:lvl3pPr>
            <a:lvl4pPr>
              <a:defRPr sz="2135"/>
            </a:lvl4pPr>
            <a:lvl5pPr>
              <a:defRPr sz="2135"/>
            </a:lvl5pPr>
            <a:lvl6pPr>
              <a:defRPr sz="2135"/>
            </a:lvl6pPr>
            <a:lvl7pPr>
              <a:defRPr sz="2135"/>
            </a:lvl7pPr>
            <a:lvl8pPr>
              <a:defRPr sz="2135"/>
            </a:lvl8pPr>
            <a:lvl9pPr>
              <a:defRPr sz="213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56"/>
            <a:ext cx="10972800" cy="114307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4" y="273070"/>
            <a:ext cx="4011084" cy="1162122"/>
          </a:xfrm>
          <a:prstGeom prst="rect">
            <a:avLst/>
          </a:prstGeo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70"/>
            <a:ext cx="6815667" cy="5853475"/>
          </a:xfrm>
          <a:prstGeom prst="rect">
            <a:avLst/>
          </a:prstGeom>
        </p:spPr>
        <p:txBody>
          <a:bodyPr/>
          <a:lstStyle>
            <a:lvl1pPr>
              <a:defRPr sz="4265"/>
            </a:lvl1pPr>
            <a:lvl2pPr>
              <a:defRPr sz="3730"/>
            </a:lvl2pPr>
            <a:lvl3pPr>
              <a:defRPr sz="3200"/>
            </a:lvl3pPr>
            <a:lvl4pPr>
              <a:defRPr sz="2665"/>
            </a:lvl4pPr>
            <a:lvl5pPr>
              <a:defRPr sz="2665"/>
            </a:lvl5pPr>
            <a:lvl6pPr>
              <a:defRPr sz="2665"/>
            </a:lvl6pPr>
            <a:lvl7pPr>
              <a:defRPr sz="2665"/>
            </a:lvl7pPr>
            <a:lvl8pPr>
              <a:defRPr sz="2665"/>
            </a:lvl8pPr>
            <a:lvl9pPr>
              <a:defRPr sz="2665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4" y="1435191"/>
            <a:ext cx="4011084" cy="46913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7930" indent="0">
              <a:buNone/>
              <a:defRPr sz="1335"/>
            </a:lvl3pPr>
            <a:lvl4pPr marL="1827530" indent="0">
              <a:buNone/>
              <a:defRPr sz="1200"/>
            </a:lvl4pPr>
            <a:lvl5pPr marL="2437130" indent="0">
              <a:buNone/>
              <a:defRPr sz="1200"/>
            </a:lvl5pPr>
            <a:lvl6pPr marL="3045460" indent="0">
              <a:buNone/>
              <a:defRPr sz="1200"/>
            </a:lvl6pPr>
            <a:lvl7pPr marL="3655060" indent="0">
              <a:buNone/>
              <a:defRPr sz="1200"/>
            </a:lvl7pPr>
            <a:lvl8pPr marL="4264660" indent="0">
              <a:buNone/>
              <a:defRPr sz="1200"/>
            </a:lvl8pPr>
            <a:lvl9pPr marL="487299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897"/>
            <a:ext cx="7315200" cy="566773"/>
          </a:xfrm>
          <a:prstGeom prst="rect">
            <a:avLst/>
          </a:prstGeom>
        </p:spPr>
        <p:txBody>
          <a:bodyPr anchor="b"/>
          <a:lstStyle>
            <a:lvl1pPr algn="l">
              <a:defRPr sz="2665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815"/>
            <a:ext cx="7315200" cy="41150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265"/>
            </a:lvl1pPr>
            <a:lvl2pPr marL="609600" indent="0">
              <a:buNone/>
              <a:defRPr sz="3730"/>
            </a:lvl2pPr>
            <a:lvl3pPr marL="1217930" indent="0">
              <a:buNone/>
              <a:defRPr sz="3200"/>
            </a:lvl3pPr>
            <a:lvl4pPr marL="1827530" indent="0">
              <a:buNone/>
              <a:defRPr sz="2665"/>
            </a:lvl4pPr>
            <a:lvl5pPr marL="2437130" indent="0">
              <a:buNone/>
              <a:defRPr sz="2665"/>
            </a:lvl5pPr>
            <a:lvl6pPr marL="3045460" indent="0">
              <a:buNone/>
              <a:defRPr sz="2665"/>
            </a:lvl6pPr>
            <a:lvl7pPr marL="3655060" indent="0">
              <a:buNone/>
              <a:defRPr sz="2665"/>
            </a:lvl7pPr>
            <a:lvl8pPr marL="4264660" indent="0">
              <a:buNone/>
              <a:defRPr sz="2665"/>
            </a:lvl8pPr>
            <a:lvl9pPr marL="4872990" indent="0">
              <a:buNone/>
              <a:defRPr sz="2665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671"/>
            <a:ext cx="7315200" cy="8049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65"/>
            </a:lvl1pPr>
            <a:lvl2pPr marL="609600" indent="0">
              <a:buNone/>
              <a:defRPr sz="1600"/>
            </a:lvl2pPr>
            <a:lvl3pPr marL="1217930" indent="0">
              <a:buNone/>
              <a:defRPr sz="1335"/>
            </a:lvl3pPr>
            <a:lvl4pPr marL="1827530" indent="0">
              <a:buNone/>
              <a:defRPr sz="1200"/>
            </a:lvl4pPr>
            <a:lvl5pPr marL="2437130" indent="0">
              <a:buNone/>
              <a:defRPr sz="1200"/>
            </a:lvl5pPr>
            <a:lvl6pPr marL="3045460" indent="0">
              <a:buNone/>
              <a:defRPr sz="1200"/>
            </a:lvl6pPr>
            <a:lvl7pPr marL="3655060" indent="0">
              <a:buNone/>
              <a:defRPr sz="1200"/>
            </a:lvl7pPr>
            <a:lvl8pPr marL="4264660" indent="0">
              <a:buNone/>
              <a:defRPr sz="1200"/>
            </a:lvl8pPr>
            <a:lvl9pPr marL="4872990" indent="0">
              <a:buNone/>
              <a:defRPr sz="12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56"/>
            <a:ext cx="10972800" cy="114307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1600302"/>
            <a:ext cx="10972800" cy="452624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6389"/>
            <a:ext cx="2743200" cy="4388122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06389"/>
            <a:ext cx="8026400" cy="438812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800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377" y="-90523"/>
            <a:ext cx="1064167" cy="9923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3377" y="-90523"/>
            <a:ext cx="1064167" cy="9923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56"/>
            <a:ext cx="10972800" cy="1143071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1" y="1600298"/>
            <a:ext cx="10972800" cy="45262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1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8B35F0B1-53A2-4F58-A419-9B6A1424FB57}" type="datetimeFigureOut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1" y="6356745"/>
            <a:ext cx="3860799" cy="365147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745"/>
            <a:ext cx="2844800" cy="365147"/>
          </a:xfrm>
          <a:prstGeom prst="rect">
            <a:avLst/>
          </a:prstGeom>
        </p:spPr>
        <p:txBody>
          <a:bodyPr/>
          <a:lstStyle/>
          <a:p>
            <a:fld id="{18EBF4EF-A2BF-4103-B2B4-2A3D5169DA7D}" type="slidenum">
              <a:rPr lang="zh-CN" altLang="en-US" smtClean="0">
                <a:solidFill>
                  <a:srgbClr val="000000"/>
                </a:solidFill>
              </a:rPr>
            </a:fld>
            <a:endParaRPr lang="zh-CN" alt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二级</a:t>
            </a:r>
            <a:endParaRPr lang="zh-CN" altLang="en-US" dirty="0"/>
          </a:p>
          <a:p>
            <a:pPr lvl="2" indent="-228600"/>
            <a:r>
              <a:rPr lang="zh-CN" altLang="en-US" dirty="0"/>
              <a:t>三级</a:t>
            </a:r>
            <a:endParaRPr lang="zh-CN" altLang="en-US" dirty="0"/>
          </a:p>
          <a:p>
            <a:pPr lvl="3" indent="-228600"/>
            <a:r>
              <a:rPr lang="zh-CN" altLang="en-US" dirty="0"/>
              <a:t>四级</a:t>
            </a:r>
            <a:endParaRPr lang="zh-CN" altLang="en-US" dirty="0"/>
          </a:p>
          <a:p>
            <a:pPr lvl="4" indent="-228600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1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mc:AlternateContent xmlns:mc="http://schemas.openxmlformats.org/markup-compatibility/2006">
    <mc:Choice xmlns:p14="http://schemas.microsoft.com/office/powerpoint/2010/main" Requires="p14">
      <p:transition spd="slow" p14:dur="1500" advTm="2000">
        <p:random/>
      </p:transition>
    </mc:Choice>
    <mc:Fallback>
      <p:transition spd="slow" advTm="2000">
        <p:random/>
      </p:transition>
    </mc:Fallback>
  </mc:AlternateContent>
  <p:txStyles>
    <p:titleStyle>
      <a:lvl1pPr algn="ctr" defTabSz="1217295" rtl="0" eaLnBrk="1" latinLnBrk="0" hangingPunct="1">
        <a:spcBef>
          <a:spcPct val="0"/>
        </a:spcBef>
        <a:buNone/>
        <a:defRPr sz="5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6565" algn="l" defTabSz="1217295" rtl="0" eaLnBrk="1" latinLnBrk="0" hangingPunct="1">
        <a:spcBef>
          <a:spcPts val="130"/>
        </a:spcBef>
        <a:buFont typeface="Arial" panose="020B0604020202020204" pitchFamily="34" charset="0"/>
        <a:buChar char="•"/>
        <a:defRPr sz="4265" kern="1200">
          <a:solidFill>
            <a:schemeClr val="tx1"/>
          </a:solidFill>
          <a:latin typeface="+mn-lt"/>
          <a:ea typeface="+mn-ea"/>
          <a:cs typeface="+mn-cs"/>
        </a:defRPr>
      </a:lvl1pPr>
      <a:lvl2pPr marL="989330" indent="-380365" algn="l" defTabSz="1217295" rtl="0" eaLnBrk="1" latinLnBrk="0" hangingPunct="1">
        <a:spcBef>
          <a:spcPts val="130"/>
        </a:spcBef>
        <a:buFont typeface="Arial" panose="020B0604020202020204" pitchFamily="34" charset="0"/>
        <a:buChar char="–"/>
        <a:defRPr sz="3730" kern="1200">
          <a:solidFill>
            <a:schemeClr val="tx1"/>
          </a:solidFill>
          <a:latin typeface="+mn-lt"/>
          <a:ea typeface="+mn-ea"/>
          <a:cs typeface="+mn-cs"/>
        </a:defRPr>
      </a:lvl2pPr>
      <a:lvl3pPr marL="1522730" indent="-304165" algn="l" defTabSz="1217295" rtl="0" eaLnBrk="1" latinLnBrk="0" hangingPunct="1">
        <a:spcBef>
          <a:spcPts val="13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2330" indent="-304165" algn="l" defTabSz="1217295" rtl="0" eaLnBrk="1" latinLnBrk="0" hangingPunct="1">
        <a:spcBef>
          <a:spcPts val="130"/>
        </a:spcBef>
        <a:buFont typeface="Arial" panose="020B0604020202020204" pitchFamily="34" charset="0"/>
        <a:buChar char="–"/>
        <a:defRPr sz="2665" kern="1200">
          <a:solidFill>
            <a:schemeClr val="tx1"/>
          </a:solidFill>
          <a:latin typeface="+mn-lt"/>
          <a:ea typeface="+mn-ea"/>
          <a:cs typeface="+mn-cs"/>
        </a:defRPr>
      </a:lvl4pPr>
      <a:lvl5pPr marL="2740660" indent="-304165" algn="l" defTabSz="1217295" rtl="0" eaLnBrk="1" latinLnBrk="0" hangingPunct="1">
        <a:spcBef>
          <a:spcPts val="130"/>
        </a:spcBef>
        <a:buFont typeface="Arial" panose="020B0604020202020204" pitchFamily="34" charset="0"/>
        <a:buChar char="»"/>
        <a:defRPr sz="2665" kern="1200">
          <a:solidFill>
            <a:schemeClr val="tx1"/>
          </a:solidFill>
          <a:latin typeface="+mn-lt"/>
          <a:ea typeface="+mn-ea"/>
          <a:cs typeface="+mn-cs"/>
        </a:defRPr>
      </a:lvl5pPr>
      <a:lvl6pPr marL="3350260" indent="-304165" algn="l" defTabSz="121729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6pPr>
      <a:lvl7pPr marL="3959860" indent="-304165" algn="l" defTabSz="121729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7pPr>
      <a:lvl8pPr marL="4568190" indent="-304165" algn="l" defTabSz="121729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8pPr>
      <a:lvl9pPr marL="5177790" indent="-304165" algn="l" defTabSz="1217295" rtl="0" eaLnBrk="1" latinLnBrk="0" hangingPunct="1">
        <a:spcBef>
          <a:spcPts val="130"/>
        </a:spcBef>
        <a:buFont typeface="Arial" panose="020B0604020202020204" pitchFamily="34" charset="0"/>
        <a:buChar char="•"/>
        <a:defRPr sz="26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93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753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13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546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506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466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2990" algn="l" defTabSz="121729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themeOverride" Target="../theme/themeOverride1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8.png"/><Relationship Id="rId2" Type="http://schemas.microsoft.com/office/2007/relationships/media" Target="file:///C:\Users\Administrator\Desktop\&#21442;&#36187;&#36164;&#26009;\&#21442;&#36187;&#23621;&#37324;&#22827;&#20154;&#30340;&#32463;&#20856;&#28436;&#35762;..flv" TargetMode="External"/><Relationship Id="rId1" Type="http://schemas.openxmlformats.org/officeDocument/2006/relationships/video" Target="file:///C:\Users\Administrator\Desktop\&#21442;&#36187;&#36164;&#26009;\&#21442;&#36187;&#23621;&#37324;&#22827;&#20154;&#30340;&#32463;&#20856;&#28436;&#35762;..fl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3.xml"/><Relationship Id="rId3" Type="http://schemas.openxmlformats.org/officeDocument/2006/relationships/image" Target="../media/image4.jpeg"/><Relationship Id="rId2" Type="http://schemas.openxmlformats.org/officeDocument/2006/relationships/image" Target="../media/image14.jpe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l="-46000" r="-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 descr="图片包含 文字, 地图&#10;&#10;已生成高可信度的说明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73412" y="-2673288"/>
            <a:ext cx="6858001" cy="12204573"/>
          </a:xfrm>
          <a:prstGeom prst="rect">
            <a:avLst/>
          </a:prstGeom>
        </p:spPr>
      </p:pic>
      <p:sp>
        <p:nvSpPr>
          <p:cNvPr id="107" name="PA_圆角矩形 1"/>
          <p:cNvSpPr/>
          <p:nvPr>
            <p:custDataLst>
              <p:tags r:id="rId3"/>
            </p:custDataLst>
          </p:nvPr>
        </p:nvSpPr>
        <p:spPr>
          <a:xfrm>
            <a:off x="4834255" y="4939030"/>
            <a:ext cx="2524125" cy="853440"/>
          </a:xfrm>
          <a:prstGeom prst="roundRect">
            <a:avLst>
              <a:gd name="adj" fmla="val 50000"/>
            </a:avLst>
          </a:prstGeom>
          <a:solidFill>
            <a:srgbClr val="B4E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2017.10.24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06" name="PA_文本框 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537970" y="1285875"/>
            <a:ext cx="8436610" cy="313944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altLang="zh-CN" sz="3600" b="1" dirty="0">
                <a:solidFill>
                  <a:srgbClr val="01083E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 </a:t>
            </a:r>
            <a:r>
              <a:rPr lang="zh-CN" altLang="en-US" sz="3600" b="1" dirty="0">
                <a:solidFill>
                  <a:srgbClr val="01083E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课题：《美丽的颜色》</a:t>
            </a:r>
            <a:endParaRPr lang="zh-CN" altLang="en-US" sz="3600" b="1" dirty="0">
              <a:solidFill>
                <a:srgbClr val="01083E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/>
            <a:endParaRPr lang="zh-CN" altLang="en-US" sz="3600" b="1" dirty="0">
              <a:solidFill>
                <a:srgbClr val="01083E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/>
            <a:r>
              <a:rPr lang="zh-CN" altLang="en-US" sz="4000" b="1" dirty="0">
                <a:solidFill>
                  <a:srgbClr val="01083E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参赛教师：熊静</a:t>
            </a:r>
            <a:endParaRPr lang="zh-CN" altLang="en-US" sz="4000" b="1" dirty="0">
              <a:solidFill>
                <a:srgbClr val="01083E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/>
            <a:endParaRPr lang="zh-CN" altLang="en-US" sz="4000" b="1" dirty="0">
              <a:solidFill>
                <a:srgbClr val="01083E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/>
            <a:r>
              <a:rPr lang="zh-CN" altLang="en-US" sz="4800" b="1" dirty="0">
                <a:solidFill>
                  <a:srgbClr val="01083E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单位：利川市思源实验学校</a:t>
            </a:r>
            <a:endParaRPr lang="zh-CN" altLang="en-US" sz="4800" b="1" dirty="0">
              <a:solidFill>
                <a:srgbClr val="01083E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  <p:bldP spid="10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标题 1"/>
          <p:cNvSpPr>
            <a:spLocks noGrp="1"/>
          </p:cNvSpPr>
          <p:nvPr>
            <p:ph type="title"/>
          </p:nvPr>
        </p:nvSpPr>
        <p:spPr/>
        <p:txBody>
          <a:bodyPr anchor="ctr"/>
          <a:p>
            <a:endParaRPr lang="zh-CN" altLang="en-US"/>
          </a:p>
        </p:txBody>
      </p:sp>
      <p:pic>
        <p:nvPicPr>
          <p:cNvPr id="307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5" y="-9525"/>
            <a:ext cx="12223750" cy="6877050"/>
          </a:xfrm>
        </p:spPr>
      </p:pic>
      <p:sp>
        <p:nvSpPr>
          <p:cNvPr id="5" name="文本框 4"/>
          <p:cNvSpPr txBox="1"/>
          <p:nvPr/>
        </p:nvSpPr>
        <p:spPr>
          <a:xfrm>
            <a:off x="5017135" y="593725"/>
            <a:ext cx="1402080" cy="55225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fontAlgn="base"/>
            <a:r>
              <a:rPr lang="zh-CN" altLang="zh-CN" sz="8000" b="1" strike="noStrike" noProof="1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美丽的颜色</a:t>
            </a:r>
            <a:endParaRPr lang="zh-CN" altLang="zh-CN" sz="8000" b="1" strike="noStrike" noProof="1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3076" name="文本框 5"/>
          <p:cNvSpPr txBox="1"/>
          <p:nvPr/>
        </p:nvSpPr>
        <p:spPr>
          <a:xfrm>
            <a:off x="3771265" y="3979545"/>
            <a:ext cx="853440" cy="3544888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anchor="t">
            <a:spAutoFit/>
          </a:bodyPr>
          <a:p>
            <a:pPr lvl="0" indent="0"/>
            <a:r>
              <a:rPr lang="en-US" altLang="zh-CN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4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艾芙居里</a:t>
            </a:r>
            <a:endParaRPr lang="zh-CN" altLang="zh-CN" sz="4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68115" y="3401695"/>
            <a:ext cx="459740" cy="1101090"/>
          </a:xfrm>
          <a:prstGeom prst="rect">
            <a:avLst/>
          </a:prstGeom>
          <a:noFill/>
          <a:ln cmpd="thickThin">
            <a:noFill/>
          </a:ln>
        </p:spPr>
        <p:txBody>
          <a:bodyPr vert="eaVert" wrap="square" rtlCol="0">
            <a:spAutoFit/>
          </a:bodyPr>
          <a:p>
            <a:r>
              <a:rPr lang="en-US" altLang="zh-CN">
                <a:solidFill>
                  <a:schemeClr val="bg1"/>
                </a:solidFill>
              </a:rPr>
              <a:t>———</a:t>
            </a:r>
            <a:endParaRPr lang="en-US" altLang="zh-CN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8999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7305" y="-18415"/>
            <a:ext cx="12424410" cy="6895465"/>
          </a:xfrm>
          <a:prstGeom prst="rect">
            <a:avLst/>
          </a:prstGeom>
        </p:spPr>
      </p:pic>
      <p:sp>
        <p:nvSpPr>
          <p:cNvPr id="4098" name="标题 1"/>
          <p:cNvSpPr>
            <a:spLocks noGrp="1"/>
          </p:cNvSpPr>
          <p:nvPr>
            <p:ph type="title"/>
          </p:nvPr>
        </p:nvSpPr>
        <p:spPr>
          <a:xfrm>
            <a:off x="8827770" y="104775"/>
            <a:ext cx="3043555" cy="940435"/>
          </a:xfrm>
          <a:ln w="28575" cmpd="sng">
            <a:solidFill>
              <a:schemeClr val="accent1">
                <a:shade val="50000"/>
              </a:schemeClr>
            </a:solidFill>
            <a:prstDash val="solid"/>
            <a:miter/>
          </a:ln>
        </p:spPr>
        <p:txBody>
          <a:bodyPr anchor="ctr"/>
          <a:p>
            <a:r>
              <a:rPr lang="zh-CN" altLang="en-US" sz="5400" b="1">
                <a:latin typeface="宋体" panose="02010600030101010101" pitchFamily="2" charset="-122"/>
              </a:rPr>
              <a:t>寻找美丽</a:t>
            </a:r>
            <a:endParaRPr lang="zh-CN" altLang="en-US" sz="5400" b="1">
              <a:latin typeface="宋体" panose="02010600030101010101" pitchFamily="2" charset="-122"/>
            </a:endParaRPr>
          </a:p>
        </p:txBody>
      </p:sp>
      <p:pic>
        <p:nvPicPr>
          <p:cNvPr id="4099" name="图片 5"/>
          <p:cNvPicPr>
            <a:picLocks noChangeAspect="1"/>
          </p:cNvPicPr>
          <p:nvPr/>
        </p:nvPicPr>
        <p:blipFill>
          <a:blip r:embed="rId2"/>
          <a:srcRect l="12853" r="13125" b="14887"/>
          <a:stretch>
            <a:fillRect/>
          </a:stretch>
        </p:blipFill>
        <p:spPr>
          <a:xfrm>
            <a:off x="9173845" y="1297940"/>
            <a:ext cx="2943860" cy="4850130"/>
          </a:xfrm>
          <a:prstGeom prst="ellipse">
            <a:avLst/>
          </a:prstGeom>
          <a:noFill/>
          <a:ln w="9525">
            <a:noFill/>
          </a:ln>
          <a:effectLst>
            <a:softEdge rad="317500"/>
          </a:effectLst>
        </p:spPr>
      </p:pic>
      <p:sp>
        <p:nvSpPr>
          <p:cNvPr id="4100" name="文本框 1"/>
          <p:cNvSpPr txBox="1"/>
          <p:nvPr/>
        </p:nvSpPr>
        <p:spPr>
          <a:xfrm>
            <a:off x="92075" y="-18415"/>
            <a:ext cx="8735695" cy="72936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>
                <a:latin typeface="Calibri" panose="020F050202020403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320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en-US" altLang="zh-CN" sz="3200" b="1"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3600" b="1">
                <a:latin typeface="Calibri" panose="020F0502020204030204" pitchFamily="34" charset="0"/>
                <a:ea typeface="宋体" panose="02010600030101010101" pitchFamily="2" charset="-122"/>
              </a:rPr>
              <a:t>玛丽有一天像期盼别人已经答应给的玩具的小孩一样，怀着热切的好奇地说：“我真想知道‘它’会是什么样子，它的相貌如何。比埃尔，在你的想象中，它是什么形状?”</a:t>
            </a:r>
            <a:endParaRPr lang="zh-CN" altLang="en-US" sz="36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600" b="1">
                <a:latin typeface="Calibri" panose="020F0502020204030204" pitchFamily="34" charset="0"/>
                <a:ea typeface="宋体" panose="02010600030101010101" pitchFamily="2" charset="-122"/>
              </a:rPr>
              <a:t>         这个物理学家和颜悦色地回答：“我不知道……你可以想到，我希望它有很美丽的颜色。”l玛丽说：“不要点灯!”接着轻轻地笑了笑，再说：“你记得你对我说‘我希望镭有美丽的颜色’的那一天吗?”</a:t>
            </a:r>
            <a:endParaRPr lang="zh-CN" altLang="en-US" sz="36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600" b="1">
                <a:latin typeface="Calibri" panose="020F0502020204030204" pitchFamily="34" charset="0"/>
                <a:ea typeface="宋体" panose="02010600030101010101" pitchFamily="2" charset="-122"/>
              </a:rPr>
              <a:t>       镭不只有“美丽的颜色”，它还自动发光!</a:t>
            </a:r>
            <a:endParaRPr lang="zh-CN" altLang="en-US" sz="36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600" b="1">
                <a:latin typeface="Calibri" panose="020F0502020204030204" pitchFamily="34" charset="0"/>
                <a:ea typeface="宋体" panose="02010600030101010101" pitchFamily="2" charset="-122"/>
              </a:rPr>
              <a:t>　　</a:t>
            </a:r>
            <a:endParaRPr lang="zh-CN" altLang="en-US" sz="36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8997"/>
          </a:scheme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0" y="-18415"/>
            <a:ext cx="12466955" cy="6895465"/>
          </a:xfrm>
          <a:prstGeom prst="rect">
            <a:avLst/>
          </a:prstGeom>
        </p:spPr>
      </p:pic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8647113" y="287655"/>
            <a:ext cx="3251200" cy="682625"/>
          </a:xfrm>
          <a:ln w="28575" cmpd="sng">
            <a:solidFill>
              <a:schemeClr val="accent1">
                <a:shade val="50000"/>
              </a:schemeClr>
            </a:solidFill>
            <a:prstDash val="solid"/>
            <a:miter/>
          </a:ln>
        </p:spPr>
        <p:txBody>
          <a:bodyPr anchor="ctr"/>
          <a:p>
            <a:r>
              <a:rPr lang="zh-CN" altLang="en-US" sz="5400" b="1">
                <a:latin typeface="宋体" panose="02010600030101010101" pitchFamily="2" charset="-122"/>
              </a:rPr>
              <a:t>寻找美丽</a:t>
            </a:r>
            <a:endParaRPr lang="zh-CN" altLang="en-US" sz="5400" b="1">
              <a:latin typeface="宋体" panose="02010600030101010101" pitchFamily="2" charset="-122"/>
            </a:endParaRPr>
          </a:p>
        </p:txBody>
      </p:sp>
      <p:pic>
        <p:nvPicPr>
          <p:cNvPr id="5123" name="图片 5"/>
          <p:cNvPicPr>
            <a:picLocks noChangeAspect="1"/>
          </p:cNvPicPr>
          <p:nvPr/>
        </p:nvPicPr>
        <p:blipFill>
          <a:blip r:embed="rId2"/>
          <a:srcRect l="13315" r="15532" b="16113"/>
          <a:stretch>
            <a:fillRect/>
          </a:stretch>
        </p:blipFill>
        <p:spPr>
          <a:xfrm>
            <a:off x="8759825" y="1310005"/>
            <a:ext cx="3138805" cy="4810125"/>
          </a:xfrm>
          <a:prstGeom prst="ellipse">
            <a:avLst/>
          </a:prstGeom>
          <a:noFill/>
          <a:ln w="9525">
            <a:noFill/>
          </a:ln>
          <a:effectLst>
            <a:softEdge rad="317500"/>
          </a:effectLst>
        </p:spPr>
      </p:pic>
      <p:sp>
        <p:nvSpPr>
          <p:cNvPr id="5124" name="文本框 1"/>
          <p:cNvSpPr txBox="1"/>
          <p:nvPr/>
        </p:nvSpPr>
        <p:spPr>
          <a:xfrm>
            <a:off x="670243" y="574040"/>
            <a:ext cx="7977187" cy="60007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>
                <a:latin typeface="Calibri" panose="020F0502020204030204" pitchFamily="34" charset="0"/>
                <a:ea typeface="宋体" panose="02010600030101010101" pitchFamily="2" charset="-122"/>
              </a:rPr>
              <a:t>       </a:t>
            </a:r>
            <a:r>
              <a:rPr lang="en-US" altLang="zh-CN" sz="3200"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3200" b="1">
                <a:latin typeface="Calibri" panose="020F0502020204030204" pitchFamily="34" charset="0"/>
                <a:ea typeface="宋体" panose="02010600030101010101" pitchFamily="2" charset="-122"/>
              </a:rPr>
              <a:t> 穿过院子，比埃尔把钥匙插入锁孔，那扇门嘎嘎地响着（它已经这样响过几千次了），他们走进他们的领域，走进他们的梦境。</a:t>
            </a:r>
            <a:endParaRPr lang="en-US" altLang="zh-CN" sz="32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 b="1">
                <a:latin typeface="Calibri" panose="020F0502020204030204" pitchFamily="34" charset="0"/>
                <a:ea typeface="宋体" panose="02010600030101010101" pitchFamily="2" charset="-122"/>
              </a:rPr>
              <a:t>        玛丽说：“不要点灯！”接着轻轻地笑了笑，再说：“你记得你对我说‘我希望它有很美丽的颜色’的那一天么？”  　　      </a:t>
            </a:r>
            <a:endParaRPr lang="zh-CN" altLang="en-US" sz="3200" b="1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 lvl="0" indent="0"/>
            <a:r>
              <a:rPr lang="zh-CN" altLang="en-US" sz="3200" b="1">
                <a:latin typeface="Calibri" panose="020F050202020403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3200" b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几个月以来使比埃尔和玛丽入迷的镭的真相，实际上比他们以前天真地希望着的样子还要可爱。镭不只有“美丽的颜色”，它还自动发光！它们那些略带蓝色荧光的轮廓闪耀着，悬在夜的黑暗中。</a:t>
            </a:r>
            <a:r>
              <a:rPr lang="zh-CN" altLang="en-US" sz="3200" b="1">
                <a:latin typeface="Calibri" panose="020F0502020204030204" pitchFamily="34" charset="0"/>
                <a:ea typeface="宋体" panose="02010600030101010101" pitchFamily="2" charset="-122"/>
              </a:rPr>
              <a:t>　</a:t>
            </a:r>
            <a:endParaRPr lang="zh-CN" altLang="en-US" sz="32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7" name="文本框 3"/>
          <p:cNvSpPr txBox="1"/>
          <p:nvPr/>
        </p:nvSpPr>
        <p:spPr>
          <a:xfrm>
            <a:off x="1338580" y="303213"/>
            <a:ext cx="2938463" cy="920750"/>
          </a:xfrm>
          <a:prstGeom prst="rect">
            <a:avLst/>
          </a:prstGeom>
          <a:noFill/>
          <a:ln w="28575" cap="flat" cmpd="sng">
            <a:solidFill>
              <a:schemeClr val="accent1">
                <a:shade val="50000"/>
              </a:schemeClr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anchor="t">
            <a:spAutoFit/>
          </a:bodyPr>
          <a:p>
            <a:pPr lvl="0" indent="0"/>
            <a:r>
              <a:rPr lang="zh-CN" altLang="en-US" sz="5400" b="1">
                <a:latin typeface="Calibri" panose="020F0502020204030204" pitchFamily="34" charset="0"/>
                <a:ea typeface="宋体" panose="02010600030101010101" pitchFamily="2" charset="-122"/>
              </a:rPr>
              <a:t>感悟美丽</a:t>
            </a:r>
            <a:endParaRPr lang="zh-CN" altLang="en-US" sz="54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48" name="文本框 4"/>
          <p:cNvSpPr txBox="1"/>
          <p:nvPr/>
        </p:nvSpPr>
        <p:spPr>
          <a:xfrm>
            <a:off x="1338580" y="1906270"/>
            <a:ext cx="9230995" cy="50158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、居里夫妇是在哪儿发现镭的？他们工作的环境怎样？ 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/>
            <a:endParaRPr lang="en-US" altLang="zh-CN" sz="4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/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、在从事镭和钋的化学离析工作中，居里夫人主要分工是什么？你觉得她的工作怎么样？居里夫人怀着怎样的情感工作的？</a:t>
            </a: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/>
            <a:endParaRPr lang="zh-CN" altLang="en-US" sz="4000" b="1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参赛居里夫人的经典演讲.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0955" y="-19685"/>
            <a:ext cx="12163425" cy="6827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video fullScrn="0"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3142" t="6995" r="8491" b="10436"/>
          <a:stretch>
            <a:fillRect/>
          </a:stretch>
        </p:blipFill>
        <p:spPr>
          <a:xfrm>
            <a:off x="-498475" y="-13970"/>
            <a:ext cx="12738100" cy="6893560"/>
          </a:xfrm>
          <a:prstGeom prst="rect">
            <a:avLst/>
          </a:prstGeom>
        </p:spPr>
      </p:pic>
      <p:pic>
        <p:nvPicPr>
          <p:cNvPr id="2" name="图片 1" descr="t018eba003b93f4f9fd_副本"/>
          <p:cNvPicPr>
            <a:picLocks noChangeAspect="1"/>
          </p:cNvPicPr>
          <p:nvPr/>
        </p:nvPicPr>
        <p:blipFill>
          <a:blip r:embed="rId2">
            <a:lum bright="6000"/>
          </a:blip>
          <a:srcRect t="18046"/>
          <a:stretch>
            <a:fillRect/>
          </a:stretch>
        </p:blipFill>
        <p:spPr>
          <a:xfrm>
            <a:off x="1875790" y="301625"/>
            <a:ext cx="7811770" cy="5659755"/>
          </a:xfrm>
          <a:prstGeom prst="ellipse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6" name="文本框 5"/>
          <p:cNvSpPr txBox="1"/>
          <p:nvPr/>
        </p:nvSpPr>
        <p:spPr>
          <a:xfrm>
            <a:off x="3760470" y="5961380"/>
            <a:ext cx="59270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4000" b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未老先衰的居里夫人</a:t>
            </a:r>
            <a:endParaRPr lang="zh-CN" altLang="en-US" sz="4000" b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230x230a0a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4615" y="5080"/>
            <a:ext cx="12317095" cy="6901180"/>
          </a:xfrm>
          <a:prstGeom prst="rect">
            <a:avLst/>
          </a:prstGeom>
        </p:spPr>
      </p:pic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5833745" y="454660"/>
            <a:ext cx="3451225" cy="1143000"/>
          </a:xfrm>
          <a:noFill/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p>
            <a:pPr fontAlgn="base"/>
            <a:r>
              <a:rPr lang="zh-CN" altLang="en-US" sz="5400" b="1" strike="noStrike" noProof="1">
                <a:solidFill>
                  <a:schemeClr val="tx1"/>
                </a:solidFill>
              </a:rPr>
              <a:t>续写美丽</a:t>
            </a:r>
            <a:endParaRPr lang="zh-CN" altLang="en-US" sz="5400" b="1" strike="noStrike" noProof="1">
              <a:solidFill>
                <a:schemeClr val="tx1"/>
              </a:solidFill>
            </a:endParaRPr>
          </a:p>
        </p:txBody>
      </p:sp>
      <p:sp>
        <p:nvSpPr>
          <p:cNvPr id="10243" name="文本框 1"/>
          <p:cNvSpPr txBox="1"/>
          <p:nvPr/>
        </p:nvSpPr>
        <p:spPr>
          <a:xfrm>
            <a:off x="6094095" y="2632710"/>
            <a:ext cx="589978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0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40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48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sym typeface="+mn-ea"/>
              </a:rPr>
              <a:t>寻找生活中的美丽，畅想美丽青春</a:t>
            </a:r>
            <a:r>
              <a:rPr lang="en-US" altLang="zh-CN" sz="4800" b="1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sym typeface="+mn-ea"/>
              </a:rPr>
              <a:t>.</a:t>
            </a:r>
            <a:endParaRPr lang="en-US" altLang="zh-CN" sz="4800" b="1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 descr="5304241474143650"/>
          <p:cNvPicPr>
            <a:picLocks noChangeAspect="1"/>
          </p:cNvPicPr>
          <p:nvPr/>
        </p:nvPicPr>
        <p:blipFill>
          <a:blip r:embed="rId2"/>
          <a:srcRect b="11313"/>
          <a:stretch>
            <a:fillRect/>
          </a:stretch>
        </p:blipFill>
        <p:spPr>
          <a:xfrm>
            <a:off x="45720" y="214630"/>
            <a:ext cx="5607685" cy="6700520"/>
          </a:xfrm>
          <a:prstGeom prst="teardrop">
            <a:avLst/>
          </a:prstGeom>
          <a:effectLst>
            <a:softEdge rad="317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540" y="36830"/>
            <a:ext cx="7178040" cy="682879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0244" name="Picture 6" descr="article_7_11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5145" y="114300"/>
            <a:ext cx="5422900" cy="6867525"/>
          </a:xfrm>
          <a:prstGeom prst="rect">
            <a:avLst/>
          </a:prstGeom>
          <a:noFill/>
          <a:ln w="9525">
            <a:noFill/>
          </a:ln>
          <a:effectLst>
            <a:softEdge rad="635000"/>
          </a:effectLst>
        </p:spPr>
      </p:pic>
      <p:sp>
        <p:nvSpPr>
          <p:cNvPr id="9218" name="标题 1"/>
          <p:cNvSpPr>
            <a:spLocks noGrp="1"/>
          </p:cNvSpPr>
          <p:nvPr/>
        </p:nvSpPr>
        <p:spPr>
          <a:xfrm>
            <a:off x="666115" y="338455"/>
            <a:ext cx="3451225" cy="114300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dk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/>
            <a:r>
              <a:rPr lang="zh-CN" altLang="en-US" sz="5400" b="1" strike="noStrike" noProof="1"/>
              <a:t>续写美丽</a:t>
            </a:r>
            <a:endParaRPr lang="zh-CN" altLang="en-US" sz="5400" b="1" strike="noStrike" noProof="1"/>
          </a:p>
        </p:txBody>
      </p:sp>
      <p:sp>
        <p:nvSpPr>
          <p:cNvPr id="10243" name="文本框 1"/>
          <p:cNvSpPr txBox="1"/>
          <p:nvPr/>
        </p:nvSpPr>
        <p:spPr>
          <a:xfrm>
            <a:off x="430530" y="2523490"/>
            <a:ext cx="5754370" cy="313944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indent="0"/>
            <a:r>
              <a:rPr lang="en-US" altLang="zh-CN" sz="4000" b="1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读了本文，你觉得居里夫人成功的主要秘诀是什么？你从中得到什么启示？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indent="0"/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 descr="图片包含 文字, 地图&#10;&#10;已生成高可信度的说明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0712" y="-2673288"/>
            <a:ext cx="6858001" cy="1220457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785620" y="1481455"/>
            <a:ext cx="9533255" cy="28346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感谢老师和同学们的聆听，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6000" b="1">
                <a:latin typeface="楷体" panose="02010609060101010101" pitchFamily="49" charset="-122"/>
                <a:ea typeface="楷体" panose="02010609060101010101" pitchFamily="49" charset="-122"/>
              </a:rPr>
              <a:t>   期待老师们的指导！</a:t>
            </a:r>
            <a:endParaRPr lang="zh-CN" altLang="en-US" sz="6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7" name="PA_圆角矩形 1"/>
          <p:cNvSpPr/>
          <p:nvPr>
            <p:custDataLst>
              <p:tags r:id="rId4"/>
            </p:custDataLst>
          </p:nvPr>
        </p:nvSpPr>
        <p:spPr>
          <a:xfrm>
            <a:off x="4210685" y="4906645"/>
            <a:ext cx="3632200" cy="853440"/>
          </a:xfrm>
          <a:prstGeom prst="roundRect">
            <a:avLst>
              <a:gd name="adj" fmla="val 50000"/>
            </a:avLst>
          </a:prstGeom>
          <a:solidFill>
            <a:srgbClr val="B4E4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授课教师：熊静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bldLvl="0" animBg="1"/>
    </p:bldLst>
  </p:timing>
</p:sld>
</file>

<file path=ppt/tags/tag1.xml><?xml version="1.0" encoding="utf-8"?>
<p:tagLst xmlns:p="http://schemas.openxmlformats.org/presentationml/2006/main">
  <p:tag name="PA" val="v3.0.1"/>
</p:tagLst>
</file>

<file path=ppt/tags/tag2.xml><?xml version="1.0" encoding="utf-8"?>
<p:tagLst xmlns:p="http://schemas.openxmlformats.org/presentationml/2006/main">
  <p:tag name="PA" val="v3.0.1"/>
</p:tagLst>
</file>

<file path=ppt/tags/tag3.xml><?xml version="1.0" encoding="utf-8"?>
<p:tagLst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ww.33ppt.com​​">
  <a:themeElements>
    <a:clrScheme name="新主题色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9BBF"/>
      </a:accent1>
      <a:accent2>
        <a:srgbClr val="104D60"/>
      </a:accent2>
      <a:accent3>
        <a:srgbClr val="2DCFFF"/>
      </a:accent3>
      <a:accent4>
        <a:srgbClr val="1A7F9C"/>
      </a:accent4>
      <a:accent5>
        <a:srgbClr val="8E846C"/>
      </a:accent5>
      <a:accent6>
        <a:srgbClr val="BFBFBF"/>
      </a:accent6>
      <a:hlink>
        <a:srgbClr val="229BBF"/>
      </a:hlink>
      <a:folHlink>
        <a:srgbClr val="BFBFBF"/>
      </a:folHlink>
    </a:clrScheme>
    <a:fontScheme name="temp">
      <a:majorFont>
        <a:latin typeface="Arial"/>
        <a:ea typeface="方正启体简体"/>
        <a:cs typeface=""/>
      </a:majorFont>
      <a:minorFont>
        <a:latin typeface="Arial"/>
        <a:ea typeface="方正启体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ww.33ppt.com ​​">
  <a:themeElements>
    <a:clrScheme name="七色">
      <a:dk1>
        <a:srgbClr val="000000"/>
      </a:dk1>
      <a:lt1>
        <a:sysClr val="window" lastClr="FFFFFF"/>
      </a:lt1>
      <a:dk2>
        <a:srgbClr val="FEB554"/>
      </a:dk2>
      <a:lt2>
        <a:srgbClr val="18497E"/>
      </a:lt2>
      <a:accent1>
        <a:srgbClr val="C00000"/>
      </a:accent1>
      <a:accent2>
        <a:srgbClr val="FF0000"/>
      </a:accent2>
      <a:accent3>
        <a:srgbClr val="FFC000"/>
      </a:accent3>
      <a:accent4>
        <a:srgbClr val="92D050"/>
      </a:accent4>
      <a:accent5>
        <a:srgbClr val="00B050"/>
      </a:accent5>
      <a:accent6>
        <a:srgbClr val="00B0F0"/>
      </a:accent6>
      <a:hlink>
        <a:srgbClr val="0070C0"/>
      </a:hlink>
      <a:folHlink>
        <a:srgbClr val="002060"/>
      </a:folHlink>
    </a:clrScheme>
    <a:fontScheme name="微软雅黑">
      <a:majorFont>
        <a:latin typeface="Constantia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新主题色">
    <a:dk1>
      <a:srgbClr val="000000"/>
    </a:dk1>
    <a:lt1>
      <a:srgbClr val="FFFFFF"/>
    </a:lt1>
    <a:dk2>
      <a:srgbClr val="778495"/>
    </a:dk2>
    <a:lt2>
      <a:srgbClr val="F0F0F0"/>
    </a:lt2>
    <a:accent1>
      <a:srgbClr val="229BBF"/>
    </a:accent1>
    <a:accent2>
      <a:srgbClr val="104D60"/>
    </a:accent2>
    <a:accent3>
      <a:srgbClr val="2DCFFF"/>
    </a:accent3>
    <a:accent4>
      <a:srgbClr val="1A7F9C"/>
    </a:accent4>
    <a:accent5>
      <a:srgbClr val="8E846C"/>
    </a:accent5>
    <a:accent6>
      <a:srgbClr val="BFBFBF"/>
    </a:accent6>
    <a:hlink>
      <a:srgbClr val="229BBF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695</Words>
  <Application>WPS 演示</Application>
  <PresentationFormat>在屏幕上显示</PresentationFormat>
  <Paragraphs>51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2" baseType="lpstr">
      <vt:lpstr>Arial</vt:lpstr>
      <vt:lpstr>宋体</vt:lpstr>
      <vt:lpstr>Wingdings</vt:lpstr>
      <vt:lpstr>Calibri</vt:lpstr>
      <vt:lpstr>Arial</vt:lpstr>
      <vt:lpstr>楷体</vt:lpstr>
      <vt:lpstr>微软雅黑</vt:lpstr>
      <vt:lpstr>Arial Unicode MS</vt:lpstr>
      <vt:lpstr>方正启体简体</vt:lpstr>
      <vt:lpstr>Segoe Print</vt:lpstr>
      <vt:lpstr>Office 主题</vt:lpstr>
      <vt:lpstr>www.33ppt.com​​</vt:lpstr>
      <vt:lpstr>www.33ppt.com ​​</vt:lpstr>
      <vt:lpstr>PowerPoint 演示文稿</vt:lpstr>
      <vt:lpstr>PowerPoint 演示文稿</vt:lpstr>
      <vt:lpstr>寻找美丽</vt:lpstr>
      <vt:lpstr>寻找美丽</vt:lpstr>
      <vt:lpstr>PowerPoint 演示文稿</vt:lpstr>
      <vt:lpstr>PowerPoint 演示文稿</vt:lpstr>
      <vt:lpstr>PowerPoint 演示文稿</vt:lpstr>
      <vt:lpstr>续写美丽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apple apple</dc:creator>
  <cp:lastModifiedBy>Administrator</cp:lastModifiedBy>
  <cp:revision>484</cp:revision>
  <dcterms:created xsi:type="dcterms:W3CDTF">2015-12-09T07:23:00Z</dcterms:created>
  <dcterms:modified xsi:type="dcterms:W3CDTF">2017-10-22T11:08:00Z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2052-10.1.0.6874</vt:lpwstr>
  </property>
</Properties>
</file>