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3"/>
  </p:sldMasterIdLst>
  <p:notesMasterIdLst>
    <p:notesMasterId r:id="rId10"/>
  </p:notesMasterIdLst>
  <p:sldIdLst>
    <p:sldId id="637" r:id="rId4"/>
    <p:sldId id="662" r:id="rId5"/>
    <p:sldId id="663" r:id="rId6"/>
    <p:sldId id="258" r:id="rId7"/>
    <p:sldId id="638" r:id="rId8"/>
    <p:sldId id="639" r:id="rId9"/>
    <p:sldId id="640" r:id="rId11"/>
    <p:sldId id="367" r:id="rId12"/>
    <p:sldId id="260" r:id="rId13"/>
    <p:sldId id="642" r:id="rId14"/>
    <p:sldId id="641" r:id="rId15"/>
    <p:sldId id="368" r:id="rId16"/>
    <p:sldId id="261" r:id="rId17"/>
    <p:sldId id="643" r:id="rId18"/>
    <p:sldId id="262" r:id="rId19"/>
    <p:sldId id="369" r:id="rId20"/>
    <p:sldId id="613" r:id="rId21"/>
    <p:sldId id="370" r:id="rId22"/>
    <p:sldId id="380" r:id="rId23"/>
    <p:sldId id="371" r:id="rId24"/>
    <p:sldId id="612" r:id="rId25"/>
    <p:sldId id="372" r:id="rId26"/>
    <p:sldId id="444" r:id="rId27"/>
    <p:sldId id="475" r:id="rId28"/>
    <p:sldId id="390" r:id="rId29"/>
    <p:sldId id="374" r:id="rId30"/>
    <p:sldId id="385" r:id="rId31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SzPct val="100000"/>
      <a:buFont typeface="Times New Roman" panose="02020603050405020304" pitchFamily="18" charset="0"/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SzPct val="100000"/>
      <a:buFont typeface="Times New Roman" panose="02020603050405020304" pitchFamily="18" charset="0"/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SzPct val="100000"/>
      <a:buFont typeface="Times New Roman" panose="02020603050405020304" pitchFamily="18" charset="0"/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SzPct val="100000"/>
      <a:buFont typeface="Times New Roman" panose="02020603050405020304" pitchFamily="18" charset="0"/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SzPct val="100000"/>
      <a:buFont typeface="Times New Roman" panose="02020603050405020304" pitchFamily="18" charset="0"/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2FDB2607-1784-4EEB-B798-7EB5836EED8A}">
        <p14:showMediaCtrls xmlns:p14="http://schemas.microsoft.com/office/powerpoint/2010/main" val="1"/>
      </p:ext>
    </p:extLst>
  </p:showPr>
  <p:clrMru>
    <a:srgbClr val="FF0000"/>
    <a:srgbClr val="FA124E"/>
    <a:srgbClr val="339933"/>
    <a:srgbClr val="0000FF"/>
    <a:srgbClr val="CC00CC"/>
    <a:srgbClr val="FF3300"/>
    <a:srgbClr val="0B16A5"/>
    <a:srgbClr val="F88E79"/>
    <a:srgbClr val="F3B27D"/>
    <a:srgbClr val="7FF2C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19" autoAdjust="0"/>
    <p:restoredTop sz="94620" autoAdjust="0"/>
  </p:normalViewPr>
  <p:slideViewPr>
    <p:cSldViewPr>
      <p:cViewPr>
        <p:scale>
          <a:sx n="50" d="100"/>
          <a:sy n="50" d="100"/>
        </p:scale>
        <p:origin x="-1086" y="-450"/>
      </p:cViewPr>
      <p:guideLst>
        <p:guide orient="horz" pos="2152"/>
        <p:guide pos="2837"/>
      </p:guideLst>
    </p:cSldViewPr>
  </p:slideViewPr>
  <p:outlineViewPr>
    <p:cViewPr>
      <p:scale>
        <a:sx n="33" d="100"/>
        <a:sy n="33" d="100"/>
      </p:scale>
      <p:origin x="0" y="581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slide" Target="slides/slide1.xml"/><Relationship Id="rId34" Type="http://schemas.openxmlformats.org/officeDocument/2006/relationships/tableStyles" Target="tableStyles.xml"/><Relationship Id="rId33" Type="http://schemas.openxmlformats.org/officeDocument/2006/relationships/viewProps" Target="viewProps.xml"/><Relationship Id="rId32" Type="http://schemas.openxmlformats.org/officeDocument/2006/relationships/presProps" Target="presProps.xml"/><Relationship Id="rId31" Type="http://schemas.openxmlformats.org/officeDocument/2006/relationships/slide" Target="slides/slide27.xml"/><Relationship Id="rId30" Type="http://schemas.openxmlformats.org/officeDocument/2006/relationships/slide" Target="slides/slide26.xml"/><Relationship Id="rId3" Type="http://schemas.openxmlformats.org/officeDocument/2006/relationships/slideMaster" Target="slideMasters/slideMaster2.xml"/><Relationship Id="rId29" Type="http://schemas.openxmlformats.org/officeDocument/2006/relationships/slide" Target="slides/slide25.xml"/><Relationship Id="rId28" Type="http://schemas.openxmlformats.org/officeDocument/2006/relationships/slide" Target="slides/slide24.xml"/><Relationship Id="rId27" Type="http://schemas.openxmlformats.org/officeDocument/2006/relationships/slide" Target="slides/slide23.xml"/><Relationship Id="rId26" Type="http://schemas.openxmlformats.org/officeDocument/2006/relationships/slide" Target="slides/slide22.xml"/><Relationship Id="rId25" Type="http://schemas.openxmlformats.org/officeDocument/2006/relationships/slide" Target="slides/slide21.xml"/><Relationship Id="rId24" Type="http://schemas.openxmlformats.org/officeDocument/2006/relationships/slide" Target="slides/slide20.xml"/><Relationship Id="rId23" Type="http://schemas.openxmlformats.org/officeDocument/2006/relationships/slide" Target="slides/slide19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0" Type="http://schemas.openxmlformats.org/officeDocument/2006/relationships/slide" Target="slides/slide16.xml"/><Relationship Id="rId2" Type="http://schemas.openxmlformats.org/officeDocument/2006/relationships/theme" Target="theme/theme1.xml"/><Relationship Id="rId19" Type="http://schemas.openxmlformats.org/officeDocument/2006/relationships/slide" Target="slides/slide15.xml"/><Relationship Id="rId18" Type="http://schemas.openxmlformats.org/officeDocument/2006/relationships/slide" Target="slides/slide14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页眉占位符 4097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200" noProof="1"/>
            </a:lvl1pPr>
          </a:lstStyle>
          <a:p>
            <a:pPr>
              <a:defRPr/>
            </a:pPr>
          </a:p>
        </p:txBody>
      </p:sp>
      <p:sp>
        <p:nvSpPr>
          <p:cNvPr id="4099" name="日期占位符 4098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200" noProof="1">
                <a:cs typeface="+mn-ea"/>
              </a:defRPr>
            </a:lvl1pPr>
          </a:lstStyle>
          <a:p>
            <a:pPr>
              <a:defRPr/>
            </a:pPr>
            <a:fld id="{5E0CC23F-EDEA-4413-8D15-F68CCDD9725A}" type="datetime1">
              <a:rPr lang="zh-CN" altLang="en-US"/>
            </a:fld>
            <a:endParaRPr lang="zh-CN" altLang="en-US"/>
          </a:p>
        </p:txBody>
      </p:sp>
      <p:sp>
        <p:nvSpPr>
          <p:cNvPr id="52228" name="幻灯片图像占位符 4099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</p:spPr>
      </p:sp>
      <p:sp>
        <p:nvSpPr>
          <p:cNvPr id="4101" name="文本占位符 4100"/>
          <p:cNvSpPr>
            <a:spLocks noGrp="1" noChangeArrowheads="1"/>
          </p:cNvSpPr>
          <p:nvPr>
            <p:ph type="body" sz="quarter" idx="9"/>
          </p:nvPr>
        </p:nvSpPr>
        <p:spPr bwMode="auto">
          <a:xfrm>
            <a:off x="685800" y="4400550"/>
            <a:ext cx="5486400" cy="36004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noProof="0" smtClean="0"/>
              <a:t>单击此处编辑母版文本样式</a:t>
            </a:r>
            <a:endParaRPr lang="zh-CN" altLang="en-US" noProof="0" smtClean="0"/>
          </a:p>
          <a:p>
            <a:pPr lvl="1"/>
            <a:r>
              <a:rPr lang="zh-CN" altLang="en-US" noProof="0" smtClean="0"/>
              <a:t>第二级</a:t>
            </a:r>
            <a:endParaRPr lang="zh-CN" altLang="en-US" noProof="0" smtClean="0"/>
          </a:p>
          <a:p>
            <a:pPr lvl="2"/>
            <a:r>
              <a:rPr lang="zh-CN" altLang="en-US" noProof="0" smtClean="0"/>
              <a:t>第三级</a:t>
            </a:r>
            <a:endParaRPr lang="zh-CN" altLang="en-US" noProof="0" smtClean="0"/>
          </a:p>
          <a:p>
            <a:pPr lvl="3"/>
            <a:r>
              <a:rPr lang="zh-CN" altLang="en-US" noProof="0" smtClean="0"/>
              <a:t>第四级</a:t>
            </a:r>
            <a:endParaRPr lang="zh-CN" altLang="en-US" noProof="0" smtClean="0"/>
          </a:p>
          <a:p>
            <a:pPr lvl="4"/>
            <a:r>
              <a:rPr lang="zh-CN" altLang="en-US" noProof="0" smtClean="0"/>
              <a:t>第五级</a:t>
            </a:r>
            <a:endParaRPr lang="zh-CN" altLang="en-US" noProof="0" smtClean="0"/>
          </a:p>
        </p:txBody>
      </p:sp>
      <p:sp>
        <p:nvSpPr>
          <p:cNvPr id="4102" name="页脚占位符 4101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>
            <a:lvl1pPr>
              <a:defRPr sz="1200" noProof="1"/>
            </a:lvl1pPr>
          </a:lstStyle>
          <a:p>
            <a:pPr>
              <a:defRPr/>
            </a:pPr>
          </a:p>
        </p:txBody>
      </p:sp>
      <p:sp>
        <p:nvSpPr>
          <p:cNvPr id="4103" name="灯片编号占位符 4102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numCol="1" anchor="b" anchorCtr="0" compatLnSpc="1"/>
          <a:lstStyle>
            <a:lvl1pPr algn="r">
              <a:defRPr sz="1200" smtClean="0"/>
            </a:lvl1pPr>
          </a:lstStyle>
          <a:p>
            <a:pPr>
              <a:defRPr/>
            </a:pPr>
            <a:fld id="{4CA95540-AFDD-434E-83B9-1B3043AB873D}" type="slidenum">
              <a:rPr lang="en-US" altLang="zh-CN"/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0"/>
      </a:spcBef>
      <a:spcAft>
        <a:spcPct val="0"/>
      </a:spcAft>
      <a:buSzPct val="100000"/>
      <a:buFont typeface="Times New Roman" panose="02020603050405020304" pitchFamily="18" charset="0"/>
      <a:defRPr sz="1200"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</a:defRPr>
    </a:lvl1pPr>
    <a:lvl2pPr marL="457200" lvl="1" algn="l" rtl="0" eaLnBrk="0" fontAlgn="base" hangingPunct="0">
      <a:spcBef>
        <a:spcPct val="0"/>
      </a:spcBef>
      <a:spcAft>
        <a:spcPct val="0"/>
      </a:spcAft>
      <a:buSzPct val="100000"/>
      <a:buFont typeface="Times New Roman" panose="02020603050405020304" pitchFamily="18" charset="0"/>
      <a:defRPr sz="1200"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</a:defRPr>
    </a:lvl2pPr>
    <a:lvl3pPr marL="914400" lvl="2" algn="l" rtl="0" eaLnBrk="0" fontAlgn="base" hangingPunct="0">
      <a:spcBef>
        <a:spcPct val="0"/>
      </a:spcBef>
      <a:spcAft>
        <a:spcPct val="0"/>
      </a:spcAft>
      <a:buSzPct val="100000"/>
      <a:buFont typeface="Times New Roman" panose="02020603050405020304" pitchFamily="18" charset="0"/>
      <a:defRPr sz="1200"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</a:defRPr>
    </a:lvl3pPr>
    <a:lvl4pPr marL="1371600" lvl="3" algn="l" rtl="0" eaLnBrk="0" fontAlgn="base" hangingPunct="0">
      <a:spcBef>
        <a:spcPct val="0"/>
      </a:spcBef>
      <a:spcAft>
        <a:spcPct val="0"/>
      </a:spcAft>
      <a:buSzPct val="100000"/>
      <a:buFont typeface="Times New Roman" panose="02020603050405020304" pitchFamily="18" charset="0"/>
      <a:defRPr sz="1200"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</a:defRPr>
    </a:lvl4pPr>
    <a:lvl5pPr marL="1828800" lvl="4" algn="l" rtl="0" eaLnBrk="0" fontAlgn="base" hangingPunct="0">
      <a:spcBef>
        <a:spcPct val="0"/>
      </a:spcBef>
      <a:spcAft>
        <a:spcPct val="0"/>
      </a:spcAft>
      <a:buSzPct val="100000"/>
      <a:buFont typeface="Times New Roman" panose="02020603050405020304" pitchFamily="18" charset="0"/>
      <a:defRPr sz="1200"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</a:defRPr>
    </a:lvl5pPr>
    <a:lvl6pPr marL="2286000" lvl="5" indent="0" algn="l" eaLnBrk="1" fontAlgn="base" latinLnBrk="0" hangingPunct="1">
      <a:lnSpc>
        <a:spcPct val="100000"/>
      </a:lnSpc>
      <a:spcBef>
        <a:spcPct val="0"/>
      </a:spcBef>
      <a:spcAft>
        <a:spcPct val="0"/>
      </a:spcAft>
      <a:buSzPct val="100000"/>
      <a:buFont typeface="Times New Roman" panose="02020603050405020304" pitchFamily="18" charset="0"/>
      <a:buNone/>
      <a:defRPr sz="120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</a:defRPr>
    </a:lvl6pPr>
    <a:lvl7pPr marL="2743200" lvl="6" indent="0" algn="l" eaLnBrk="1" fontAlgn="base" latinLnBrk="0" hangingPunct="1">
      <a:lnSpc>
        <a:spcPct val="100000"/>
      </a:lnSpc>
      <a:spcBef>
        <a:spcPct val="0"/>
      </a:spcBef>
      <a:spcAft>
        <a:spcPct val="0"/>
      </a:spcAft>
      <a:buSzPct val="100000"/>
      <a:buFont typeface="Times New Roman" panose="02020603050405020304" pitchFamily="18" charset="0"/>
      <a:buNone/>
      <a:defRPr sz="120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</a:defRPr>
    </a:lvl7pPr>
    <a:lvl8pPr marL="3200400" lvl="7" indent="0" algn="l" eaLnBrk="1" fontAlgn="base" latinLnBrk="0" hangingPunct="1">
      <a:lnSpc>
        <a:spcPct val="100000"/>
      </a:lnSpc>
      <a:spcBef>
        <a:spcPct val="0"/>
      </a:spcBef>
      <a:spcAft>
        <a:spcPct val="0"/>
      </a:spcAft>
      <a:buSzPct val="100000"/>
      <a:buFont typeface="Times New Roman" panose="02020603050405020304" pitchFamily="18" charset="0"/>
      <a:buNone/>
      <a:defRPr sz="120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</a:defRPr>
    </a:lvl8pPr>
    <a:lvl9pPr marL="3657600" lvl="8" indent="0" algn="l" eaLnBrk="1" fontAlgn="base" latinLnBrk="0" hangingPunct="1">
      <a:lnSpc>
        <a:spcPct val="100000"/>
      </a:lnSpc>
      <a:spcBef>
        <a:spcPct val="0"/>
      </a:spcBef>
      <a:spcAft>
        <a:spcPct val="0"/>
      </a:spcAft>
      <a:buSzPct val="100000"/>
      <a:buFont typeface="Times New Roman" panose="02020603050405020304" pitchFamily="18" charset="0"/>
      <a:buNone/>
      <a:defRPr sz="120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7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幻灯片图像占位符 30721"/>
          <p:cNvSpPr>
            <a:spLocks noGrp="1" noRot="1" noChangeAspect="1" noChangeArrowheads="1" noTextEdit="1"/>
          </p:cNvSpPr>
          <p:nvPr>
            <p:ph type="sldImg" idx="4294967295"/>
          </p:nvPr>
        </p:nvSpPr>
        <p:spPr/>
      </p:sp>
      <p:sp>
        <p:nvSpPr>
          <p:cNvPr id="53251" name="文本占位符 30722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/>
            <a:endParaRPr lang="zh-CN" alt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4294967295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9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幻灯片图像占位符 30721"/>
          <p:cNvSpPr>
            <a:spLocks noGrp="1" noRot="1" noChangeAspect="1" noChangeArrowheads="1" noTextEdit="1"/>
          </p:cNvSpPr>
          <p:nvPr>
            <p:ph type="sldImg" idx="4294967295"/>
          </p:nvPr>
        </p:nvSpPr>
        <p:spPr/>
      </p:sp>
      <p:sp>
        <p:nvSpPr>
          <p:cNvPr id="53251" name="文本占位符 30722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/>
            <a:endParaRPr lang="zh-CN" alt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幻灯片图像占位符 30721"/>
          <p:cNvSpPr>
            <a:spLocks noGrp="1" noRot="1" noChangeAspect="1" noChangeArrowheads="1" noTextEdit="1"/>
          </p:cNvSpPr>
          <p:nvPr>
            <p:ph type="sldImg" idx="4294967295"/>
          </p:nvPr>
        </p:nvSpPr>
        <p:spPr/>
      </p:sp>
      <p:sp>
        <p:nvSpPr>
          <p:cNvPr id="53251" name="文本占位符 30722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/>
            <a:endParaRPr lang="zh-CN" alt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幻灯片图像占位符 31745"/>
          <p:cNvSpPr>
            <a:spLocks noGrp="1" noRot="1" noChangeAspect="1" noChangeArrowheads="1" noTextEdit="1"/>
          </p:cNvSpPr>
          <p:nvPr>
            <p:ph type="sldImg" idx="4294967295"/>
          </p:nvPr>
        </p:nvSpPr>
        <p:spPr/>
      </p:sp>
      <p:sp>
        <p:nvSpPr>
          <p:cNvPr id="54275" name="文本占位符 31746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/>
            <a:endParaRPr lang="zh-CN" alt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4294967295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9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4294967295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9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4294967295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9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4294967295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9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noProof="1" smtClean="0"/>
              <a:t>单击此处编辑母版副标题样式</a:t>
            </a:r>
            <a:endParaRPr lang="zh-CN" altLang="en-US" noProof="1"/>
          </a:p>
        </p:txBody>
      </p:sp>
      <p:sp>
        <p:nvSpPr>
          <p:cNvPr id="4" name="日期占位符 10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</a:p>
        </p:txBody>
      </p:sp>
      <p:sp>
        <p:nvSpPr>
          <p:cNvPr id="5" name="页脚占位符 10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</a:p>
        </p:txBody>
      </p:sp>
      <p:sp>
        <p:nvSpPr>
          <p:cNvPr id="6" name="灯片编号占位符 102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47C78F-C8B0-49A0-B314-60315EA7F72B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10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</a:p>
        </p:txBody>
      </p:sp>
      <p:sp>
        <p:nvSpPr>
          <p:cNvPr id="5" name="页脚占位符 10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</a:p>
        </p:txBody>
      </p:sp>
      <p:sp>
        <p:nvSpPr>
          <p:cNvPr id="6" name="灯片编号占位符 102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DD1EFD-48AC-450F-AA7E-FF8EBF92032F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52930" cy="5851525"/>
          </a:xfrm>
        </p:spPr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10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</a:p>
        </p:txBody>
      </p:sp>
      <p:sp>
        <p:nvSpPr>
          <p:cNvPr id="5" name="页脚占位符 10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</a:p>
        </p:txBody>
      </p:sp>
      <p:sp>
        <p:nvSpPr>
          <p:cNvPr id="6" name="灯片编号占位符 102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FE9608-BEFD-4F9A-94C0-78211FCA8CBE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noProof="1" smtClean="0"/>
              <a:t>单击此处编辑母版副标题样式</a:t>
            </a:r>
            <a:endParaRPr lang="zh-CN" altLang="en-US" noProof="1"/>
          </a:p>
        </p:txBody>
      </p:sp>
      <p:sp>
        <p:nvSpPr>
          <p:cNvPr id="4" name="日期占位符 3075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</a:p>
        </p:txBody>
      </p:sp>
      <p:sp>
        <p:nvSpPr>
          <p:cNvPr id="5" name="页脚占位符 307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</a:p>
        </p:txBody>
      </p:sp>
      <p:sp>
        <p:nvSpPr>
          <p:cNvPr id="6" name="灯片编号占位符 307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9099B5-BBEB-4F0D-BEC7-F42372B19E68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075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</a:p>
        </p:txBody>
      </p:sp>
      <p:sp>
        <p:nvSpPr>
          <p:cNvPr id="5" name="页脚占位符 307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</a:p>
        </p:txBody>
      </p:sp>
      <p:sp>
        <p:nvSpPr>
          <p:cNvPr id="6" name="灯片编号占位符 307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FDDB7E-4BCF-4AC5-9A2F-4C49C3683584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4" name="日期占位符 3075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</a:p>
        </p:txBody>
      </p:sp>
      <p:sp>
        <p:nvSpPr>
          <p:cNvPr id="5" name="页脚占位符 307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</a:p>
        </p:txBody>
      </p:sp>
      <p:sp>
        <p:nvSpPr>
          <p:cNvPr id="6" name="灯片编号占位符 307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FC457B-0086-475E-81AF-A1BD44858EA2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2504" cy="4525963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600200"/>
            <a:ext cx="4032504" cy="4525963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日期占位符 3075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</a:p>
        </p:txBody>
      </p:sp>
      <p:sp>
        <p:nvSpPr>
          <p:cNvPr id="6" name="页脚占位符 307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</a:p>
        </p:txBody>
      </p:sp>
      <p:sp>
        <p:nvSpPr>
          <p:cNvPr id="7" name="灯片编号占位符 307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924820-C9CE-4D6C-8D46-ED4DFF0634D5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7" name="日期占位符 3075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</a:p>
        </p:txBody>
      </p:sp>
      <p:sp>
        <p:nvSpPr>
          <p:cNvPr id="8" name="页脚占位符 307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</a:p>
        </p:txBody>
      </p:sp>
      <p:sp>
        <p:nvSpPr>
          <p:cNvPr id="9" name="灯片编号占位符 307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E2FAC7-0131-4EFE-9399-4F9ECACC5949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075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</a:p>
        </p:txBody>
      </p:sp>
      <p:sp>
        <p:nvSpPr>
          <p:cNvPr id="4" name="页脚占位符 307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</a:p>
        </p:txBody>
      </p:sp>
      <p:sp>
        <p:nvSpPr>
          <p:cNvPr id="5" name="灯片编号占位符 307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0A451B-199A-45F6-807B-C2B4EDAA92EC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075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</a:p>
        </p:txBody>
      </p:sp>
      <p:sp>
        <p:nvSpPr>
          <p:cNvPr id="3" name="页脚占位符 307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</a:p>
        </p:txBody>
      </p:sp>
      <p:sp>
        <p:nvSpPr>
          <p:cNvPr id="4" name="灯片编号占位符 307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DE269B-31AA-45BB-A6EF-B67C42AF5466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5" name="日期占位符 3075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</a:p>
        </p:txBody>
      </p:sp>
      <p:sp>
        <p:nvSpPr>
          <p:cNvPr id="6" name="页脚占位符 307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</a:p>
        </p:txBody>
      </p:sp>
      <p:sp>
        <p:nvSpPr>
          <p:cNvPr id="7" name="灯片编号占位符 307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C4BA6B-835D-4F0C-B9B0-6F04FB2A8689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10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</a:p>
        </p:txBody>
      </p:sp>
      <p:sp>
        <p:nvSpPr>
          <p:cNvPr id="5" name="页脚占位符 10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</a:p>
        </p:txBody>
      </p:sp>
      <p:sp>
        <p:nvSpPr>
          <p:cNvPr id="6" name="灯片编号占位符 102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4F5C74-9BAD-4F55-B047-78385322371B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5" name="日期占位符 3075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</a:p>
        </p:txBody>
      </p:sp>
      <p:sp>
        <p:nvSpPr>
          <p:cNvPr id="6" name="页脚占位符 307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</a:p>
        </p:txBody>
      </p:sp>
      <p:sp>
        <p:nvSpPr>
          <p:cNvPr id="7" name="灯片编号占位符 307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BE83C3-DF96-4B26-93EA-7DF102D64C5A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075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</a:p>
        </p:txBody>
      </p:sp>
      <p:sp>
        <p:nvSpPr>
          <p:cNvPr id="5" name="页脚占位符 307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</a:p>
        </p:txBody>
      </p:sp>
      <p:sp>
        <p:nvSpPr>
          <p:cNvPr id="6" name="灯片编号占位符 307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E13C13-633F-4EDF-8C85-2E60E0432D09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52930" cy="5851525"/>
          </a:xfrm>
        </p:spPr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075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</a:p>
        </p:txBody>
      </p:sp>
      <p:sp>
        <p:nvSpPr>
          <p:cNvPr id="5" name="页脚占位符 307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</a:p>
        </p:txBody>
      </p:sp>
      <p:sp>
        <p:nvSpPr>
          <p:cNvPr id="6" name="灯片编号占位符 307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D1D17F-E1B0-4455-9892-E9200A5B0ABD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4" name="日期占位符 10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</a:p>
        </p:txBody>
      </p:sp>
      <p:sp>
        <p:nvSpPr>
          <p:cNvPr id="5" name="页脚占位符 10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</a:p>
        </p:txBody>
      </p:sp>
      <p:sp>
        <p:nvSpPr>
          <p:cNvPr id="6" name="灯片编号占位符 102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2A580A-EA04-4D7E-83DA-7930408C7C73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2504" cy="4525963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600200"/>
            <a:ext cx="4032504" cy="4525963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日期占位符 10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</a:p>
        </p:txBody>
      </p:sp>
      <p:sp>
        <p:nvSpPr>
          <p:cNvPr id="6" name="页脚占位符 10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</a:p>
        </p:txBody>
      </p:sp>
      <p:sp>
        <p:nvSpPr>
          <p:cNvPr id="7" name="灯片编号占位符 102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CE8E2B-54A0-4398-BE0B-2D4696A85B15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7" name="日期占位符 10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</a:p>
        </p:txBody>
      </p:sp>
      <p:sp>
        <p:nvSpPr>
          <p:cNvPr id="8" name="页脚占位符 10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</a:p>
        </p:txBody>
      </p:sp>
      <p:sp>
        <p:nvSpPr>
          <p:cNvPr id="9" name="灯片编号占位符 102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279BE1-6B14-4E60-8F1D-2A9825B7134B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10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</a:p>
        </p:txBody>
      </p:sp>
      <p:sp>
        <p:nvSpPr>
          <p:cNvPr id="4" name="页脚占位符 10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</a:p>
        </p:txBody>
      </p:sp>
      <p:sp>
        <p:nvSpPr>
          <p:cNvPr id="5" name="灯片编号占位符 102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707663-901F-44E5-8EA7-4EC84C334FEA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0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</a:p>
        </p:txBody>
      </p:sp>
      <p:sp>
        <p:nvSpPr>
          <p:cNvPr id="3" name="页脚占位符 10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</a:p>
        </p:txBody>
      </p:sp>
      <p:sp>
        <p:nvSpPr>
          <p:cNvPr id="4" name="灯片编号占位符 102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555F77-5F20-41B4-A6DE-E328D5373331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5" name="日期占位符 10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</a:p>
        </p:txBody>
      </p:sp>
      <p:sp>
        <p:nvSpPr>
          <p:cNvPr id="6" name="页脚占位符 10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</a:p>
        </p:txBody>
      </p:sp>
      <p:sp>
        <p:nvSpPr>
          <p:cNvPr id="7" name="灯片编号占位符 102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474844-7301-4C13-9E93-F3251BF4DB58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5" name="日期占位符 10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</a:p>
        </p:txBody>
      </p:sp>
      <p:sp>
        <p:nvSpPr>
          <p:cNvPr id="6" name="页脚占位符 10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</a:p>
        </p:txBody>
      </p:sp>
      <p:sp>
        <p:nvSpPr>
          <p:cNvPr id="7" name="灯片编号占位符 102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261F40-7919-447A-A442-0EA09EE9811E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0.xml"/><Relationship Id="rId8" Type="http://schemas.openxmlformats.org/officeDocument/2006/relationships/slideLayout" Target="../slideLayouts/slideLayout19.xml"/><Relationship Id="rId7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2" Type="http://schemas.openxmlformats.org/officeDocument/2006/relationships/theme" Target="../theme/theme2.xml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 1025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1027" name="文本占位符 1026"/>
          <p:cNvSpPr>
            <a:spLocks noGrp="1" noChangeArrowheads="1"/>
          </p:cNvSpPr>
          <p:nvPr>
            <p:ph type="body" idx="9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1028" name="日期占位符 1027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>
            <a:lvl1pPr marL="0" indent="0" fontAlgn="base">
              <a:defRPr sz="1200" noProof="1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</a:p>
        </p:txBody>
      </p:sp>
      <p:sp>
        <p:nvSpPr>
          <p:cNvPr id="1029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>
            <a:lvl1pPr marL="0" indent="0" algn="ctr" fontAlgn="base">
              <a:defRPr sz="1200" noProof="1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</a:p>
        </p:txBody>
      </p:sp>
      <p:sp>
        <p:nvSpPr>
          <p:cNvPr id="1030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 smtClean="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9E01905F-5166-4FD9-A441-8379394CB87B}" type="slidenum">
              <a:rPr lang="en-US" altLang="zh-CN"/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buSzPct val="100000"/>
        <a:buFont typeface="Times New Roman" panose="02020603050405020304" pitchFamily="18" charset="0"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buSzPct val="100000"/>
        <a:buFont typeface="Times New Roman" panose="02020603050405020304" pitchFamily="18" charset="0"/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buSzPct val="100000"/>
        <a:buFont typeface="Times New Roman" panose="02020603050405020304" pitchFamily="18" charset="0"/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buSzPct val="100000"/>
        <a:buFont typeface="Times New Roman" panose="02020603050405020304" pitchFamily="18" charset="0"/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buSzPct val="100000"/>
        <a:buFont typeface="Times New Roman" panose="02020603050405020304" pitchFamily="18" charset="0"/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buSzPct val="100000"/>
        <a:buFont typeface="Times New Roman" panose="02020603050405020304" pitchFamily="18" charset="0"/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buSzPct val="100000"/>
        <a:buFont typeface="Times New Roman" panose="02020603050405020304" pitchFamily="18" charset="0"/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buSzPct val="100000"/>
        <a:buFont typeface="Times New Roman" panose="02020603050405020304" pitchFamily="18" charset="0"/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buSzPct val="100000"/>
        <a:buFont typeface="Times New Roman" panose="02020603050405020304" pitchFamily="18" charset="0"/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SzPct val="100000"/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rtl="0" eaLnBrk="0" fontAlgn="base" hangingPunct="0">
        <a:spcBef>
          <a:spcPct val="20000"/>
        </a:spcBef>
        <a:spcAft>
          <a:spcPct val="0"/>
        </a:spcAft>
        <a:buSzPct val="100000"/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rtl="0" eaLnBrk="0" fontAlgn="base" hangingPunct="0">
        <a:spcBef>
          <a:spcPct val="20000"/>
        </a:spcBef>
        <a:spcAft>
          <a:spcPct val="0"/>
        </a:spcAft>
        <a:buSzPct val="100000"/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rtl="0" eaLnBrk="0" fontAlgn="base" hangingPunct="0">
        <a:spcBef>
          <a:spcPct val="20000"/>
        </a:spcBef>
        <a:spcAft>
          <a:spcPct val="0"/>
        </a:spcAft>
        <a:buSzPct val="100000"/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rtl="0" eaLnBrk="0" fontAlgn="base" hangingPunct="0">
        <a:spcBef>
          <a:spcPct val="20000"/>
        </a:spcBef>
        <a:spcAft>
          <a:spcPct val="0"/>
        </a:spcAft>
        <a:buSzPct val="100000"/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SzPct val="100000"/>
        <a:buFont typeface="Arial" panose="020B0604020202020204" pitchFamily="34" charset="0"/>
        <a:buChar char="»"/>
        <a:defRPr sz="200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SzPct val="100000"/>
        <a:buFont typeface="Arial" panose="020B0604020202020204" pitchFamily="34" charset="0"/>
        <a:buChar char="»"/>
        <a:defRPr sz="200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SzPct val="100000"/>
        <a:buFont typeface="Arial" panose="020B0604020202020204" pitchFamily="34" charset="0"/>
        <a:buChar char="»"/>
        <a:defRPr sz="200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SzPct val="100000"/>
        <a:buFont typeface="Arial" panose="020B0604020202020204" pitchFamily="34" charset="0"/>
        <a:buChar char="»"/>
        <a:defRPr sz="200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SzPct val="100000"/>
        <a:buFont typeface="Times New Roman" panose="02020603050405020304" pitchFamily="18" charset="0"/>
        <a:buNone/>
        <a:defRPr sz="180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SzPct val="100000"/>
        <a:buFont typeface="Times New Roman" panose="02020603050405020304" pitchFamily="18" charset="0"/>
        <a:buNone/>
        <a:defRPr sz="180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914400" lvl="2" indent="0" algn="l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SzPct val="100000"/>
        <a:buFont typeface="Times New Roman" panose="02020603050405020304" pitchFamily="18" charset="0"/>
        <a:buNone/>
        <a:defRPr sz="180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371600" lvl="3" indent="0" algn="l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SzPct val="100000"/>
        <a:buFont typeface="Times New Roman" panose="02020603050405020304" pitchFamily="18" charset="0"/>
        <a:buNone/>
        <a:defRPr sz="180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1828800" lvl="4" indent="0" algn="l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SzPct val="100000"/>
        <a:buFont typeface="Times New Roman" panose="02020603050405020304" pitchFamily="18" charset="0"/>
        <a:buNone/>
        <a:defRPr sz="180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286000" lvl="5" indent="0" algn="l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SzPct val="100000"/>
        <a:buFont typeface="Times New Roman" panose="02020603050405020304" pitchFamily="18" charset="0"/>
        <a:buNone/>
        <a:defRPr sz="180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743200" lvl="6" indent="0" algn="l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SzPct val="100000"/>
        <a:buFont typeface="Times New Roman" panose="02020603050405020304" pitchFamily="18" charset="0"/>
        <a:buNone/>
        <a:defRPr sz="180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200400" lvl="7" indent="0" algn="l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SzPct val="100000"/>
        <a:buFont typeface="Times New Roman" panose="02020603050405020304" pitchFamily="18" charset="0"/>
        <a:buNone/>
        <a:defRPr sz="180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657600" lvl="8" indent="0" algn="l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SzPct val="100000"/>
        <a:buFont typeface="Times New Roman" panose="02020603050405020304" pitchFamily="18" charset="0"/>
        <a:buNone/>
        <a:defRPr sz="180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3075" name="文本占位符 3074"/>
          <p:cNvSpPr>
            <a:spLocks noGrp="1" noChangeArrowheads="1"/>
          </p:cNvSpPr>
          <p:nvPr>
            <p:ph type="body" idx="9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3076" name="日期占位符 3075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>
            <a:lvl1pPr marL="0" indent="0" fontAlgn="base">
              <a:defRPr sz="1200" noProof="1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</a:p>
        </p:txBody>
      </p:sp>
      <p:sp>
        <p:nvSpPr>
          <p:cNvPr id="3077" name="页脚占位符 3076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>
            <a:lvl1pPr marL="0" indent="0" algn="ctr" fontAlgn="base">
              <a:defRPr sz="1200" noProof="1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</a:p>
        </p:txBody>
      </p:sp>
      <p:sp>
        <p:nvSpPr>
          <p:cNvPr id="3078" name="灯片编号占位符 3077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 smtClean="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C9CCA202-6B92-4BB3-8451-4A8A126AC80B}" type="slidenum">
              <a:rPr lang="en-US" altLang="zh-CN"/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buSzPct val="100000"/>
        <a:buFont typeface="Times New Roman" panose="02020603050405020304" pitchFamily="18" charset="0"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buSzPct val="100000"/>
        <a:buFont typeface="Times New Roman" panose="02020603050405020304" pitchFamily="18" charset="0"/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buSzPct val="100000"/>
        <a:buFont typeface="Times New Roman" panose="02020603050405020304" pitchFamily="18" charset="0"/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buSzPct val="100000"/>
        <a:buFont typeface="Times New Roman" panose="02020603050405020304" pitchFamily="18" charset="0"/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buSzPct val="100000"/>
        <a:buFont typeface="Times New Roman" panose="02020603050405020304" pitchFamily="18" charset="0"/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buSzPct val="100000"/>
        <a:buFont typeface="Times New Roman" panose="02020603050405020304" pitchFamily="18" charset="0"/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buSzPct val="100000"/>
        <a:buFont typeface="Times New Roman" panose="02020603050405020304" pitchFamily="18" charset="0"/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buSzPct val="100000"/>
        <a:buFont typeface="Times New Roman" panose="02020603050405020304" pitchFamily="18" charset="0"/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buSzPct val="100000"/>
        <a:buFont typeface="Times New Roman" panose="02020603050405020304" pitchFamily="18" charset="0"/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SzPct val="100000"/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rtl="0" eaLnBrk="0" fontAlgn="base" hangingPunct="0">
        <a:spcBef>
          <a:spcPct val="20000"/>
        </a:spcBef>
        <a:spcAft>
          <a:spcPct val="0"/>
        </a:spcAft>
        <a:buSzPct val="100000"/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rtl="0" eaLnBrk="0" fontAlgn="base" hangingPunct="0">
        <a:spcBef>
          <a:spcPct val="20000"/>
        </a:spcBef>
        <a:spcAft>
          <a:spcPct val="0"/>
        </a:spcAft>
        <a:buSzPct val="100000"/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rtl="0" eaLnBrk="0" fontAlgn="base" hangingPunct="0">
        <a:spcBef>
          <a:spcPct val="20000"/>
        </a:spcBef>
        <a:spcAft>
          <a:spcPct val="0"/>
        </a:spcAft>
        <a:buSzPct val="100000"/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rtl="0" eaLnBrk="0" fontAlgn="base" hangingPunct="0">
        <a:spcBef>
          <a:spcPct val="20000"/>
        </a:spcBef>
        <a:spcAft>
          <a:spcPct val="0"/>
        </a:spcAft>
        <a:buSzPct val="100000"/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SzPct val="100000"/>
        <a:buFont typeface="Arial" panose="020B0604020202020204" pitchFamily="34" charset="0"/>
        <a:buChar char="»"/>
        <a:defRPr sz="200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SzPct val="100000"/>
        <a:buFont typeface="Arial" panose="020B0604020202020204" pitchFamily="34" charset="0"/>
        <a:buChar char="»"/>
        <a:defRPr sz="200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SzPct val="100000"/>
        <a:buFont typeface="Arial" panose="020B0604020202020204" pitchFamily="34" charset="0"/>
        <a:buChar char="»"/>
        <a:defRPr sz="200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SzPct val="100000"/>
        <a:buFont typeface="Arial" panose="020B0604020202020204" pitchFamily="34" charset="0"/>
        <a:buChar char="»"/>
        <a:defRPr sz="200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SzPct val="100000"/>
        <a:buFont typeface="Times New Roman" panose="02020603050405020304" pitchFamily="18" charset="0"/>
        <a:buNone/>
        <a:defRPr sz="180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SzPct val="100000"/>
        <a:buFont typeface="Times New Roman" panose="02020603050405020304" pitchFamily="18" charset="0"/>
        <a:buNone/>
        <a:defRPr sz="180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914400" lvl="2" indent="0" algn="l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SzPct val="100000"/>
        <a:buFont typeface="Times New Roman" panose="02020603050405020304" pitchFamily="18" charset="0"/>
        <a:buNone/>
        <a:defRPr sz="180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371600" lvl="3" indent="0" algn="l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SzPct val="100000"/>
        <a:buFont typeface="Times New Roman" panose="02020603050405020304" pitchFamily="18" charset="0"/>
        <a:buNone/>
        <a:defRPr sz="180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1828800" lvl="4" indent="0" algn="l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SzPct val="100000"/>
        <a:buFont typeface="Times New Roman" panose="02020603050405020304" pitchFamily="18" charset="0"/>
        <a:buNone/>
        <a:defRPr sz="180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286000" lvl="5" indent="0" algn="l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SzPct val="100000"/>
        <a:buFont typeface="Times New Roman" panose="02020603050405020304" pitchFamily="18" charset="0"/>
        <a:buNone/>
        <a:defRPr sz="180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743200" lvl="6" indent="0" algn="l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SzPct val="100000"/>
        <a:buFont typeface="Times New Roman" panose="02020603050405020304" pitchFamily="18" charset="0"/>
        <a:buNone/>
        <a:defRPr sz="180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200400" lvl="7" indent="0" algn="l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SzPct val="100000"/>
        <a:buFont typeface="Times New Roman" panose="02020603050405020304" pitchFamily="18" charset="0"/>
        <a:buNone/>
        <a:defRPr sz="180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657600" lvl="8" indent="0" algn="l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SzPct val="100000"/>
        <a:buFont typeface="Times New Roman" panose="02020603050405020304" pitchFamily="18" charset="0"/>
        <a:buNone/>
        <a:defRPr sz="180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7.png"/><Relationship Id="rId1" Type="http://schemas.openxmlformats.org/officeDocument/2006/relationships/image" Target="../media/image6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6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8.xml"/><Relationship Id="rId1" Type="http://schemas.openxmlformats.org/officeDocument/2006/relationships/image" Target="../media/image1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5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8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8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9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6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0.jpeg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2.png"/><Relationship Id="rId2" Type="http://schemas.microsoft.com/office/2007/relationships/media" Target="file:///C:\Documents%20and%20Settings\Administrator\My%20Documents\&#25105;&#30340;&#25991;&#26723;\&#39640;&#20013;&#35821;&#25991;&#24517;&#20462;&#19968;\&#31532;&#22235;&#21333;&#20803;\&#39134;&#21521;&#22826;&#31354;&#30340;&#33322;&#31243;\&#19975;&#25143;&#39134;&#22825;_clip.flv" TargetMode="External"/><Relationship Id="rId1" Type="http://schemas.openxmlformats.org/officeDocument/2006/relationships/video" Target="file:///C:\Documents%20and%20Settings\Administrator\My%20Documents\&#25105;&#30340;&#25991;&#26723;\&#39640;&#20013;&#35821;&#25991;&#24517;&#20462;&#19968;\&#31532;&#22235;&#21333;&#20803;\&#39134;&#21521;&#22826;&#31354;&#30340;&#33322;&#31243;\&#19975;&#25143;&#39134;&#22825;_clip.flv" TargetMode="Externa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6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0.jpe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jpeg"/></Relationships>
</file>

<file path=ppt/slides/_rels/slide2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7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2.jpeg"/><Relationship Id="rId1" Type="http://schemas.openxmlformats.org/officeDocument/2006/relationships/image" Target="../media/image11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3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14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18.xml"/><Relationship Id="rId1" Type="http://schemas.openxmlformats.org/officeDocument/2006/relationships/image" Target="../media/image15.png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3.png"/><Relationship Id="rId2" Type="http://schemas.microsoft.com/office/2007/relationships/media" Target="file:///C:\Documents%20and%20Settings\Administrator\My%20Documents\&#25105;&#30340;&#25991;&#26723;\&#39640;&#20013;&#35821;&#25991;&#24517;&#20462;&#19968;\&#31532;&#22235;&#21333;&#20803;\&#39134;&#21521;&#22826;&#31354;&#30340;&#33322;&#31243;\&#31070;&#33311;&#20116;&#21495;&#21457;&#23556;&#25104;&#21151;&#30340;&#31934;&#24425;&#30636;&#38388;&#22238;&#39038;.wmv" TargetMode="External"/><Relationship Id="rId1" Type="http://schemas.openxmlformats.org/officeDocument/2006/relationships/video" Target="file:///C:\Documents%20and%20Settings\Administrator\My%20Documents\&#25105;&#30340;&#25991;&#26723;\&#39640;&#20013;&#35821;&#25991;&#24517;&#20462;&#19968;\&#31532;&#22235;&#21333;&#20803;\&#39134;&#21521;&#22826;&#31354;&#30340;&#33322;&#31243;\&#31070;&#33311;&#20116;&#21495;&#21457;&#23556;&#25104;&#21151;&#30340;&#31934;&#24425;&#30636;&#38388;&#22238;&#39038;.wmv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8.xml"/><Relationship Id="rId1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5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8.xml"/><Relationship Id="rId1" Type="http://schemas.openxmlformats.org/officeDocument/2006/relationships/image" Target="../media/image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图片 1" descr="图片1_meitu_1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-15875" y="-20003"/>
            <a:ext cx="9175750" cy="6897688"/>
          </a:xfrm>
          <a:prstGeom prst="rect">
            <a:avLst/>
          </a:prstGeom>
          <a:solidFill>
            <a:srgbClr val="92D050"/>
          </a:solidFill>
          <a:ln w="9525">
            <a:noFill/>
            <a:miter lim="800000"/>
            <a:headEnd/>
            <a:tailEnd/>
          </a:ln>
        </p:spPr>
      </p:pic>
      <p:grpSp>
        <p:nvGrpSpPr>
          <p:cNvPr id="10243" name="组合 11"/>
          <p:cNvGrpSpPr/>
          <p:nvPr/>
        </p:nvGrpSpPr>
        <p:grpSpPr bwMode="auto">
          <a:xfrm>
            <a:off x="7715250" y="285750"/>
            <a:ext cx="1000125" cy="642938"/>
            <a:chOff x="7715272" y="285728"/>
            <a:chExt cx="1000132" cy="642942"/>
          </a:xfrm>
        </p:grpSpPr>
        <p:sp>
          <p:nvSpPr>
            <p:cNvPr id="8" name="任意多边形 7"/>
            <p:cNvSpPr/>
            <p:nvPr/>
          </p:nvSpPr>
          <p:spPr>
            <a:xfrm>
              <a:off x="7715272" y="285728"/>
              <a:ext cx="1000132" cy="642942"/>
            </a:xfrm>
            <a:custGeom>
              <a:avLst/>
              <a:gdLst>
                <a:gd name="connisteX0" fmla="*/ 49530 w 1590675"/>
                <a:gd name="connsiteY0" fmla="*/ 453390 h 782955"/>
                <a:gd name="connisteX1" fmla="*/ 24765 w 1590675"/>
                <a:gd name="connsiteY1" fmla="*/ 379095 h 782955"/>
                <a:gd name="connisteX2" fmla="*/ 24765 w 1590675"/>
                <a:gd name="connsiteY2" fmla="*/ 313055 h 782955"/>
                <a:gd name="connisteX3" fmla="*/ 16510 w 1590675"/>
                <a:gd name="connsiteY3" fmla="*/ 247015 h 782955"/>
                <a:gd name="connisteX4" fmla="*/ 57785 w 1590675"/>
                <a:gd name="connsiteY4" fmla="*/ 180975 h 782955"/>
                <a:gd name="connisteX5" fmla="*/ 123825 w 1590675"/>
                <a:gd name="connsiteY5" fmla="*/ 147955 h 782955"/>
                <a:gd name="connisteX6" fmla="*/ 189865 w 1590675"/>
                <a:gd name="connsiteY6" fmla="*/ 139700 h 782955"/>
                <a:gd name="connisteX7" fmla="*/ 255270 w 1590675"/>
                <a:gd name="connsiteY7" fmla="*/ 147955 h 782955"/>
                <a:gd name="connisteX8" fmla="*/ 321310 w 1590675"/>
                <a:gd name="connsiteY8" fmla="*/ 189230 h 782955"/>
                <a:gd name="connisteX9" fmla="*/ 362585 w 1590675"/>
                <a:gd name="connsiteY9" fmla="*/ 255270 h 782955"/>
                <a:gd name="connisteX10" fmla="*/ 379095 w 1590675"/>
                <a:gd name="connsiteY10" fmla="*/ 321310 h 782955"/>
                <a:gd name="connisteX11" fmla="*/ 412115 w 1590675"/>
                <a:gd name="connsiteY11" fmla="*/ 247015 h 782955"/>
                <a:gd name="connisteX12" fmla="*/ 453390 w 1590675"/>
                <a:gd name="connsiteY12" fmla="*/ 180975 h 782955"/>
                <a:gd name="connisteX13" fmla="*/ 486410 w 1590675"/>
                <a:gd name="connsiteY13" fmla="*/ 114935 h 782955"/>
                <a:gd name="connisteX14" fmla="*/ 544195 w 1590675"/>
                <a:gd name="connsiteY14" fmla="*/ 49530 h 782955"/>
                <a:gd name="connisteX15" fmla="*/ 610235 w 1590675"/>
                <a:gd name="connsiteY15" fmla="*/ 24765 h 782955"/>
                <a:gd name="connisteX16" fmla="*/ 683895 w 1590675"/>
                <a:gd name="connsiteY16" fmla="*/ 0 h 782955"/>
                <a:gd name="connisteX17" fmla="*/ 749935 w 1590675"/>
                <a:gd name="connsiteY17" fmla="*/ 0 h 782955"/>
                <a:gd name="connisteX18" fmla="*/ 832485 w 1590675"/>
                <a:gd name="connsiteY18" fmla="*/ 0 h 782955"/>
                <a:gd name="connisteX19" fmla="*/ 898525 w 1590675"/>
                <a:gd name="connsiteY19" fmla="*/ 0 h 782955"/>
                <a:gd name="connisteX20" fmla="*/ 964565 w 1590675"/>
                <a:gd name="connsiteY20" fmla="*/ 0 h 782955"/>
                <a:gd name="connisteX21" fmla="*/ 1038860 w 1590675"/>
                <a:gd name="connsiteY21" fmla="*/ 8255 h 782955"/>
                <a:gd name="connisteX22" fmla="*/ 1063625 w 1590675"/>
                <a:gd name="connsiteY22" fmla="*/ 74295 h 782955"/>
                <a:gd name="connisteX23" fmla="*/ 1071880 w 1590675"/>
                <a:gd name="connsiteY23" fmla="*/ 147955 h 782955"/>
                <a:gd name="connisteX24" fmla="*/ 1071880 w 1590675"/>
                <a:gd name="connsiteY24" fmla="*/ 222250 h 782955"/>
                <a:gd name="connisteX25" fmla="*/ 1071880 w 1590675"/>
                <a:gd name="connsiteY25" fmla="*/ 288290 h 782955"/>
                <a:gd name="connisteX26" fmla="*/ 1145540 w 1590675"/>
                <a:gd name="connsiteY26" fmla="*/ 288290 h 782955"/>
                <a:gd name="connisteX27" fmla="*/ 1219835 w 1590675"/>
                <a:gd name="connsiteY27" fmla="*/ 247015 h 782955"/>
                <a:gd name="connisteX28" fmla="*/ 1327150 w 1590675"/>
                <a:gd name="connsiteY28" fmla="*/ 222250 h 782955"/>
                <a:gd name="connisteX29" fmla="*/ 1393190 w 1590675"/>
                <a:gd name="connsiteY29" fmla="*/ 205740 h 782955"/>
                <a:gd name="connisteX30" fmla="*/ 1459230 w 1590675"/>
                <a:gd name="connsiteY30" fmla="*/ 189230 h 782955"/>
                <a:gd name="connisteX31" fmla="*/ 1525270 w 1590675"/>
                <a:gd name="connsiteY31" fmla="*/ 222250 h 782955"/>
                <a:gd name="connisteX32" fmla="*/ 1557655 w 1590675"/>
                <a:gd name="connsiteY32" fmla="*/ 288290 h 782955"/>
                <a:gd name="connisteX33" fmla="*/ 1582420 w 1590675"/>
                <a:gd name="connsiteY33" fmla="*/ 354330 h 782955"/>
                <a:gd name="connisteX34" fmla="*/ 1590675 w 1590675"/>
                <a:gd name="connsiteY34" fmla="*/ 428625 h 782955"/>
                <a:gd name="connisteX35" fmla="*/ 1590675 w 1590675"/>
                <a:gd name="connsiteY35" fmla="*/ 502920 h 782955"/>
                <a:gd name="connisteX36" fmla="*/ 1549400 w 1590675"/>
                <a:gd name="connsiteY36" fmla="*/ 576580 h 782955"/>
                <a:gd name="connisteX37" fmla="*/ 1508760 w 1590675"/>
                <a:gd name="connsiteY37" fmla="*/ 642620 h 782955"/>
                <a:gd name="connisteX38" fmla="*/ 1459230 w 1590675"/>
                <a:gd name="connsiteY38" fmla="*/ 708660 h 782955"/>
                <a:gd name="connisteX39" fmla="*/ 1393190 w 1590675"/>
                <a:gd name="connsiteY39" fmla="*/ 733425 h 782955"/>
                <a:gd name="connisteX40" fmla="*/ 1318895 w 1590675"/>
                <a:gd name="connsiteY40" fmla="*/ 758190 h 782955"/>
                <a:gd name="connisteX41" fmla="*/ 1252855 w 1590675"/>
                <a:gd name="connsiteY41" fmla="*/ 766445 h 782955"/>
                <a:gd name="connisteX42" fmla="*/ 1186815 w 1590675"/>
                <a:gd name="connsiteY42" fmla="*/ 782955 h 782955"/>
                <a:gd name="connisteX43" fmla="*/ 1120775 w 1590675"/>
                <a:gd name="connsiteY43" fmla="*/ 782955 h 782955"/>
                <a:gd name="connisteX44" fmla="*/ 1047115 w 1590675"/>
                <a:gd name="connsiteY44" fmla="*/ 782955 h 782955"/>
                <a:gd name="connisteX45" fmla="*/ 972820 w 1590675"/>
                <a:gd name="connsiteY45" fmla="*/ 782955 h 782955"/>
                <a:gd name="connisteX46" fmla="*/ 890270 w 1590675"/>
                <a:gd name="connsiteY46" fmla="*/ 782955 h 782955"/>
                <a:gd name="connisteX47" fmla="*/ 815975 w 1590675"/>
                <a:gd name="connsiteY47" fmla="*/ 782955 h 782955"/>
                <a:gd name="connisteX48" fmla="*/ 741680 w 1590675"/>
                <a:gd name="connsiteY48" fmla="*/ 782955 h 782955"/>
                <a:gd name="connisteX49" fmla="*/ 676275 w 1590675"/>
                <a:gd name="connsiteY49" fmla="*/ 782955 h 782955"/>
                <a:gd name="connisteX50" fmla="*/ 610235 w 1590675"/>
                <a:gd name="connsiteY50" fmla="*/ 774700 h 782955"/>
                <a:gd name="connisteX51" fmla="*/ 544195 w 1590675"/>
                <a:gd name="connsiteY51" fmla="*/ 774700 h 782955"/>
                <a:gd name="connisteX52" fmla="*/ 478155 w 1590675"/>
                <a:gd name="connsiteY52" fmla="*/ 774700 h 782955"/>
                <a:gd name="connisteX53" fmla="*/ 412115 w 1590675"/>
                <a:gd name="connsiteY53" fmla="*/ 749935 h 782955"/>
                <a:gd name="connisteX54" fmla="*/ 346075 w 1590675"/>
                <a:gd name="connsiteY54" fmla="*/ 733425 h 782955"/>
                <a:gd name="connisteX55" fmla="*/ 280035 w 1590675"/>
                <a:gd name="connsiteY55" fmla="*/ 716915 h 782955"/>
                <a:gd name="connisteX56" fmla="*/ 214630 w 1590675"/>
                <a:gd name="connsiteY56" fmla="*/ 700405 h 782955"/>
                <a:gd name="connisteX57" fmla="*/ 148590 w 1590675"/>
                <a:gd name="connsiteY57" fmla="*/ 675640 h 782955"/>
                <a:gd name="connisteX58" fmla="*/ 74295 w 1590675"/>
                <a:gd name="connsiteY58" fmla="*/ 659130 h 782955"/>
                <a:gd name="connisteX59" fmla="*/ 41275 w 1590675"/>
                <a:gd name="connsiteY59" fmla="*/ 593090 h 782955"/>
                <a:gd name="connisteX60" fmla="*/ 16510 w 1590675"/>
                <a:gd name="connsiteY60" fmla="*/ 527685 h 782955"/>
                <a:gd name="connisteX61" fmla="*/ 0 w 1590675"/>
                <a:gd name="connsiteY61" fmla="*/ 461645 h 782955"/>
                <a:gd name="connisteX62" fmla="*/ 0 w 1590675"/>
                <a:gd name="connsiteY62" fmla="*/ 395605 h 782955"/>
                <a:gd name="connisteX63" fmla="*/ 0 w 1590675"/>
                <a:gd name="connsiteY63" fmla="*/ 329565 h 782955"/>
                <a:gd name="connisteX64" fmla="*/ 0 w 1590675"/>
                <a:gd name="connsiteY64" fmla="*/ 263525 h 782955"/>
                <a:gd name="connisteX65" fmla="*/ 33020 w 1590675"/>
                <a:gd name="connsiteY65" fmla="*/ 197485 h 782955"/>
                <a:gd name="connisteX66" fmla="*/ 82550 w 1590675"/>
                <a:gd name="connsiteY66" fmla="*/ 139700 h 782955"/>
              </a:gdLst>
              <a:ahLst/>
              <a:cxnLst>
                <a:cxn ang="0">
                  <a:pos x="connisteX0" y="connsiteY0"/>
                </a:cxn>
                <a:cxn ang="0">
                  <a:pos x="connisteX1" y="connsiteY1"/>
                </a:cxn>
                <a:cxn ang="0">
                  <a:pos x="connisteX2" y="connsiteY2"/>
                </a:cxn>
                <a:cxn ang="0">
                  <a:pos x="connisteX3" y="connsiteY3"/>
                </a:cxn>
                <a:cxn ang="0">
                  <a:pos x="connisteX4" y="connsiteY4"/>
                </a:cxn>
                <a:cxn ang="0">
                  <a:pos x="connisteX5" y="connsiteY5"/>
                </a:cxn>
                <a:cxn ang="0">
                  <a:pos x="connisteX6" y="connsiteY6"/>
                </a:cxn>
                <a:cxn ang="0">
                  <a:pos x="connisteX7" y="connsiteY7"/>
                </a:cxn>
                <a:cxn ang="0">
                  <a:pos x="connisteX8" y="connsiteY8"/>
                </a:cxn>
                <a:cxn ang="0">
                  <a:pos x="connisteX9" y="connsiteY9"/>
                </a:cxn>
                <a:cxn ang="0">
                  <a:pos x="connisteX10" y="connsiteY10"/>
                </a:cxn>
                <a:cxn ang="0">
                  <a:pos x="connisteX11" y="connsiteY11"/>
                </a:cxn>
                <a:cxn ang="0">
                  <a:pos x="connisteX12" y="connsiteY12"/>
                </a:cxn>
                <a:cxn ang="0">
                  <a:pos x="connisteX13" y="connsiteY13"/>
                </a:cxn>
                <a:cxn ang="0">
                  <a:pos x="connisteX14" y="connsiteY14"/>
                </a:cxn>
                <a:cxn ang="0">
                  <a:pos x="connisteX15" y="connsiteY15"/>
                </a:cxn>
                <a:cxn ang="0">
                  <a:pos x="connisteX16" y="connsiteY16"/>
                </a:cxn>
                <a:cxn ang="0">
                  <a:pos x="connisteX17" y="connsiteY17"/>
                </a:cxn>
                <a:cxn ang="0">
                  <a:pos x="connisteX18" y="connsiteY18"/>
                </a:cxn>
                <a:cxn ang="0">
                  <a:pos x="connisteX19" y="connsiteY19"/>
                </a:cxn>
                <a:cxn ang="0">
                  <a:pos x="connisteX20" y="connsiteY20"/>
                </a:cxn>
                <a:cxn ang="0">
                  <a:pos x="connisteX21" y="connsiteY21"/>
                </a:cxn>
                <a:cxn ang="0">
                  <a:pos x="connisteX22" y="connsiteY22"/>
                </a:cxn>
                <a:cxn ang="0">
                  <a:pos x="connisteX23" y="connsiteY23"/>
                </a:cxn>
                <a:cxn ang="0">
                  <a:pos x="connisteX24" y="connsiteY24"/>
                </a:cxn>
                <a:cxn ang="0">
                  <a:pos x="connisteX25" y="connsiteY25"/>
                </a:cxn>
                <a:cxn ang="0">
                  <a:pos x="connisteX26" y="connsiteY26"/>
                </a:cxn>
                <a:cxn ang="0">
                  <a:pos x="connisteX27" y="connsiteY27"/>
                </a:cxn>
                <a:cxn ang="0">
                  <a:pos x="connisteX28" y="connsiteY28"/>
                </a:cxn>
                <a:cxn ang="0">
                  <a:pos x="connisteX29" y="connsiteY29"/>
                </a:cxn>
                <a:cxn ang="0">
                  <a:pos x="connisteX30" y="connsiteY30"/>
                </a:cxn>
                <a:cxn ang="0">
                  <a:pos x="connisteX31" y="connsiteY31"/>
                </a:cxn>
                <a:cxn ang="0">
                  <a:pos x="connisteX32" y="connsiteY32"/>
                </a:cxn>
                <a:cxn ang="0">
                  <a:pos x="connisteX33" y="connsiteY33"/>
                </a:cxn>
                <a:cxn ang="0">
                  <a:pos x="connisteX34" y="connsiteY34"/>
                </a:cxn>
                <a:cxn ang="0">
                  <a:pos x="connisteX35" y="connsiteY35"/>
                </a:cxn>
                <a:cxn ang="0">
                  <a:pos x="connisteX36" y="connsiteY36"/>
                </a:cxn>
                <a:cxn ang="0">
                  <a:pos x="connisteX37" y="connsiteY37"/>
                </a:cxn>
                <a:cxn ang="0">
                  <a:pos x="connisteX38" y="connsiteY38"/>
                </a:cxn>
                <a:cxn ang="0">
                  <a:pos x="connisteX39" y="connsiteY39"/>
                </a:cxn>
                <a:cxn ang="0">
                  <a:pos x="connisteX40" y="connsiteY40"/>
                </a:cxn>
                <a:cxn ang="0">
                  <a:pos x="connisteX41" y="connsiteY41"/>
                </a:cxn>
                <a:cxn ang="0">
                  <a:pos x="connisteX42" y="connsiteY42"/>
                </a:cxn>
                <a:cxn ang="0">
                  <a:pos x="connisteX43" y="connsiteY43"/>
                </a:cxn>
                <a:cxn ang="0">
                  <a:pos x="connisteX44" y="connsiteY44"/>
                </a:cxn>
                <a:cxn ang="0">
                  <a:pos x="connisteX45" y="connsiteY45"/>
                </a:cxn>
                <a:cxn ang="0">
                  <a:pos x="connisteX46" y="connsiteY46"/>
                </a:cxn>
                <a:cxn ang="0">
                  <a:pos x="connisteX47" y="connsiteY47"/>
                </a:cxn>
                <a:cxn ang="0">
                  <a:pos x="connisteX48" y="connsiteY48"/>
                </a:cxn>
                <a:cxn ang="0">
                  <a:pos x="connisteX49" y="connsiteY49"/>
                </a:cxn>
                <a:cxn ang="0">
                  <a:pos x="connisteX50" y="connsiteY50"/>
                </a:cxn>
                <a:cxn ang="0">
                  <a:pos x="connisteX51" y="connsiteY51"/>
                </a:cxn>
                <a:cxn ang="0">
                  <a:pos x="connisteX52" y="connsiteY52"/>
                </a:cxn>
                <a:cxn ang="0">
                  <a:pos x="connisteX53" y="connsiteY53"/>
                </a:cxn>
                <a:cxn ang="0">
                  <a:pos x="connisteX54" y="connsiteY54"/>
                </a:cxn>
                <a:cxn ang="0">
                  <a:pos x="connisteX55" y="connsiteY55"/>
                </a:cxn>
                <a:cxn ang="0">
                  <a:pos x="connisteX56" y="connsiteY56"/>
                </a:cxn>
                <a:cxn ang="0">
                  <a:pos x="connisteX57" y="connsiteY57"/>
                </a:cxn>
                <a:cxn ang="0">
                  <a:pos x="connisteX58" y="connsiteY58"/>
                </a:cxn>
                <a:cxn ang="0">
                  <a:pos x="connisteX59" y="connsiteY59"/>
                </a:cxn>
                <a:cxn ang="0">
                  <a:pos x="connisteX60" y="connsiteY60"/>
                </a:cxn>
                <a:cxn ang="0">
                  <a:pos x="connisteX61" y="connsiteY61"/>
                </a:cxn>
                <a:cxn ang="0">
                  <a:pos x="connisteX62" y="connsiteY62"/>
                </a:cxn>
                <a:cxn ang="0">
                  <a:pos x="connisteX63" y="connsiteY63"/>
                </a:cxn>
                <a:cxn ang="0">
                  <a:pos x="connisteX64" y="connsiteY64"/>
                </a:cxn>
                <a:cxn ang="0">
                  <a:pos x="connisteX65" y="connsiteY65"/>
                </a:cxn>
                <a:cxn ang="0">
                  <a:pos x="connisteX66" y="connsiteY66"/>
                </a:cxn>
              </a:cxnLst>
              <a:rect l="l" t="t" r="r" b="b"/>
              <a:pathLst>
                <a:path w="1590675" h="782955">
                  <a:moveTo>
                    <a:pt x="49530" y="453390"/>
                  </a:moveTo>
                  <a:lnTo>
                    <a:pt x="24765" y="379095"/>
                  </a:lnTo>
                  <a:lnTo>
                    <a:pt x="24765" y="313055"/>
                  </a:lnTo>
                  <a:lnTo>
                    <a:pt x="16510" y="247015"/>
                  </a:lnTo>
                  <a:lnTo>
                    <a:pt x="57785" y="180975"/>
                  </a:lnTo>
                  <a:lnTo>
                    <a:pt x="123825" y="147955"/>
                  </a:lnTo>
                  <a:lnTo>
                    <a:pt x="189865" y="139700"/>
                  </a:lnTo>
                  <a:lnTo>
                    <a:pt x="255270" y="147955"/>
                  </a:lnTo>
                  <a:lnTo>
                    <a:pt x="321310" y="189230"/>
                  </a:lnTo>
                  <a:lnTo>
                    <a:pt x="362585" y="255270"/>
                  </a:lnTo>
                  <a:lnTo>
                    <a:pt x="379095" y="321310"/>
                  </a:lnTo>
                  <a:lnTo>
                    <a:pt x="412115" y="247015"/>
                  </a:lnTo>
                  <a:lnTo>
                    <a:pt x="453390" y="180975"/>
                  </a:lnTo>
                  <a:lnTo>
                    <a:pt x="486410" y="114935"/>
                  </a:lnTo>
                  <a:lnTo>
                    <a:pt x="544195" y="49530"/>
                  </a:lnTo>
                  <a:lnTo>
                    <a:pt x="610235" y="24765"/>
                  </a:lnTo>
                  <a:lnTo>
                    <a:pt x="683895" y="0"/>
                  </a:lnTo>
                  <a:lnTo>
                    <a:pt x="749935" y="0"/>
                  </a:lnTo>
                  <a:lnTo>
                    <a:pt x="832485" y="0"/>
                  </a:lnTo>
                  <a:lnTo>
                    <a:pt x="898525" y="0"/>
                  </a:lnTo>
                  <a:lnTo>
                    <a:pt x="964565" y="0"/>
                  </a:lnTo>
                  <a:lnTo>
                    <a:pt x="1038860" y="8255"/>
                  </a:lnTo>
                  <a:lnTo>
                    <a:pt x="1063625" y="74295"/>
                  </a:lnTo>
                  <a:lnTo>
                    <a:pt x="1071880" y="147955"/>
                  </a:lnTo>
                  <a:lnTo>
                    <a:pt x="1071880" y="222250"/>
                  </a:lnTo>
                  <a:lnTo>
                    <a:pt x="1071880" y="288290"/>
                  </a:lnTo>
                  <a:lnTo>
                    <a:pt x="1145540" y="288290"/>
                  </a:lnTo>
                  <a:lnTo>
                    <a:pt x="1219835" y="247015"/>
                  </a:lnTo>
                  <a:lnTo>
                    <a:pt x="1327150" y="222250"/>
                  </a:lnTo>
                  <a:lnTo>
                    <a:pt x="1393190" y="205740"/>
                  </a:lnTo>
                  <a:lnTo>
                    <a:pt x="1459230" y="189230"/>
                  </a:lnTo>
                  <a:lnTo>
                    <a:pt x="1525270" y="222250"/>
                  </a:lnTo>
                  <a:lnTo>
                    <a:pt x="1557655" y="288290"/>
                  </a:lnTo>
                  <a:lnTo>
                    <a:pt x="1582420" y="354330"/>
                  </a:lnTo>
                  <a:lnTo>
                    <a:pt x="1590675" y="428625"/>
                  </a:lnTo>
                  <a:lnTo>
                    <a:pt x="1590675" y="502920"/>
                  </a:lnTo>
                  <a:lnTo>
                    <a:pt x="1549400" y="576580"/>
                  </a:lnTo>
                  <a:lnTo>
                    <a:pt x="1508760" y="642620"/>
                  </a:lnTo>
                  <a:lnTo>
                    <a:pt x="1459230" y="708660"/>
                  </a:lnTo>
                  <a:lnTo>
                    <a:pt x="1393190" y="733425"/>
                  </a:lnTo>
                  <a:lnTo>
                    <a:pt x="1318895" y="758190"/>
                  </a:lnTo>
                  <a:lnTo>
                    <a:pt x="1252855" y="766445"/>
                  </a:lnTo>
                  <a:lnTo>
                    <a:pt x="1186815" y="782955"/>
                  </a:lnTo>
                  <a:lnTo>
                    <a:pt x="1120775" y="782955"/>
                  </a:lnTo>
                  <a:lnTo>
                    <a:pt x="1047115" y="782955"/>
                  </a:lnTo>
                  <a:lnTo>
                    <a:pt x="972820" y="782955"/>
                  </a:lnTo>
                  <a:lnTo>
                    <a:pt x="890270" y="782955"/>
                  </a:lnTo>
                  <a:lnTo>
                    <a:pt x="815975" y="782955"/>
                  </a:lnTo>
                  <a:lnTo>
                    <a:pt x="741680" y="782955"/>
                  </a:lnTo>
                  <a:lnTo>
                    <a:pt x="676275" y="782955"/>
                  </a:lnTo>
                  <a:lnTo>
                    <a:pt x="610235" y="774700"/>
                  </a:lnTo>
                  <a:lnTo>
                    <a:pt x="544195" y="774700"/>
                  </a:lnTo>
                  <a:lnTo>
                    <a:pt x="478155" y="774700"/>
                  </a:lnTo>
                  <a:lnTo>
                    <a:pt x="412115" y="749935"/>
                  </a:lnTo>
                  <a:lnTo>
                    <a:pt x="346075" y="733425"/>
                  </a:lnTo>
                  <a:lnTo>
                    <a:pt x="280035" y="716915"/>
                  </a:lnTo>
                  <a:lnTo>
                    <a:pt x="214630" y="700405"/>
                  </a:lnTo>
                  <a:lnTo>
                    <a:pt x="148590" y="675640"/>
                  </a:lnTo>
                  <a:lnTo>
                    <a:pt x="74295" y="659130"/>
                  </a:lnTo>
                  <a:lnTo>
                    <a:pt x="41275" y="593090"/>
                  </a:lnTo>
                  <a:lnTo>
                    <a:pt x="16510" y="527685"/>
                  </a:lnTo>
                  <a:lnTo>
                    <a:pt x="0" y="461645"/>
                  </a:lnTo>
                  <a:lnTo>
                    <a:pt x="0" y="395605"/>
                  </a:lnTo>
                  <a:lnTo>
                    <a:pt x="0" y="329565"/>
                  </a:lnTo>
                  <a:lnTo>
                    <a:pt x="0" y="263525"/>
                  </a:lnTo>
                  <a:lnTo>
                    <a:pt x="33020" y="197485"/>
                  </a:lnTo>
                  <a:lnTo>
                    <a:pt x="82550" y="139700"/>
                  </a:lnTo>
                </a:path>
              </a:pathLst>
            </a:custGeom>
            <a:solidFill>
              <a:srgbClr val="92D050"/>
            </a:solidFill>
            <a:ln>
              <a:solidFill>
                <a:srgbClr val="92D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noProof="1"/>
            </a:p>
          </p:txBody>
        </p:sp>
        <p:sp>
          <p:nvSpPr>
            <p:cNvPr id="6" name="椭圆 5"/>
            <p:cNvSpPr/>
            <p:nvPr/>
          </p:nvSpPr>
          <p:spPr>
            <a:xfrm>
              <a:off x="7715272" y="428604"/>
              <a:ext cx="160339" cy="214314"/>
            </a:xfrm>
            <a:prstGeom prst="ellipse">
              <a:avLst/>
            </a:prstGeom>
            <a:solidFill>
              <a:srgbClr val="92D050"/>
            </a:solidFill>
            <a:ln>
              <a:solidFill>
                <a:srgbClr val="92D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</p:grpSp>
      <p:sp>
        <p:nvSpPr>
          <p:cNvPr id="10244" name="TextBox 12"/>
          <p:cNvSpPr txBox="1">
            <a:spLocks noChangeArrowheads="1"/>
          </p:cNvSpPr>
          <p:nvPr/>
        </p:nvSpPr>
        <p:spPr bwMode="auto">
          <a:xfrm>
            <a:off x="1357313" y="1714500"/>
            <a:ext cx="1714500" cy="12001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7200" b="1">
                <a:solidFill>
                  <a:schemeClr val="bg1"/>
                </a:solidFill>
                <a:latin typeface="仿宋_GB2312" panose="02010609030101010101" pitchFamily="49" charset="-122"/>
                <a:ea typeface="仿宋_GB2312" panose="02010609030101010101" pitchFamily="49" charset="-122"/>
              </a:rPr>
              <a:t>3</a:t>
            </a:r>
            <a:r>
              <a:rPr lang="en-US" altLang="zh-CN" sz="2800" b="1">
                <a:solidFill>
                  <a:schemeClr val="bg1"/>
                </a:solidFill>
                <a:latin typeface="仿宋_GB2312" panose="02010609030101010101" pitchFamily="49" charset="-122"/>
                <a:ea typeface="仿宋_GB2312" panose="02010609030101010101" pitchFamily="49" charset="-122"/>
              </a:rPr>
              <a:t>.1</a:t>
            </a:r>
            <a:endParaRPr lang="zh-CN" altLang="en-US" sz="2800" b="1">
              <a:solidFill>
                <a:schemeClr val="bg1"/>
              </a:solidFill>
              <a:latin typeface="仿宋_GB2312" panose="02010609030101010101" pitchFamily="49" charset="-122"/>
              <a:ea typeface="仿宋_GB2312" panose="02010609030101010101" pitchFamily="49" charset="-122"/>
            </a:endParaRPr>
          </a:p>
        </p:txBody>
      </p:sp>
      <p:sp>
        <p:nvSpPr>
          <p:cNvPr id="10245" name="标题 9218"/>
          <p:cNvSpPr>
            <a:spLocks noGrp="1" noChangeArrowheads="1"/>
          </p:cNvSpPr>
          <p:nvPr/>
        </p:nvSpPr>
        <p:spPr bwMode="auto">
          <a:xfrm>
            <a:off x="3857625" y="1357313"/>
            <a:ext cx="4932363" cy="46132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pPr algn="ctr"/>
            <a:r>
              <a:rPr lang="zh-CN" altLang="zh-CN" sz="7200" b="1">
                <a:solidFill>
                  <a:srgbClr val="FA124E"/>
                </a:solidFill>
                <a:latin typeface="宋体" panose="02010600030101010101" pitchFamily="2" charset="-122"/>
              </a:rPr>
              <a:t>导入新课</a:t>
            </a:r>
            <a:endParaRPr lang="zh-CN" altLang="zh-CN" sz="7200" b="1">
              <a:solidFill>
                <a:srgbClr val="FA124E"/>
              </a:solidFill>
              <a:latin typeface="宋体" panose="02010600030101010101" pitchFamily="2" charset="-122"/>
            </a:endParaRPr>
          </a:p>
          <a:p>
            <a:pPr algn="ctr"/>
            <a:endParaRPr lang="zh-CN" altLang="en-US" sz="4000" b="1">
              <a:latin typeface="宋体" panose="02010600030101010101" pitchFamily="2" charset="-122"/>
            </a:endParaRPr>
          </a:p>
          <a:p>
            <a:pPr algn="ctr"/>
            <a:r>
              <a:rPr lang="en-US" altLang="zh-CN" sz="7200" b="1">
                <a:latin typeface="宋体" panose="02010600030101010101" pitchFamily="2" charset="-122"/>
              </a:rPr>
              <a:t>——</a:t>
            </a:r>
            <a:r>
              <a:rPr lang="zh-CN" altLang="en-US" sz="7200" b="1">
                <a:latin typeface="宋体" panose="02010600030101010101" pitchFamily="2" charset="-122"/>
              </a:rPr>
              <a:t>看一看</a:t>
            </a:r>
            <a:endParaRPr lang="zh-CN" altLang="en-US" sz="7200" b="1">
              <a:latin typeface="宋体" panose="0201060003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图片 1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-5398" y="-11748"/>
            <a:ext cx="9155113" cy="6881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流程图: 联系 14"/>
          <p:cNvSpPr/>
          <p:nvPr/>
        </p:nvSpPr>
        <p:spPr>
          <a:xfrm>
            <a:off x="571500" y="2071688"/>
            <a:ext cx="71438" cy="142875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dirty="0">
              <a:solidFill>
                <a:schemeClr val="tx1"/>
              </a:solidFill>
            </a:endParaRPr>
          </a:p>
        </p:txBody>
      </p:sp>
      <p:pic>
        <p:nvPicPr>
          <p:cNvPr id="2" name="图片 1" descr="图片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5715" y="-4445"/>
            <a:ext cx="5962015" cy="6866890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6691630" y="885825"/>
            <a:ext cx="1198245" cy="5187315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p>
            <a:r>
              <a:rPr lang="zh-CN" altLang="en-US" sz="6600" b="1">
                <a:solidFill>
                  <a:srgbClr val="00B0F0"/>
                </a:solidFill>
              </a:rPr>
              <a:t>文章结构图</a:t>
            </a:r>
            <a:endParaRPr lang="zh-CN" altLang="en-US" sz="6600" b="1">
              <a:solidFill>
                <a:srgbClr val="00B0F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图片 1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-5398" y="-11748"/>
            <a:ext cx="9155113" cy="6881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内容占位符 13314"/>
          <p:cNvSpPr txBox="1">
            <a:spLocks noChangeArrowheads="1"/>
          </p:cNvSpPr>
          <p:nvPr/>
        </p:nvSpPr>
        <p:spPr bwMode="auto">
          <a:xfrm>
            <a:off x="-6350" y="-12065"/>
            <a:ext cx="9156700" cy="586994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 typeface="Arial" panose="020B0604020202020204" pitchFamily="34" charset="0"/>
              <a:buNone/>
              <a:defRPr/>
            </a:pPr>
            <a:r>
              <a:rPr lang="en-US" sz="2800" b="1" dirty="0"/>
              <a:t>                                     </a:t>
            </a:r>
            <a:r>
              <a:rPr sz="40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航天大事记</a:t>
            </a:r>
            <a:endParaRPr sz="4000" b="1" dirty="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marL="342900" indent="-342900">
              <a:spcBef>
                <a:spcPct val="20000"/>
              </a:spcBef>
              <a:buFont typeface="Arial" panose="020B0604020202020204" pitchFamily="34" charset="0"/>
              <a:buNone/>
              <a:defRPr/>
            </a:pPr>
            <a:r>
              <a:rPr sz="2800" b="1" dirty="0"/>
              <a:t>          1957年，苏联发射卫星，激励中国也立项研究；</a:t>
            </a:r>
            <a:endParaRPr sz="2800" b="1" dirty="0"/>
          </a:p>
          <a:p>
            <a:pPr marL="342900" indent="-342900">
              <a:spcBef>
                <a:spcPct val="20000"/>
              </a:spcBef>
              <a:buFont typeface="Arial" panose="020B0604020202020204" pitchFamily="34" charset="0"/>
              <a:buNone/>
              <a:defRPr/>
            </a:pPr>
            <a:r>
              <a:rPr sz="2800" b="1" dirty="0"/>
              <a:t>          1958年，毛泽东提出“人造卫星”计划，专家学者制定发展规划方案；</a:t>
            </a:r>
            <a:endParaRPr sz="2800" b="1" dirty="0"/>
          </a:p>
          <a:p>
            <a:pPr marL="342900" indent="-342900">
              <a:spcBef>
                <a:spcPct val="20000"/>
              </a:spcBef>
              <a:buFont typeface="Arial" panose="020B0604020202020204" pitchFamily="34" charset="0"/>
              <a:buNone/>
              <a:defRPr/>
            </a:pPr>
            <a:r>
              <a:rPr sz="2800" b="1" dirty="0"/>
              <a:t>          1960年，第一枚液体火箭发射成功（关键）</a:t>
            </a:r>
            <a:r>
              <a:rPr lang="zh-CN" sz="2800" b="1" dirty="0"/>
              <a:t>；</a:t>
            </a:r>
            <a:endParaRPr lang="zh-CN" sz="2800" b="1" dirty="0"/>
          </a:p>
          <a:p>
            <a:pPr marL="342900" indent="-342900">
              <a:spcBef>
                <a:spcPct val="20000"/>
              </a:spcBef>
              <a:buFont typeface="Arial" panose="020B0604020202020204" pitchFamily="34" charset="0"/>
              <a:buNone/>
              <a:defRPr/>
            </a:pPr>
            <a:r>
              <a:rPr sz="2800" b="1" dirty="0"/>
              <a:t>          1970年，我国第一颗人造地球卫星成功升空/“长征”一号火箭首发成功</a:t>
            </a:r>
            <a:r>
              <a:rPr lang="zh-CN" sz="2800" b="1" dirty="0"/>
              <a:t>；</a:t>
            </a:r>
            <a:endParaRPr lang="zh-CN" sz="2800" b="1" dirty="0"/>
          </a:p>
          <a:p>
            <a:pPr marL="342900" indent="-342900">
              <a:spcBef>
                <a:spcPct val="20000"/>
              </a:spcBef>
              <a:buFont typeface="Arial" panose="020B0604020202020204" pitchFamily="34" charset="0"/>
              <a:buNone/>
              <a:defRPr/>
            </a:pPr>
            <a:r>
              <a:rPr sz="2800" b="1" dirty="0"/>
              <a:t>          1980年，返回式卫星和原苏联的飞船重量相当</a:t>
            </a:r>
            <a:r>
              <a:rPr lang="zh-CN" sz="2800" b="1" dirty="0"/>
              <a:t>；</a:t>
            </a:r>
            <a:endParaRPr lang="zh-CN" sz="2800" b="1" dirty="0"/>
          </a:p>
          <a:p>
            <a:pPr marL="342900" indent="-342900">
              <a:spcBef>
                <a:spcPct val="20000"/>
              </a:spcBef>
              <a:buFont typeface="Arial" panose="020B0604020202020204" pitchFamily="34" charset="0"/>
              <a:buNone/>
              <a:defRPr/>
            </a:pPr>
            <a:r>
              <a:rPr sz="2800" b="1" dirty="0"/>
              <a:t>          1986年，“863”计划出台</a:t>
            </a:r>
            <a:r>
              <a:rPr lang="zh-CN" sz="2800" b="1" dirty="0"/>
              <a:t>；</a:t>
            </a:r>
            <a:endParaRPr lang="zh-CN" sz="2800" b="1" dirty="0"/>
          </a:p>
          <a:p>
            <a:pPr marL="342900" indent="-342900">
              <a:spcBef>
                <a:spcPct val="20000"/>
              </a:spcBef>
              <a:buFont typeface="Arial" panose="020B0604020202020204" pitchFamily="34" charset="0"/>
              <a:buNone/>
              <a:defRPr/>
            </a:pPr>
            <a:r>
              <a:rPr sz="2800" b="1" dirty="0"/>
              <a:t>          1992年，作出实施中国载人航天工程的战略决策</a:t>
            </a:r>
            <a:r>
              <a:rPr lang="zh-CN" sz="2800" b="1" dirty="0"/>
              <a:t>；</a:t>
            </a:r>
            <a:endParaRPr lang="zh-CN" sz="2800" b="1" dirty="0"/>
          </a:p>
          <a:p>
            <a:pPr marL="342900" indent="-342900">
              <a:spcBef>
                <a:spcPct val="20000"/>
              </a:spcBef>
              <a:buFont typeface="Arial" panose="020B0604020202020204" pitchFamily="34" charset="0"/>
              <a:buNone/>
              <a:defRPr/>
            </a:pPr>
            <a:r>
              <a:rPr sz="2800" b="1" dirty="0"/>
              <a:t>          1999——2002年，“神舟系列（一至四号）”成功飞天</a:t>
            </a:r>
            <a:r>
              <a:rPr lang="zh-CN" sz="2800" b="1" dirty="0"/>
              <a:t>；</a:t>
            </a:r>
            <a:endParaRPr lang="zh-CN" sz="2800" b="1" dirty="0"/>
          </a:p>
          <a:p>
            <a:pPr marL="342900" indent="-342900">
              <a:spcBef>
                <a:spcPct val="20000"/>
              </a:spcBef>
              <a:buFont typeface="Arial" panose="020B0604020202020204" pitchFamily="34" charset="0"/>
              <a:buNone/>
              <a:defRPr/>
            </a:pPr>
            <a:r>
              <a:rPr sz="2800" b="1" dirty="0"/>
              <a:t>          2003年，“神五”成功飞天，杨利伟顺利进入太空</a:t>
            </a:r>
            <a:r>
              <a:rPr lang="zh-CN" sz="2800" b="1" dirty="0"/>
              <a:t>。</a:t>
            </a:r>
            <a:endParaRPr lang="zh-CN" sz="2800" b="1" dirty="0"/>
          </a:p>
        </p:txBody>
      </p:sp>
      <p:sp>
        <p:nvSpPr>
          <p:cNvPr id="15" name="流程图: 联系 14"/>
          <p:cNvSpPr/>
          <p:nvPr/>
        </p:nvSpPr>
        <p:spPr>
          <a:xfrm>
            <a:off x="571500" y="2071688"/>
            <a:ext cx="71438" cy="142875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图片 1" descr="图片1_meitu_1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0" y="-39688"/>
            <a:ext cx="9175750" cy="6897688"/>
          </a:xfrm>
          <a:prstGeom prst="rect">
            <a:avLst/>
          </a:prstGeom>
          <a:solidFill>
            <a:srgbClr val="92D050"/>
          </a:solidFill>
          <a:ln w="9525">
            <a:noFill/>
            <a:miter lim="800000"/>
            <a:headEnd/>
            <a:tailEnd/>
          </a:ln>
        </p:spPr>
      </p:pic>
      <p:grpSp>
        <p:nvGrpSpPr>
          <p:cNvPr id="12291" name="组合 11"/>
          <p:cNvGrpSpPr/>
          <p:nvPr/>
        </p:nvGrpSpPr>
        <p:grpSpPr bwMode="auto">
          <a:xfrm>
            <a:off x="7715250" y="285750"/>
            <a:ext cx="1000125" cy="642938"/>
            <a:chOff x="7715272" y="285728"/>
            <a:chExt cx="1000132" cy="642942"/>
          </a:xfrm>
        </p:grpSpPr>
        <p:sp>
          <p:nvSpPr>
            <p:cNvPr id="8" name="任意多边形 7"/>
            <p:cNvSpPr/>
            <p:nvPr/>
          </p:nvSpPr>
          <p:spPr>
            <a:xfrm>
              <a:off x="7715272" y="285728"/>
              <a:ext cx="1000132" cy="642942"/>
            </a:xfrm>
            <a:custGeom>
              <a:avLst/>
              <a:gdLst>
                <a:gd name="connisteX0" fmla="*/ 49530 w 1590675"/>
                <a:gd name="connsiteY0" fmla="*/ 453390 h 782955"/>
                <a:gd name="connisteX1" fmla="*/ 24765 w 1590675"/>
                <a:gd name="connsiteY1" fmla="*/ 379095 h 782955"/>
                <a:gd name="connisteX2" fmla="*/ 24765 w 1590675"/>
                <a:gd name="connsiteY2" fmla="*/ 313055 h 782955"/>
                <a:gd name="connisteX3" fmla="*/ 16510 w 1590675"/>
                <a:gd name="connsiteY3" fmla="*/ 247015 h 782955"/>
                <a:gd name="connisteX4" fmla="*/ 57785 w 1590675"/>
                <a:gd name="connsiteY4" fmla="*/ 180975 h 782955"/>
                <a:gd name="connisteX5" fmla="*/ 123825 w 1590675"/>
                <a:gd name="connsiteY5" fmla="*/ 147955 h 782955"/>
                <a:gd name="connisteX6" fmla="*/ 189865 w 1590675"/>
                <a:gd name="connsiteY6" fmla="*/ 139700 h 782955"/>
                <a:gd name="connisteX7" fmla="*/ 255270 w 1590675"/>
                <a:gd name="connsiteY7" fmla="*/ 147955 h 782955"/>
                <a:gd name="connisteX8" fmla="*/ 321310 w 1590675"/>
                <a:gd name="connsiteY8" fmla="*/ 189230 h 782955"/>
                <a:gd name="connisteX9" fmla="*/ 362585 w 1590675"/>
                <a:gd name="connsiteY9" fmla="*/ 255270 h 782955"/>
                <a:gd name="connisteX10" fmla="*/ 379095 w 1590675"/>
                <a:gd name="connsiteY10" fmla="*/ 321310 h 782955"/>
                <a:gd name="connisteX11" fmla="*/ 412115 w 1590675"/>
                <a:gd name="connsiteY11" fmla="*/ 247015 h 782955"/>
                <a:gd name="connisteX12" fmla="*/ 453390 w 1590675"/>
                <a:gd name="connsiteY12" fmla="*/ 180975 h 782955"/>
                <a:gd name="connisteX13" fmla="*/ 486410 w 1590675"/>
                <a:gd name="connsiteY13" fmla="*/ 114935 h 782955"/>
                <a:gd name="connisteX14" fmla="*/ 544195 w 1590675"/>
                <a:gd name="connsiteY14" fmla="*/ 49530 h 782955"/>
                <a:gd name="connisteX15" fmla="*/ 610235 w 1590675"/>
                <a:gd name="connsiteY15" fmla="*/ 24765 h 782955"/>
                <a:gd name="connisteX16" fmla="*/ 683895 w 1590675"/>
                <a:gd name="connsiteY16" fmla="*/ 0 h 782955"/>
                <a:gd name="connisteX17" fmla="*/ 749935 w 1590675"/>
                <a:gd name="connsiteY17" fmla="*/ 0 h 782955"/>
                <a:gd name="connisteX18" fmla="*/ 832485 w 1590675"/>
                <a:gd name="connsiteY18" fmla="*/ 0 h 782955"/>
                <a:gd name="connisteX19" fmla="*/ 898525 w 1590675"/>
                <a:gd name="connsiteY19" fmla="*/ 0 h 782955"/>
                <a:gd name="connisteX20" fmla="*/ 964565 w 1590675"/>
                <a:gd name="connsiteY20" fmla="*/ 0 h 782955"/>
                <a:gd name="connisteX21" fmla="*/ 1038860 w 1590675"/>
                <a:gd name="connsiteY21" fmla="*/ 8255 h 782955"/>
                <a:gd name="connisteX22" fmla="*/ 1063625 w 1590675"/>
                <a:gd name="connsiteY22" fmla="*/ 74295 h 782955"/>
                <a:gd name="connisteX23" fmla="*/ 1071880 w 1590675"/>
                <a:gd name="connsiteY23" fmla="*/ 147955 h 782955"/>
                <a:gd name="connisteX24" fmla="*/ 1071880 w 1590675"/>
                <a:gd name="connsiteY24" fmla="*/ 222250 h 782955"/>
                <a:gd name="connisteX25" fmla="*/ 1071880 w 1590675"/>
                <a:gd name="connsiteY25" fmla="*/ 288290 h 782955"/>
                <a:gd name="connisteX26" fmla="*/ 1145540 w 1590675"/>
                <a:gd name="connsiteY26" fmla="*/ 288290 h 782955"/>
                <a:gd name="connisteX27" fmla="*/ 1219835 w 1590675"/>
                <a:gd name="connsiteY27" fmla="*/ 247015 h 782955"/>
                <a:gd name="connisteX28" fmla="*/ 1327150 w 1590675"/>
                <a:gd name="connsiteY28" fmla="*/ 222250 h 782955"/>
                <a:gd name="connisteX29" fmla="*/ 1393190 w 1590675"/>
                <a:gd name="connsiteY29" fmla="*/ 205740 h 782955"/>
                <a:gd name="connisteX30" fmla="*/ 1459230 w 1590675"/>
                <a:gd name="connsiteY30" fmla="*/ 189230 h 782955"/>
                <a:gd name="connisteX31" fmla="*/ 1525270 w 1590675"/>
                <a:gd name="connsiteY31" fmla="*/ 222250 h 782955"/>
                <a:gd name="connisteX32" fmla="*/ 1557655 w 1590675"/>
                <a:gd name="connsiteY32" fmla="*/ 288290 h 782955"/>
                <a:gd name="connisteX33" fmla="*/ 1582420 w 1590675"/>
                <a:gd name="connsiteY33" fmla="*/ 354330 h 782955"/>
                <a:gd name="connisteX34" fmla="*/ 1590675 w 1590675"/>
                <a:gd name="connsiteY34" fmla="*/ 428625 h 782955"/>
                <a:gd name="connisteX35" fmla="*/ 1590675 w 1590675"/>
                <a:gd name="connsiteY35" fmla="*/ 502920 h 782955"/>
                <a:gd name="connisteX36" fmla="*/ 1549400 w 1590675"/>
                <a:gd name="connsiteY36" fmla="*/ 576580 h 782955"/>
                <a:gd name="connisteX37" fmla="*/ 1508760 w 1590675"/>
                <a:gd name="connsiteY37" fmla="*/ 642620 h 782955"/>
                <a:gd name="connisteX38" fmla="*/ 1459230 w 1590675"/>
                <a:gd name="connsiteY38" fmla="*/ 708660 h 782955"/>
                <a:gd name="connisteX39" fmla="*/ 1393190 w 1590675"/>
                <a:gd name="connsiteY39" fmla="*/ 733425 h 782955"/>
                <a:gd name="connisteX40" fmla="*/ 1318895 w 1590675"/>
                <a:gd name="connsiteY40" fmla="*/ 758190 h 782955"/>
                <a:gd name="connisteX41" fmla="*/ 1252855 w 1590675"/>
                <a:gd name="connsiteY41" fmla="*/ 766445 h 782955"/>
                <a:gd name="connisteX42" fmla="*/ 1186815 w 1590675"/>
                <a:gd name="connsiteY42" fmla="*/ 782955 h 782955"/>
                <a:gd name="connisteX43" fmla="*/ 1120775 w 1590675"/>
                <a:gd name="connsiteY43" fmla="*/ 782955 h 782955"/>
                <a:gd name="connisteX44" fmla="*/ 1047115 w 1590675"/>
                <a:gd name="connsiteY44" fmla="*/ 782955 h 782955"/>
                <a:gd name="connisteX45" fmla="*/ 972820 w 1590675"/>
                <a:gd name="connsiteY45" fmla="*/ 782955 h 782955"/>
                <a:gd name="connisteX46" fmla="*/ 890270 w 1590675"/>
                <a:gd name="connsiteY46" fmla="*/ 782955 h 782955"/>
                <a:gd name="connisteX47" fmla="*/ 815975 w 1590675"/>
                <a:gd name="connsiteY47" fmla="*/ 782955 h 782955"/>
                <a:gd name="connisteX48" fmla="*/ 741680 w 1590675"/>
                <a:gd name="connsiteY48" fmla="*/ 782955 h 782955"/>
                <a:gd name="connisteX49" fmla="*/ 676275 w 1590675"/>
                <a:gd name="connsiteY49" fmla="*/ 782955 h 782955"/>
                <a:gd name="connisteX50" fmla="*/ 610235 w 1590675"/>
                <a:gd name="connsiteY50" fmla="*/ 774700 h 782955"/>
                <a:gd name="connisteX51" fmla="*/ 544195 w 1590675"/>
                <a:gd name="connsiteY51" fmla="*/ 774700 h 782955"/>
                <a:gd name="connisteX52" fmla="*/ 478155 w 1590675"/>
                <a:gd name="connsiteY52" fmla="*/ 774700 h 782955"/>
                <a:gd name="connisteX53" fmla="*/ 412115 w 1590675"/>
                <a:gd name="connsiteY53" fmla="*/ 749935 h 782955"/>
                <a:gd name="connisteX54" fmla="*/ 346075 w 1590675"/>
                <a:gd name="connsiteY54" fmla="*/ 733425 h 782955"/>
                <a:gd name="connisteX55" fmla="*/ 280035 w 1590675"/>
                <a:gd name="connsiteY55" fmla="*/ 716915 h 782955"/>
                <a:gd name="connisteX56" fmla="*/ 214630 w 1590675"/>
                <a:gd name="connsiteY56" fmla="*/ 700405 h 782955"/>
                <a:gd name="connisteX57" fmla="*/ 148590 w 1590675"/>
                <a:gd name="connsiteY57" fmla="*/ 675640 h 782955"/>
                <a:gd name="connisteX58" fmla="*/ 74295 w 1590675"/>
                <a:gd name="connsiteY58" fmla="*/ 659130 h 782955"/>
                <a:gd name="connisteX59" fmla="*/ 41275 w 1590675"/>
                <a:gd name="connsiteY59" fmla="*/ 593090 h 782955"/>
                <a:gd name="connisteX60" fmla="*/ 16510 w 1590675"/>
                <a:gd name="connsiteY60" fmla="*/ 527685 h 782955"/>
                <a:gd name="connisteX61" fmla="*/ 0 w 1590675"/>
                <a:gd name="connsiteY61" fmla="*/ 461645 h 782955"/>
                <a:gd name="connisteX62" fmla="*/ 0 w 1590675"/>
                <a:gd name="connsiteY62" fmla="*/ 395605 h 782955"/>
                <a:gd name="connisteX63" fmla="*/ 0 w 1590675"/>
                <a:gd name="connsiteY63" fmla="*/ 329565 h 782955"/>
                <a:gd name="connisteX64" fmla="*/ 0 w 1590675"/>
                <a:gd name="connsiteY64" fmla="*/ 263525 h 782955"/>
                <a:gd name="connisteX65" fmla="*/ 33020 w 1590675"/>
                <a:gd name="connsiteY65" fmla="*/ 197485 h 782955"/>
                <a:gd name="connisteX66" fmla="*/ 82550 w 1590675"/>
                <a:gd name="connsiteY66" fmla="*/ 139700 h 782955"/>
              </a:gdLst>
              <a:ahLst/>
              <a:cxnLst>
                <a:cxn ang="0">
                  <a:pos x="connisteX0" y="connsiteY0"/>
                </a:cxn>
                <a:cxn ang="0">
                  <a:pos x="connisteX1" y="connsiteY1"/>
                </a:cxn>
                <a:cxn ang="0">
                  <a:pos x="connisteX2" y="connsiteY2"/>
                </a:cxn>
                <a:cxn ang="0">
                  <a:pos x="connisteX3" y="connsiteY3"/>
                </a:cxn>
                <a:cxn ang="0">
                  <a:pos x="connisteX4" y="connsiteY4"/>
                </a:cxn>
                <a:cxn ang="0">
                  <a:pos x="connisteX5" y="connsiteY5"/>
                </a:cxn>
                <a:cxn ang="0">
                  <a:pos x="connisteX6" y="connsiteY6"/>
                </a:cxn>
                <a:cxn ang="0">
                  <a:pos x="connisteX7" y="connsiteY7"/>
                </a:cxn>
                <a:cxn ang="0">
                  <a:pos x="connisteX8" y="connsiteY8"/>
                </a:cxn>
                <a:cxn ang="0">
                  <a:pos x="connisteX9" y="connsiteY9"/>
                </a:cxn>
                <a:cxn ang="0">
                  <a:pos x="connisteX10" y="connsiteY10"/>
                </a:cxn>
                <a:cxn ang="0">
                  <a:pos x="connisteX11" y="connsiteY11"/>
                </a:cxn>
                <a:cxn ang="0">
                  <a:pos x="connisteX12" y="connsiteY12"/>
                </a:cxn>
                <a:cxn ang="0">
                  <a:pos x="connisteX13" y="connsiteY13"/>
                </a:cxn>
                <a:cxn ang="0">
                  <a:pos x="connisteX14" y="connsiteY14"/>
                </a:cxn>
                <a:cxn ang="0">
                  <a:pos x="connisteX15" y="connsiteY15"/>
                </a:cxn>
                <a:cxn ang="0">
                  <a:pos x="connisteX16" y="connsiteY16"/>
                </a:cxn>
                <a:cxn ang="0">
                  <a:pos x="connisteX17" y="connsiteY17"/>
                </a:cxn>
                <a:cxn ang="0">
                  <a:pos x="connisteX18" y="connsiteY18"/>
                </a:cxn>
                <a:cxn ang="0">
                  <a:pos x="connisteX19" y="connsiteY19"/>
                </a:cxn>
                <a:cxn ang="0">
                  <a:pos x="connisteX20" y="connsiteY20"/>
                </a:cxn>
                <a:cxn ang="0">
                  <a:pos x="connisteX21" y="connsiteY21"/>
                </a:cxn>
                <a:cxn ang="0">
                  <a:pos x="connisteX22" y="connsiteY22"/>
                </a:cxn>
                <a:cxn ang="0">
                  <a:pos x="connisteX23" y="connsiteY23"/>
                </a:cxn>
                <a:cxn ang="0">
                  <a:pos x="connisteX24" y="connsiteY24"/>
                </a:cxn>
                <a:cxn ang="0">
                  <a:pos x="connisteX25" y="connsiteY25"/>
                </a:cxn>
                <a:cxn ang="0">
                  <a:pos x="connisteX26" y="connsiteY26"/>
                </a:cxn>
                <a:cxn ang="0">
                  <a:pos x="connisteX27" y="connsiteY27"/>
                </a:cxn>
                <a:cxn ang="0">
                  <a:pos x="connisteX28" y="connsiteY28"/>
                </a:cxn>
                <a:cxn ang="0">
                  <a:pos x="connisteX29" y="connsiteY29"/>
                </a:cxn>
                <a:cxn ang="0">
                  <a:pos x="connisteX30" y="connsiteY30"/>
                </a:cxn>
                <a:cxn ang="0">
                  <a:pos x="connisteX31" y="connsiteY31"/>
                </a:cxn>
                <a:cxn ang="0">
                  <a:pos x="connisteX32" y="connsiteY32"/>
                </a:cxn>
                <a:cxn ang="0">
                  <a:pos x="connisteX33" y="connsiteY33"/>
                </a:cxn>
                <a:cxn ang="0">
                  <a:pos x="connisteX34" y="connsiteY34"/>
                </a:cxn>
                <a:cxn ang="0">
                  <a:pos x="connisteX35" y="connsiteY35"/>
                </a:cxn>
                <a:cxn ang="0">
                  <a:pos x="connisteX36" y="connsiteY36"/>
                </a:cxn>
                <a:cxn ang="0">
                  <a:pos x="connisteX37" y="connsiteY37"/>
                </a:cxn>
                <a:cxn ang="0">
                  <a:pos x="connisteX38" y="connsiteY38"/>
                </a:cxn>
                <a:cxn ang="0">
                  <a:pos x="connisteX39" y="connsiteY39"/>
                </a:cxn>
                <a:cxn ang="0">
                  <a:pos x="connisteX40" y="connsiteY40"/>
                </a:cxn>
                <a:cxn ang="0">
                  <a:pos x="connisteX41" y="connsiteY41"/>
                </a:cxn>
                <a:cxn ang="0">
                  <a:pos x="connisteX42" y="connsiteY42"/>
                </a:cxn>
                <a:cxn ang="0">
                  <a:pos x="connisteX43" y="connsiteY43"/>
                </a:cxn>
                <a:cxn ang="0">
                  <a:pos x="connisteX44" y="connsiteY44"/>
                </a:cxn>
                <a:cxn ang="0">
                  <a:pos x="connisteX45" y="connsiteY45"/>
                </a:cxn>
                <a:cxn ang="0">
                  <a:pos x="connisteX46" y="connsiteY46"/>
                </a:cxn>
                <a:cxn ang="0">
                  <a:pos x="connisteX47" y="connsiteY47"/>
                </a:cxn>
                <a:cxn ang="0">
                  <a:pos x="connisteX48" y="connsiteY48"/>
                </a:cxn>
                <a:cxn ang="0">
                  <a:pos x="connisteX49" y="connsiteY49"/>
                </a:cxn>
                <a:cxn ang="0">
                  <a:pos x="connisteX50" y="connsiteY50"/>
                </a:cxn>
                <a:cxn ang="0">
                  <a:pos x="connisteX51" y="connsiteY51"/>
                </a:cxn>
                <a:cxn ang="0">
                  <a:pos x="connisteX52" y="connsiteY52"/>
                </a:cxn>
                <a:cxn ang="0">
                  <a:pos x="connisteX53" y="connsiteY53"/>
                </a:cxn>
                <a:cxn ang="0">
                  <a:pos x="connisteX54" y="connsiteY54"/>
                </a:cxn>
                <a:cxn ang="0">
                  <a:pos x="connisteX55" y="connsiteY55"/>
                </a:cxn>
                <a:cxn ang="0">
                  <a:pos x="connisteX56" y="connsiteY56"/>
                </a:cxn>
                <a:cxn ang="0">
                  <a:pos x="connisteX57" y="connsiteY57"/>
                </a:cxn>
                <a:cxn ang="0">
                  <a:pos x="connisteX58" y="connsiteY58"/>
                </a:cxn>
                <a:cxn ang="0">
                  <a:pos x="connisteX59" y="connsiteY59"/>
                </a:cxn>
                <a:cxn ang="0">
                  <a:pos x="connisteX60" y="connsiteY60"/>
                </a:cxn>
                <a:cxn ang="0">
                  <a:pos x="connisteX61" y="connsiteY61"/>
                </a:cxn>
                <a:cxn ang="0">
                  <a:pos x="connisteX62" y="connsiteY62"/>
                </a:cxn>
                <a:cxn ang="0">
                  <a:pos x="connisteX63" y="connsiteY63"/>
                </a:cxn>
                <a:cxn ang="0">
                  <a:pos x="connisteX64" y="connsiteY64"/>
                </a:cxn>
                <a:cxn ang="0">
                  <a:pos x="connisteX65" y="connsiteY65"/>
                </a:cxn>
                <a:cxn ang="0">
                  <a:pos x="connisteX66" y="connsiteY66"/>
                </a:cxn>
              </a:cxnLst>
              <a:rect l="l" t="t" r="r" b="b"/>
              <a:pathLst>
                <a:path w="1590675" h="782955">
                  <a:moveTo>
                    <a:pt x="49530" y="453390"/>
                  </a:moveTo>
                  <a:lnTo>
                    <a:pt x="24765" y="379095"/>
                  </a:lnTo>
                  <a:lnTo>
                    <a:pt x="24765" y="313055"/>
                  </a:lnTo>
                  <a:lnTo>
                    <a:pt x="16510" y="247015"/>
                  </a:lnTo>
                  <a:lnTo>
                    <a:pt x="57785" y="180975"/>
                  </a:lnTo>
                  <a:lnTo>
                    <a:pt x="123825" y="147955"/>
                  </a:lnTo>
                  <a:lnTo>
                    <a:pt x="189865" y="139700"/>
                  </a:lnTo>
                  <a:lnTo>
                    <a:pt x="255270" y="147955"/>
                  </a:lnTo>
                  <a:lnTo>
                    <a:pt x="321310" y="189230"/>
                  </a:lnTo>
                  <a:lnTo>
                    <a:pt x="362585" y="255270"/>
                  </a:lnTo>
                  <a:lnTo>
                    <a:pt x="379095" y="321310"/>
                  </a:lnTo>
                  <a:lnTo>
                    <a:pt x="412115" y="247015"/>
                  </a:lnTo>
                  <a:lnTo>
                    <a:pt x="453390" y="180975"/>
                  </a:lnTo>
                  <a:lnTo>
                    <a:pt x="486410" y="114935"/>
                  </a:lnTo>
                  <a:lnTo>
                    <a:pt x="544195" y="49530"/>
                  </a:lnTo>
                  <a:lnTo>
                    <a:pt x="610235" y="24765"/>
                  </a:lnTo>
                  <a:lnTo>
                    <a:pt x="683895" y="0"/>
                  </a:lnTo>
                  <a:lnTo>
                    <a:pt x="749935" y="0"/>
                  </a:lnTo>
                  <a:lnTo>
                    <a:pt x="832485" y="0"/>
                  </a:lnTo>
                  <a:lnTo>
                    <a:pt x="898525" y="0"/>
                  </a:lnTo>
                  <a:lnTo>
                    <a:pt x="964565" y="0"/>
                  </a:lnTo>
                  <a:lnTo>
                    <a:pt x="1038860" y="8255"/>
                  </a:lnTo>
                  <a:lnTo>
                    <a:pt x="1063625" y="74295"/>
                  </a:lnTo>
                  <a:lnTo>
                    <a:pt x="1071880" y="147955"/>
                  </a:lnTo>
                  <a:lnTo>
                    <a:pt x="1071880" y="222250"/>
                  </a:lnTo>
                  <a:lnTo>
                    <a:pt x="1071880" y="288290"/>
                  </a:lnTo>
                  <a:lnTo>
                    <a:pt x="1145540" y="288290"/>
                  </a:lnTo>
                  <a:lnTo>
                    <a:pt x="1219835" y="247015"/>
                  </a:lnTo>
                  <a:lnTo>
                    <a:pt x="1327150" y="222250"/>
                  </a:lnTo>
                  <a:lnTo>
                    <a:pt x="1393190" y="205740"/>
                  </a:lnTo>
                  <a:lnTo>
                    <a:pt x="1459230" y="189230"/>
                  </a:lnTo>
                  <a:lnTo>
                    <a:pt x="1525270" y="222250"/>
                  </a:lnTo>
                  <a:lnTo>
                    <a:pt x="1557655" y="288290"/>
                  </a:lnTo>
                  <a:lnTo>
                    <a:pt x="1582420" y="354330"/>
                  </a:lnTo>
                  <a:lnTo>
                    <a:pt x="1590675" y="428625"/>
                  </a:lnTo>
                  <a:lnTo>
                    <a:pt x="1590675" y="502920"/>
                  </a:lnTo>
                  <a:lnTo>
                    <a:pt x="1549400" y="576580"/>
                  </a:lnTo>
                  <a:lnTo>
                    <a:pt x="1508760" y="642620"/>
                  </a:lnTo>
                  <a:lnTo>
                    <a:pt x="1459230" y="708660"/>
                  </a:lnTo>
                  <a:lnTo>
                    <a:pt x="1393190" y="733425"/>
                  </a:lnTo>
                  <a:lnTo>
                    <a:pt x="1318895" y="758190"/>
                  </a:lnTo>
                  <a:lnTo>
                    <a:pt x="1252855" y="766445"/>
                  </a:lnTo>
                  <a:lnTo>
                    <a:pt x="1186815" y="782955"/>
                  </a:lnTo>
                  <a:lnTo>
                    <a:pt x="1120775" y="782955"/>
                  </a:lnTo>
                  <a:lnTo>
                    <a:pt x="1047115" y="782955"/>
                  </a:lnTo>
                  <a:lnTo>
                    <a:pt x="972820" y="782955"/>
                  </a:lnTo>
                  <a:lnTo>
                    <a:pt x="890270" y="782955"/>
                  </a:lnTo>
                  <a:lnTo>
                    <a:pt x="815975" y="782955"/>
                  </a:lnTo>
                  <a:lnTo>
                    <a:pt x="741680" y="782955"/>
                  </a:lnTo>
                  <a:lnTo>
                    <a:pt x="676275" y="782955"/>
                  </a:lnTo>
                  <a:lnTo>
                    <a:pt x="610235" y="774700"/>
                  </a:lnTo>
                  <a:lnTo>
                    <a:pt x="544195" y="774700"/>
                  </a:lnTo>
                  <a:lnTo>
                    <a:pt x="478155" y="774700"/>
                  </a:lnTo>
                  <a:lnTo>
                    <a:pt x="412115" y="749935"/>
                  </a:lnTo>
                  <a:lnTo>
                    <a:pt x="346075" y="733425"/>
                  </a:lnTo>
                  <a:lnTo>
                    <a:pt x="280035" y="716915"/>
                  </a:lnTo>
                  <a:lnTo>
                    <a:pt x="214630" y="700405"/>
                  </a:lnTo>
                  <a:lnTo>
                    <a:pt x="148590" y="675640"/>
                  </a:lnTo>
                  <a:lnTo>
                    <a:pt x="74295" y="659130"/>
                  </a:lnTo>
                  <a:lnTo>
                    <a:pt x="41275" y="593090"/>
                  </a:lnTo>
                  <a:lnTo>
                    <a:pt x="16510" y="527685"/>
                  </a:lnTo>
                  <a:lnTo>
                    <a:pt x="0" y="461645"/>
                  </a:lnTo>
                  <a:lnTo>
                    <a:pt x="0" y="395605"/>
                  </a:lnTo>
                  <a:lnTo>
                    <a:pt x="0" y="329565"/>
                  </a:lnTo>
                  <a:lnTo>
                    <a:pt x="0" y="263525"/>
                  </a:lnTo>
                  <a:lnTo>
                    <a:pt x="33020" y="197485"/>
                  </a:lnTo>
                  <a:lnTo>
                    <a:pt x="82550" y="139700"/>
                  </a:lnTo>
                </a:path>
              </a:pathLst>
            </a:custGeom>
            <a:solidFill>
              <a:srgbClr val="92D050"/>
            </a:solidFill>
            <a:ln>
              <a:solidFill>
                <a:srgbClr val="92D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noProof="1"/>
            </a:p>
          </p:txBody>
        </p:sp>
        <p:sp>
          <p:nvSpPr>
            <p:cNvPr id="6" name="椭圆 5"/>
            <p:cNvSpPr/>
            <p:nvPr/>
          </p:nvSpPr>
          <p:spPr>
            <a:xfrm>
              <a:off x="7715272" y="428604"/>
              <a:ext cx="160339" cy="214314"/>
            </a:xfrm>
            <a:prstGeom prst="ellipse">
              <a:avLst/>
            </a:prstGeom>
            <a:solidFill>
              <a:srgbClr val="92D050"/>
            </a:solidFill>
            <a:ln>
              <a:solidFill>
                <a:srgbClr val="92D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</p:grpSp>
      <p:sp>
        <p:nvSpPr>
          <p:cNvPr id="12292" name="TextBox 12"/>
          <p:cNvSpPr txBox="1">
            <a:spLocks noChangeArrowheads="1"/>
          </p:cNvSpPr>
          <p:nvPr/>
        </p:nvSpPr>
        <p:spPr bwMode="auto">
          <a:xfrm>
            <a:off x="1357313" y="1714500"/>
            <a:ext cx="1071562" cy="12001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7200" b="1">
                <a:solidFill>
                  <a:schemeClr val="bg1"/>
                </a:solidFill>
                <a:latin typeface="仿宋_GB2312" panose="02010609030101010101" pitchFamily="49" charset="-122"/>
                <a:ea typeface="仿宋_GB2312" panose="02010609030101010101" pitchFamily="49" charset="-122"/>
              </a:rPr>
              <a:t>3</a:t>
            </a:r>
            <a:r>
              <a:rPr lang="en-US" altLang="zh-CN" sz="2800" b="1">
                <a:solidFill>
                  <a:schemeClr val="bg1"/>
                </a:solidFill>
                <a:latin typeface="仿宋_GB2312" panose="02010609030101010101" pitchFamily="49" charset="-122"/>
                <a:ea typeface="仿宋_GB2312" panose="02010609030101010101" pitchFamily="49" charset="-122"/>
              </a:rPr>
              <a:t>.2</a:t>
            </a:r>
            <a:endParaRPr lang="zh-CN" altLang="en-US" sz="2800" b="1">
              <a:solidFill>
                <a:schemeClr val="bg1"/>
              </a:solidFill>
              <a:latin typeface="仿宋_GB2312" panose="02010609030101010101" pitchFamily="49" charset="-122"/>
              <a:ea typeface="仿宋_GB2312" panose="02010609030101010101" pitchFamily="49" charset="-122"/>
            </a:endParaRPr>
          </a:p>
        </p:txBody>
      </p:sp>
      <p:sp>
        <p:nvSpPr>
          <p:cNvPr id="12293" name="标题 9218"/>
          <p:cNvSpPr>
            <a:spLocks noGrp="1" noChangeArrowheads="1"/>
          </p:cNvSpPr>
          <p:nvPr/>
        </p:nvSpPr>
        <p:spPr bwMode="auto">
          <a:xfrm>
            <a:off x="3857625" y="1357313"/>
            <a:ext cx="4932363" cy="46132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pPr algn="ctr"/>
            <a:r>
              <a:rPr lang="zh-CN" altLang="en-US" sz="7200" b="1">
                <a:solidFill>
                  <a:srgbClr val="FF0000"/>
                </a:solidFill>
                <a:latin typeface="宋体" panose="02010600030101010101" pitchFamily="2" charset="-122"/>
              </a:rPr>
              <a:t>重点探究</a:t>
            </a:r>
            <a:endParaRPr lang="zh-CN" altLang="en-US" sz="7200" b="1">
              <a:solidFill>
                <a:srgbClr val="FF0000"/>
              </a:solidFill>
              <a:latin typeface="宋体" panose="02010600030101010101" pitchFamily="2" charset="-122"/>
            </a:endParaRPr>
          </a:p>
          <a:p>
            <a:pPr algn="ctr"/>
            <a:endParaRPr lang="zh-CN" altLang="en-US" sz="4000" b="1">
              <a:latin typeface="宋体" panose="02010600030101010101" pitchFamily="2" charset="-122"/>
            </a:endParaRPr>
          </a:p>
          <a:p>
            <a:pPr algn="ctr"/>
            <a:r>
              <a:rPr lang="en-US" altLang="zh-CN" sz="7200" b="1">
                <a:latin typeface="宋体" panose="02010600030101010101" pitchFamily="2" charset="-122"/>
              </a:rPr>
              <a:t>——</a:t>
            </a:r>
            <a:r>
              <a:rPr lang="zh-CN" altLang="zh-CN" sz="7200" b="1">
                <a:latin typeface="宋体" panose="02010600030101010101" pitchFamily="2" charset="-122"/>
              </a:rPr>
              <a:t>说</a:t>
            </a:r>
            <a:r>
              <a:rPr lang="zh-CN" altLang="en-US" sz="7200" b="1">
                <a:latin typeface="宋体" panose="02010600030101010101" pitchFamily="2" charset="-122"/>
              </a:rPr>
              <a:t>一说</a:t>
            </a:r>
            <a:endParaRPr lang="zh-CN" altLang="en-US" sz="7200" b="1">
              <a:latin typeface="宋体" panose="0201060003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图片 10241" descr="0i_meitu_1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-100013" y="0"/>
            <a:ext cx="9244013" cy="690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5" name="文本框 10243"/>
          <p:cNvSpPr txBox="1">
            <a:spLocks noChangeArrowheads="1"/>
          </p:cNvSpPr>
          <p:nvPr/>
        </p:nvSpPr>
        <p:spPr bwMode="auto">
          <a:xfrm>
            <a:off x="315278" y="581660"/>
            <a:ext cx="7572375" cy="279971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4400" b="1"/>
              <a:t>     </a:t>
            </a:r>
            <a:r>
              <a:rPr lang="zh-CN" altLang="en-US" sz="4400" b="1"/>
              <a:t>文章主体部分为什么没有继续叙述“神五”发射的经过，而是过渡到了对</a:t>
            </a:r>
            <a:r>
              <a:rPr lang="zh-CN" altLang="en-US" sz="4400" b="1">
                <a:solidFill>
                  <a:srgbClr val="FF0000"/>
                </a:solidFill>
              </a:rPr>
              <a:t>航天研究发展史</a:t>
            </a:r>
            <a:r>
              <a:rPr lang="zh-CN" altLang="en-US" sz="4400" b="1"/>
              <a:t>的回顾中？</a:t>
            </a:r>
            <a:endParaRPr lang="zh-CN" altLang="en-US" sz="4400" b="1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文本框 11265"/>
          <p:cNvSpPr txBox="1">
            <a:spLocks noChangeArrowheads="1"/>
          </p:cNvSpPr>
          <p:nvPr/>
        </p:nvSpPr>
        <p:spPr bwMode="auto">
          <a:xfrm>
            <a:off x="137160" y="69850"/>
            <a:ext cx="4137025" cy="341503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3600" b="1">
                <a:solidFill>
                  <a:schemeClr val="tx1"/>
                </a:solidFill>
              </a:rPr>
              <a:t>    </a:t>
            </a:r>
            <a:r>
              <a:rPr lang="zh-CN" altLang="en-US" sz="3600" b="1">
                <a:solidFill>
                  <a:srgbClr val="7030A0"/>
                </a:solidFill>
              </a:rPr>
              <a:t>背景材料虽然不一定是最新的消息，但是对于补充说明新闻事实有很大作用，是新闻报道不可或缺的组成部分。</a:t>
            </a:r>
            <a:endParaRPr lang="zh-CN" altLang="en-US" sz="3600" b="1">
              <a:solidFill>
                <a:srgbClr val="7030A0"/>
              </a:solidFill>
            </a:endParaRPr>
          </a:p>
        </p:txBody>
      </p:sp>
      <p:pic>
        <p:nvPicPr>
          <p:cNvPr id="14339" name="图片 11266" descr="t01002b14fef104a551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4438650" y="1588"/>
            <a:ext cx="4730750" cy="6881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文本框 11265"/>
          <p:cNvSpPr txBox="1">
            <a:spLocks noChangeArrowheads="1"/>
          </p:cNvSpPr>
          <p:nvPr/>
        </p:nvSpPr>
        <p:spPr bwMode="auto">
          <a:xfrm>
            <a:off x="-13335" y="3636010"/>
            <a:ext cx="4137025" cy="286131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p>
            <a:r>
              <a:rPr lang="en-US" altLang="zh-CN" sz="3600" b="1">
                <a:solidFill>
                  <a:srgbClr val="FF0000"/>
                </a:solidFill>
              </a:rPr>
              <a:t>     </a:t>
            </a:r>
            <a:r>
              <a:rPr lang="zh-CN" altLang="en-US" sz="3600" b="1">
                <a:solidFill>
                  <a:srgbClr val="FF0000"/>
                </a:solidFill>
              </a:rPr>
              <a:t>把目光投向了历史的深处，把事件放在了历史的长河中去考察，使得事件本身更加凝重。</a:t>
            </a:r>
            <a:endParaRPr lang="zh-CN" altLang="en-US" sz="3600" b="1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8" grpId="0"/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文本框 11265"/>
          <p:cNvSpPr txBox="1">
            <a:spLocks noChangeArrowheads="1"/>
          </p:cNvSpPr>
          <p:nvPr/>
        </p:nvSpPr>
        <p:spPr bwMode="auto">
          <a:xfrm>
            <a:off x="211455" y="655320"/>
            <a:ext cx="4137025" cy="452310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3600" b="1">
                <a:solidFill>
                  <a:schemeClr val="tx1"/>
                </a:solidFill>
              </a:rPr>
              <a:t>      </a:t>
            </a:r>
            <a:r>
              <a:rPr lang="zh-CN" altLang="en-US" sz="3600" b="1">
                <a:solidFill>
                  <a:schemeClr val="tx1"/>
                </a:solidFill>
              </a:rPr>
              <a:t>历史和现实结合的写法，展示了中国飞天梦实现的艰辛过程，突出了文章的主题（表现了中华民族坚持不懈、勇于创新的精神，</a:t>
            </a:r>
            <a:r>
              <a:rPr lang="zh-CN" altLang="zh-CN" sz="3600" b="1">
                <a:solidFill>
                  <a:schemeClr val="tx1"/>
                </a:solidFill>
              </a:rPr>
              <a:t>照应标题。</a:t>
            </a:r>
            <a:endParaRPr lang="zh-CN" altLang="zh-CN" sz="3600" b="1">
              <a:solidFill>
                <a:schemeClr val="tx1"/>
              </a:solidFill>
            </a:endParaRPr>
          </a:p>
        </p:txBody>
      </p:sp>
      <p:pic>
        <p:nvPicPr>
          <p:cNvPr id="14339" name="图片 11266" descr="t01002b14fef104a551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4438650" y="1588"/>
            <a:ext cx="4730750" cy="6881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图片 1" descr="图片1_meitu_1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0" y="-39688"/>
            <a:ext cx="9175750" cy="6897688"/>
          </a:xfrm>
          <a:prstGeom prst="rect">
            <a:avLst/>
          </a:prstGeom>
          <a:solidFill>
            <a:srgbClr val="92D050"/>
          </a:solidFill>
          <a:ln w="9525">
            <a:noFill/>
            <a:miter lim="800000"/>
            <a:headEnd/>
            <a:tailEnd/>
          </a:ln>
        </p:spPr>
      </p:pic>
      <p:grpSp>
        <p:nvGrpSpPr>
          <p:cNvPr id="15363" name="组合 11"/>
          <p:cNvGrpSpPr/>
          <p:nvPr/>
        </p:nvGrpSpPr>
        <p:grpSpPr bwMode="auto">
          <a:xfrm>
            <a:off x="7715250" y="285750"/>
            <a:ext cx="1000125" cy="642938"/>
            <a:chOff x="7715272" y="285728"/>
            <a:chExt cx="1000132" cy="642942"/>
          </a:xfrm>
        </p:grpSpPr>
        <p:sp>
          <p:nvSpPr>
            <p:cNvPr id="8" name="任意多边形 7"/>
            <p:cNvSpPr/>
            <p:nvPr/>
          </p:nvSpPr>
          <p:spPr>
            <a:xfrm>
              <a:off x="7715272" y="285728"/>
              <a:ext cx="1000132" cy="642942"/>
            </a:xfrm>
            <a:custGeom>
              <a:avLst/>
              <a:gdLst>
                <a:gd name="connisteX0" fmla="*/ 49530 w 1590675"/>
                <a:gd name="connsiteY0" fmla="*/ 453390 h 782955"/>
                <a:gd name="connisteX1" fmla="*/ 24765 w 1590675"/>
                <a:gd name="connsiteY1" fmla="*/ 379095 h 782955"/>
                <a:gd name="connisteX2" fmla="*/ 24765 w 1590675"/>
                <a:gd name="connsiteY2" fmla="*/ 313055 h 782955"/>
                <a:gd name="connisteX3" fmla="*/ 16510 w 1590675"/>
                <a:gd name="connsiteY3" fmla="*/ 247015 h 782955"/>
                <a:gd name="connisteX4" fmla="*/ 57785 w 1590675"/>
                <a:gd name="connsiteY4" fmla="*/ 180975 h 782955"/>
                <a:gd name="connisteX5" fmla="*/ 123825 w 1590675"/>
                <a:gd name="connsiteY5" fmla="*/ 147955 h 782955"/>
                <a:gd name="connisteX6" fmla="*/ 189865 w 1590675"/>
                <a:gd name="connsiteY6" fmla="*/ 139700 h 782955"/>
                <a:gd name="connisteX7" fmla="*/ 255270 w 1590675"/>
                <a:gd name="connsiteY7" fmla="*/ 147955 h 782955"/>
                <a:gd name="connisteX8" fmla="*/ 321310 w 1590675"/>
                <a:gd name="connsiteY8" fmla="*/ 189230 h 782955"/>
                <a:gd name="connisteX9" fmla="*/ 362585 w 1590675"/>
                <a:gd name="connsiteY9" fmla="*/ 255270 h 782955"/>
                <a:gd name="connisteX10" fmla="*/ 379095 w 1590675"/>
                <a:gd name="connsiteY10" fmla="*/ 321310 h 782955"/>
                <a:gd name="connisteX11" fmla="*/ 412115 w 1590675"/>
                <a:gd name="connsiteY11" fmla="*/ 247015 h 782955"/>
                <a:gd name="connisteX12" fmla="*/ 453390 w 1590675"/>
                <a:gd name="connsiteY12" fmla="*/ 180975 h 782955"/>
                <a:gd name="connisteX13" fmla="*/ 486410 w 1590675"/>
                <a:gd name="connsiteY13" fmla="*/ 114935 h 782955"/>
                <a:gd name="connisteX14" fmla="*/ 544195 w 1590675"/>
                <a:gd name="connsiteY14" fmla="*/ 49530 h 782955"/>
                <a:gd name="connisteX15" fmla="*/ 610235 w 1590675"/>
                <a:gd name="connsiteY15" fmla="*/ 24765 h 782955"/>
                <a:gd name="connisteX16" fmla="*/ 683895 w 1590675"/>
                <a:gd name="connsiteY16" fmla="*/ 0 h 782955"/>
                <a:gd name="connisteX17" fmla="*/ 749935 w 1590675"/>
                <a:gd name="connsiteY17" fmla="*/ 0 h 782955"/>
                <a:gd name="connisteX18" fmla="*/ 832485 w 1590675"/>
                <a:gd name="connsiteY18" fmla="*/ 0 h 782955"/>
                <a:gd name="connisteX19" fmla="*/ 898525 w 1590675"/>
                <a:gd name="connsiteY19" fmla="*/ 0 h 782955"/>
                <a:gd name="connisteX20" fmla="*/ 964565 w 1590675"/>
                <a:gd name="connsiteY20" fmla="*/ 0 h 782955"/>
                <a:gd name="connisteX21" fmla="*/ 1038860 w 1590675"/>
                <a:gd name="connsiteY21" fmla="*/ 8255 h 782955"/>
                <a:gd name="connisteX22" fmla="*/ 1063625 w 1590675"/>
                <a:gd name="connsiteY22" fmla="*/ 74295 h 782955"/>
                <a:gd name="connisteX23" fmla="*/ 1071880 w 1590675"/>
                <a:gd name="connsiteY23" fmla="*/ 147955 h 782955"/>
                <a:gd name="connisteX24" fmla="*/ 1071880 w 1590675"/>
                <a:gd name="connsiteY24" fmla="*/ 222250 h 782955"/>
                <a:gd name="connisteX25" fmla="*/ 1071880 w 1590675"/>
                <a:gd name="connsiteY25" fmla="*/ 288290 h 782955"/>
                <a:gd name="connisteX26" fmla="*/ 1145540 w 1590675"/>
                <a:gd name="connsiteY26" fmla="*/ 288290 h 782955"/>
                <a:gd name="connisteX27" fmla="*/ 1219835 w 1590675"/>
                <a:gd name="connsiteY27" fmla="*/ 247015 h 782955"/>
                <a:gd name="connisteX28" fmla="*/ 1327150 w 1590675"/>
                <a:gd name="connsiteY28" fmla="*/ 222250 h 782955"/>
                <a:gd name="connisteX29" fmla="*/ 1393190 w 1590675"/>
                <a:gd name="connsiteY29" fmla="*/ 205740 h 782955"/>
                <a:gd name="connisteX30" fmla="*/ 1459230 w 1590675"/>
                <a:gd name="connsiteY30" fmla="*/ 189230 h 782955"/>
                <a:gd name="connisteX31" fmla="*/ 1525270 w 1590675"/>
                <a:gd name="connsiteY31" fmla="*/ 222250 h 782955"/>
                <a:gd name="connisteX32" fmla="*/ 1557655 w 1590675"/>
                <a:gd name="connsiteY32" fmla="*/ 288290 h 782955"/>
                <a:gd name="connisteX33" fmla="*/ 1582420 w 1590675"/>
                <a:gd name="connsiteY33" fmla="*/ 354330 h 782955"/>
                <a:gd name="connisteX34" fmla="*/ 1590675 w 1590675"/>
                <a:gd name="connsiteY34" fmla="*/ 428625 h 782955"/>
                <a:gd name="connisteX35" fmla="*/ 1590675 w 1590675"/>
                <a:gd name="connsiteY35" fmla="*/ 502920 h 782955"/>
                <a:gd name="connisteX36" fmla="*/ 1549400 w 1590675"/>
                <a:gd name="connsiteY36" fmla="*/ 576580 h 782955"/>
                <a:gd name="connisteX37" fmla="*/ 1508760 w 1590675"/>
                <a:gd name="connsiteY37" fmla="*/ 642620 h 782955"/>
                <a:gd name="connisteX38" fmla="*/ 1459230 w 1590675"/>
                <a:gd name="connsiteY38" fmla="*/ 708660 h 782955"/>
                <a:gd name="connisteX39" fmla="*/ 1393190 w 1590675"/>
                <a:gd name="connsiteY39" fmla="*/ 733425 h 782955"/>
                <a:gd name="connisteX40" fmla="*/ 1318895 w 1590675"/>
                <a:gd name="connsiteY40" fmla="*/ 758190 h 782955"/>
                <a:gd name="connisteX41" fmla="*/ 1252855 w 1590675"/>
                <a:gd name="connsiteY41" fmla="*/ 766445 h 782955"/>
                <a:gd name="connisteX42" fmla="*/ 1186815 w 1590675"/>
                <a:gd name="connsiteY42" fmla="*/ 782955 h 782955"/>
                <a:gd name="connisteX43" fmla="*/ 1120775 w 1590675"/>
                <a:gd name="connsiteY43" fmla="*/ 782955 h 782955"/>
                <a:gd name="connisteX44" fmla="*/ 1047115 w 1590675"/>
                <a:gd name="connsiteY44" fmla="*/ 782955 h 782955"/>
                <a:gd name="connisteX45" fmla="*/ 972820 w 1590675"/>
                <a:gd name="connsiteY45" fmla="*/ 782955 h 782955"/>
                <a:gd name="connisteX46" fmla="*/ 890270 w 1590675"/>
                <a:gd name="connsiteY46" fmla="*/ 782955 h 782955"/>
                <a:gd name="connisteX47" fmla="*/ 815975 w 1590675"/>
                <a:gd name="connsiteY47" fmla="*/ 782955 h 782955"/>
                <a:gd name="connisteX48" fmla="*/ 741680 w 1590675"/>
                <a:gd name="connsiteY48" fmla="*/ 782955 h 782955"/>
                <a:gd name="connisteX49" fmla="*/ 676275 w 1590675"/>
                <a:gd name="connsiteY49" fmla="*/ 782955 h 782955"/>
                <a:gd name="connisteX50" fmla="*/ 610235 w 1590675"/>
                <a:gd name="connsiteY50" fmla="*/ 774700 h 782955"/>
                <a:gd name="connisteX51" fmla="*/ 544195 w 1590675"/>
                <a:gd name="connsiteY51" fmla="*/ 774700 h 782955"/>
                <a:gd name="connisteX52" fmla="*/ 478155 w 1590675"/>
                <a:gd name="connsiteY52" fmla="*/ 774700 h 782955"/>
                <a:gd name="connisteX53" fmla="*/ 412115 w 1590675"/>
                <a:gd name="connsiteY53" fmla="*/ 749935 h 782955"/>
                <a:gd name="connisteX54" fmla="*/ 346075 w 1590675"/>
                <a:gd name="connsiteY54" fmla="*/ 733425 h 782955"/>
                <a:gd name="connisteX55" fmla="*/ 280035 w 1590675"/>
                <a:gd name="connsiteY55" fmla="*/ 716915 h 782955"/>
                <a:gd name="connisteX56" fmla="*/ 214630 w 1590675"/>
                <a:gd name="connsiteY56" fmla="*/ 700405 h 782955"/>
                <a:gd name="connisteX57" fmla="*/ 148590 w 1590675"/>
                <a:gd name="connsiteY57" fmla="*/ 675640 h 782955"/>
                <a:gd name="connisteX58" fmla="*/ 74295 w 1590675"/>
                <a:gd name="connsiteY58" fmla="*/ 659130 h 782955"/>
                <a:gd name="connisteX59" fmla="*/ 41275 w 1590675"/>
                <a:gd name="connsiteY59" fmla="*/ 593090 h 782955"/>
                <a:gd name="connisteX60" fmla="*/ 16510 w 1590675"/>
                <a:gd name="connsiteY60" fmla="*/ 527685 h 782955"/>
                <a:gd name="connisteX61" fmla="*/ 0 w 1590675"/>
                <a:gd name="connsiteY61" fmla="*/ 461645 h 782955"/>
                <a:gd name="connisteX62" fmla="*/ 0 w 1590675"/>
                <a:gd name="connsiteY62" fmla="*/ 395605 h 782955"/>
                <a:gd name="connisteX63" fmla="*/ 0 w 1590675"/>
                <a:gd name="connsiteY63" fmla="*/ 329565 h 782955"/>
                <a:gd name="connisteX64" fmla="*/ 0 w 1590675"/>
                <a:gd name="connsiteY64" fmla="*/ 263525 h 782955"/>
                <a:gd name="connisteX65" fmla="*/ 33020 w 1590675"/>
                <a:gd name="connsiteY65" fmla="*/ 197485 h 782955"/>
                <a:gd name="connisteX66" fmla="*/ 82550 w 1590675"/>
                <a:gd name="connsiteY66" fmla="*/ 139700 h 782955"/>
              </a:gdLst>
              <a:ahLst/>
              <a:cxnLst>
                <a:cxn ang="0">
                  <a:pos x="connisteX0" y="connsiteY0"/>
                </a:cxn>
                <a:cxn ang="0">
                  <a:pos x="connisteX1" y="connsiteY1"/>
                </a:cxn>
                <a:cxn ang="0">
                  <a:pos x="connisteX2" y="connsiteY2"/>
                </a:cxn>
                <a:cxn ang="0">
                  <a:pos x="connisteX3" y="connsiteY3"/>
                </a:cxn>
                <a:cxn ang="0">
                  <a:pos x="connisteX4" y="connsiteY4"/>
                </a:cxn>
                <a:cxn ang="0">
                  <a:pos x="connisteX5" y="connsiteY5"/>
                </a:cxn>
                <a:cxn ang="0">
                  <a:pos x="connisteX6" y="connsiteY6"/>
                </a:cxn>
                <a:cxn ang="0">
                  <a:pos x="connisteX7" y="connsiteY7"/>
                </a:cxn>
                <a:cxn ang="0">
                  <a:pos x="connisteX8" y="connsiteY8"/>
                </a:cxn>
                <a:cxn ang="0">
                  <a:pos x="connisteX9" y="connsiteY9"/>
                </a:cxn>
                <a:cxn ang="0">
                  <a:pos x="connisteX10" y="connsiteY10"/>
                </a:cxn>
                <a:cxn ang="0">
                  <a:pos x="connisteX11" y="connsiteY11"/>
                </a:cxn>
                <a:cxn ang="0">
                  <a:pos x="connisteX12" y="connsiteY12"/>
                </a:cxn>
                <a:cxn ang="0">
                  <a:pos x="connisteX13" y="connsiteY13"/>
                </a:cxn>
                <a:cxn ang="0">
                  <a:pos x="connisteX14" y="connsiteY14"/>
                </a:cxn>
                <a:cxn ang="0">
                  <a:pos x="connisteX15" y="connsiteY15"/>
                </a:cxn>
                <a:cxn ang="0">
                  <a:pos x="connisteX16" y="connsiteY16"/>
                </a:cxn>
                <a:cxn ang="0">
                  <a:pos x="connisteX17" y="connsiteY17"/>
                </a:cxn>
                <a:cxn ang="0">
                  <a:pos x="connisteX18" y="connsiteY18"/>
                </a:cxn>
                <a:cxn ang="0">
                  <a:pos x="connisteX19" y="connsiteY19"/>
                </a:cxn>
                <a:cxn ang="0">
                  <a:pos x="connisteX20" y="connsiteY20"/>
                </a:cxn>
                <a:cxn ang="0">
                  <a:pos x="connisteX21" y="connsiteY21"/>
                </a:cxn>
                <a:cxn ang="0">
                  <a:pos x="connisteX22" y="connsiteY22"/>
                </a:cxn>
                <a:cxn ang="0">
                  <a:pos x="connisteX23" y="connsiteY23"/>
                </a:cxn>
                <a:cxn ang="0">
                  <a:pos x="connisteX24" y="connsiteY24"/>
                </a:cxn>
                <a:cxn ang="0">
                  <a:pos x="connisteX25" y="connsiteY25"/>
                </a:cxn>
                <a:cxn ang="0">
                  <a:pos x="connisteX26" y="connsiteY26"/>
                </a:cxn>
                <a:cxn ang="0">
                  <a:pos x="connisteX27" y="connsiteY27"/>
                </a:cxn>
                <a:cxn ang="0">
                  <a:pos x="connisteX28" y="connsiteY28"/>
                </a:cxn>
                <a:cxn ang="0">
                  <a:pos x="connisteX29" y="connsiteY29"/>
                </a:cxn>
                <a:cxn ang="0">
                  <a:pos x="connisteX30" y="connsiteY30"/>
                </a:cxn>
                <a:cxn ang="0">
                  <a:pos x="connisteX31" y="connsiteY31"/>
                </a:cxn>
                <a:cxn ang="0">
                  <a:pos x="connisteX32" y="connsiteY32"/>
                </a:cxn>
                <a:cxn ang="0">
                  <a:pos x="connisteX33" y="connsiteY33"/>
                </a:cxn>
                <a:cxn ang="0">
                  <a:pos x="connisteX34" y="connsiteY34"/>
                </a:cxn>
                <a:cxn ang="0">
                  <a:pos x="connisteX35" y="connsiteY35"/>
                </a:cxn>
                <a:cxn ang="0">
                  <a:pos x="connisteX36" y="connsiteY36"/>
                </a:cxn>
                <a:cxn ang="0">
                  <a:pos x="connisteX37" y="connsiteY37"/>
                </a:cxn>
                <a:cxn ang="0">
                  <a:pos x="connisteX38" y="connsiteY38"/>
                </a:cxn>
                <a:cxn ang="0">
                  <a:pos x="connisteX39" y="connsiteY39"/>
                </a:cxn>
                <a:cxn ang="0">
                  <a:pos x="connisteX40" y="connsiteY40"/>
                </a:cxn>
                <a:cxn ang="0">
                  <a:pos x="connisteX41" y="connsiteY41"/>
                </a:cxn>
                <a:cxn ang="0">
                  <a:pos x="connisteX42" y="connsiteY42"/>
                </a:cxn>
                <a:cxn ang="0">
                  <a:pos x="connisteX43" y="connsiteY43"/>
                </a:cxn>
                <a:cxn ang="0">
                  <a:pos x="connisteX44" y="connsiteY44"/>
                </a:cxn>
                <a:cxn ang="0">
                  <a:pos x="connisteX45" y="connsiteY45"/>
                </a:cxn>
                <a:cxn ang="0">
                  <a:pos x="connisteX46" y="connsiteY46"/>
                </a:cxn>
                <a:cxn ang="0">
                  <a:pos x="connisteX47" y="connsiteY47"/>
                </a:cxn>
                <a:cxn ang="0">
                  <a:pos x="connisteX48" y="connsiteY48"/>
                </a:cxn>
                <a:cxn ang="0">
                  <a:pos x="connisteX49" y="connsiteY49"/>
                </a:cxn>
                <a:cxn ang="0">
                  <a:pos x="connisteX50" y="connsiteY50"/>
                </a:cxn>
                <a:cxn ang="0">
                  <a:pos x="connisteX51" y="connsiteY51"/>
                </a:cxn>
                <a:cxn ang="0">
                  <a:pos x="connisteX52" y="connsiteY52"/>
                </a:cxn>
                <a:cxn ang="0">
                  <a:pos x="connisteX53" y="connsiteY53"/>
                </a:cxn>
                <a:cxn ang="0">
                  <a:pos x="connisteX54" y="connsiteY54"/>
                </a:cxn>
                <a:cxn ang="0">
                  <a:pos x="connisteX55" y="connsiteY55"/>
                </a:cxn>
                <a:cxn ang="0">
                  <a:pos x="connisteX56" y="connsiteY56"/>
                </a:cxn>
                <a:cxn ang="0">
                  <a:pos x="connisteX57" y="connsiteY57"/>
                </a:cxn>
                <a:cxn ang="0">
                  <a:pos x="connisteX58" y="connsiteY58"/>
                </a:cxn>
                <a:cxn ang="0">
                  <a:pos x="connisteX59" y="connsiteY59"/>
                </a:cxn>
                <a:cxn ang="0">
                  <a:pos x="connisteX60" y="connsiteY60"/>
                </a:cxn>
                <a:cxn ang="0">
                  <a:pos x="connisteX61" y="connsiteY61"/>
                </a:cxn>
                <a:cxn ang="0">
                  <a:pos x="connisteX62" y="connsiteY62"/>
                </a:cxn>
                <a:cxn ang="0">
                  <a:pos x="connisteX63" y="connsiteY63"/>
                </a:cxn>
                <a:cxn ang="0">
                  <a:pos x="connisteX64" y="connsiteY64"/>
                </a:cxn>
                <a:cxn ang="0">
                  <a:pos x="connisteX65" y="connsiteY65"/>
                </a:cxn>
                <a:cxn ang="0">
                  <a:pos x="connisteX66" y="connsiteY66"/>
                </a:cxn>
              </a:cxnLst>
              <a:rect l="l" t="t" r="r" b="b"/>
              <a:pathLst>
                <a:path w="1590675" h="782955">
                  <a:moveTo>
                    <a:pt x="49530" y="453390"/>
                  </a:moveTo>
                  <a:lnTo>
                    <a:pt x="24765" y="379095"/>
                  </a:lnTo>
                  <a:lnTo>
                    <a:pt x="24765" y="313055"/>
                  </a:lnTo>
                  <a:lnTo>
                    <a:pt x="16510" y="247015"/>
                  </a:lnTo>
                  <a:lnTo>
                    <a:pt x="57785" y="180975"/>
                  </a:lnTo>
                  <a:lnTo>
                    <a:pt x="123825" y="147955"/>
                  </a:lnTo>
                  <a:lnTo>
                    <a:pt x="189865" y="139700"/>
                  </a:lnTo>
                  <a:lnTo>
                    <a:pt x="255270" y="147955"/>
                  </a:lnTo>
                  <a:lnTo>
                    <a:pt x="321310" y="189230"/>
                  </a:lnTo>
                  <a:lnTo>
                    <a:pt x="362585" y="255270"/>
                  </a:lnTo>
                  <a:lnTo>
                    <a:pt x="379095" y="321310"/>
                  </a:lnTo>
                  <a:lnTo>
                    <a:pt x="412115" y="247015"/>
                  </a:lnTo>
                  <a:lnTo>
                    <a:pt x="453390" y="180975"/>
                  </a:lnTo>
                  <a:lnTo>
                    <a:pt x="486410" y="114935"/>
                  </a:lnTo>
                  <a:lnTo>
                    <a:pt x="544195" y="49530"/>
                  </a:lnTo>
                  <a:lnTo>
                    <a:pt x="610235" y="24765"/>
                  </a:lnTo>
                  <a:lnTo>
                    <a:pt x="683895" y="0"/>
                  </a:lnTo>
                  <a:lnTo>
                    <a:pt x="749935" y="0"/>
                  </a:lnTo>
                  <a:lnTo>
                    <a:pt x="832485" y="0"/>
                  </a:lnTo>
                  <a:lnTo>
                    <a:pt x="898525" y="0"/>
                  </a:lnTo>
                  <a:lnTo>
                    <a:pt x="964565" y="0"/>
                  </a:lnTo>
                  <a:lnTo>
                    <a:pt x="1038860" y="8255"/>
                  </a:lnTo>
                  <a:lnTo>
                    <a:pt x="1063625" y="74295"/>
                  </a:lnTo>
                  <a:lnTo>
                    <a:pt x="1071880" y="147955"/>
                  </a:lnTo>
                  <a:lnTo>
                    <a:pt x="1071880" y="222250"/>
                  </a:lnTo>
                  <a:lnTo>
                    <a:pt x="1071880" y="288290"/>
                  </a:lnTo>
                  <a:lnTo>
                    <a:pt x="1145540" y="288290"/>
                  </a:lnTo>
                  <a:lnTo>
                    <a:pt x="1219835" y="247015"/>
                  </a:lnTo>
                  <a:lnTo>
                    <a:pt x="1327150" y="222250"/>
                  </a:lnTo>
                  <a:lnTo>
                    <a:pt x="1393190" y="205740"/>
                  </a:lnTo>
                  <a:lnTo>
                    <a:pt x="1459230" y="189230"/>
                  </a:lnTo>
                  <a:lnTo>
                    <a:pt x="1525270" y="222250"/>
                  </a:lnTo>
                  <a:lnTo>
                    <a:pt x="1557655" y="288290"/>
                  </a:lnTo>
                  <a:lnTo>
                    <a:pt x="1582420" y="354330"/>
                  </a:lnTo>
                  <a:lnTo>
                    <a:pt x="1590675" y="428625"/>
                  </a:lnTo>
                  <a:lnTo>
                    <a:pt x="1590675" y="502920"/>
                  </a:lnTo>
                  <a:lnTo>
                    <a:pt x="1549400" y="576580"/>
                  </a:lnTo>
                  <a:lnTo>
                    <a:pt x="1508760" y="642620"/>
                  </a:lnTo>
                  <a:lnTo>
                    <a:pt x="1459230" y="708660"/>
                  </a:lnTo>
                  <a:lnTo>
                    <a:pt x="1393190" y="733425"/>
                  </a:lnTo>
                  <a:lnTo>
                    <a:pt x="1318895" y="758190"/>
                  </a:lnTo>
                  <a:lnTo>
                    <a:pt x="1252855" y="766445"/>
                  </a:lnTo>
                  <a:lnTo>
                    <a:pt x="1186815" y="782955"/>
                  </a:lnTo>
                  <a:lnTo>
                    <a:pt x="1120775" y="782955"/>
                  </a:lnTo>
                  <a:lnTo>
                    <a:pt x="1047115" y="782955"/>
                  </a:lnTo>
                  <a:lnTo>
                    <a:pt x="972820" y="782955"/>
                  </a:lnTo>
                  <a:lnTo>
                    <a:pt x="890270" y="782955"/>
                  </a:lnTo>
                  <a:lnTo>
                    <a:pt x="815975" y="782955"/>
                  </a:lnTo>
                  <a:lnTo>
                    <a:pt x="741680" y="782955"/>
                  </a:lnTo>
                  <a:lnTo>
                    <a:pt x="676275" y="782955"/>
                  </a:lnTo>
                  <a:lnTo>
                    <a:pt x="610235" y="774700"/>
                  </a:lnTo>
                  <a:lnTo>
                    <a:pt x="544195" y="774700"/>
                  </a:lnTo>
                  <a:lnTo>
                    <a:pt x="478155" y="774700"/>
                  </a:lnTo>
                  <a:lnTo>
                    <a:pt x="412115" y="749935"/>
                  </a:lnTo>
                  <a:lnTo>
                    <a:pt x="346075" y="733425"/>
                  </a:lnTo>
                  <a:lnTo>
                    <a:pt x="280035" y="716915"/>
                  </a:lnTo>
                  <a:lnTo>
                    <a:pt x="214630" y="700405"/>
                  </a:lnTo>
                  <a:lnTo>
                    <a:pt x="148590" y="675640"/>
                  </a:lnTo>
                  <a:lnTo>
                    <a:pt x="74295" y="659130"/>
                  </a:lnTo>
                  <a:lnTo>
                    <a:pt x="41275" y="593090"/>
                  </a:lnTo>
                  <a:lnTo>
                    <a:pt x="16510" y="527685"/>
                  </a:lnTo>
                  <a:lnTo>
                    <a:pt x="0" y="461645"/>
                  </a:lnTo>
                  <a:lnTo>
                    <a:pt x="0" y="395605"/>
                  </a:lnTo>
                  <a:lnTo>
                    <a:pt x="0" y="329565"/>
                  </a:lnTo>
                  <a:lnTo>
                    <a:pt x="0" y="263525"/>
                  </a:lnTo>
                  <a:lnTo>
                    <a:pt x="33020" y="197485"/>
                  </a:lnTo>
                  <a:lnTo>
                    <a:pt x="82550" y="139700"/>
                  </a:lnTo>
                </a:path>
              </a:pathLst>
            </a:custGeom>
            <a:solidFill>
              <a:srgbClr val="92D050"/>
            </a:solidFill>
            <a:ln>
              <a:solidFill>
                <a:srgbClr val="92D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noProof="1"/>
            </a:p>
          </p:txBody>
        </p:sp>
        <p:sp>
          <p:nvSpPr>
            <p:cNvPr id="6" name="椭圆 5"/>
            <p:cNvSpPr/>
            <p:nvPr/>
          </p:nvSpPr>
          <p:spPr>
            <a:xfrm>
              <a:off x="7715272" y="428604"/>
              <a:ext cx="160339" cy="214314"/>
            </a:xfrm>
            <a:prstGeom prst="ellipse">
              <a:avLst/>
            </a:prstGeom>
            <a:solidFill>
              <a:srgbClr val="92D050"/>
            </a:solidFill>
            <a:ln>
              <a:solidFill>
                <a:srgbClr val="92D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</p:grpSp>
      <p:sp>
        <p:nvSpPr>
          <p:cNvPr id="15364" name="TextBox 12"/>
          <p:cNvSpPr txBox="1">
            <a:spLocks noChangeArrowheads="1"/>
          </p:cNvSpPr>
          <p:nvPr/>
        </p:nvSpPr>
        <p:spPr bwMode="auto">
          <a:xfrm>
            <a:off x="1357313" y="1714500"/>
            <a:ext cx="1071562" cy="12001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7200" b="1">
                <a:solidFill>
                  <a:schemeClr val="bg1"/>
                </a:solidFill>
                <a:latin typeface="仿宋_GB2312" panose="02010609030101010101" pitchFamily="49" charset="-122"/>
                <a:ea typeface="仿宋_GB2312" panose="02010609030101010101" pitchFamily="49" charset="-122"/>
              </a:rPr>
              <a:t>4</a:t>
            </a:r>
            <a:r>
              <a:rPr lang="en-US" altLang="zh-CN" sz="2800" b="1">
                <a:solidFill>
                  <a:schemeClr val="bg1"/>
                </a:solidFill>
                <a:latin typeface="仿宋_GB2312" panose="02010609030101010101" pitchFamily="49" charset="-122"/>
                <a:ea typeface="仿宋_GB2312" panose="02010609030101010101" pitchFamily="49" charset="-122"/>
              </a:rPr>
              <a:t>.1</a:t>
            </a:r>
            <a:endParaRPr lang="zh-CN" altLang="en-US" sz="2800" b="1">
              <a:solidFill>
                <a:schemeClr val="bg1"/>
              </a:solidFill>
              <a:latin typeface="仿宋_GB2312" panose="02010609030101010101" pitchFamily="49" charset="-122"/>
              <a:ea typeface="仿宋_GB2312" panose="02010609030101010101" pitchFamily="49" charset="-122"/>
            </a:endParaRPr>
          </a:p>
        </p:txBody>
      </p:sp>
      <p:sp>
        <p:nvSpPr>
          <p:cNvPr id="14" name="标题 9218"/>
          <p:cNvSpPr>
            <a:spLocks noGrp="1" noChangeArrowheads="1"/>
          </p:cNvSpPr>
          <p:nvPr/>
        </p:nvSpPr>
        <p:spPr bwMode="auto">
          <a:xfrm>
            <a:off x="3857625" y="1357313"/>
            <a:ext cx="4932363" cy="46132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pPr algn="ctr">
              <a:defRPr/>
            </a:pPr>
            <a:r>
              <a:rPr lang="zh-CN" altLang="en-US" sz="7200" b="1" dirty="0">
                <a:solidFill>
                  <a:srgbClr val="FF0000"/>
                </a:solidFill>
                <a:latin typeface="+mj-ea"/>
                <a:ea typeface="+mj-ea"/>
              </a:rPr>
              <a:t>难点突破</a:t>
            </a:r>
            <a:endParaRPr lang="zh-CN" altLang="en-US" sz="7200" b="1" dirty="0">
              <a:solidFill>
                <a:srgbClr val="FF0000"/>
              </a:solidFill>
              <a:latin typeface="+mj-ea"/>
              <a:ea typeface="+mj-ea"/>
            </a:endParaRPr>
          </a:p>
          <a:p>
            <a:pPr algn="ctr">
              <a:defRPr/>
            </a:pPr>
            <a:endParaRPr lang="en-US" altLang="zh-CN" sz="4000" b="1" dirty="0">
              <a:latin typeface="+mj-ea"/>
              <a:ea typeface="+mj-ea"/>
            </a:endParaRPr>
          </a:p>
          <a:p>
            <a:pPr algn="ctr">
              <a:defRPr/>
            </a:pPr>
            <a:r>
              <a:rPr lang="en-US" altLang="zh-CN" sz="7200" b="1" dirty="0">
                <a:latin typeface="+mj-ea"/>
                <a:ea typeface="+mj-ea"/>
              </a:rPr>
              <a:t>——</a:t>
            </a:r>
            <a:r>
              <a:rPr lang="zh-CN" altLang="en-US" sz="7200" b="1" dirty="0">
                <a:latin typeface="+mj-ea"/>
                <a:ea typeface="+mj-ea"/>
              </a:rPr>
              <a:t>想一想</a:t>
            </a:r>
            <a:endParaRPr lang="zh-CN" altLang="en-US" sz="7200" b="1" dirty="0">
              <a:latin typeface="+mj-ea"/>
              <a:ea typeface="+mj-ea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c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647700" y="-11430"/>
            <a:ext cx="9223375" cy="6875780"/>
          </a:xfrm>
          <a:prstGeom prst="rect">
            <a:avLst/>
          </a:prstGeom>
        </p:spPr>
      </p:pic>
      <p:sp>
        <p:nvSpPr>
          <p:cNvPr id="4" name="内容占位符 12290"/>
          <p:cNvSpPr txBox="1">
            <a:spLocks noChangeArrowheads="1"/>
          </p:cNvSpPr>
          <p:nvPr/>
        </p:nvSpPr>
        <p:spPr bwMode="auto">
          <a:xfrm>
            <a:off x="33973" y="-11430"/>
            <a:ext cx="4714875" cy="6651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/>
          <a:lstStyle/>
          <a:p>
            <a:pPr marL="0" indent="0">
              <a:spcBef>
                <a:spcPct val="20000"/>
              </a:spcBef>
              <a:buFont typeface="Arial" panose="020B0604020202020204" pitchFamily="34" charset="0"/>
              <a:buNone/>
              <a:defRPr/>
            </a:pPr>
            <a:r>
              <a:rPr lang="en-US" altLang="zh-CN" sz="4800" b="1" dirty="0">
                <a:latin typeface="+mn-lt"/>
                <a:ea typeface="+mn-ea"/>
              </a:rPr>
              <a:t>         </a:t>
            </a:r>
            <a:r>
              <a:rPr lang="zh-CN" altLang="en-US" sz="4800" b="1" dirty="0">
                <a:solidFill>
                  <a:srgbClr val="FF0000"/>
                </a:solidFill>
                <a:latin typeface="+mn-lt"/>
                <a:ea typeface="+mn-ea"/>
              </a:rPr>
              <a:t>本文的标题</a:t>
            </a:r>
            <a:endParaRPr lang="zh-CN" altLang="en-US" sz="4800" b="1" dirty="0">
              <a:solidFill>
                <a:srgbClr val="FF0000"/>
              </a:solidFill>
              <a:latin typeface="+mn-lt"/>
              <a:ea typeface="+mn-ea"/>
            </a:endParaRPr>
          </a:p>
        </p:txBody>
      </p:sp>
      <p:sp>
        <p:nvSpPr>
          <p:cNvPr id="5" name="矩形 4"/>
          <p:cNvSpPr>
            <a:spLocks noChangeArrowheads="1"/>
          </p:cNvSpPr>
          <p:nvPr/>
        </p:nvSpPr>
        <p:spPr bwMode="auto">
          <a:xfrm>
            <a:off x="4361180" y="-11430"/>
            <a:ext cx="4789170" cy="66548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/>
          <a:lstStyle/>
          <a:p>
            <a:pPr>
              <a:spcBef>
                <a:spcPct val="20000"/>
              </a:spcBef>
            </a:pPr>
            <a:r>
              <a:rPr lang="zh-CN" altLang="en-US" sz="4800" b="1">
                <a:solidFill>
                  <a:srgbClr val="FF0000"/>
                </a:solidFill>
              </a:rPr>
              <a:t>有什么含义？</a:t>
            </a:r>
            <a:endParaRPr lang="zh-CN" altLang="en-US" sz="4800" b="1">
              <a:solidFill>
                <a:srgbClr val="FF0000"/>
              </a:solidFill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-314325" y="1903095"/>
            <a:ext cx="9385935" cy="131635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altLang="zh-CN" sz="4000" b="1"/>
              <a:t>     </a:t>
            </a:r>
            <a:r>
              <a:rPr lang="zh-CN" altLang="en-US" sz="4000" b="1">
                <a:sym typeface="+mn-ea"/>
              </a:rPr>
              <a:t>“神州五号”</a:t>
            </a:r>
            <a:r>
              <a:rPr lang="zh-CN" altLang="en-US" sz="4000" b="1"/>
              <a:t>成功发射这一</a:t>
            </a:r>
            <a:r>
              <a:rPr lang="zh-CN" altLang="en-US" sz="4000" b="1">
                <a:solidFill>
                  <a:schemeClr val="tx1"/>
                </a:solidFill>
                <a:sym typeface="+mn-ea"/>
              </a:rPr>
              <a:t>新闻事实。</a:t>
            </a:r>
            <a:endParaRPr lang="zh-CN" altLang="en-US" sz="4000" b="1">
              <a:solidFill>
                <a:schemeClr val="tx1"/>
              </a:solidFill>
              <a:sym typeface="+mn-ea"/>
            </a:endParaRPr>
          </a:p>
          <a:p>
            <a:endParaRPr lang="zh-CN" altLang="en-US" sz="4000" b="1">
              <a:solidFill>
                <a:srgbClr val="FF0000"/>
              </a:solidFill>
              <a:sym typeface="+mn-ea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13030" y="2954020"/>
            <a:ext cx="8958580" cy="70675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altLang="zh-CN" sz="4000" b="1">
                <a:sym typeface="+mn-ea"/>
              </a:rPr>
              <a:t>2</a:t>
            </a:r>
            <a:r>
              <a:rPr lang="zh-CN" altLang="en-US" sz="4000" b="1">
                <a:sym typeface="+mn-ea"/>
              </a:rPr>
              <a:t>、喻指</a:t>
            </a:r>
            <a:endParaRPr lang="zh-CN" altLang="en-US" sz="4000" b="1">
              <a:solidFill>
                <a:schemeClr val="tx1"/>
              </a:solidFill>
              <a:sym typeface="+mn-ea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262255" y="1033780"/>
            <a:ext cx="2454910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b="1">
                <a:sym typeface="+mn-ea"/>
              </a:rPr>
              <a:t>1</a:t>
            </a:r>
            <a:r>
              <a:rPr lang="zh-CN" altLang="en-US" sz="4000" b="1">
                <a:sym typeface="+mn-ea"/>
              </a:rPr>
              <a:t>、实指</a:t>
            </a:r>
            <a:endParaRPr lang="zh-CN" altLang="en-US" sz="4000"/>
          </a:p>
        </p:txBody>
      </p:sp>
      <p:sp>
        <p:nvSpPr>
          <p:cNvPr id="6" name="文本框 5"/>
          <p:cNvSpPr txBox="1"/>
          <p:nvPr/>
        </p:nvSpPr>
        <p:spPr>
          <a:xfrm>
            <a:off x="397510" y="3896360"/>
            <a:ext cx="8958580" cy="70104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4000" b="1">
                <a:solidFill>
                  <a:schemeClr val="tx1"/>
                </a:solidFill>
                <a:sym typeface="+mn-ea"/>
              </a:rPr>
              <a:t>中国飞天梦实现的艰辛过程。</a:t>
            </a:r>
            <a:endParaRPr lang="zh-CN" altLang="en-US" sz="4000" b="1">
              <a:solidFill>
                <a:schemeClr val="tx1"/>
              </a:solidFill>
              <a:sym typeface="+mn-ea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图片 1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-5398" y="-11748"/>
            <a:ext cx="9155113" cy="6881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内容占位符 13314"/>
          <p:cNvSpPr txBox="1">
            <a:spLocks noChangeArrowheads="1"/>
          </p:cNvSpPr>
          <p:nvPr/>
        </p:nvSpPr>
        <p:spPr bwMode="auto">
          <a:xfrm>
            <a:off x="1563370" y="1916430"/>
            <a:ext cx="5676265" cy="41433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 typeface="Arial" panose="020B0604020202020204" pitchFamily="34" charset="0"/>
              <a:buNone/>
              <a:defRPr/>
            </a:pPr>
            <a:r>
              <a:rPr lang="zh-CN" altLang="en-US" sz="4800" b="1" dirty="0">
                <a:latin typeface="+mn-lt"/>
                <a:ea typeface="+mn-ea"/>
              </a:rPr>
              <a:t>如何拟写</a:t>
            </a:r>
            <a:r>
              <a:rPr lang="zh-CN" altLang="en-US" sz="4800" b="1" dirty="0">
                <a:solidFill>
                  <a:srgbClr val="FF0000"/>
                </a:solidFill>
                <a:latin typeface="+mn-lt"/>
                <a:ea typeface="+mn-ea"/>
              </a:rPr>
              <a:t>新闻标题？</a:t>
            </a:r>
            <a:endParaRPr lang="zh-CN" altLang="en-US" sz="4800" b="1" dirty="0">
              <a:solidFill>
                <a:srgbClr val="FF0000"/>
              </a:solidFill>
              <a:latin typeface="+mn-lt"/>
              <a:ea typeface="+mn-ea"/>
            </a:endParaRPr>
          </a:p>
        </p:txBody>
      </p:sp>
      <p:sp>
        <p:nvSpPr>
          <p:cNvPr id="15" name="流程图: 联系 14"/>
          <p:cNvSpPr/>
          <p:nvPr/>
        </p:nvSpPr>
        <p:spPr>
          <a:xfrm>
            <a:off x="571500" y="2071688"/>
            <a:ext cx="71438" cy="142875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qi_meitu_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39370" y="635"/>
            <a:ext cx="9182100" cy="6856730"/>
          </a:xfrm>
          <a:prstGeom prst="rect">
            <a:avLst/>
          </a:prstGeom>
        </p:spPr>
      </p:pic>
      <p:sp>
        <p:nvSpPr>
          <p:cNvPr id="20482" name="标题 1"/>
          <p:cNvSpPr>
            <a:spLocks noGrp="1" noChangeArrowheads="1"/>
          </p:cNvSpPr>
          <p:nvPr>
            <p:ph type="title"/>
          </p:nvPr>
        </p:nvSpPr>
        <p:spPr>
          <a:xfrm>
            <a:off x="500063" y="0"/>
            <a:ext cx="8229600" cy="928688"/>
          </a:xfrm>
        </p:spPr>
        <p:txBody>
          <a:bodyPr/>
          <a:lstStyle/>
          <a:p>
            <a:r>
              <a:rPr lang="zh-CN" altLang="en-US" sz="6000" b="1" smtClean="0">
                <a:solidFill>
                  <a:srgbClr val="FF0000"/>
                </a:solidFill>
              </a:rPr>
              <a:t>温馨提示</a:t>
            </a:r>
            <a:endParaRPr lang="zh-CN" altLang="en-US" sz="6000" b="1" smtClean="0">
              <a:solidFill>
                <a:srgbClr val="FF0000"/>
              </a:solidFill>
            </a:endParaRPr>
          </a:p>
        </p:txBody>
      </p:sp>
      <p:sp>
        <p:nvSpPr>
          <p:cNvPr id="20483" name="内容占位符 2"/>
          <p:cNvSpPr>
            <a:spLocks noGrp="1" noChangeArrowheads="1"/>
          </p:cNvSpPr>
          <p:nvPr>
            <p:ph idx="1"/>
          </p:nvPr>
        </p:nvSpPr>
        <p:spPr>
          <a:xfrm>
            <a:off x="-39370" y="1071880"/>
            <a:ext cx="9285605" cy="5786120"/>
          </a:xfrm>
        </p:spPr>
        <p:txBody>
          <a:bodyPr/>
          <a:lstStyle/>
          <a:p>
            <a:pPr marL="0" indent="0">
              <a:buNone/>
            </a:pPr>
            <a:r>
              <a:rPr lang="en-US" altLang="zh-CN" sz="4000" b="1" smtClean="0"/>
              <a:t>1</a:t>
            </a:r>
            <a:r>
              <a:rPr lang="zh-CN" altLang="en-US" sz="4000" b="1" smtClean="0"/>
              <a:t>、新闻标题看导语，主体</a:t>
            </a:r>
            <a:r>
              <a:rPr lang="en-US" altLang="zh-CN" sz="4000" b="1" smtClean="0"/>
              <a:t>+</a:t>
            </a:r>
            <a:r>
              <a:rPr lang="zh-CN" altLang="en-US" sz="4000" b="1" smtClean="0"/>
              <a:t>事</a:t>
            </a:r>
            <a:r>
              <a:rPr lang="en-US" altLang="zh-CN" sz="4000" b="1" smtClean="0"/>
              <a:t>+</a:t>
            </a:r>
            <a:r>
              <a:rPr lang="zh-CN" altLang="en-US" sz="4000" b="1" smtClean="0"/>
              <a:t>结果或意义。</a:t>
            </a:r>
            <a:endParaRPr lang="zh-CN" altLang="en-US" sz="4000" b="1" smtClean="0"/>
          </a:p>
          <a:p>
            <a:pPr marL="0" indent="0">
              <a:buNone/>
            </a:pPr>
            <a:r>
              <a:rPr lang="en-US" altLang="zh-CN" sz="4000" b="1" smtClean="0"/>
              <a:t>2</a:t>
            </a:r>
            <a:r>
              <a:rPr lang="zh-CN" altLang="en-US" sz="4000" b="1" smtClean="0"/>
              <a:t>、写出来就像填空题，什么地方、什么人、物、什么</a:t>
            </a:r>
            <a:r>
              <a:rPr lang="zh-CN" altLang="en-US" sz="4000" b="1" smtClean="0">
                <a:sym typeface="+mn-ea"/>
              </a:rPr>
              <a:t>单位或</a:t>
            </a:r>
            <a:r>
              <a:rPr lang="zh-CN" altLang="en-US" sz="4000" b="1" smtClean="0"/>
              <a:t>团队，发生了什么事，结果怎么样 ，有什么意义。</a:t>
            </a:r>
            <a:endParaRPr lang="en-US" altLang="zh-CN" sz="4000" b="1" smtClean="0"/>
          </a:p>
          <a:p>
            <a:pPr marL="0" indent="0">
              <a:buNone/>
            </a:pPr>
            <a:r>
              <a:rPr lang="en-US" altLang="zh-CN" sz="4000" b="1" smtClean="0"/>
              <a:t>3</a:t>
            </a:r>
            <a:r>
              <a:rPr lang="zh-CN" altLang="en-US" sz="4000" b="1" smtClean="0"/>
              <a:t>、主体不明是要限定的，特殊时间特殊记，时态需要理一理。</a:t>
            </a:r>
            <a:endParaRPr lang="en-US" altLang="zh-CN" sz="4000" b="1" smtClean="0"/>
          </a:p>
          <a:p>
            <a:pPr marL="0" indent="0">
              <a:buNone/>
            </a:pPr>
            <a:r>
              <a:rPr lang="en-US" altLang="zh-CN" sz="4000" b="1" smtClean="0"/>
              <a:t>4</a:t>
            </a:r>
            <a:r>
              <a:rPr lang="zh-CN" altLang="en-US" sz="4000" b="1" smtClean="0"/>
              <a:t>、字数少又近，概括对分是必须的。</a:t>
            </a:r>
            <a:endParaRPr lang="zh-CN" altLang="en-US" sz="4000" b="1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万户飞天_clip">
            <a:hlinkClick r:id="" action="ppaction://media"/>
          </p:cNvPr>
          <p:cNvPicPr/>
          <p:nvPr>
            <a:videoFile r:link="rId1"/>
            <p:extLst>
              <p:ext uri="{DAA4B4D4-6D71-4841-9C94-3DE7FCFB9230}">
                <p14:media xmlns:p14="http://schemas.microsoft.com/office/powerpoint/2010/main" r:link="rId2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video fullScrn="0">
              <p:cMediaNode>
                <p:cTn id="2" fill="hold" display="1">
                  <p:stCondLst>
                    <p:cond delay="indefinite"/>
                  </p:stCondLst>
                  <p:endCondLst>
                    <p:cond evt="onNext">
                      <p:tgtEl>
                        <p:sldTgt/>
                      </p:tgtEl>
                    </p:cond>
                    <p:cond evt="onPrev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video>
            <p:seq concurrent="1" nextAc="seek">
              <p:cTn id="3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" fill="hold">
                      <p:stCondLst>
                        <p:cond delay="0"/>
                      </p:stCondLst>
                      <p:childTnLst>
                        <p:par>
                          <p:cTn id="5" fill="hold">
                            <p:stCondLst>
                              <p:cond delay="0"/>
                            </p:stCondLst>
                            <p:childTnLst>
                              <p:par>
                                <p:cTn id="6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 additive="base">
                                        <p:cTn id="7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图片 1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0" y="-23813"/>
            <a:ext cx="9155113" cy="6881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内容占位符 13314"/>
          <p:cNvSpPr txBox="1">
            <a:spLocks noChangeArrowheads="1"/>
          </p:cNvSpPr>
          <p:nvPr/>
        </p:nvSpPr>
        <p:spPr bwMode="auto">
          <a:xfrm>
            <a:off x="0" y="1681480"/>
            <a:ext cx="8665845" cy="41433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 typeface="Arial" panose="020B0604020202020204" pitchFamily="34" charset="0"/>
              <a:buNone/>
              <a:defRPr/>
            </a:pPr>
            <a:r>
              <a:rPr lang="en-US" altLang="zh-CN" sz="4800" b="1" dirty="0">
                <a:latin typeface="+mn-lt"/>
                <a:ea typeface="+mn-ea"/>
              </a:rPr>
              <a:t>           </a:t>
            </a:r>
            <a:r>
              <a:rPr lang="zh-CN" altLang="en-US" sz="4800" b="1" dirty="0">
                <a:latin typeface="+mn-lt"/>
                <a:ea typeface="+mn-ea"/>
              </a:rPr>
              <a:t>如何用</a:t>
            </a:r>
            <a:r>
              <a:rPr lang="zh-CN" altLang="en-US" sz="4800" b="1" dirty="0">
                <a:solidFill>
                  <a:srgbClr val="FF0000"/>
                </a:solidFill>
                <a:latin typeface="+mn-lt"/>
                <a:ea typeface="+mn-ea"/>
              </a:rPr>
              <a:t>一句话</a:t>
            </a:r>
            <a:r>
              <a:rPr lang="zh-CN" altLang="en-US" sz="4800" b="1" dirty="0">
                <a:latin typeface="+mn-lt"/>
                <a:ea typeface="+mn-ea"/>
              </a:rPr>
              <a:t>概括</a:t>
            </a:r>
            <a:r>
              <a:rPr lang="zh-CN" altLang="en-US" sz="4800" b="1" dirty="0">
                <a:solidFill>
                  <a:srgbClr val="FF0000"/>
                </a:solidFill>
                <a:latin typeface="+mn-lt"/>
                <a:ea typeface="+mn-ea"/>
              </a:rPr>
              <a:t>新闻</a:t>
            </a:r>
            <a:endParaRPr lang="zh-CN" altLang="en-US" sz="4800" b="1" dirty="0">
              <a:solidFill>
                <a:srgbClr val="FF0000"/>
              </a:solidFill>
              <a:latin typeface="+mn-lt"/>
              <a:ea typeface="+mn-ea"/>
            </a:endParaRPr>
          </a:p>
          <a:p>
            <a:pPr marL="342900" indent="-342900">
              <a:spcBef>
                <a:spcPct val="20000"/>
              </a:spcBef>
              <a:buFont typeface="Arial" panose="020B0604020202020204" pitchFamily="34" charset="0"/>
              <a:buNone/>
              <a:defRPr/>
            </a:pPr>
            <a:r>
              <a:rPr lang="zh-CN" altLang="en-US" sz="4800" b="1" dirty="0">
                <a:solidFill>
                  <a:srgbClr val="FF0000"/>
                </a:solidFill>
                <a:latin typeface="+mn-lt"/>
                <a:ea typeface="+mn-ea"/>
              </a:rPr>
              <a:t>                  </a:t>
            </a:r>
            <a:r>
              <a:rPr lang="zh-CN" altLang="en-US" sz="4800" b="1" dirty="0">
                <a:latin typeface="+mn-lt"/>
                <a:ea typeface="+mn-ea"/>
              </a:rPr>
              <a:t>的主要内容？</a:t>
            </a:r>
            <a:endParaRPr lang="zh-CN" altLang="en-US" sz="4800" b="1" dirty="0">
              <a:latin typeface="+mn-lt"/>
              <a:ea typeface="+mn-ea"/>
            </a:endParaRPr>
          </a:p>
        </p:txBody>
      </p:sp>
      <p:sp>
        <p:nvSpPr>
          <p:cNvPr id="15" name="流程图: 联系 14"/>
          <p:cNvSpPr/>
          <p:nvPr/>
        </p:nvSpPr>
        <p:spPr>
          <a:xfrm>
            <a:off x="285750" y="1857375"/>
            <a:ext cx="71438" cy="142875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qi_meitu_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39370" y="635"/>
            <a:ext cx="9182100" cy="6856730"/>
          </a:xfrm>
          <a:prstGeom prst="rect">
            <a:avLst/>
          </a:prstGeom>
        </p:spPr>
      </p:pic>
      <p:sp>
        <p:nvSpPr>
          <p:cNvPr id="20482" name="标题 1"/>
          <p:cNvSpPr>
            <a:spLocks noGrp="1" noChangeArrowheads="1"/>
          </p:cNvSpPr>
          <p:nvPr>
            <p:ph type="title"/>
          </p:nvPr>
        </p:nvSpPr>
        <p:spPr>
          <a:xfrm>
            <a:off x="357823" y="374650"/>
            <a:ext cx="8229600" cy="928688"/>
          </a:xfrm>
        </p:spPr>
        <p:txBody>
          <a:bodyPr/>
          <a:lstStyle/>
          <a:p>
            <a:r>
              <a:rPr lang="zh-CN" altLang="en-US" sz="6000" b="1" smtClean="0">
                <a:solidFill>
                  <a:srgbClr val="FF0000"/>
                </a:solidFill>
                <a:sym typeface="+mn-ea"/>
              </a:rPr>
              <a:t>温馨提示</a:t>
            </a:r>
            <a:endParaRPr lang="zh-CN" altLang="en-US" sz="6000" b="1" smtClean="0"/>
          </a:p>
        </p:txBody>
      </p:sp>
      <p:sp>
        <p:nvSpPr>
          <p:cNvPr id="20483" name="内容占位符 2"/>
          <p:cNvSpPr>
            <a:spLocks noGrp="1" noChangeArrowheads="1"/>
          </p:cNvSpPr>
          <p:nvPr>
            <p:ph idx="1"/>
          </p:nvPr>
        </p:nvSpPr>
        <p:spPr>
          <a:xfrm>
            <a:off x="1700530" y="1071880"/>
            <a:ext cx="5763895" cy="5786120"/>
          </a:xfrm>
        </p:spPr>
        <p:txBody>
          <a:bodyPr/>
          <a:lstStyle/>
          <a:p>
            <a:pPr marL="0" indent="0">
              <a:buNone/>
            </a:pPr>
            <a:endParaRPr lang="en-US" altLang="zh-CN" sz="4000" b="1" smtClean="0"/>
          </a:p>
          <a:p>
            <a:pPr marL="0" indent="0">
              <a:buNone/>
            </a:pPr>
            <a:r>
              <a:rPr lang="zh-CN" altLang="en-US" sz="4000" b="1" smtClean="0"/>
              <a:t>一句话新闻更容易，</a:t>
            </a:r>
            <a:endParaRPr lang="zh-CN" altLang="en-US" sz="4000" b="1" smtClean="0"/>
          </a:p>
          <a:p>
            <a:pPr marL="0" indent="0">
              <a:buNone/>
            </a:pPr>
            <a:endParaRPr lang="en-US" altLang="zh-CN" sz="1600" b="1" smtClean="0"/>
          </a:p>
          <a:p>
            <a:pPr marL="0" indent="0">
              <a:buNone/>
            </a:pPr>
            <a:r>
              <a:rPr lang="zh-CN" altLang="en-US" sz="4000" b="1" smtClean="0">
                <a:solidFill>
                  <a:srgbClr val="FF0000"/>
                </a:solidFill>
              </a:rPr>
              <a:t>事发时间加标题，</a:t>
            </a:r>
            <a:endParaRPr lang="zh-CN" altLang="en-US" sz="4000" b="1" smtClean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zh-CN" altLang="en-US" sz="1600" b="1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zh-CN" altLang="en-US" sz="4000" b="1" smtClean="0"/>
              <a:t>不必用洪荒之力。</a:t>
            </a:r>
            <a:endParaRPr lang="zh-CN" altLang="en-US" sz="4000" b="1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图片 1" descr="图片1_meitu_1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0" y="-39688"/>
            <a:ext cx="9175750" cy="6897688"/>
          </a:xfrm>
          <a:prstGeom prst="rect">
            <a:avLst/>
          </a:prstGeom>
          <a:solidFill>
            <a:srgbClr val="92D050"/>
          </a:solidFill>
          <a:ln w="9525">
            <a:noFill/>
            <a:miter lim="800000"/>
            <a:headEnd/>
            <a:tailEnd/>
          </a:ln>
        </p:spPr>
      </p:pic>
      <p:grpSp>
        <p:nvGrpSpPr>
          <p:cNvPr id="21507" name="组合 11"/>
          <p:cNvGrpSpPr/>
          <p:nvPr/>
        </p:nvGrpSpPr>
        <p:grpSpPr bwMode="auto">
          <a:xfrm>
            <a:off x="7715250" y="285750"/>
            <a:ext cx="1000125" cy="642938"/>
            <a:chOff x="7715272" y="285728"/>
            <a:chExt cx="1000132" cy="642942"/>
          </a:xfrm>
        </p:grpSpPr>
        <p:sp>
          <p:nvSpPr>
            <p:cNvPr id="8" name="任意多边形 7"/>
            <p:cNvSpPr/>
            <p:nvPr/>
          </p:nvSpPr>
          <p:spPr>
            <a:xfrm>
              <a:off x="7715272" y="285728"/>
              <a:ext cx="1000132" cy="642942"/>
            </a:xfrm>
            <a:custGeom>
              <a:avLst/>
              <a:gdLst>
                <a:gd name="connisteX0" fmla="*/ 49530 w 1590675"/>
                <a:gd name="connsiteY0" fmla="*/ 453390 h 782955"/>
                <a:gd name="connisteX1" fmla="*/ 24765 w 1590675"/>
                <a:gd name="connsiteY1" fmla="*/ 379095 h 782955"/>
                <a:gd name="connisteX2" fmla="*/ 24765 w 1590675"/>
                <a:gd name="connsiteY2" fmla="*/ 313055 h 782955"/>
                <a:gd name="connisteX3" fmla="*/ 16510 w 1590675"/>
                <a:gd name="connsiteY3" fmla="*/ 247015 h 782955"/>
                <a:gd name="connisteX4" fmla="*/ 57785 w 1590675"/>
                <a:gd name="connsiteY4" fmla="*/ 180975 h 782955"/>
                <a:gd name="connisteX5" fmla="*/ 123825 w 1590675"/>
                <a:gd name="connsiteY5" fmla="*/ 147955 h 782955"/>
                <a:gd name="connisteX6" fmla="*/ 189865 w 1590675"/>
                <a:gd name="connsiteY6" fmla="*/ 139700 h 782955"/>
                <a:gd name="connisteX7" fmla="*/ 255270 w 1590675"/>
                <a:gd name="connsiteY7" fmla="*/ 147955 h 782955"/>
                <a:gd name="connisteX8" fmla="*/ 321310 w 1590675"/>
                <a:gd name="connsiteY8" fmla="*/ 189230 h 782955"/>
                <a:gd name="connisteX9" fmla="*/ 362585 w 1590675"/>
                <a:gd name="connsiteY9" fmla="*/ 255270 h 782955"/>
                <a:gd name="connisteX10" fmla="*/ 379095 w 1590675"/>
                <a:gd name="connsiteY10" fmla="*/ 321310 h 782955"/>
                <a:gd name="connisteX11" fmla="*/ 412115 w 1590675"/>
                <a:gd name="connsiteY11" fmla="*/ 247015 h 782955"/>
                <a:gd name="connisteX12" fmla="*/ 453390 w 1590675"/>
                <a:gd name="connsiteY12" fmla="*/ 180975 h 782955"/>
                <a:gd name="connisteX13" fmla="*/ 486410 w 1590675"/>
                <a:gd name="connsiteY13" fmla="*/ 114935 h 782955"/>
                <a:gd name="connisteX14" fmla="*/ 544195 w 1590675"/>
                <a:gd name="connsiteY14" fmla="*/ 49530 h 782955"/>
                <a:gd name="connisteX15" fmla="*/ 610235 w 1590675"/>
                <a:gd name="connsiteY15" fmla="*/ 24765 h 782955"/>
                <a:gd name="connisteX16" fmla="*/ 683895 w 1590675"/>
                <a:gd name="connsiteY16" fmla="*/ 0 h 782955"/>
                <a:gd name="connisteX17" fmla="*/ 749935 w 1590675"/>
                <a:gd name="connsiteY17" fmla="*/ 0 h 782955"/>
                <a:gd name="connisteX18" fmla="*/ 832485 w 1590675"/>
                <a:gd name="connsiteY18" fmla="*/ 0 h 782955"/>
                <a:gd name="connisteX19" fmla="*/ 898525 w 1590675"/>
                <a:gd name="connsiteY19" fmla="*/ 0 h 782955"/>
                <a:gd name="connisteX20" fmla="*/ 964565 w 1590675"/>
                <a:gd name="connsiteY20" fmla="*/ 0 h 782955"/>
                <a:gd name="connisteX21" fmla="*/ 1038860 w 1590675"/>
                <a:gd name="connsiteY21" fmla="*/ 8255 h 782955"/>
                <a:gd name="connisteX22" fmla="*/ 1063625 w 1590675"/>
                <a:gd name="connsiteY22" fmla="*/ 74295 h 782955"/>
                <a:gd name="connisteX23" fmla="*/ 1071880 w 1590675"/>
                <a:gd name="connsiteY23" fmla="*/ 147955 h 782955"/>
                <a:gd name="connisteX24" fmla="*/ 1071880 w 1590675"/>
                <a:gd name="connsiteY24" fmla="*/ 222250 h 782955"/>
                <a:gd name="connisteX25" fmla="*/ 1071880 w 1590675"/>
                <a:gd name="connsiteY25" fmla="*/ 288290 h 782955"/>
                <a:gd name="connisteX26" fmla="*/ 1145540 w 1590675"/>
                <a:gd name="connsiteY26" fmla="*/ 288290 h 782955"/>
                <a:gd name="connisteX27" fmla="*/ 1219835 w 1590675"/>
                <a:gd name="connsiteY27" fmla="*/ 247015 h 782955"/>
                <a:gd name="connisteX28" fmla="*/ 1327150 w 1590675"/>
                <a:gd name="connsiteY28" fmla="*/ 222250 h 782955"/>
                <a:gd name="connisteX29" fmla="*/ 1393190 w 1590675"/>
                <a:gd name="connsiteY29" fmla="*/ 205740 h 782955"/>
                <a:gd name="connisteX30" fmla="*/ 1459230 w 1590675"/>
                <a:gd name="connsiteY30" fmla="*/ 189230 h 782955"/>
                <a:gd name="connisteX31" fmla="*/ 1525270 w 1590675"/>
                <a:gd name="connsiteY31" fmla="*/ 222250 h 782955"/>
                <a:gd name="connisteX32" fmla="*/ 1557655 w 1590675"/>
                <a:gd name="connsiteY32" fmla="*/ 288290 h 782955"/>
                <a:gd name="connisteX33" fmla="*/ 1582420 w 1590675"/>
                <a:gd name="connsiteY33" fmla="*/ 354330 h 782955"/>
                <a:gd name="connisteX34" fmla="*/ 1590675 w 1590675"/>
                <a:gd name="connsiteY34" fmla="*/ 428625 h 782955"/>
                <a:gd name="connisteX35" fmla="*/ 1590675 w 1590675"/>
                <a:gd name="connsiteY35" fmla="*/ 502920 h 782955"/>
                <a:gd name="connisteX36" fmla="*/ 1549400 w 1590675"/>
                <a:gd name="connsiteY36" fmla="*/ 576580 h 782955"/>
                <a:gd name="connisteX37" fmla="*/ 1508760 w 1590675"/>
                <a:gd name="connsiteY37" fmla="*/ 642620 h 782955"/>
                <a:gd name="connisteX38" fmla="*/ 1459230 w 1590675"/>
                <a:gd name="connsiteY38" fmla="*/ 708660 h 782955"/>
                <a:gd name="connisteX39" fmla="*/ 1393190 w 1590675"/>
                <a:gd name="connsiteY39" fmla="*/ 733425 h 782955"/>
                <a:gd name="connisteX40" fmla="*/ 1318895 w 1590675"/>
                <a:gd name="connsiteY40" fmla="*/ 758190 h 782955"/>
                <a:gd name="connisteX41" fmla="*/ 1252855 w 1590675"/>
                <a:gd name="connsiteY41" fmla="*/ 766445 h 782955"/>
                <a:gd name="connisteX42" fmla="*/ 1186815 w 1590675"/>
                <a:gd name="connsiteY42" fmla="*/ 782955 h 782955"/>
                <a:gd name="connisteX43" fmla="*/ 1120775 w 1590675"/>
                <a:gd name="connsiteY43" fmla="*/ 782955 h 782955"/>
                <a:gd name="connisteX44" fmla="*/ 1047115 w 1590675"/>
                <a:gd name="connsiteY44" fmla="*/ 782955 h 782955"/>
                <a:gd name="connisteX45" fmla="*/ 972820 w 1590675"/>
                <a:gd name="connsiteY45" fmla="*/ 782955 h 782955"/>
                <a:gd name="connisteX46" fmla="*/ 890270 w 1590675"/>
                <a:gd name="connsiteY46" fmla="*/ 782955 h 782955"/>
                <a:gd name="connisteX47" fmla="*/ 815975 w 1590675"/>
                <a:gd name="connsiteY47" fmla="*/ 782955 h 782955"/>
                <a:gd name="connisteX48" fmla="*/ 741680 w 1590675"/>
                <a:gd name="connsiteY48" fmla="*/ 782955 h 782955"/>
                <a:gd name="connisteX49" fmla="*/ 676275 w 1590675"/>
                <a:gd name="connsiteY49" fmla="*/ 782955 h 782955"/>
                <a:gd name="connisteX50" fmla="*/ 610235 w 1590675"/>
                <a:gd name="connsiteY50" fmla="*/ 774700 h 782955"/>
                <a:gd name="connisteX51" fmla="*/ 544195 w 1590675"/>
                <a:gd name="connsiteY51" fmla="*/ 774700 h 782955"/>
                <a:gd name="connisteX52" fmla="*/ 478155 w 1590675"/>
                <a:gd name="connsiteY52" fmla="*/ 774700 h 782955"/>
                <a:gd name="connisteX53" fmla="*/ 412115 w 1590675"/>
                <a:gd name="connsiteY53" fmla="*/ 749935 h 782955"/>
                <a:gd name="connisteX54" fmla="*/ 346075 w 1590675"/>
                <a:gd name="connsiteY54" fmla="*/ 733425 h 782955"/>
                <a:gd name="connisteX55" fmla="*/ 280035 w 1590675"/>
                <a:gd name="connsiteY55" fmla="*/ 716915 h 782955"/>
                <a:gd name="connisteX56" fmla="*/ 214630 w 1590675"/>
                <a:gd name="connsiteY56" fmla="*/ 700405 h 782955"/>
                <a:gd name="connisteX57" fmla="*/ 148590 w 1590675"/>
                <a:gd name="connsiteY57" fmla="*/ 675640 h 782955"/>
                <a:gd name="connisteX58" fmla="*/ 74295 w 1590675"/>
                <a:gd name="connsiteY58" fmla="*/ 659130 h 782955"/>
                <a:gd name="connisteX59" fmla="*/ 41275 w 1590675"/>
                <a:gd name="connsiteY59" fmla="*/ 593090 h 782955"/>
                <a:gd name="connisteX60" fmla="*/ 16510 w 1590675"/>
                <a:gd name="connsiteY60" fmla="*/ 527685 h 782955"/>
                <a:gd name="connisteX61" fmla="*/ 0 w 1590675"/>
                <a:gd name="connsiteY61" fmla="*/ 461645 h 782955"/>
                <a:gd name="connisteX62" fmla="*/ 0 w 1590675"/>
                <a:gd name="connsiteY62" fmla="*/ 395605 h 782955"/>
                <a:gd name="connisteX63" fmla="*/ 0 w 1590675"/>
                <a:gd name="connsiteY63" fmla="*/ 329565 h 782955"/>
                <a:gd name="connisteX64" fmla="*/ 0 w 1590675"/>
                <a:gd name="connsiteY64" fmla="*/ 263525 h 782955"/>
                <a:gd name="connisteX65" fmla="*/ 33020 w 1590675"/>
                <a:gd name="connsiteY65" fmla="*/ 197485 h 782955"/>
                <a:gd name="connisteX66" fmla="*/ 82550 w 1590675"/>
                <a:gd name="connsiteY66" fmla="*/ 139700 h 782955"/>
              </a:gdLst>
              <a:ahLst/>
              <a:cxnLst>
                <a:cxn ang="0">
                  <a:pos x="connisteX0" y="connsiteY0"/>
                </a:cxn>
                <a:cxn ang="0">
                  <a:pos x="connisteX1" y="connsiteY1"/>
                </a:cxn>
                <a:cxn ang="0">
                  <a:pos x="connisteX2" y="connsiteY2"/>
                </a:cxn>
                <a:cxn ang="0">
                  <a:pos x="connisteX3" y="connsiteY3"/>
                </a:cxn>
                <a:cxn ang="0">
                  <a:pos x="connisteX4" y="connsiteY4"/>
                </a:cxn>
                <a:cxn ang="0">
                  <a:pos x="connisteX5" y="connsiteY5"/>
                </a:cxn>
                <a:cxn ang="0">
                  <a:pos x="connisteX6" y="connsiteY6"/>
                </a:cxn>
                <a:cxn ang="0">
                  <a:pos x="connisteX7" y="connsiteY7"/>
                </a:cxn>
                <a:cxn ang="0">
                  <a:pos x="connisteX8" y="connsiteY8"/>
                </a:cxn>
                <a:cxn ang="0">
                  <a:pos x="connisteX9" y="connsiteY9"/>
                </a:cxn>
                <a:cxn ang="0">
                  <a:pos x="connisteX10" y="connsiteY10"/>
                </a:cxn>
                <a:cxn ang="0">
                  <a:pos x="connisteX11" y="connsiteY11"/>
                </a:cxn>
                <a:cxn ang="0">
                  <a:pos x="connisteX12" y="connsiteY12"/>
                </a:cxn>
                <a:cxn ang="0">
                  <a:pos x="connisteX13" y="connsiteY13"/>
                </a:cxn>
                <a:cxn ang="0">
                  <a:pos x="connisteX14" y="connsiteY14"/>
                </a:cxn>
                <a:cxn ang="0">
                  <a:pos x="connisteX15" y="connsiteY15"/>
                </a:cxn>
                <a:cxn ang="0">
                  <a:pos x="connisteX16" y="connsiteY16"/>
                </a:cxn>
                <a:cxn ang="0">
                  <a:pos x="connisteX17" y="connsiteY17"/>
                </a:cxn>
                <a:cxn ang="0">
                  <a:pos x="connisteX18" y="connsiteY18"/>
                </a:cxn>
                <a:cxn ang="0">
                  <a:pos x="connisteX19" y="connsiteY19"/>
                </a:cxn>
                <a:cxn ang="0">
                  <a:pos x="connisteX20" y="connsiteY20"/>
                </a:cxn>
                <a:cxn ang="0">
                  <a:pos x="connisteX21" y="connsiteY21"/>
                </a:cxn>
                <a:cxn ang="0">
                  <a:pos x="connisteX22" y="connsiteY22"/>
                </a:cxn>
                <a:cxn ang="0">
                  <a:pos x="connisteX23" y="connsiteY23"/>
                </a:cxn>
                <a:cxn ang="0">
                  <a:pos x="connisteX24" y="connsiteY24"/>
                </a:cxn>
                <a:cxn ang="0">
                  <a:pos x="connisteX25" y="connsiteY25"/>
                </a:cxn>
                <a:cxn ang="0">
                  <a:pos x="connisteX26" y="connsiteY26"/>
                </a:cxn>
                <a:cxn ang="0">
                  <a:pos x="connisteX27" y="connsiteY27"/>
                </a:cxn>
                <a:cxn ang="0">
                  <a:pos x="connisteX28" y="connsiteY28"/>
                </a:cxn>
                <a:cxn ang="0">
                  <a:pos x="connisteX29" y="connsiteY29"/>
                </a:cxn>
                <a:cxn ang="0">
                  <a:pos x="connisteX30" y="connsiteY30"/>
                </a:cxn>
                <a:cxn ang="0">
                  <a:pos x="connisteX31" y="connsiteY31"/>
                </a:cxn>
                <a:cxn ang="0">
                  <a:pos x="connisteX32" y="connsiteY32"/>
                </a:cxn>
                <a:cxn ang="0">
                  <a:pos x="connisteX33" y="connsiteY33"/>
                </a:cxn>
                <a:cxn ang="0">
                  <a:pos x="connisteX34" y="connsiteY34"/>
                </a:cxn>
                <a:cxn ang="0">
                  <a:pos x="connisteX35" y="connsiteY35"/>
                </a:cxn>
                <a:cxn ang="0">
                  <a:pos x="connisteX36" y="connsiteY36"/>
                </a:cxn>
                <a:cxn ang="0">
                  <a:pos x="connisteX37" y="connsiteY37"/>
                </a:cxn>
                <a:cxn ang="0">
                  <a:pos x="connisteX38" y="connsiteY38"/>
                </a:cxn>
                <a:cxn ang="0">
                  <a:pos x="connisteX39" y="connsiteY39"/>
                </a:cxn>
                <a:cxn ang="0">
                  <a:pos x="connisteX40" y="connsiteY40"/>
                </a:cxn>
                <a:cxn ang="0">
                  <a:pos x="connisteX41" y="connsiteY41"/>
                </a:cxn>
                <a:cxn ang="0">
                  <a:pos x="connisteX42" y="connsiteY42"/>
                </a:cxn>
                <a:cxn ang="0">
                  <a:pos x="connisteX43" y="connsiteY43"/>
                </a:cxn>
                <a:cxn ang="0">
                  <a:pos x="connisteX44" y="connsiteY44"/>
                </a:cxn>
                <a:cxn ang="0">
                  <a:pos x="connisteX45" y="connsiteY45"/>
                </a:cxn>
                <a:cxn ang="0">
                  <a:pos x="connisteX46" y="connsiteY46"/>
                </a:cxn>
                <a:cxn ang="0">
                  <a:pos x="connisteX47" y="connsiteY47"/>
                </a:cxn>
                <a:cxn ang="0">
                  <a:pos x="connisteX48" y="connsiteY48"/>
                </a:cxn>
                <a:cxn ang="0">
                  <a:pos x="connisteX49" y="connsiteY49"/>
                </a:cxn>
                <a:cxn ang="0">
                  <a:pos x="connisteX50" y="connsiteY50"/>
                </a:cxn>
                <a:cxn ang="0">
                  <a:pos x="connisteX51" y="connsiteY51"/>
                </a:cxn>
                <a:cxn ang="0">
                  <a:pos x="connisteX52" y="connsiteY52"/>
                </a:cxn>
                <a:cxn ang="0">
                  <a:pos x="connisteX53" y="connsiteY53"/>
                </a:cxn>
                <a:cxn ang="0">
                  <a:pos x="connisteX54" y="connsiteY54"/>
                </a:cxn>
                <a:cxn ang="0">
                  <a:pos x="connisteX55" y="connsiteY55"/>
                </a:cxn>
                <a:cxn ang="0">
                  <a:pos x="connisteX56" y="connsiteY56"/>
                </a:cxn>
                <a:cxn ang="0">
                  <a:pos x="connisteX57" y="connsiteY57"/>
                </a:cxn>
                <a:cxn ang="0">
                  <a:pos x="connisteX58" y="connsiteY58"/>
                </a:cxn>
                <a:cxn ang="0">
                  <a:pos x="connisteX59" y="connsiteY59"/>
                </a:cxn>
                <a:cxn ang="0">
                  <a:pos x="connisteX60" y="connsiteY60"/>
                </a:cxn>
                <a:cxn ang="0">
                  <a:pos x="connisteX61" y="connsiteY61"/>
                </a:cxn>
                <a:cxn ang="0">
                  <a:pos x="connisteX62" y="connsiteY62"/>
                </a:cxn>
                <a:cxn ang="0">
                  <a:pos x="connisteX63" y="connsiteY63"/>
                </a:cxn>
                <a:cxn ang="0">
                  <a:pos x="connisteX64" y="connsiteY64"/>
                </a:cxn>
                <a:cxn ang="0">
                  <a:pos x="connisteX65" y="connsiteY65"/>
                </a:cxn>
                <a:cxn ang="0">
                  <a:pos x="connisteX66" y="connsiteY66"/>
                </a:cxn>
              </a:cxnLst>
              <a:rect l="l" t="t" r="r" b="b"/>
              <a:pathLst>
                <a:path w="1590675" h="782955">
                  <a:moveTo>
                    <a:pt x="49530" y="453390"/>
                  </a:moveTo>
                  <a:lnTo>
                    <a:pt x="24765" y="379095"/>
                  </a:lnTo>
                  <a:lnTo>
                    <a:pt x="24765" y="313055"/>
                  </a:lnTo>
                  <a:lnTo>
                    <a:pt x="16510" y="247015"/>
                  </a:lnTo>
                  <a:lnTo>
                    <a:pt x="57785" y="180975"/>
                  </a:lnTo>
                  <a:lnTo>
                    <a:pt x="123825" y="147955"/>
                  </a:lnTo>
                  <a:lnTo>
                    <a:pt x="189865" y="139700"/>
                  </a:lnTo>
                  <a:lnTo>
                    <a:pt x="255270" y="147955"/>
                  </a:lnTo>
                  <a:lnTo>
                    <a:pt x="321310" y="189230"/>
                  </a:lnTo>
                  <a:lnTo>
                    <a:pt x="362585" y="255270"/>
                  </a:lnTo>
                  <a:lnTo>
                    <a:pt x="379095" y="321310"/>
                  </a:lnTo>
                  <a:lnTo>
                    <a:pt x="412115" y="247015"/>
                  </a:lnTo>
                  <a:lnTo>
                    <a:pt x="453390" y="180975"/>
                  </a:lnTo>
                  <a:lnTo>
                    <a:pt x="486410" y="114935"/>
                  </a:lnTo>
                  <a:lnTo>
                    <a:pt x="544195" y="49530"/>
                  </a:lnTo>
                  <a:lnTo>
                    <a:pt x="610235" y="24765"/>
                  </a:lnTo>
                  <a:lnTo>
                    <a:pt x="683895" y="0"/>
                  </a:lnTo>
                  <a:lnTo>
                    <a:pt x="749935" y="0"/>
                  </a:lnTo>
                  <a:lnTo>
                    <a:pt x="832485" y="0"/>
                  </a:lnTo>
                  <a:lnTo>
                    <a:pt x="898525" y="0"/>
                  </a:lnTo>
                  <a:lnTo>
                    <a:pt x="964565" y="0"/>
                  </a:lnTo>
                  <a:lnTo>
                    <a:pt x="1038860" y="8255"/>
                  </a:lnTo>
                  <a:lnTo>
                    <a:pt x="1063625" y="74295"/>
                  </a:lnTo>
                  <a:lnTo>
                    <a:pt x="1071880" y="147955"/>
                  </a:lnTo>
                  <a:lnTo>
                    <a:pt x="1071880" y="222250"/>
                  </a:lnTo>
                  <a:lnTo>
                    <a:pt x="1071880" y="288290"/>
                  </a:lnTo>
                  <a:lnTo>
                    <a:pt x="1145540" y="288290"/>
                  </a:lnTo>
                  <a:lnTo>
                    <a:pt x="1219835" y="247015"/>
                  </a:lnTo>
                  <a:lnTo>
                    <a:pt x="1327150" y="222250"/>
                  </a:lnTo>
                  <a:lnTo>
                    <a:pt x="1393190" y="205740"/>
                  </a:lnTo>
                  <a:lnTo>
                    <a:pt x="1459230" y="189230"/>
                  </a:lnTo>
                  <a:lnTo>
                    <a:pt x="1525270" y="222250"/>
                  </a:lnTo>
                  <a:lnTo>
                    <a:pt x="1557655" y="288290"/>
                  </a:lnTo>
                  <a:lnTo>
                    <a:pt x="1582420" y="354330"/>
                  </a:lnTo>
                  <a:lnTo>
                    <a:pt x="1590675" y="428625"/>
                  </a:lnTo>
                  <a:lnTo>
                    <a:pt x="1590675" y="502920"/>
                  </a:lnTo>
                  <a:lnTo>
                    <a:pt x="1549400" y="576580"/>
                  </a:lnTo>
                  <a:lnTo>
                    <a:pt x="1508760" y="642620"/>
                  </a:lnTo>
                  <a:lnTo>
                    <a:pt x="1459230" y="708660"/>
                  </a:lnTo>
                  <a:lnTo>
                    <a:pt x="1393190" y="733425"/>
                  </a:lnTo>
                  <a:lnTo>
                    <a:pt x="1318895" y="758190"/>
                  </a:lnTo>
                  <a:lnTo>
                    <a:pt x="1252855" y="766445"/>
                  </a:lnTo>
                  <a:lnTo>
                    <a:pt x="1186815" y="782955"/>
                  </a:lnTo>
                  <a:lnTo>
                    <a:pt x="1120775" y="782955"/>
                  </a:lnTo>
                  <a:lnTo>
                    <a:pt x="1047115" y="782955"/>
                  </a:lnTo>
                  <a:lnTo>
                    <a:pt x="972820" y="782955"/>
                  </a:lnTo>
                  <a:lnTo>
                    <a:pt x="890270" y="782955"/>
                  </a:lnTo>
                  <a:lnTo>
                    <a:pt x="815975" y="782955"/>
                  </a:lnTo>
                  <a:lnTo>
                    <a:pt x="741680" y="782955"/>
                  </a:lnTo>
                  <a:lnTo>
                    <a:pt x="676275" y="782955"/>
                  </a:lnTo>
                  <a:lnTo>
                    <a:pt x="610235" y="774700"/>
                  </a:lnTo>
                  <a:lnTo>
                    <a:pt x="544195" y="774700"/>
                  </a:lnTo>
                  <a:lnTo>
                    <a:pt x="478155" y="774700"/>
                  </a:lnTo>
                  <a:lnTo>
                    <a:pt x="412115" y="749935"/>
                  </a:lnTo>
                  <a:lnTo>
                    <a:pt x="346075" y="733425"/>
                  </a:lnTo>
                  <a:lnTo>
                    <a:pt x="280035" y="716915"/>
                  </a:lnTo>
                  <a:lnTo>
                    <a:pt x="214630" y="700405"/>
                  </a:lnTo>
                  <a:lnTo>
                    <a:pt x="148590" y="675640"/>
                  </a:lnTo>
                  <a:lnTo>
                    <a:pt x="74295" y="659130"/>
                  </a:lnTo>
                  <a:lnTo>
                    <a:pt x="41275" y="593090"/>
                  </a:lnTo>
                  <a:lnTo>
                    <a:pt x="16510" y="527685"/>
                  </a:lnTo>
                  <a:lnTo>
                    <a:pt x="0" y="461645"/>
                  </a:lnTo>
                  <a:lnTo>
                    <a:pt x="0" y="395605"/>
                  </a:lnTo>
                  <a:lnTo>
                    <a:pt x="0" y="329565"/>
                  </a:lnTo>
                  <a:lnTo>
                    <a:pt x="0" y="263525"/>
                  </a:lnTo>
                  <a:lnTo>
                    <a:pt x="33020" y="197485"/>
                  </a:lnTo>
                  <a:lnTo>
                    <a:pt x="82550" y="139700"/>
                  </a:lnTo>
                </a:path>
              </a:pathLst>
            </a:custGeom>
            <a:solidFill>
              <a:srgbClr val="92D050"/>
            </a:solidFill>
            <a:ln>
              <a:solidFill>
                <a:srgbClr val="92D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noProof="1"/>
            </a:p>
          </p:txBody>
        </p:sp>
        <p:sp>
          <p:nvSpPr>
            <p:cNvPr id="6" name="椭圆 5"/>
            <p:cNvSpPr/>
            <p:nvPr/>
          </p:nvSpPr>
          <p:spPr>
            <a:xfrm>
              <a:off x="7715272" y="428604"/>
              <a:ext cx="160339" cy="214314"/>
            </a:xfrm>
            <a:prstGeom prst="ellipse">
              <a:avLst/>
            </a:prstGeom>
            <a:solidFill>
              <a:srgbClr val="92D050"/>
            </a:solidFill>
            <a:ln>
              <a:solidFill>
                <a:srgbClr val="92D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</p:grpSp>
      <p:sp>
        <p:nvSpPr>
          <p:cNvPr id="21508" name="TextBox 12"/>
          <p:cNvSpPr txBox="1">
            <a:spLocks noChangeArrowheads="1"/>
          </p:cNvSpPr>
          <p:nvPr/>
        </p:nvSpPr>
        <p:spPr bwMode="auto">
          <a:xfrm>
            <a:off x="1357313" y="1714500"/>
            <a:ext cx="1143000" cy="12001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7200" b="1">
                <a:solidFill>
                  <a:schemeClr val="bg1"/>
                </a:solidFill>
                <a:latin typeface="仿宋_GB2312" panose="02010609030101010101" pitchFamily="49" charset="-122"/>
                <a:ea typeface="仿宋_GB2312" panose="02010609030101010101" pitchFamily="49" charset="-122"/>
              </a:rPr>
              <a:t>4</a:t>
            </a:r>
            <a:r>
              <a:rPr lang="en-US" altLang="zh-CN" sz="2800" b="1">
                <a:solidFill>
                  <a:schemeClr val="bg1"/>
                </a:solidFill>
                <a:latin typeface="仿宋_GB2312" panose="02010609030101010101" pitchFamily="49" charset="-122"/>
                <a:ea typeface="仿宋_GB2312" panose="02010609030101010101" pitchFamily="49" charset="-122"/>
              </a:rPr>
              <a:t>.2</a:t>
            </a:r>
            <a:endParaRPr lang="zh-CN" altLang="en-US" sz="2800" b="1">
              <a:solidFill>
                <a:schemeClr val="bg1"/>
              </a:solidFill>
              <a:latin typeface="仿宋_GB2312" panose="02010609030101010101" pitchFamily="49" charset="-122"/>
              <a:ea typeface="仿宋_GB2312" panose="02010609030101010101" pitchFamily="49" charset="-122"/>
            </a:endParaRPr>
          </a:p>
        </p:txBody>
      </p:sp>
      <p:sp>
        <p:nvSpPr>
          <p:cNvPr id="14" name="标题 9218"/>
          <p:cNvSpPr>
            <a:spLocks noGrp="1" noChangeArrowheads="1"/>
          </p:cNvSpPr>
          <p:nvPr/>
        </p:nvSpPr>
        <p:spPr bwMode="auto">
          <a:xfrm>
            <a:off x="3857625" y="1357313"/>
            <a:ext cx="4932363" cy="46132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pPr algn="ctr">
              <a:defRPr/>
            </a:pPr>
            <a:r>
              <a:rPr lang="zh-CN" altLang="en-US" sz="7200" b="1" dirty="0">
                <a:solidFill>
                  <a:srgbClr val="FF0000"/>
                </a:solidFill>
                <a:latin typeface="+mj-ea"/>
                <a:ea typeface="+mj-ea"/>
              </a:rPr>
              <a:t>延伸拓展</a:t>
            </a:r>
            <a:endParaRPr lang="zh-CN" altLang="en-US" sz="7200" b="1" dirty="0">
              <a:solidFill>
                <a:srgbClr val="FF0000"/>
              </a:solidFill>
              <a:latin typeface="+mj-ea"/>
              <a:ea typeface="+mj-ea"/>
            </a:endParaRPr>
          </a:p>
          <a:p>
            <a:pPr algn="ctr">
              <a:defRPr/>
            </a:pPr>
            <a:endParaRPr lang="en-US" altLang="zh-CN" sz="4000" b="1" dirty="0">
              <a:latin typeface="+mj-ea"/>
              <a:ea typeface="+mj-ea"/>
            </a:endParaRPr>
          </a:p>
          <a:p>
            <a:pPr algn="ctr">
              <a:defRPr/>
            </a:pPr>
            <a:r>
              <a:rPr lang="en-US" altLang="zh-CN" sz="7200" b="1" dirty="0">
                <a:latin typeface="+mj-ea"/>
                <a:ea typeface="+mj-ea"/>
              </a:rPr>
              <a:t>——</a:t>
            </a:r>
            <a:r>
              <a:rPr lang="zh-CN" altLang="en-US" sz="7200" b="1" dirty="0">
                <a:latin typeface="+mj-ea"/>
                <a:ea typeface="+mj-ea"/>
              </a:rPr>
              <a:t>练一练</a:t>
            </a:r>
            <a:endParaRPr lang="zh-CN" altLang="en-US" sz="7200" b="1" dirty="0">
              <a:latin typeface="+mj-ea"/>
              <a:ea typeface="+mj-ea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0" y="812800"/>
            <a:ext cx="5018405" cy="5998845"/>
          </a:xfrm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Pct val="100000"/>
              <a:buFont typeface="Arial" panose="020B0604020202020204" pitchFamily="34" charset="0"/>
              <a:buNone/>
              <a:defRPr/>
            </a:pPr>
            <a:r>
              <a:rPr kumimoji="0" lang="en-US" altLang="zh-CN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1</a:t>
            </a:r>
            <a:r>
              <a:rPr kumimoji="0" lang="zh-CN" alt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、</a:t>
            </a:r>
            <a:r>
              <a:rPr kumimoji="0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2016年8月27日，</a:t>
            </a:r>
            <a:endParaRPr kumimoji="0" sz="3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ea"/>
              <a:ea typeface="+mj-ea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Pct val="100000"/>
              <a:buFont typeface="Arial" panose="020B0604020202020204" pitchFamily="34" charset="0"/>
              <a:buNone/>
              <a:defRPr/>
            </a:pPr>
            <a:r>
              <a:rPr kumimoji="0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                   一条成年鳄鱼被挂在一烧烤摊上，商贩现场制作鳄鱼肉烤烧，30元一串，张牙舞爪的鳄鱼被端上餐桌，引来不少顾客围观。据了解，被屠宰的鳄鱼为人工饲养长大，可进行商业贩售，鳄鱼肉可以提升人体免疫力，具有较高的营养价值</a:t>
            </a:r>
            <a:r>
              <a:rPr kumimoji="0" lang="zh-CN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。</a:t>
            </a:r>
            <a:r>
              <a:rPr kumimoji="0" lang="zh-CN" alt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（不超过</a:t>
            </a:r>
            <a:r>
              <a:rPr kumimoji="0" lang="en-US" altLang="zh-CN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13</a:t>
            </a:r>
            <a:r>
              <a:rPr kumimoji="0" lang="zh-CN" alt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字）</a:t>
            </a:r>
            <a:endParaRPr kumimoji="0" lang="zh-CN" altLang="en-US" sz="3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ea"/>
              <a:ea typeface="+mj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Pct val="100000"/>
              <a:buFont typeface="Arial" panose="020B0604020202020204" pitchFamily="34" charset="0"/>
              <a:buNone/>
              <a:defRPr/>
            </a:pPr>
            <a:endParaRPr kumimoji="0" lang="zh-CN" altLang="en-US" sz="32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1582738" y="50800"/>
            <a:ext cx="7453313" cy="7620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 typeface="Times New Roman" panose="02020603050405020304" pitchFamily="18" charset="0"/>
              <a:buNone/>
              <a:defRPr/>
            </a:pPr>
            <a:r>
              <a:rPr kumimoji="0" lang="zh-CN" altLang="en-US" sz="44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ea"/>
                <a:ea typeface="+mj-ea"/>
                <a:cs typeface="+mn-cs"/>
                <a:sym typeface="+mn-ea"/>
              </a:rPr>
              <a:t>为下列新闻拟一个标题</a:t>
            </a:r>
            <a:endParaRPr kumimoji="0" lang="zh-CN" altLang="en-US" sz="4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ea"/>
              <a:ea typeface="+mj-ea"/>
              <a:cs typeface="+mn-cs"/>
              <a:sym typeface="+mn-ea"/>
            </a:endParaRPr>
          </a:p>
        </p:txBody>
      </p:sp>
      <p:pic>
        <p:nvPicPr>
          <p:cNvPr id="2" name="图片 1" descr="额1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949825" y="920115"/>
            <a:ext cx="2896870" cy="2764790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7846695" y="91440"/>
            <a:ext cx="730885" cy="66751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sz="3600" b="1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ea"/>
                <a:ea typeface="+mj-ea"/>
                <a:cs typeface="+mn-cs"/>
                <a:sym typeface="+mn-ea"/>
              </a:rPr>
              <a:t>山东聊城</a:t>
            </a:r>
            <a:r>
              <a:rPr lang="zh-CN" sz="3600" b="1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ea"/>
                <a:ea typeface="+mj-ea"/>
                <a:cs typeface="+mn-cs"/>
                <a:sym typeface="+mn-ea"/>
              </a:rPr>
              <a:t>街头</a:t>
            </a:r>
            <a:r>
              <a:rPr lang="zh-CN" sz="3600" b="1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ea"/>
                <a:ea typeface="+mj-ea"/>
                <a:cs typeface="+mn-cs"/>
                <a:sym typeface="+mn-ea"/>
              </a:rPr>
              <a:t>惊现</a:t>
            </a:r>
            <a:r>
              <a:rPr lang="zh-CN" sz="3600" b="1" noProof="0" dirty="0" smtClean="0">
                <a:ln>
                  <a:noFill/>
                </a:ln>
                <a:solidFill>
                  <a:srgbClr val="CC00CC"/>
                </a:solidFill>
                <a:effectLst/>
                <a:uLnTx/>
                <a:uFillTx/>
                <a:latin typeface="+mj-ea"/>
                <a:ea typeface="+mj-ea"/>
                <a:cs typeface="+mn-cs"/>
                <a:sym typeface="+mn-ea"/>
              </a:rPr>
              <a:t>鳄鱼烧烤</a:t>
            </a:r>
            <a:endParaRPr lang="zh-CN" sz="3600" b="1" noProof="0" dirty="0" smtClean="0">
              <a:ln>
                <a:noFill/>
              </a:ln>
              <a:solidFill>
                <a:srgbClr val="CC00CC"/>
              </a:solidFill>
              <a:effectLst/>
              <a:uLnTx/>
              <a:uFillTx/>
              <a:latin typeface="+mj-ea"/>
              <a:ea typeface="+mj-ea"/>
              <a:cs typeface="+mn-cs"/>
              <a:sym typeface="+mn-ea"/>
            </a:endParaRPr>
          </a:p>
        </p:txBody>
      </p:sp>
      <p:pic>
        <p:nvPicPr>
          <p:cNvPr id="6" name="图片 5" descr="额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68875" y="3792220"/>
            <a:ext cx="2877820" cy="3020060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3506470" y="812800"/>
            <a:ext cx="1706880" cy="5791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sz="3200" b="1" noProof="0" dirty="0" smtClean="0">
                <a:ln>
                  <a:noFill/>
                </a:ln>
                <a:effectLst/>
                <a:uLnTx/>
                <a:uFillTx/>
                <a:latin typeface="+mj-ea"/>
                <a:ea typeface="+mj-ea"/>
                <a:sym typeface="+mn-ea"/>
              </a:rPr>
              <a:t>山东聊</a:t>
            </a:r>
            <a:endParaRPr lang="zh-CN" altLang="en-US" sz="3200" dirty="0"/>
          </a:p>
        </p:txBody>
      </p:sp>
      <p:sp>
        <p:nvSpPr>
          <p:cNvPr id="7" name="文本框 6"/>
          <p:cNvSpPr txBox="1"/>
          <p:nvPr/>
        </p:nvSpPr>
        <p:spPr>
          <a:xfrm>
            <a:off x="0" y="1391920"/>
            <a:ext cx="4034790" cy="5791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sz="3200" b="1" noProof="0" dirty="0" smtClean="0">
                <a:ln>
                  <a:noFill/>
                </a:ln>
                <a:effectLst/>
                <a:uLnTx/>
                <a:uFillTx/>
                <a:latin typeface="+mj-ea"/>
                <a:ea typeface="+mj-ea"/>
                <a:sym typeface="+mn-ea"/>
              </a:rPr>
              <a:t>城</a:t>
            </a:r>
            <a:r>
              <a:rPr lang="zh-CN" sz="3200" b="1" noProof="0" dirty="0" smtClean="0">
                <a:ln>
                  <a:noFill/>
                </a:ln>
                <a:effectLst/>
                <a:uLnTx/>
                <a:uFillTx/>
                <a:latin typeface="+mj-ea"/>
                <a:ea typeface="+mj-ea"/>
                <a:sym typeface="+mn-ea"/>
              </a:rPr>
              <a:t>街头惊现鳄鱼烧烤。</a:t>
            </a:r>
            <a:endParaRPr lang="zh-CN" altLang="en-US" sz="3200" dirty="0"/>
          </a:p>
        </p:txBody>
      </p:sp>
      <p:sp>
        <p:nvSpPr>
          <p:cNvPr id="8" name="文本框 7"/>
          <p:cNvSpPr txBox="1"/>
          <p:nvPr/>
        </p:nvSpPr>
        <p:spPr>
          <a:xfrm>
            <a:off x="8388192" y="1661795"/>
            <a:ext cx="738664" cy="3367405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3600" b="1" dirty="0" smtClean="0">
                <a:solidFill>
                  <a:srgbClr val="FF0000"/>
                </a:solidFill>
                <a:sym typeface="+mn-ea"/>
              </a:rPr>
              <a:t>新闻标题看导语</a:t>
            </a:r>
            <a:endParaRPr lang="zh-CN" altLang="en-US" sz="3600" b="1" dirty="0" smtClean="0">
              <a:solidFill>
                <a:srgbClr val="FF0000"/>
              </a:solidFill>
              <a:sym typeface="+mn-ea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  <p:bldP spid="7" grpId="0"/>
      <p:bldP spid="7" grpId="1"/>
      <p:bldP spid="9" grpId="0"/>
      <p:bldP spid="3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5880" y="5101590"/>
            <a:ext cx="2678430" cy="1148715"/>
          </a:xfrm>
        </p:spPr>
        <p:txBody>
          <a:bodyPr/>
          <a:lstStyle/>
          <a:p>
            <a:r>
              <a:rPr lang="en-US" altLang="zh-CN" sz="4000" b="1" dirty="0">
                <a:solidFill>
                  <a:srgbClr val="0000FF"/>
                </a:solidFill>
                <a:sym typeface="+mn-ea"/>
              </a:rPr>
              <a:t>C.</a:t>
            </a:r>
            <a:r>
              <a:rPr lang="zh-CN" altLang="en-US" sz="4000" b="1" dirty="0">
                <a:solidFill>
                  <a:srgbClr val="0000FF"/>
                </a:solidFill>
                <a:sym typeface="+mn-ea"/>
              </a:rPr>
              <a:t>傅园慧</a:t>
            </a:r>
            <a:endParaRPr lang="zh-CN" altLang="en-US" sz="4000" b="1" dirty="0">
              <a:solidFill>
                <a:srgbClr val="0000FF"/>
              </a:solidFill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715" y="4445"/>
            <a:ext cx="9133205" cy="3504565"/>
          </a:xfrm>
        </p:spPr>
        <p:txBody>
          <a:bodyPr/>
          <a:lstStyle/>
          <a:p>
            <a:pPr marL="0" indent="0">
              <a:buNone/>
            </a:pPr>
            <a:r>
              <a:rPr lang="en-US" altLang="zh-CN" sz="2800" b="1" dirty="0"/>
              <a:t>2</a:t>
            </a:r>
            <a:r>
              <a:rPr lang="zh-CN" altLang="zh-CN" sz="2800" b="1" dirty="0"/>
              <a:t>、</a:t>
            </a:r>
            <a:r>
              <a:rPr lang="zh-CN" altLang="en-US" sz="2800" b="1" dirty="0"/>
              <a:t>新浪体育讯  近日英国《每日邮报》等媒体都报道了傅园慧接受采访时的搞笑言论和神态夸张的表情包，并惊呼这姑娘真的是太有趣了！傅园慧在接受采访时夸张的表情，                 一张也没有错过，他们不仅把图刊登了出来，还在每张照片下面做了详细的注释，并直呼：她真是太有趣了！而                  在看到傅园慧的照片之后也笑坏了，有网友评论道：“这个姑娘兴奋的已经有些魔性了，不行，一定得离她远点！”（不超过10字）</a:t>
            </a:r>
            <a:endParaRPr lang="zh-CN" altLang="en-US" sz="2800" b="1" dirty="0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648325" y="3509010"/>
            <a:ext cx="3489960" cy="3367405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490540" y="6168687"/>
            <a:ext cx="442915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 dirty="0" smtClean="0">
                <a:solidFill>
                  <a:srgbClr val="FF0000"/>
                </a:solidFill>
                <a:sym typeface="+mn-ea"/>
              </a:rPr>
              <a:t>概括对分是必须的</a:t>
            </a:r>
            <a:endParaRPr lang="zh-CN" altLang="en-US" sz="4000" b="1" dirty="0" smtClean="0">
              <a:solidFill>
                <a:srgbClr val="FF0000"/>
              </a:solidFill>
              <a:sym typeface="+mn-ea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245745" y="1282065"/>
            <a:ext cx="1663700" cy="518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ym typeface="+mn-ea"/>
              </a:rPr>
              <a:t>英国媒体</a:t>
            </a:r>
            <a:endParaRPr lang="zh-CN" altLang="en-US" sz="2800" dirty="0"/>
          </a:p>
        </p:txBody>
      </p:sp>
      <p:sp>
        <p:nvSpPr>
          <p:cNvPr id="8" name="文本框 7"/>
          <p:cNvSpPr txBox="1"/>
          <p:nvPr/>
        </p:nvSpPr>
        <p:spPr>
          <a:xfrm>
            <a:off x="1414145" y="2143760"/>
            <a:ext cx="2061845" cy="518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>
                <a:sym typeface="+mn-ea"/>
              </a:rPr>
              <a:t>英国网友</a:t>
            </a:r>
            <a:endParaRPr lang="zh-CN" altLang="en-US" sz="2800"/>
          </a:p>
        </p:txBody>
      </p:sp>
      <p:sp>
        <p:nvSpPr>
          <p:cNvPr id="9" name="标题 1"/>
          <p:cNvSpPr>
            <a:spLocks noGrp="1"/>
          </p:cNvSpPr>
          <p:nvPr/>
        </p:nvSpPr>
        <p:spPr>
          <a:xfrm>
            <a:off x="5715" y="3409950"/>
            <a:ext cx="6061710" cy="114871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ctr" anchorCtr="0" compatLnSpc="1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buSzPct val="100000"/>
              <a:buFont typeface="Times New Roman" panose="02020603050405020304" pitchFamily="18" charset="0"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buSzPct val="100000"/>
              <a:buFont typeface="Times New Roman" panose="02020603050405020304" pitchFamily="18" charset="0"/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buSzPct val="100000"/>
              <a:buFont typeface="Times New Roman" panose="02020603050405020304" pitchFamily="18" charset="0"/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buSzPct val="100000"/>
              <a:buFont typeface="Times New Roman" panose="02020603050405020304" pitchFamily="18" charset="0"/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buSzPct val="100000"/>
              <a:buFont typeface="Times New Roman" panose="02020603050405020304" pitchFamily="18" charset="0"/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buSzPct val="100000"/>
              <a:buFont typeface="Times New Roman" panose="02020603050405020304" pitchFamily="18" charset="0"/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buSzPct val="100000"/>
              <a:buFont typeface="Times New Roman" panose="02020603050405020304" pitchFamily="18" charset="0"/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buSzPct val="100000"/>
              <a:buFont typeface="Times New Roman" panose="02020603050405020304" pitchFamily="18" charset="0"/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buSzPct val="100000"/>
              <a:buFont typeface="Times New Roman" panose="02020603050405020304" pitchFamily="18" charset="0"/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4000" b="1" dirty="0">
                <a:solidFill>
                  <a:srgbClr val="0000FF"/>
                </a:solidFill>
                <a:sym typeface="+mn-ea"/>
              </a:rPr>
              <a:t>A.</a:t>
            </a:r>
            <a:r>
              <a:rPr lang="zh-CN" altLang="en-US" sz="4000" b="1" dirty="0">
                <a:solidFill>
                  <a:srgbClr val="0000FF"/>
                </a:solidFill>
                <a:sym typeface="+mn-ea"/>
              </a:rPr>
              <a:t>英国媒体报道傅园慧</a:t>
            </a:r>
            <a:endParaRPr lang="zh-CN" altLang="en-US" sz="4000" b="1" dirty="0">
              <a:solidFill>
                <a:srgbClr val="0000FF"/>
              </a:solidFill>
              <a:sym typeface="+mn-ea"/>
            </a:endParaRPr>
          </a:p>
        </p:txBody>
      </p:sp>
      <p:sp>
        <p:nvSpPr>
          <p:cNvPr id="10" name="标题 1"/>
          <p:cNvSpPr>
            <a:spLocks noGrp="1"/>
          </p:cNvSpPr>
          <p:nvPr/>
        </p:nvSpPr>
        <p:spPr>
          <a:xfrm>
            <a:off x="68580" y="4264025"/>
            <a:ext cx="4851400" cy="114871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ctr" anchorCtr="0" compatLnSpc="1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buSzPct val="100000"/>
              <a:buFont typeface="Times New Roman" panose="02020603050405020304" pitchFamily="18" charset="0"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buSzPct val="100000"/>
              <a:buFont typeface="Times New Roman" panose="02020603050405020304" pitchFamily="18" charset="0"/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buSzPct val="100000"/>
              <a:buFont typeface="Times New Roman" panose="02020603050405020304" pitchFamily="18" charset="0"/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buSzPct val="100000"/>
              <a:buFont typeface="Times New Roman" panose="02020603050405020304" pitchFamily="18" charset="0"/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buSzPct val="100000"/>
              <a:buFont typeface="Times New Roman" panose="02020603050405020304" pitchFamily="18" charset="0"/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buSzPct val="100000"/>
              <a:buFont typeface="Times New Roman" panose="02020603050405020304" pitchFamily="18" charset="0"/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buSzPct val="100000"/>
              <a:buFont typeface="Times New Roman" panose="02020603050405020304" pitchFamily="18" charset="0"/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buSzPct val="100000"/>
              <a:buFont typeface="Times New Roman" panose="02020603050405020304" pitchFamily="18" charset="0"/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buSzPct val="100000"/>
              <a:buFont typeface="Times New Roman" panose="02020603050405020304" pitchFamily="18" charset="0"/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4000" b="1" dirty="0">
                <a:solidFill>
                  <a:srgbClr val="0000FF"/>
                </a:solidFill>
                <a:sym typeface="+mn-ea"/>
              </a:rPr>
              <a:t>B.</a:t>
            </a:r>
            <a:r>
              <a:rPr lang="zh-CN" altLang="en-US" sz="4000" b="1" dirty="0">
                <a:solidFill>
                  <a:srgbClr val="0000FF"/>
                </a:solidFill>
                <a:sym typeface="+mn-ea"/>
              </a:rPr>
              <a:t>傅园慧的表情包</a:t>
            </a:r>
            <a:endParaRPr lang="zh-CN" altLang="en-US" sz="4000" b="1" dirty="0">
              <a:solidFill>
                <a:srgbClr val="0000FF"/>
              </a:solidFill>
              <a:sym typeface="+mn-ea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2294255" y="5325745"/>
            <a:ext cx="2090420" cy="7010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 dirty="0">
                <a:solidFill>
                  <a:srgbClr val="0000FF"/>
                </a:solidFill>
                <a:sym typeface="+mn-ea"/>
              </a:rPr>
              <a:t>红到了</a:t>
            </a:r>
            <a:endParaRPr lang="zh-CN" altLang="en-US" sz="4000" b="1" dirty="0">
              <a:solidFill>
                <a:srgbClr val="0000FF"/>
              </a:solidFill>
              <a:sym typeface="+mn-ea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3823335" y="5325745"/>
            <a:ext cx="1380490" cy="7010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 dirty="0">
                <a:solidFill>
                  <a:srgbClr val="0000FF"/>
                </a:solidFill>
                <a:sym typeface="+mn-ea"/>
              </a:rPr>
              <a:t>英国</a:t>
            </a:r>
            <a:endParaRPr lang="zh-CN" altLang="en-US" sz="4000" b="1" dirty="0">
              <a:solidFill>
                <a:srgbClr val="0000FF"/>
              </a:solidFill>
              <a:sym typeface="+mn-ea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9" grpId="0"/>
      <p:bldP spid="10" grpId="0"/>
      <p:bldP spid="2" grpId="0"/>
      <p:bldP spid="12" grpId="0"/>
      <p:bldP spid="4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内容占位符 2"/>
          <p:cNvSpPr>
            <a:spLocks noGrp="1"/>
          </p:cNvSpPr>
          <p:nvPr>
            <p:ph idx="1"/>
          </p:nvPr>
        </p:nvSpPr>
        <p:spPr>
          <a:xfrm>
            <a:off x="-283845" y="813435"/>
            <a:ext cx="5969000" cy="5341620"/>
          </a:xfrm>
        </p:spPr>
        <p:txBody>
          <a:bodyPr/>
          <a:lstStyle/>
          <a:p>
            <a:pPr>
              <a:buFont typeface="Arial" panose="020B0604020202020204" pitchFamily="34" charset="0"/>
              <a:buNone/>
              <a:defRPr/>
            </a:pPr>
            <a:r>
              <a:rPr lang="en-US" altLang="zh-CN" noProof="1"/>
              <a:t> </a:t>
            </a:r>
            <a:r>
              <a:rPr sz="2800" b="1" noProof="1"/>
              <a:t>                                  来源: 南方都市报 </a:t>
            </a:r>
            <a:endParaRPr sz="2800" b="1" noProof="1"/>
          </a:p>
          <a:p>
            <a:pPr>
              <a:buFont typeface="Arial" panose="020B0604020202020204" pitchFamily="34" charset="0"/>
              <a:buNone/>
              <a:defRPr/>
            </a:pPr>
            <a:r>
              <a:rPr sz="2800" b="1" noProof="1"/>
              <a:t>                                   阿里巴巴公关部确认4名工程师因写程序“刷月饼”，被发现后遭解除合同一事。据称，阿里为庆中秋，开展内部抢购月饼活动。而四位阿里安全部程序员“发挥特长”，利用系统漏洞，编写了可以无限抢购的程序，“刷”得了124盒月饼的购买权。此事被阿里发现后，四人被马上解雇。</a:t>
            </a:r>
            <a:endParaRPr sz="2800" b="1" noProof="1"/>
          </a:p>
          <a:p>
            <a:pPr>
              <a:buFont typeface="Arial" panose="020B0604020202020204" pitchFamily="34" charset="0"/>
              <a:buNone/>
              <a:defRPr/>
            </a:pPr>
            <a:r>
              <a:rPr lang="zh-CN" altLang="en-US" sz="2800" b="1" dirty="0" smtClean="0">
                <a:latin typeface="+mn-ea"/>
                <a:sym typeface="+mn-ea"/>
              </a:rPr>
              <a:t>（不超过2</a:t>
            </a:r>
            <a:r>
              <a:rPr lang="en-US" altLang="zh-CN" sz="2800" b="1" dirty="0" smtClean="0">
                <a:latin typeface="+mn-ea"/>
                <a:sym typeface="+mn-ea"/>
              </a:rPr>
              <a:t>0</a:t>
            </a:r>
            <a:r>
              <a:rPr lang="zh-CN" altLang="en-US" sz="2800" b="1" dirty="0" smtClean="0">
                <a:latin typeface="+mn-ea"/>
                <a:sym typeface="+mn-ea"/>
              </a:rPr>
              <a:t>字）</a:t>
            </a:r>
            <a:endParaRPr lang="zh-CN" altLang="en-US" sz="2800" b="1" noProof="1"/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altLang="zh-CN" sz="4000" b="1" noProof="1"/>
              <a:t>  </a:t>
            </a:r>
            <a:endParaRPr lang="zh-CN" altLang="en-US" noProof="1"/>
          </a:p>
        </p:txBody>
      </p:sp>
      <p:sp>
        <p:nvSpPr>
          <p:cNvPr id="28675" name="文本框 1"/>
          <p:cNvSpPr txBox="1">
            <a:spLocks noChangeArrowheads="1"/>
          </p:cNvSpPr>
          <p:nvPr/>
        </p:nvSpPr>
        <p:spPr bwMode="auto">
          <a:xfrm>
            <a:off x="49530" y="5851525"/>
            <a:ext cx="9045575" cy="131635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4000" b="1">
                <a:solidFill>
                  <a:srgbClr val="FF0000"/>
                </a:solidFill>
              </a:rPr>
              <a:t> </a:t>
            </a:r>
            <a:r>
              <a:rPr lang="en-US" altLang="zh-CN" sz="4000" b="1">
                <a:solidFill>
                  <a:srgbClr val="FF0000"/>
                </a:solidFill>
                <a:sym typeface="宋体" panose="02010600030101010101" pitchFamily="2" charset="-122"/>
              </a:rPr>
              <a:t>9</a:t>
            </a:r>
            <a:r>
              <a:rPr lang="zh-CN" altLang="en-US" sz="4000" b="1">
                <a:solidFill>
                  <a:srgbClr val="FF0000"/>
                </a:solidFill>
                <a:sym typeface="宋体" panose="02010600030101010101" pitchFamily="2" charset="-122"/>
              </a:rPr>
              <a:t>月</a:t>
            </a:r>
            <a:r>
              <a:rPr lang="en-US" altLang="zh-CN" sz="4000" b="1">
                <a:solidFill>
                  <a:srgbClr val="FF0000"/>
                </a:solidFill>
                <a:sym typeface="宋体" panose="02010600030101010101" pitchFamily="2" charset="-122"/>
              </a:rPr>
              <a:t>13</a:t>
            </a:r>
            <a:r>
              <a:rPr lang="zh-CN" altLang="en-US" sz="4000" b="1">
                <a:solidFill>
                  <a:srgbClr val="FF0000"/>
                </a:solidFill>
                <a:sym typeface="宋体" panose="02010600030101010101" pitchFamily="2" charset="-122"/>
              </a:rPr>
              <a:t>日</a:t>
            </a:r>
            <a:r>
              <a:rPr lang="zh-CN" altLang="en-US" sz="4000" b="1">
                <a:solidFill>
                  <a:srgbClr val="0000FF"/>
                </a:solidFill>
              </a:rPr>
              <a:t>阿里4员工</a:t>
            </a:r>
            <a:r>
              <a:rPr lang="zh-CN" altLang="en-US" sz="4000" b="1">
                <a:solidFill>
                  <a:srgbClr val="CC00CC"/>
                </a:solidFill>
              </a:rPr>
              <a:t>因“刷月饼”</a:t>
            </a:r>
            <a:r>
              <a:rPr lang="zh-CN" altLang="en-US" sz="4000" b="1">
                <a:solidFill>
                  <a:srgbClr val="00B050"/>
                </a:solidFill>
              </a:rPr>
              <a:t>被开除</a:t>
            </a:r>
            <a:r>
              <a:rPr lang="en-US" sz="4000" b="1">
                <a:solidFill>
                  <a:srgbClr val="FF0000"/>
                </a:solidFill>
              </a:rPr>
              <a:t> </a:t>
            </a:r>
            <a:endParaRPr lang="en-US" sz="4000" b="1">
              <a:solidFill>
                <a:srgbClr val="FF0000"/>
              </a:solidFill>
            </a:endParaRPr>
          </a:p>
          <a:p>
            <a:endParaRPr lang="en-US" sz="4000" b="1">
              <a:solidFill>
                <a:srgbClr val="FF0000"/>
              </a:solidFill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763895" y="936625"/>
            <a:ext cx="3380105" cy="4201795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620395" y="50800"/>
            <a:ext cx="8611870" cy="7620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zh-CN" altLang="en-US" sz="4400" b="1" smtClean="0">
                <a:solidFill>
                  <a:srgbClr val="FF0000"/>
                </a:solidFill>
                <a:sym typeface="+mn-ea"/>
              </a:rPr>
              <a:t>用一句话概括新闻的主要内容</a:t>
            </a:r>
            <a:endParaRPr lang="zh-CN" altLang="en-US" sz="4400" b="1" dirty="0">
              <a:latin typeface="+mj-ea"/>
              <a:ea typeface="+mj-ea"/>
              <a:sym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373380" y="812800"/>
            <a:ext cx="220789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sz="3200" b="1" dirty="0">
                <a:sym typeface="+mn-ea"/>
              </a:rPr>
              <a:t>2016-09-14</a:t>
            </a:r>
            <a:endParaRPr lang="zh-CN" altLang="en-US" sz="3200" b="1" dirty="0"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857250" y="1396365"/>
            <a:ext cx="214311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sz="2800" b="1" dirty="0">
                <a:sym typeface="+mn-ea"/>
              </a:rPr>
              <a:t>昨日下午，</a:t>
            </a:r>
            <a:endParaRPr lang="zh-CN" altLang="en-US" sz="2800" b="1" dirty="0"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5786445" y="5357826"/>
            <a:ext cx="335564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 smtClean="0">
                <a:solidFill>
                  <a:srgbClr val="FF0000"/>
                </a:solidFill>
                <a:sym typeface="+mn-ea"/>
              </a:rPr>
              <a:t>  </a:t>
            </a:r>
            <a:r>
              <a:rPr lang="zh-CN" altLang="en-US" sz="3200" b="1" dirty="0" smtClean="0">
                <a:solidFill>
                  <a:srgbClr val="FF0000"/>
                </a:solidFill>
                <a:sym typeface="+mn-ea"/>
              </a:rPr>
              <a:t>时态需要理一理</a:t>
            </a:r>
            <a:endParaRPr lang="zh-CN" altLang="en-US" sz="3200" b="1" dirty="0" smtClean="0">
              <a:solidFill>
                <a:srgbClr val="FF0000"/>
              </a:solidFill>
              <a:sym typeface="+mn-ea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286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286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2867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2867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2" dur="2000"/>
                                        <p:tgtEl>
                                          <p:spTgt spid="286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9" grpId="0"/>
      <p:bldP spid="28674" grpId="0" build="p"/>
      <p:bldP spid="28675" grpId="0"/>
      <p:bldP spid="5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图片 1" descr="图片1_meitu_1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0" y="-39688"/>
            <a:ext cx="9175750" cy="6897688"/>
          </a:xfrm>
          <a:prstGeom prst="rect">
            <a:avLst/>
          </a:prstGeom>
          <a:solidFill>
            <a:srgbClr val="92D050"/>
          </a:solidFill>
          <a:ln w="9525">
            <a:noFill/>
            <a:miter lim="800000"/>
            <a:headEnd/>
            <a:tailEnd/>
          </a:ln>
        </p:spPr>
      </p:pic>
      <p:grpSp>
        <p:nvGrpSpPr>
          <p:cNvPr id="33795" name="组合 11"/>
          <p:cNvGrpSpPr/>
          <p:nvPr/>
        </p:nvGrpSpPr>
        <p:grpSpPr bwMode="auto">
          <a:xfrm>
            <a:off x="7715250" y="285750"/>
            <a:ext cx="1000125" cy="642938"/>
            <a:chOff x="7715272" y="285728"/>
            <a:chExt cx="1000132" cy="642942"/>
          </a:xfrm>
        </p:grpSpPr>
        <p:sp>
          <p:nvSpPr>
            <p:cNvPr id="8" name="任意多边形 7"/>
            <p:cNvSpPr/>
            <p:nvPr/>
          </p:nvSpPr>
          <p:spPr>
            <a:xfrm>
              <a:off x="7715272" y="285728"/>
              <a:ext cx="1000132" cy="642942"/>
            </a:xfrm>
            <a:custGeom>
              <a:avLst/>
              <a:gdLst>
                <a:gd name="connisteX0" fmla="*/ 49530 w 1590675"/>
                <a:gd name="connsiteY0" fmla="*/ 453390 h 782955"/>
                <a:gd name="connisteX1" fmla="*/ 24765 w 1590675"/>
                <a:gd name="connsiteY1" fmla="*/ 379095 h 782955"/>
                <a:gd name="connisteX2" fmla="*/ 24765 w 1590675"/>
                <a:gd name="connsiteY2" fmla="*/ 313055 h 782955"/>
                <a:gd name="connisteX3" fmla="*/ 16510 w 1590675"/>
                <a:gd name="connsiteY3" fmla="*/ 247015 h 782955"/>
                <a:gd name="connisteX4" fmla="*/ 57785 w 1590675"/>
                <a:gd name="connsiteY4" fmla="*/ 180975 h 782955"/>
                <a:gd name="connisteX5" fmla="*/ 123825 w 1590675"/>
                <a:gd name="connsiteY5" fmla="*/ 147955 h 782955"/>
                <a:gd name="connisteX6" fmla="*/ 189865 w 1590675"/>
                <a:gd name="connsiteY6" fmla="*/ 139700 h 782955"/>
                <a:gd name="connisteX7" fmla="*/ 255270 w 1590675"/>
                <a:gd name="connsiteY7" fmla="*/ 147955 h 782955"/>
                <a:gd name="connisteX8" fmla="*/ 321310 w 1590675"/>
                <a:gd name="connsiteY8" fmla="*/ 189230 h 782955"/>
                <a:gd name="connisteX9" fmla="*/ 362585 w 1590675"/>
                <a:gd name="connsiteY9" fmla="*/ 255270 h 782955"/>
                <a:gd name="connisteX10" fmla="*/ 379095 w 1590675"/>
                <a:gd name="connsiteY10" fmla="*/ 321310 h 782955"/>
                <a:gd name="connisteX11" fmla="*/ 412115 w 1590675"/>
                <a:gd name="connsiteY11" fmla="*/ 247015 h 782955"/>
                <a:gd name="connisteX12" fmla="*/ 453390 w 1590675"/>
                <a:gd name="connsiteY12" fmla="*/ 180975 h 782955"/>
                <a:gd name="connisteX13" fmla="*/ 486410 w 1590675"/>
                <a:gd name="connsiteY13" fmla="*/ 114935 h 782955"/>
                <a:gd name="connisteX14" fmla="*/ 544195 w 1590675"/>
                <a:gd name="connsiteY14" fmla="*/ 49530 h 782955"/>
                <a:gd name="connisteX15" fmla="*/ 610235 w 1590675"/>
                <a:gd name="connsiteY15" fmla="*/ 24765 h 782955"/>
                <a:gd name="connisteX16" fmla="*/ 683895 w 1590675"/>
                <a:gd name="connsiteY16" fmla="*/ 0 h 782955"/>
                <a:gd name="connisteX17" fmla="*/ 749935 w 1590675"/>
                <a:gd name="connsiteY17" fmla="*/ 0 h 782955"/>
                <a:gd name="connisteX18" fmla="*/ 832485 w 1590675"/>
                <a:gd name="connsiteY18" fmla="*/ 0 h 782955"/>
                <a:gd name="connisteX19" fmla="*/ 898525 w 1590675"/>
                <a:gd name="connsiteY19" fmla="*/ 0 h 782955"/>
                <a:gd name="connisteX20" fmla="*/ 964565 w 1590675"/>
                <a:gd name="connsiteY20" fmla="*/ 0 h 782955"/>
                <a:gd name="connisteX21" fmla="*/ 1038860 w 1590675"/>
                <a:gd name="connsiteY21" fmla="*/ 8255 h 782955"/>
                <a:gd name="connisteX22" fmla="*/ 1063625 w 1590675"/>
                <a:gd name="connsiteY22" fmla="*/ 74295 h 782955"/>
                <a:gd name="connisteX23" fmla="*/ 1071880 w 1590675"/>
                <a:gd name="connsiteY23" fmla="*/ 147955 h 782955"/>
                <a:gd name="connisteX24" fmla="*/ 1071880 w 1590675"/>
                <a:gd name="connsiteY24" fmla="*/ 222250 h 782955"/>
                <a:gd name="connisteX25" fmla="*/ 1071880 w 1590675"/>
                <a:gd name="connsiteY25" fmla="*/ 288290 h 782955"/>
                <a:gd name="connisteX26" fmla="*/ 1145540 w 1590675"/>
                <a:gd name="connsiteY26" fmla="*/ 288290 h 782955"/>
                <a:gd name="connisteX27" fmla="*/ 1219835 w 1590675"/>
                <a:gd name="connsiteY27" fmla="*/ 247015 h 782955"/>
                <a:gd name="connisteX28" fmla="*/ 1327150 w 1590675"/>
                <a:gd name="connsiteY28" fmla="*/ 222250 h 782955"/>
                <a:gd name="connisteX29" fmla="*/ 1393190 w 1590675"/>
                <a:gd name="connsiteY29" fmla="*/ 205740 h 782955"/>
                <a:gd name="connisteX30" fmla="*/ 1459230 w 1590675"/>
                <a:gd name="connsiteY30" fmla="*/ 189230 h 782955"/>
                <a:gd name="connisteX31" fmla="*/ 1525270 w 1590675"/>
                <a:gd name="connsiteY31" fmla="*/ 222250 h 782955"/>
                <a:gd name="connisteX32" fmla="*/ 1557655 w 1590675"/>
                <a:gd name="connsiteY32" fmla="*/ 288290 h 782955"/>
                <a:gd name="connisteX33" fmla="*/ 1582420 w 1590675"/>
                <a:gd name="connsiteY33" fmla="*/ 354330 h 782955"/>
                <a:gd name="connisteX34" fmla="*/ 1590675 w 1590675"/>
                <a:gd name="connsiteY34" fmla="*/ 428625 h 782955"/>
                <a:gd name="connisteX35" fmla="*/ 1590675 w 1590675"/>
                <a:gd name="connsiteY35" fmla="*/ 502920 h 782955"/>
                <a:gd name="connisteX36" fmla="*/ 1549400 w 1590675"/>
                <a:gd name="connsiteY36" fmla="*/ 576580 h 782955"/>
                <a:gd name="connisteX37" fmla="*/ 1508760 w 1590675"/>
                <a:gd name="connsiteY37" fmla="*/ 642620 h 782955"/>
                <a:gd name="connisteX38" fmla="*/ 1459230 w 1590675"/>
                <a:gd name="connsiteY38" fmla="*/ 708660 h 782955"/>
                <a:gd name="connisteX39" fmla="*/ 1393190 w 1590675"/>
                <a:gd name="connsiteY39" fmla="*/ 733425 h 782955"/>
                <a:gd name="connisteX40" fmla="*/ 1318895 w 1590675"/>
                <a:gd name="connsiteY40" fmla="*/ 758190 h 782955"/>
                <a:gd name="connisteX41" fmla="*/ 1252855 w 1590675"/>
                <a:gd name="connsiteY41" fmla="*/ 766445 h 782955"/>
                <a:gd name="connisteX42" fmla="*/ 1186815 w 1590675"/>
                <a:gd name="connsiteY42" fmla="*/ 782955 h 782955"/>
                <a:gd name="connisteX43" fmla="*/ 1120775 w 1590675"/>
                <a:gd name="connsiteY43" fmla="*/ 782955 h 782955"/>
                <a:gd name="connisteX44" fmla="*/ 1047115 w 1590675"/>
                <a:gd name="connsiteY44" fmla="*/ 782955 h 782955"/>
                <a:gd name="connisteX45" fmla="*/ 972820 w 1590675"/>
                <a:gd name="connsiteY45" fmla="*/ 782955 h 782955"/>
                <a:gd name="connisteX46" fmla="*/ 890270 w 1590675"/>
                <a:gd name="connsiteY46" fmla="*/ 782955 h 782955"/>
                <a:gd name="connisteX47" fmla="*/ 815975 w 1590675"/>
                <a:gd name="connsiteY47" fmla="*/ 782955 h 782955"/>
                <a:gd name="connisteX48" fmla="*/ 741680 w 1590675"/>
                <a:gd name="connsiteY48" fmla="*/ 782955 h 782955"/>
                <a:gd name="connisteX49" fmla="*/ 676275 w 1590675"/>
                <a:gd name="connsiteY49" fmla="*/ 782955 h 782955"/>
                <a:gd name="connisteX50" fmla="*/ 610235 w 1590675"/>
                <a:gd name="connsiteY50" fmla="*/ 774700 h 782955"/>
                <a:gd name="connisteX51" fmla="*/ 544195 w 1590675"/>
                <a:gd name="connsiteY51" fmla="*/ 774700 h 782955"/>
                <a:gd name="connisteX52" fmla="*/ 478155 w 1590675"/>
                <a:gd name="connsiteY52" fmla="*/ 774700 h 782955"/>
                <a:gd name="connisteX53" fmla="*/ 412115 w 1590675"/>
                <a:gd name="connsiteY53" fmla="*/ 749935 h 782955"/>
                <a:gd name="connisteX54" fmla="*/ 346075 w 1590675"/>
                <a:gd name="connsiteY54" fmla="*/ 733425 h 782955"/>
                <a:gd name="connisteX55" fmla="*/ 280035 w 1590675"/>
                <a:gd name="connsiteY55" fmla="*/ 716915 h 782955"/>
                <a:gd name="connisteX56" fmla="*/ 214630 w 1590675"/>
                <a:gd name="connsiteY56" fmla="*/ 700405 h 782955"/>
                <a:gd name="connisteX57" fmla="*/ 148590 w 1590675"/>
                <a:gd name="connsiteY57" fmla="*/ 675640 h 782955"/>
                <a:gd name="connisteX58" fmla="*/ 74295 w 1590675"/>
                <a:gd name="connsiteY58" fmla="*/ 659130 h 782955"/>
                <a:gd name="connisteX59" fmla="*/ 41275 w 1590675"/>
                <a:gd name="connsiteY59" fmla="*/ 593090 h 782955"/>
                <a:gd name="connisteX60" fmla="*/ 16510 w 1590675"/>
                <a:gd name="connsiteY60" fmla="*/ 527685 h 782955"/>
                <a:gd name="connisteX61" fmla="*/ 0 w 1590675"/>
                <a:gd name="connsiteY61" fmla="*/ 461645 h 782955"/>
                <a:gd name="connisteX62" fmla="*/ 0 w 1590675"/>
                <a:gd name="connsiteY62" fmla="*/ 395605 h 782955"/>
                <a:gd name="connisteX63" fmla="*/ 0 w 1590675"/>
                <a:gd name="connsiteY63" fmla="*/ 329565 h 782955"/>
                <a:gd name="connisteX64" fmla="*/ 0 w 1590675"/>
                <a:gd name="connsiteY64" fmla="*/ 263525 h 782955"/>
                <a:gd name="connisteX65" fmla="*/ 33020 w 1590675"/>
                <a:gd name="connsiteY65" fmla="*/ 197485 h 782955"/>
                <a:gd name="connisteX66" fmla="*/ 82550 w 1590675"/>
                <a:gd name="connsiteY66" fmla="*/ 139700 h 782955"/>
              </a:gdLst>
              <a:ahLst/>
              <a:cxnLst>
                <a:cxn ang="0">
                  <a:pos x="connisteX0" y="connsiteY0"/>
                </a:cxn>
                <a:cxn ang="0">
                  <a:pos x="connisteX1" y="connsiteY1"/>
                </a:cxn>
                <a:cxn ang="0">
                  <a:pos x="connisteX2" y="connsiteY2"/>
                </a:cxn>
                <a:cxn ang="0">
                  <a:pos x="connisteX3" y="connsiteY3"/>
                </a:cxn>
                <a:cxn ang="0">
                  <a:pos x="connisteX4" y="connsiteY4"/>
                </a:cxn>
                <a:cxn ang="0">
                  <a:pos x="connisteX5" y="connsiteY5"/>
                </a:cxn>
                <a:cxn ang="0">
                  <a:pos x="connisteX6" y="connsiteY6"/>
                </a:cxn>
                <a:cxn ang="0">
                  <a:pos x="connisteX7" y="connsiteY7"/>
                </a:cxn>
                <a:cxn ang="0">
                  <a:pos x="connisteX8" y="connsiteY8"/>
                </a:cxn>
                <a:cxn ang="0">
                  <a:pos x="connisteX9" y="connsiteY9"/>
                </a:cxn>
                <a:cxn ang="0">
                  <a:pos x="connisteX10" y="connsiteY10"/>
                </a:cxn>
                <a:cxn ang="0">
                  <a:pos x="connisteX11" y="connsiteY11"/>
                </a:cxn>
                <a:cxn ang="0">
                  <a:pos x="connisteX12" y="connsiteY12"/>
                </a:cxn>
                <a:cxn ang="0">
                  <a:pos x="connisteX13" y="connsiteY13"/>
                </a:cxn>
                <a:cxn ang="0">
                  <a:pos x="connisteX14" y="connsiteY14"/>
                </a:cxn>
                <a:cxn ang="0">
                  <a:pos x="connisteX15" y="connsiteY15"/>
                </a:cxn>
                <a:cxn ang="0">
                  <a:pos x="connisteX16" y="connsiteY16"/>
                </a:cxn>
                <a:cxn ang="0">
                  <a:pos x="connisteX17" y="connsiteY17"/>
                </a:cxn>
                <a:cxn ang="0">
                  <a:pos x="connisteX18" y="connsiteY18"/>
                </a:cxn>
                <a:cxn ang="0">
                  <a:pos x="connisteX19" y="connsiteY19"/>
                </a:cxn>
                <a:cxn ang="0">
                  <a:pos x="connisteX20" y="connsiteY20"/>
                </a:cxn>
                <a:cxn ang="0">
                  <a:pos x="connisteX21" y="connsiteY21"/>
                </a:cxn>
                <a:cxn ang="0">
                  <a:pos x="connisteX22" y="connsiteY22"/>
                </a:cxn>
                <a:cxn ang="0">
                  <a:pos x="connisteX23" y="connsiteY23"/>
                </a:cxn>
                <a:cxn ang="0">
                  <a:pos x="connisteX24" y="connsiteY24"/>
                </a:cxn>
                <a:cxn ang="0">
                  <a:pos x="connisteX25" y="connsiteY25"/>
                </a:cxn>
                <a:cxn ang="0">
                  <a:pos x="connisteX26" y="connsiteY26"/>
                </a:cxn>
                <a:cxn ang="0">
                  <a:pos x="connisteX27" y="connsiteY27"/>
                </a:cxn>
                <a:cxn ang="0">
                  <a:pos x="connisteX28" y="connsiteY28"/>
                </a:cxn>
                <a:cxn ang="0">
                  <a:pos x="connisteX29" y="connsiteY29"/>
                </a:cxn>
                <a:cxn ang="0">
                  <a:pos x="connisteX30" y="connsiteY30"/>
                </a:cxn>
                <a:cxn ang="0">
                  <a:pos x="connisteX31" y="connsiteY31"/>
                </a:cxn>
                <a:cxn ang="0">
                  <a:pos x="connisteX32" y="connsiteY32"/>
                </a:cxn>
                <a:cxn ang="0">
                  <a:pos x="connisteX33" y="connsiteY33"/>
                </a:cxn>
                <a:cxn ang="0">
                  <a:pos x="connisteX34" y="connsiteY34"/>
                </a:cxn>
                <a:cxn ang="0">
                  <a:pos x="connisteX35" y="connsiteY35"/>
                </a:cxn>
                <a:cxn ang="0">
                  <a:pos x="connisteX36" y="connsiteY36"/>
                </a:cxn>
                <a:cxn ang="0">
                  <a:pos x="connisteX37" y="connsiteY37"/>
                </a:cxn>
                <a:cxn ang="0">
                  <a:pos x="connisteX38" y="connsiteY38"/>
                </a:cxn>
                <a:cxn ang="0">
                  <a:pos x="connisteX39" y="connsiteY39"/>
                </a:cxn>
                <a:cxn ang="0">
                  <a:pos x="connisteX40" y="connsiteY40"/>
                </a:cxn>
                <a:cxn ang="0">
                  <a:pos x="connisteX41" y="connsiteY41"/>
                </a:cxn>
                <a:cxn ang="0">
                  <a:pos x="connisteX42" y="connsiteY42"/>
                </a:cxn>
                <a:cxn ang="0">
                  <a:pos x="connisteX43" y="connsiteY43"/>
                </a:cxn>
                <a:cxn ang="0">
                  <a:pos x="connisteX44" y="connsiteY44"/>
                </a:cxn>
                <a:cxn ang="0">
                  <a:pos x="connisteX45" y="connsiteY45"/>
                </a:cxn>
                <a:cxn ang="0">
                  <a:pos x="connisteX46" y="connsiteY46"/>
                </a:cxn>
                <a:cxn ang="0">
                  <a:pos x="connisteX47" y="connsiteY47"/>
                </a:cxn>
                <a:cxn ang="0">
                  <a:pos x="connisteX48" y="connsiteY48"/>
                </a:cxn>
                <a:cxn ang="0">
                  <a:pos x="connisteX49" y="connsiteY49"/>
                </a:cxn>
                <a:cxn ang="0">
                  <a:pos x="connisteX50" y="connsiteY50"/>
                </a:cxn>
                <a:cxn ang="0">
                  <a:pos x="connisteX51" y="connsiteY51"/>
                </a:cxn>
                <a:cxn ang="0">
                  <a:pos x="connisteX52" y="connsiteY52"/>
                </a:cxn>
                <a:cxn ang="0">
                  <a:pos x="connisteX53" y="connsiteY53"/>
                </a:cxn>
                <a:cxn ang="0">
                  <a:pos x="connisteX54" y="connsiteY54"/>
                </a:cxn>
                <a:cxn ang="0">
                  <a:pos x="connisteX55" y="connsiteY55"/>
                </a:cxn>
                <a:cxn ang="0">
                  <a:pos x="connisteX56" y="connsiteY56"/>
                </a:cxn>
                <a:cxn ang="0">
                  <a:pos x="connisteX57" y="connsiteY57"/>
                </a:cxn>
                <a:cxn ang="0">
                  <a:pos x="connisteX58" y="connsiteY58"/>
                </a:cxn>
                <a:cxn ang="0">
                  <a:pos x="connisteX59" y="connsiteY59"/>
                </a:cxn>
                <a:cxn ang="0">
                  <a:pos x="connisteX60" y="connsiteY60"/>
                </a:cxn>
                <a:cxn ang="0">
                  <a:pos x="connisteX61" y="connsiteY61"/>
                </a:cxn>
                <a:cxn ang="0">
                  <a:pos x="connisteX62" y="connsiteY62"/>
                </a:cxn>
                <a:cxn ang="0">
                  <a:pos x="connisteX63" y="connsiteY63"/>
                </a:cxn>
                <a:cxn ang="0">
                  <a:pos x="connisteX64" y="connsiteY64"/>
                </a:cxn>
                <a:cxn ang="0">
                  <a:pos x="connisteX65" y="connsiteY65"/>
                </a:cxn>
                <a:cxn ang="0">
                  <a:pos x="connisteX66" y="connsiteY66"/>
                </a:cxn>
              </a:cxnLst>
              <a:rect l="l" t="t" r="r" b="b"/>
              <a:pathLst>
                <a:path w="1590675" h="782955">
                  <a:moveTo>
                    <a:pt x="49530" y="453390"/>
                  </a:moveTo>
                  <a:lnTo>
                    <a:pt x="24765" y="379095"/>
                  </a:lnTo>
                  <a:lnTo>
                    <a:pt x="24765" y="313055"/>
                  </a:lnTo>
                  <a:lnTo>
                    <a:pt x="16510" y="247015"/>
                  </a:lnTo>
                  <a:lnTo>
                    <a:pt x="57785" y="180975"/>
                  </a:lnTo>
                  <a:lnTo>
                    <a:pt x="123825" y="147955"/>
                  </a:lnTo>
                  <a:lnTo>
                    <a:pt x="189865" y="139700"/>
                  </a:lnTo>
                  <a:lnTo>
                    <a:pt x="255270" y="147955"/>
                  </a:lnTo>
                  <a:lnTo>
                    <a:pt x="321310" y="189230"/>
                  </a:lnTo>
                  <a:lnTo>
                    <a:pt x="362585" y="255270"/>
                  </a:lnTo>
                  <a:lnTo>
                    <a:pt x="379095" y="321310"/>
                  </a:lnTo>
                  <a:lnTo>
                    <a:pt x="412115" y="247015"/>
                  </a:lnTo>
                  <a:lnTo>
                    <a:pt x="453390" y="180975"/>
                  </a:lnTo>
                  <a:lnTo>
                    <a:pt x="486410" y="114935"/>
                  </a:lnTo>
                  <a:lnTo>
                    <a:pt x="544195" y="49530"/>
                  </a:lnTo>
                  <a:lnTo>
                    <a:pt x="610235" y="24765"/>
                  </a:lnTo>
                  <a:lnTo>
                    <a:pt x="683895" y="0"/>
                  </a:lnTo>
                  <a:lnTo>
                    <a:pt x="749935" y="0"/>
                  </a:lnTo>
                  <a:lnTo>
                    <a:pt x="832485" y="0"/>
                  </a:lnTo>
                  <a:lnTo>
                    <a:pt x="898525" y="0"/>
                  </a:lnTo>
                  <a:lnTo>
                    <a:pt x="964565" y="0"/>
                  </a:lnTo>
                  <a:lnTo>
                    <a:pt x="1038860" y="8255"/>
                  </a:lnTo>
                  <a:lnTo>
                    <a:pt x="1063625" y="74295"/>
                  </a:lnTo>
                  <a:lnTo>
                    <a:pt x="1071880" y="147955"/>
                  </a:lnTo>
                  <a:lnTo>
                    <a:pt x="1071880" y="222250"/>
                  </a:lnTo>
                  <a:lnTo>
                    <a:pt x="1071880" y="288290"/>
                  </a:lnTo>
                  <a:lnTo>
                    <a:pt x="1145540" y="288290"/>
                  </a:lnTo>
                  <a:lnTo>
                    <a:pt x="1219835" y="247015"/>
                  </a:lnTo>
                  <a:lnTo>
                    <a:pt x="1327150" y="222250"/>
                  </a:lnTo>
                  <a:lnTo>
                    <a:pt x="1393190" y="205740"/>
                  </a:lnTo>
                  <a:lnTo>
                    <a:pt x="1459230" y="189230"/>
                  </a:lnTo>
                  <a:lnTo>
                    <a:pt x="1525270" y="222250"/>
                  </a:lnTo>
                  <a:lnTo>
                    <a:pt x="1557655" y="288290"/>
                  </a:lnTo>
                  <a:lnTo>
                    <a:pt x="1582420" y="354330"/>
                  </a:lnTo>
                  <a:lnTo>
                    <a:pt x="1590675" y="428625"/>
                  </a:lnTo>
                  <a:lnTo>
                    <a:pt x="1590675" y="502920"/>
                  </a:lnTo>
                  <a:lnTo>
                    <a:pt x="1549400" y="576580"/>
                  </a:lnTo>
                  <a:lnTo>
                    <a:pt x="1508760" y="642620"/>
                  </a:lnTo>
                  <a:lnTo>
                    <a:pt x="1459230" y="708660"/>
                  </a:lnTo>
                  <a:lnTo>
                    <a:pt x="1393190" y="733425"/>
                  </a:lnTo>
                  <a:lnTo>
                    <a:pt x="1318895" y="758190"/>
                  </a:lnTo>
                  <a:lnTo>
                    <a:pt x="1252855" y="766445"/>
                  </a:lnTo>
                  <a:lnTo>
                    <a:pt x="1186815" y="782955"/>
                  </a:lnTo>
                  <a:lnTo>
                    <a:pt x="1120775" y="782955"/>
                  </a:lnTo>
                  <a:lnTo>
                    <a:pt x="1047115" y="782955"/>
                  </a:lnTo>
                  <a:lnTo>
                    <a:pt x="972820" y="782955"/>
                  </a:lnTo>
                  <a:lnTo>
                    <a:pt x="890270" y="782955"/>
                  </a:lnTo>
                  <a:lnTo>
                    <a:pt x="815975" y="782955"/>
                  </a:lnTo>
                  <a:lnTo>
                    <a:pt x="741680" y="782955"/>
                  </a:lnTo>
                  <a:lnTo>
                    <a:pt x="676275" y="782955"/>
                  </a:lnTo>
                  <a:lnTo>
                    <a:pt x="610235" y="774700"/>
                  </a:lnTo>
                  <a:lnTo>
                    <a:pt x="544195" y="774700"/>
                  </a:lnTo>
                  <a:lnTo>
                    <a:pt x="478155" y="774700"/>
                  </a:lnTo>
                  <a:lnTo>
                    <a:pt x="412115" y="749935"/>
                  </a:lnTo>
                  <a:lnTo>
                    <a:pt x="346075" y="733425"/>
                  </a:lnTo>
                  <a:lnTo>
                    <a:pt x="280035" y="716915"/>
                  </a:lnTo>
                  <a:lnTo>
                    <a:pt x="214630" y="700405"/>
                  </a:lnTo>
                  <a:lnTo>
                    <a:pt x="148590" y="675640"/>
                  </a:lnTo>
                  <a:lnTo>
                    <a:pt x="74295" y="659130"/>
                  </a:lnTo>
                  <a:lnTo>
                    <a:pt x="41275" y="593090"/>
                  </a:lnTo>
                  <a:lnTo>
                    <a:pt x="16510" y="527685"/>
                  </a:lnTo>
                  <a:lnTo>
                    <a:pt x="0" y="461645"/>
                  </a:lnTo>
                  <a:lnTo>
                    <a:pt x="0" y="395605"/>
                  </a:lnTo>
                  <a:lnTo>
                    <a:pt x="0" y="329565"/>
                  </a:lnTo>
                  <a:lnTo>
                    <a:pt x="0" y="263525"/>
                  </a:lnTo>
                  <a:lnTo>
                    <a:pt x="33020" y="197485"/>
                  </a:lnTo>
                  <a:lnTo>
                    <a:pt x="82550" y="139700"/>
                  </a:lnTo>
                </a:path>
              </a:pathLst>
            </a:custGeom>
            <a:solidFill>
              <a:srgbClr val="92D050"/>
            </a:solidFill>
            <a:ln>
              <a:solidFill>
                <a:srgbClr val="92D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noProof="1"/>
            </a:p>
          </p:txBody>
        </p:sp>
        <p:sp>
          <p:nvSpPr>
            <p:cNvPr id="6" name="椭圆 5"/>
            <p:cNvSpPr/>
            <p:nvPr/>
          </p:nvSpPr>
          <p:spPr>
            <a:xfrm>
              <a:off x="7715272" y="428604"/>
              <a:ext cx="160339" cy="214314"/>
            </a:xfrm>
            <a:prstGeom prst="ellipse">
              <a:avLst/>
            </a:prstGeom>
            <a:solidFill>
              <a:srgbClr val="92D050"/>
            </a:solidFill>
            <a:ln>
              <a:solidFill>
                <a:srgbClr val="92D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</p:grpSp>
      <p:sp>
        <p:nvSpPr>
          <p:cNvPr id="14" name="标题 9218"/>
          <p:cNvSpPr>
            <a:spLocks noGrp="1" noChangeArrowheads="1"/>
          </p:cNvSpPr>
          <p:nvPr/>
        </p:nvSpPr>
        <p:spPr bwMode="auto">
          <a:xfrm>
            <a:off x="3857625" y="1357313"/>
            <a:ext cx="4932363" cy="46132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pPr algn="ctr">
              <a:defRPr/>
            </a:pPr>
            <a:r>
              <a:rPr lang="zh-CN" altLang="en-US" sz="7200" b="1" dirty="0">
                <a:solidFill>
                  <a:srgbClr val="FF0000"/>
                </a:solidFill>
                <a:latin typeface="+mj-ea"/>
                <a:ea typeface="+mj-ea"/>
              </a:rPr>
              <a:t>学以致用</a:t>
            </a:r>
            <a:endParaRPr lang="zh-CN" altLang="en-US" sz="7200" b="1" dirty="0">
              <a:solidFill>
                <a:srgbClr val="FF0000"/>
              </a:solidFill>
              <a:latin typeface="+mj-ea"/>
              <a:ea typeface="+mj-ea"/>
            </a:endParaRPr>
          </a:p>
          <a:p>
            <a:pPr algn="ctr">
              <a:defRPr/>
            </a:pPr>
            <a:endParaRPr lang="en-US" altLang="zh-CN" sz="4000" b="1" dirty="0">
              <a:latin typeface="+mj-ea"/>
              <a:ea typeface="+mj-ea"/>
            </a:endParaRPr>
          </a:p>
          <a:p>
            <a:pPr algn="ctr">
              <a:defRPr/>
            </a:pPr>
            <a:r>
              <a:rPr lang="en-US" altLang="zh-CN" sz="7200" b="1" dirty="0">
                <a:latin typeface="+mj-ea"/>
                <a:ea typeface="+mj-ea"/>
              </a:rPr>
              <a:t>——</a:t>
            </a:r>
            <a:r>
              <a:rPr lang="zh-CN" altLang="en-US" sz="7200" b="1" dirty="0">
                <a:latin typeface="+mj-ea"/>
                <a:ea typeface="+mj-ea"/>
              </a:rPr>
              <a:t>晒一晒</a:t>
            </a:r>
            <a:endParaRPr lang="zh-CN" altLang="en-US" sz="7200" b="1" dirty="0">
              <a:latin typeface="+mj-ea"/>
              <a:ea typeface="+mj-ea"/>
            </a:endParaRPr>
          </a:p>
        </p:txBody>
      </p:sp>
      <p:sp>
        <p:nvSpPr>
          <p:cNvPr id="29700" name="TextBox 12"/>
          <p:cNvSpPr txBox="1">
            <a:spLocks noChangeArrowheads="1"/>
          </p:cNvSpPr>
          <p:nvPr/>
        </p:nvSpPr>
        <p:spPr bwMode="auto">
          <a:xfrm>
            <a:off x="1571625" y="1739265"/>
            <a:ext cx="714375" cy="12001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7200" b="1">
                <a:solidFill>
                  <a:schemeClr val="bg1"/>
                </a:solidFill>
                <a:latin typeface="仿宋_GB2312" panose="02010609030101010101" pitchFamily="49" charset="-122"/>
                <a:ea typeface="仿宋_GB2312" panose="02010609030101010101" pitchFamily="49" charset="-122"/>
              </a:rPr>
              <a:t>5</a:t>
            </a:r>
            <a:endParaRPr lang="zh-CN" altLang="en-US" sz="7200" b="1">
              <a:solidFill>
                <a:schemeClr val="bg1"/>
              </a:solidFill>
              <a:latin typeface="仿宋_GB2312" panose="02010609030101010101" pitchFamily="49" charset="-122"/>
              <a:ea typeface="仿宋_GB2312" panose="0201060903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-40640" y="-33655"/>
            <a:ext cx="5415280" cy="673925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indent="0" algn="l"/>
            <a:r>
              <a:rPr lang="en-US" sz="3600" b="1" u="none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</a:t>
            </a:r>
            <a:r>
              <a:rPr sz="3600" b="1" u="none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9月15日22时04分,我国第一个真正意义上的太空实验室——天宫二号,在长征二号F　T2运载火箭的托举下奔赴太空。22时24分,中国载人航天工程总指挥张又侠宣布:天宫二号空间实验室飞行任务发射成功。2016年的中秋之夜,中国向空间站时代大步迈进……</a:t>
            </a:r>
            <a:r>
              <a:rPr lang="zh-CN" altLang="en-US" sz="3600" b="1" u="none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（新闻标题，不超过</a:t>
            </a:r>
            <a:r>
              <a:rPr lang="en-US" altLang="zh-CN" sz="3600" b="1" u="none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14</a:t>
            </a:r>
            <a:r>
              <a:rPr lang="zh-CN" altLang="en-US" sz="3600" b="1" u="none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字）</a:t>
            </a:r>
            <a:endParaRPr lang="zh-CN" altLang="en-US" sz="3600" b="1" u="none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5374005" y="144780"/>
            <a:ext cx="3844290" cy="13106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sz="4000" b="1" dirty="0">
                <a:solidFill>
                  <a:srgbClr val="FF0000"/>
                </a:solidFill>
              </a:rPr>
              <a:t>天宫二号</a:t>
            </a:r>
            <a:r>
              <a:rPr sz="4000" b="1" dirty="0">
                <a:solidFill>
                  <a:srgbClr val="0000FF"/>
                </a:solidFill>
              </a:rPr>
              <a:t>中秋之夜</a:t>
            </a:r>
            <a:r>
              <a:rPr sz="4000" b="1" dirty="0">
                <a:solidFill>
                  <a:srgbClr val="CC00CC"/>
                </a:solidFill>
              </a:rPr>
              <a:t>成功</a:t>
            </a:r>
            <a:r>
              <a:rPr sz="4000" b="1" dirty="0">
                <a:solidFill>
                  <a:srgbClr val="00B050"/>
                </a:solidFill>
              </a:rPr>
              <a:t>“飞天”</a:t>
            </a:r>
            <a:endParaRPr sz="4000" b="1" dirty="0">
              <a:solidFill>
                <a:srgbClr val="00B050"/>
              </a:solidFill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373370" y="1573530"/>
            <a:ext cx="3844925" cy="5277485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神舟五号发射成功的精彩瞬间回顾">
            <a:hlinkClick r:id="" action="ppaction://media"/>
          </p:cNvPr>
          <p:cNvPicPr/>
          <p:nvPr>
            <a:videoFile r:link="rId1"/>
            <p:extLst>
              <p:ext uri="{DAA4B4D4-6D71-4841-9C94-3DE7FCFB9230}">
                <p14:media xmlns:p14="http://schemas.microsoft.com/office/powerpoint/2010/main" r:link="rId2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66675" y="83185"/>
            <a:ext cx="9020175" cy="661670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video fullScrn="0">
              <p:cMediaNode>
                <p:cTn id="2" fill="hold" display="1">
                  <p:stCondLst>
                    <p:cond delay="indefinite"/>
                  </p:stCondLst>
                  <p:endCondLst>
                    <p:cond evt="onNext">
                      <p:tgtEl>
                        <p:sldTgt/>
                      </p:tgtEl>
                    </p:cond>
                    <p:cond evt="onPrev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video>
            <p:seq concurrent="1" nextAc="seek">
              <p:cTn id="3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" fill="hold">
                      <p:stCondLst>
                        <p:cond delay="0"/>
                      </p:stCondLst>
                      <p:childTnLst>
                        <p:par>
                          <p:cTn id="5" fill="hold">
                            <p:stCondLst>
                              <p:cond delay="0"/>
                            </p:stCondLst>
                            <p:childTnLst>
                              <p:par>
                                <p:cTn id="6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 additive="base">
                                        <p:cTn id="7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图片 7169" descr="111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-20638" y="-30163"/>
            <a:ext cx="6789738" cy="6918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1" name="文本框 7170"/>
          <p:cNvSpPr txBox="1">
            <a:spLocks noChangeArrowheads="1"/>
          </p:cNvSpPr>
          <p:nvPr/>
        </p:nvSpPr>
        <p:spPr bwMode="auto">
          <a:xfrm>
            <a:off x="7518400" y="560388"/>
            <a:ext cx="1020763" cy="68183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eaVert">
            <a:spAutoFit/>
          </a:bodyPr>
          <a:lstStyle/>
          <a:p>
            <a:r>
              <a:rPr lang="zh-CN" altLang="en-US" sz="5400" b="1"/>
              <a:t>飞 向 太 空 的 航 程</a:t>
            </a:r>
            <a:endParaRPr lang="zh-CN" altLang="en-US" sz="5400" b="1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图片 1" descr="图片1_meitu_1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0" y="-39688"/>
            <a:ext cx="9175750" cy="6897688"/>
          </a:xfrm>
          <a:prstGeom prst="rect">
            <a:avLst/>
          </a:prstGeom>
          <a:solidFill>
            <a:srgbClr val="92D050"/>
          </a:solidFill>
          <a:ln w="9525">
            <a:noFill/>
            <a:miter lim="800000"/>
            <a:headEnd/>
            <a:tailEnd/>
          </a:ln>
        </p:spPr>
      </p:pic>
      <p:grpSp>
        <p:nvGrpSpPr>
          <p:cNvPr id="10243" name="组合 11"/>
          <p:cNvGrpSpPr/>
          <p:nvPr/>
        </p:nvGrpSpPr>
        <p:grpSpPr bwMode="auto">
          <a:xfrm>
            <a:off x="7715250" y="285750"/>
            <a:ext cx="1000125" cy="642938"/>
            <a:chOff x="7715272" y="285728"/>
            <a:chExt cx="1000132" cy="642942"/>
          </a:xfrm>
        </p:grpSpPr>
        <p:sp>
          <p:nvSpPr>
            <p:cNvPr id="8" name="任意多边形 7"/>
            <p:cNvSpPr/>
            <p:nvPr/>
          </p:nvSpPr>
          <p:spPr>
            <a:xfrm>
              <a:off x="7715272" y="285728"/>
              <a:ext cx="1000132" cy="642942"/>
            </a:xfrm>
            <a:custGeom>
              <a:avLst/>
              <a:gdLst>
                <a:gd name="connisteX0" fmla="*/ 49530 w 1590675"/>
                <a:gd name="connsiteY0" fmla="*/ 453390 h 782955"/>
                <a:gd name="connisteX1" fmla="*/ 24765 w 1590675"/>
                <a:gd name="connsiteY1" fmla="*/ 379095 h 782955"/>
                <a:gd name="connisteX2" fmla="*/ 24765 w 1590675"/>
                <a:gd name="connsiteY2" fmla="*/ 313055 h 782955"/>
                <a:gd name="connisteX3" fmla="*/ 16510 w 1590675"/>
                <a:gd name="connsiteY3" fmla="*/ 247015 h 782955"/>
                <a:gd name="connisteX4" fmla="*/ 57785 w 1590675"/>
                <a:gd name="connsiteY4" fmla="*/ 180975 h 782955"/>
                <a:gd name="connisteX5" fmla="*/ 123825 w 1590675"/>
                <a:gd name="connsiteY5" fmla="*/ 147955 h 782955"/>
                <a:gd name="connisteX6" fmla="*/ 189865 w 1590675"/>
                <a:gd name="connsiteY6" fmla="*/ 139700 h 782955"/>
                <a:gd name="connisteX7" fmla="*/ 255270 w 1590675"/>
                <a:gd name="connsiteY7" fmla="*/ 147955 h 782955"/>
                <a:gd name="connisteX8" fmla="*/ 321310 w 1590675"/>
                <a:gd name="connsiteY8" fmla="*/ 189230 h 782955"/>
                <a:gd name="connisteX9" fmla="*/ 362585 w 1590675"/>
                <a:gd name="connsiteY9" fmla="*/ 255270 h 782955"/>
                <a:gd name="connisteX10" fmla="*/ 379095 w 1590675"/>
                <a:gd name="connsiteY10" fmla="*/ 321310 h 782955"/>
                <a:gd name="connisteX11" fmla="*/ 412115 w 1590675"/>
                <a:gd name="connsiteY11" fmla="*/ 247015 h 782955"/>
                <a:gd name="connisteX12" fmla="*/ 453390 w 1590675"/>
                <a:gd name="connsiteY12" fmla="*/ 180975 h 782955"/>
                <a:gd name="connisteX13" fmla="*/ 486410 w 1590675"/>
                <a:gd name="connsiteY13" fmla="*/ 114935 h 782955"/>
                <a:gd name="connisteX14" fmla="*/ 544195 w 1590675"/>
                <a:gd name="connsiteY14" fmla="*/ 49530 h 782955"/>
                <a:gd name="connisteX15" fmla="*/ 610235 w 1590675"/>
                <a:gd name="connsiteY15" fmla="*/ 24765 h 782955"/>
                <a:gd name="connisteX16" fmla="*/ 683895 w 1590675"/>
                <a:gd name="connsiteY16" fmla="*/ 0 h 782955"/>
                <a:gd name="connisteX17" fmla="*/ 749935 w 1590675"/>
                <a:gd name="connsiteY17" fmla="*/ 0 h 782955"/>
                <a:gd name="connisteX18" fmla="*/ 832485 w 1590675"/>
                <a:gd name="connsiteY18" fmla="*/ 0 h 782955"/>
                <a:gd name="connisteX19" fmla="*/ 898525 w 1590675"/>
                <a:gd name="connsiteY19" fmla="*/ 0 h 782955"/>
                <a:gd name="connisteX20" fmla="*/ 964565 w 1590675"/>
                <a:gd name="connsiteY20" fmla="*/ 0 h 782955"/>
                <a:gd name="connisteX21" fmla="*/ 1038860 w 1590675"/>
                <a:gd name="connsiteY21" fmla="*/ 8255 h 782955"/>
                <a:gd name="connisteX22" fmla="*/ 1063625 w 1590675"/>
                <a:gd name="connsiteY22" fmla="*/ 74295 h 782955"/>
                <a:gd name="connisteX23" fmla="*/ 1071880 w 1590675"/>
                <a:gd name="connsiteY23" fmla="*/ 147955 h 782955"/>
                <a:gd name="connisteX24" fmla="*/ 1071880 w 1590675"/>
                <a:gd name="connsiteY24" fmla="*/ 222250 h 782955"/>
                <a:gd name="connisteX25" fmla="*/ 1071880 w 1590675"/>
                <a:gd name="connsiteY25" fmla="*/ 288290 h 782955"/>
                <a:gd name="connisteX26" fmla="*/ 1145540 w 1590675"/>
                <a:gd name="connsiteY26" fmla="*/ 288290 h 782955"/>
                <a:gd name="connisteX27" fmla="*/ 1219835 w 1590675"/>
                <a:gd name="connsiteY27" fmla="*/ 247015 h 782955"/>
                <a:gd name="connisteX28" fmla="*/ 1327150 w 1590675"/>
                <a:gd name="connsiteY28" fmla="*/ 222250 h 782955"/>
                <a:gd name="connisteX29" fmla="*/ 1393190 w 1590675"/>
                <a:gd name="connsiteY29" fmla="*/ 205740 h 782955"/>
                <a:gd name="connisteX30" fmla="*/ 1459230 w 1590675"/>
                <a:gd name="connsiteY30" fmla="*/ 189230 h 782955"/>
                <a:gd name="connisteX31" fmla="*/ 1525270 w 1590675"/>
                <a:gd name="connsiteY31" fmla="*/ 222250 h 782955"/>
                <a:gd name="connisteX32" fmla="*/ 1557655 w 1590675"/>
                <a:gd name="connsiteY32" fmla="*/ 288290 h 782955"/>
                <a:gd name="connisteX33" fmla="*/ 1582420 w 1590675"/>
                <a:gd name="connsiteY33" fmla="*/ 354330 h 782955"/>
                <a:gd name="connisteX34" fmla="*/ 1590675 w 1590675"/>
                <a:gd name="connsiteY34" fmla="*/ 428625 h 782955"/>
                <a:gd name="connisteX35" fmla="*/ 1590675 w 1590675"/>
                <a:gd name="connsiteY35" fmla="*/ 502920 h 782955"/>
                <a:gd name="connisteX36" fmla="*/ 1549400 w 1590675"/>
                <a:gd name="connsiteY36" fmla="*/ 576580 h 782955"/>
                <a:gd name="connisteX37" fmla="*/ 1508760 w 1590675"/>
                <a:gd name="connsiteY37" fmla="*/ 642620 h 782955"/>
                <a:gd name="connisteX38" fmla="*/ 1459230 w 1590675"/>
                <a:gd name="connsiteY38" fmla="*/ 708660 h 782955"/>
                <a:gd name="connisteX39" fmla="*/ 1393190 w 1590675"/>
                <a:gd name="connsiteY39" fmla="*/ 733425 h 782955"/>
                <a:gd name="connisteX40" fmla="*/ 1318895 w 1590675"/>
                <a:gd name="connsiteY40" fmla="*/ 758190 h 782955"/>
                <a:gd name="connisteX41" fmla="*/ 1252855 w 1590675"/>
                <a:gd name="connsiteY41" fmla="*/ 766445 h 782955"/>
                <a:gd name="connisteX42" fmla="*/ 1186815 w 1590675"/>
                <a:gd name="connsiteY42" fmla="*/ 782955 h 782955"/>
                <a:gd name="connisteX43" fmla="*/ 1120775 w 1590675"/>
                <a:gd name="connsiteY43" fmla="*/ 782955 h 782955"/>
                <a:gd name="connisteX44" fmla="*/ 1047115 w 1590675"/>
                <a:gd name="connsiteY44" fmla="*/ 782955 h 782955"/>
                <a:gd name="connisteX45" fmla="*/ 972820 w 1590675"/>
                <a:gd name="connsiteY45" fmla="*/ 782955 h 782955"/>
                <a:gd name="connisteX46" fmla="*/ 890270 w 1590675"/>
                <a:gd name="connsiteY46" fmla="*/ 782955 h 782955"/>
                <a:gd name="connisteX47" fmla="*/ 815975 w 1590675"/>
                <a:gd name="connsiteY47" fmla="*/ 782955 h 782955"/>
                <a:gd name="connisteX48" fmla="*/ 741680 w 1590675"/>
                <a:gd name="connsiteY48" fmla="*/ 782955 h 782955"/>
                <a:gd name="connisteX49" fmla="*/ 676275 w 1590675"/>
                <a:gd name="connsiteY49" fmla="*/ 782955 h 782955"/>
                <a:gd name="connisteX50" fmla="*/ 610235 w 1590675"/>
                <a:gd name="connsiteY50" fmla="*/ 774700 h 782955"/>
                <a:gd name="connisteX51" fmla="*/ 544195 w 1590675"/>
                <a:gd name="connsiteY51" fmla="*/ 774700 h 782955"/>
                <a:gd name="connisteX52" fmla="*/ 478155 w 1590675"/>
                <a:gd name="connsiteY52" fmla="*/ 774700 h 782955"/>
                <a:gd name="connisteX53" fmla="*/ 412115 w 1590675"/>
                <a:gd name="connsiteY53" fmla="*/ 749935 h 782955"/>
                <a:gd name="connisteX54" fmla="*/ 346075 w 1590675"/>
                <a:gd name="connsiteY54" fmla="*/ 733425 h 782955"/>
                <a:gd name="connisteX55" fmla="*/ 280035 w 1590675"/>
                <a:gd name="connsiteY55" fmla="*/ 716915 h 782955"/>
                <a:gd name="connisteX56" fmla="*/ 214630 w 1590675"/>
                <a:gd name="connsiteY56" fmla="*/ 700405 h 782955"/>
                <a:gd name="connisteX57" fmla="*/ 148590 w 1590675"/>
                <a:gd name="connsiteY57" fmla="*/ 675640 h 782955"/>
                <a:gd name="connisteX58" fmla="*/ 74295 w 1590675"/>
                <a:gd name="connsiteY58" fmla="*/ 659130 h 782955"/>
                <a:gd name="connisteX59" fmla="*/ 41275 w 1590675"/>
                <a:gd name="connsiteY59" fmla="*/ 593090 h 782955"/>
                <a:gd name="connisteX60" fmla="*/ 16510 w 1590675"/>
                <a:gd name="connsiteY60" fmla="*/ 527685 h 782955"/>
                <a:gd name="connisteX61" fmla="*/ 0 w 1590675"/>
                <a:gd name="connsiteY61" fmla="*/ 461645 h 782955"/>
                <a:gd name="connisteX62" fmla="*/ 0 w 1590675"/>
                <a:gd name="connsiteY62" fmla="*/ 395605 h 782955"/>
                <a:gd name="connisteX63" fmla="*/ 0 w 1590675"/>
                <a:gd name="connsiteY63" fmla="*/ 329565 h 782955"/>
                <a:gd name="connisteX64" fmla="*/ 0 w 1590675"/>
                <a:gd name="connsiteY64" fmla="*/ 263525 h 782955"/>
                <a:gd name="connisteX65" fmla="*/ 33020 w 1590675"/>
                <a:gd name="connsiteY65" fmla="*/ 197485 h 782955"/>
                <a:gd name="connisteX66" fmla="*/ 82550 w 1590675"/>
                <a:gd name="connsiteY66" fmla="*/ 139700 h 782955"/>
              </a:gdLst>
              <a:ahLst/>
              <a:cxnLst>
                <a:cxn ang="0">
                  <a:pos x="connisteX0" y="connsiteY0"/>
                </a:cxn>
                <a:cxn ang="0">
                  <a:pos x="connisteX1" y="connsiteY1"/>
                </a:cxn>
                <a:cxn ang="0">
                  <a:pos x="connisteX2" y="connsiteY2"/>
                </a:cxn>
                <a:cxn ang="0">
                  <a:pos x="connisteX3" y="connsiteY3"/>
                </a:cxn>
                <a:cxn ang="0">
                  <a:pos x="connisteX4" y="connsiteY4"/>
                </a:cxn>
                <a:cxn ang="0">
                  <a:pos x="connisteX5" y="connsiteY5"/>
                </a:cxn>
                <a:cxn ang="0">
                  <a:pos x="connisteX6" y="connsiteY6"/>
                </a:cxn>
                <a:cxn ang="0">
                  <a:pos x="connisteX7" y="connsiteY7"/>
                </a:cxn>
                <a:cxn ang="0">
                  <a:pos x="connisteX8" y="connsiteY8"/>
                </a:cxn>
                <a:cxn ang="0">
                  <a:pos x="connisteX9" y="connsiteY9"/>
                </a:cxn>
                <a:cxn ang="0">
                  <a:pos x="connisteX10" y="connsiteY10"/>
                </a:cxn>
                <a:cxn ang="0">
                  <a:pos x="connisteX11" y="connsiteY11"/>
                </a:cxn>
                <a:cxn ang="0">
                  <a:pos x="connisteX12" y="connsiteY12"/>
                </a:cxn>
                <a:cxn ang="0">
                  <a:pos x="connisteX13" y="connsiteY13"/>
                </a:cxn>
                <a:cxn ang="0">
                  <a:pos x="connisteX14" y="connsiteY14"/>
                </a:cxn>
                <a:cxn ang="0">
                  <a:pos x="connisteX15" y="connsiteY15"/>
                </a:cxn>
                <a:cxn ang="0">
                  <a:pos x="connisteX16" y="connsiteY16"/>
                </a:cxn>
                <a:cxn ang="0">
                  <a:pos x="connisteX17" y="connsiteY17"/>
                </a:cxn>
                <a:cxn ang="0">
                  <a:pos x="connisteX18" y="connsiteY18"/>
                </a:cxn>
                <a:cxn ang="0">
                  <a:pos x="connisteX19" y="connsiteY19"/>
                </a:cxn>
                <a:cxn ang="0">
                  <a:pos x="connisteX20" y="connsiteY20"/>
                </a:cxn>
                <a:cxn ang="0">
                  <a:pos x="connisteX21" y="connsiteY21"/>
                </a:cxn>
                <a:cxn ang="0">
                  <a:pos x="connisteX22" y="connsiteY22"/>
                </a:cxn>
                <a:cxn ang="0">
                  <a:pos x="connisteX23" y="connsiteY23"/>
                </a:cxn>
                <a:cxn ang="0">
                  <a:pos x="connisteX24" y="connsiteY24"/>
                </a:cxn>
                <a:cxn ang="0">
                  <a:pos x="connisteX25" y="connsiteY25"/>
                </a:cxn>
                <a:cxn ang="0">
                  <a:pos x="connisteX26" y="connsiteY26"/>
                </a:cxn>
                <a:cxn ang="0">
                  <a:pos x="connisteX27" y="connsiteY27"/>
                </a:cxn>
                <a:cxn ang="0">
                  <a:pos x="connisteX28" y="connsiteY28"/>
                </a:cxn>
                <a:cxn ang="0">
                  <a:pos x="connisteX29" y="connsiteY29"/>
                </a:cxn>
                <a:cxn ang="0">
                  <a:pos x="connisteX30" y="connsiteY30"/>
                </a:cxn>
                <a:cxn ang="0">
                  <a:pos x="connisteX31" y="connsiteY31"/>
                </a:cxn>
                <a:cxn ang="0">
                  <a:pos x="connisteX32" y="connsiteY32"/>
                </a:cxn>
                <a:cxn ang="0">
                  <a:pos x="connisteX33" y="connsiteY33"/>
                </a:cxn>
                <a:cxn ang="0">
                  <a:pos x="connisteX34" y="connsiteY34"/>
                </a:cxn>
                <a:cxn ang="0">
                  <a:pos x="connisteX35" y="connsiteY35"/>
                </a:cxn>
                <a:cxn ang="0">
                  <a:pos x="connisteX36" y="connsiteY36"/>
                </a:cxn>
                <a:cxn ang="0">
                  <a:pos x="connisteX37" y="connsiteY37"/>
                </a:cxn>
                <a:cxn ang="0">
                  <a:pos x="connisteX38" y="connsiteY38"/>
                </a:cxn>
                <a:cxn ang="0">
                  <a:pos x="connisteX39" y="connsiteY39"/>
                </a:cxn>
                <a:cxn ang="0">
                  <a:pos x="connisteX40" y="connsiteY40"/>
                </a:cxn>
                <a:cxn ang="0">
                  <a:pos x="connisteX41" y="connsiteY41"/>
                </a:cxn>
                <a:cxn ang="0">
                  <a:pos x="connisteX42" y="connsiteY42"/>
                </a:cxn>
                <a:cxn ang="0">
                  <a:pos x="connisteX43" y="connsiteY43"/>
                </a:cxn>
                <a:cxn ang="0">
                  <a:pos x="connisteX44" y="connsiteY44"/>
                </a:cxn>
                <a:cxn ang="0">
                  <a:pos x="connisteX45" y="connsiteY45"/>
                </a:cxn>
                <a:cxn ang="0">
                  <a:pos x="connisteX46" y="connsiteY46"/>
                </a:cxn>
                <a:cxn ang="0">
                  <a:pos x="connisteX47" y="connsiteY47"/>
                </a:cxn>
                <a:cxn ang="0">
                  <a:pos x="connisteX48" y="connsiteY48"/>
                </a:cxn>
                <a:cxn ang="0">
                  <a:pos x="connisteX49" y="connsiteY49"/>
                </a:cxn>
                <a:cxn ang="0">
                  <a:pos x="connisteX50" y="connsiteY50"/>
                </a:cxn>
                <a:cxn ang="0">
                  <a:pos x="connisteX51" y="connsiteY51"/>
                </a:cxn>
                <a:cxn ang="0">
                  <a:pos x="connisteX52" y="connsiteY52"/>
                </a:cxn>
                <a:cxn ang="0">
                  <a:pos x="connisteX53" y="connsiteY53"/>
                </a:cxn>
                <a:cxn ang="0">
                  <a:pos x="connisteX54" y="connsiteY54"/>
                </a:cxn>
                <a:cxn ang="0">
                  <a:pos x="connisteX55" y="connsiteY55"/>
                </a:cxn>
                <a:cxn ang="0">
                  <a:pos x="connisteX56" y="connsiteY56"/>
                </a:cxn>
                <a:cxn ang="0">
                  <a:pos x="connisteX57" y="connsiteY57"/>
                </a:cxn>
                <a:cxn ang="0">
                  <a:pos x="connisteX58" y="connsiteY58"/>
                </a:cxn>
                <a:cxn ang="0">
                  <a:pos x="connisteX59" y="connsiteY59"/>
                </a:cxn>
                <a:cxn ang="0">
                  <a:pos x="connisteX60" y="connsiteY60"/>
                </a:cxn>
                <a:cxn ang="0">
                  <a:pos x="connisteX61" y="connsiteY61"/>
                </a:cxn>
                <a:cxn ang="0">
                  <a:pos x="connisteX62" y="connsiteY62"/>
                </a:cxn>
                <a:cxn ang="0">
                  <a:pos x="connisteX63" y="connsiteY63"/>
                </a:cxn>
                <a:cxn ang="0">
                  <a:pos x="connisteX64" y="connsiteY64"/>
                </a:cxn>
                <a:cxn ang="0">
                  <a:pos x="connisteX65" y="connsiteY65"/>
                </a:cxn>
                <a:cxn ang="0">
                  <a:pos x="connisteX66" y="connsiteY66"/>
                </a:cxn>
              </a:cxnLst>
              <a:rect l="l" t="t" r="r" b="b"/>
              <a:pathLst>
                <a:path w="1590675" h="782955">
                  <a:moveTo>
                    <a:pt x="49530" y="453390"/>
                  </a:moveTo>
                  <a:lnTo>
                    <a:pt x="24765" y="379095"/>
                  </a:lnTo>
                  <a:lnTo>
                    <a:pt x="24765" y="313055"/>
                  </a:lnTo>
                  <a:lnTo>
                    <a:pt x="16510" y="247015"/>
                  </a:lnTo>
                  <a:lnTo>
                    <a:pt x="57785" y="180975"/>
                  </a:lnTo>
                  <a:lnTo>
                    <a:pt x="123825" y="147955"/>
                  </a:lnTo>
                  <a:lnTo>
                    <a:pt x="189865" y="139700"/>
                  </a:lnTo>
                  <a:lnTo>
                    <a:pt x="255270" y="147955"/>
                  </a:lnTo>
                  <a:lnTo>
                    <a:pt x="321310" y="189230"/>
                  </a:lnTo>
                  <a:lnTo>
                    <a:pt x="362585" y="255270"/>
                  </a:lnTo>
                  <a:lnTo>
                    <a:pt x="379095" y="321310"/>
                  </a:lnTo>
                  <a:lnTo>
                    <a:pt x="412115" y="247015"/>
                  </a:lnTo>
                  <a:lnTo>
                    <a:pt x="453390" y="180975"/>
                  </a:lnTo>
                  <a:lnTo>
                    <a:pt x="486410" y="114935"/>
                  </a:lnTo>
                  <a:lnTo>
                    <a:pt x="544195" y="49530"/>
                  </a:lnTo>
                  <a:lnTo>
                    <a:pt x="610235" y="24765"/>
                  </a:lnTo>
                  <a:lnTo>
                    <a:pt x="683895" y="0"/>
                  </a:lnTo>
                  <a:lnTo>
                    <a:pt x="749935" y="0"/>
                  </a:lnTo>
                  <a:lnTo>
                    <a:pt x="832485" y="0"/>
                  </a:lnTo>
                  <a:lnTo>
                    <a:pt x="898525" y="0"/>
                  </a:lnTo>
                  <a:lnTo>
                    <a:pt x="964565" y="0"/>
                  </a:lnTo>
                  <a:lnTo>
                    <a:pt x="1038860" y="8255"/>
                  </a:lnTo>
                  <a:lnTo>
                    <a:pt x="1063625" y="74295"/>
                  </a:lnTo>
                  <a:lnTo>
                    <a:pt x="1071880" y="147955"/>
                  </a:lnTo>
                  <a:lnTo>
                    <a:pt x="1071880" y="222250"/>
                  </a:lnTo>
                  <a:lnTo>
                    <a:pt x="1071880" y="288290"/>
                  </a:lnTo>
                  <a:lnTo>
                    <a:pt x="1145540" y="288290"/>
                  </a:lnTo>
                  <a:lnTo>
                    <a:pt x="1219835" y="247015"/>
                  </a:lnTo>
                  <a:lnTo>
                    <a:pt x="1327150" y="222250"/>
                  </a:lnTo>
                  <a:lnTo>
                    <a:pt x="1393190" y="205740"/>
                  </a:lnTo>
                  <a:lnTo>
                    <a:pt x="1459230" y="189230"/>
                  </a:lnTo>
                  <a:lnTo>
                    <a:pt x="1525270" y="222250"/>
                  </a:lnTo>
                  <a:lnTo>
                    <a:pt x="1557655" y="288290"/>
                  </a:lnTo>
                  <a:lnTo>
                    <a:pt x="1582420" y="354330"/>
                  </a:lnTo>
                  <a:lnTo>
                    <a:pt x="1590675" y="428625"/>
                  </a:lnTo>
                  <a:lnTo>
                    <a:pt x="1590675" y="502920"/>
                  </a:lnTo>
                  <a:lnTo>
                    <a:pt x="1549400" y="576580"/>
                  </a:lnTo>
                  <a:lnTo>
                    <a:pt x="1508760" y="642620"/>
                  </a:lnTo>
                  <a:lnTo>
                    <a:pt x="1459230" y="708660"/>
                  </a:lnTo>
                  <a:lnTo>
                    <a:pt x="1393190" y="733425"/>
                  </a:lnTo>
                  <a:lnTo>
                    <a:pt x="1318895" y="758190"/>
                  </a:lnTo>
                  <a:lnTo>
                    <a:pt x="1252855" y="766445"/>
                  </a:lnTo>
                  <a:lnTo>
                    <a:pt x="1186815" y="782955"/>
                  </a:lnTo>
                  <a:lnTo>
                    <a:pt x="1120775" y="782955"/>
                  </a:lnTo>
                  <a:lnTo>
                    <a:pt x="1047115" y="782955"/>
                  </a:lnTo>
                  <a:lnTo>
                    <a:pt x="972820" y="782955"/>
                  </a:lnTo>
                  <a:lnTo>
                    <a:pt x="890270" y="782955"/>
                  </a:lnTo>
                  <a:lnTo>
                    <a:pt x="815975" y="782955"/>
                  </a:lnTo>
                  <a:lnTo>
                    <a:pt x="741680" y="782955"/>
                  </a:lnTo>
                  <a:lnTo>
                    <a:pt x="676275" y="782955"/>
                  </a:lnTo>
                  <a:lnTo>
                    <a:pt x="610235" y="774700"/>
                  </a:lnTo>
                  <a:lnTo>
                    <a:pt x="544195" y="774700"/>
                  </a:lnTo>
                  <a:lnTo>
                    <a:pt x="478155" y="774700"/>
                  </a:lnTo>
                  <a:lnTo>
                    <a:pt x="412115" y="749935"/>
                  </a:lnTo>
                  <a:lnTo>
                    <a:pt x="346075" y="733425"/>
                  </a:lnTo>
                  <a:lnTo>
                    <a:pt x="280035" y="716915"/>
                  </a:lnTo>
                  <a:lnTo>
                    <a:pt x="214630" y="700405"/>
                  </a:lnTo>
                  <a:lnTo>
                    <a:pt x="148590" y="675640"/>
                  </a:lnTo>
                  <a:lnTo>
                    <a:pt x="74295" y="659130"/>
                  </a:lnTo>
                  <a:lnTo>
                    <a:pt x="41275" y="593090"/>
                  </a:lnTo>
                  <a:lnTo>
                    <a:pt x="16510" y="527685"/>
                  </a:lnTo>
                  <a:lnTo>
                    <a:pt x="0" y="461645"/>
                  </a:lnTo>
                  <a:lnTo>
                    <a:pt x="0" y="395605"/>
                  </a:lnTo>
                  <a:lnTo>
                    <a:pt x="0" y="329565"/>
                  </a:lnTo>
                  <a:lnTo>
                    <a:pt x="0" y="263525"/>
                  </a:lnTo>
                  <a:lnTo>
                    <a:pt x="33020" y="197485"/>
                  </a:lnTo>
                  <a:lnTo>
                    <a:pt x="82550" y="139700"/>
                  </a:lnTo>
                </a:path>
              </a:pathLst>
            </a:custGeom>
            <a:solidFill>
              <a:srgbClr val="92D050"/>
            </a:solidFill>
            <a:ln>
              <a:solidFill>
                <a:srgbClr val="92D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noProof="1"/>
            </a:p>
          </p:txBody>
        </p:sp>
        <p:sp>
          <p:nvSpPr>
            <p:cNvPr id="6" name="椭圆 5"/>
            <p:cNvSpPr/>
            <p:nvPr/>
          </p:nvSpPr>
          <p:spPr>
            <a:xfrm>
              <a:off x="7715272" y="428604"/>
              <a:ext cx="160339" cy="214314"/>
            </a:xfrm>
            <a:prstGeom prst="ellipse">
              <a:avLst/>
            </a:prstGeom>
            <a:solidFill>
              <a:srgbClr val="92D050"/>
            </a:solidFill>
            <a:ln>
              <a:solidFill>
                <a:srgbClr val="92D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</p:grpSp>
      <p:sp>
        <p:nvSpPr>
          <p:cNvPr id="10244" name="TextBox 12"/>
          <p:cNvSpPr txBox="1">
            <a:spLocks noChangeArrowheads="1"/>
          </p:cNvSpPr>
          <p:nvPr/>
        </p:nvSpPr>
        <p:spPr bwMode="auto">
          <a:xfrm>
            <a:off x="1357313" y="1714500"/>
            <a:ext cx="1714500" cy="12001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7200" b="1">
                <a:solidFill>
                  <a:schemeClr val="bg1"/>
                </a:solidFill>
                <a:latin typeface="仿宋_GB2312" panose="02010609030101010101" pitchFamily="49" charset="-122"/>
                <a:ea typeface="仿宋_GB2312" panose="02010609030101010101" pitchFamily="49" charset="-122"/>
              </a:rPr>
              <a:t>3</a:t>
            </a:r>
            <a:r>
              <a:rPr lang="en-US" altLang="zh-CN" sz="2800" b="1">
                <a:solidFill>
                  <a:schemeClr val="bg1"/>
                </a:solidFill>
                <a:latin typeface="仿宋_GB2312" panose="02010609030101010101" pitchFamily="49" charset="-122"/>
                <a:ea typeface="仿宋_GB2312" panose="02010609030101010101" pitchFamily="49" charset="-122"/>
              </a:rPr>
              <a:t>.1</a:t>
            </a:r>
            <a:endParaRPr lang="zh-CN" altLang="en-US" sz="2800" b="1">
              <a:solidFill>
                <a:schemeClr val="bg1"/>
              </a:solidFill>
              <a:latin typeface="仿宋_GB2312" panose="02010609030101010101" pitchFamily="49" charset="-122"/>
              <a:ea typeface="仿宋_GB2312" panose="02010609030101010101" pitchFamily="49" charset="-122"/>
            </a:endParaRPr>
          </a:p>
        </p:txBody>
      </p:sp>
      <p:sp>
        <p:nvSpPr>
          <p:cNvPr id="10245" name="标题 9218"/>
          <p:cNvSpPr>
            <a:spLocks noGrp="1" noChangeArrowheads="1"/>
          </p:cNvSpPr>
          <p:nvPr/>
        </p:nvSpPr>
        <p:spPr bwMode="auto">
          <a:xfrm>
            <a:off x="3857625" y="1357313"/>
            <a:ext cx="4932363" cy="46132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pPr algn="ctr"/>
            <a:r>
              <a:rPr lang="zh-CN" altLang="zh-CN" sz="7200" b="1">
                <a:solidFill>
                  <a:srgbClr val="FA124E"/>
                </a:solidFill>
                <a:latin typeface="宋体" panose="02010600030101010101" pitchFamily="2" charset="-122"/>
              </a:rPr>
              <a:t>检查预习</a:t>
            </a:r>
            <a:endParaRPr lang="zh-CN" altLang="zh-CN" sz="7200" b="1">
              <a:solidFill>
                <a:srgbClr val="FA124E"/>
              </a:solidFill>
              <a:latin typeface="宋体" panose="02010600030101010101" pitchFamily="2" charset="-122"/>
            </a:endParaRPr>
          </a:p>
          <a:p>
            <a:pPr algn="ctr"/>
            <a:endParaRPr lang="zh-CN" altLang="en-US" sz="4000" b="1">
              <a:latin typeface="宋体" panose="02010600030101010101" pitchFamily="2" charset="-122"/>
            </a:endParaRPr>
          </a:p>
          <a:p>
            <a:pPr algn="ctr"/>
            <a:r>
              <a:rPr lang="en-US" altLang="zh-CN" sz="7200" b="1">
                <a:latin typeface="宋体" panose="02010600030101010101" pitchFamily="2" charset="-122"/>
              </a:rPr>
              <a:t>——</a:t>
            </a:r>
            <a:r>
              <a:rPr lang="zh-CN" altLang="en-US" sz="7200" b="1">
                <a:latin typeface="宋体" panose="02010600030101010101" pitchFamily="2" charset="-122"/>
              </a:rPr>
              <a:t>查一查</a:t>
            </a:r>
            <a:endParaRPr lang="zh-CN" altLang="en-US" sz="7200" b="1">
              <a:latin typeface="宋体" panose="0201060003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图片 9217" descr="0i_meitu_1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-49213" y="-9525"/>
            <a:ext cx="9244013" cy="690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7" name="文本框 9219"/>
          <p:cNvSpPr txBox="1">
            <a:spLocks noChangeArrowheads="1"/>
          </p:cNvSpPr>
          <p:nvPr/>
        </p:nvSpPr>
        <p:spPr bwMode="auto">
          <a:xfrm>
            <a:off x="-48260" y="615315"/>
            <a:ext cx="9243060" cy="507746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54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              </a:t>
            </a:r>
            <a:r>
              <a:rPr lang="zh-CN" altLang="en-US" sz="54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读准字音</a:t>
            </a:r>
            <a:endParaRPr lang="zh-CN" altLang="en-US" sz="5400" b="1" dirty="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zh-CN" altLang="en-US" sz="4400" b="1" dirty="0"/>
              <a:t> </a:t>
            </a:r>
            <a:r>
              <a:rPr lang="zh-CN" altLang="en-US" sz="5400" b="1" dirty="0"/>
              <a:t> 翌年（     ）        横亘（  ）   </a:t>
            </a:r>
            <a:endParaRPr lang="zh-CN" altLang="en-US" sz="5400" b="1" dirty="0"/>
          </a:p>
          <a:p>
            <a:r>
              <a:rPr lang="zh-CN" altLang="en-US" sz="5400" b="1" dirty="0"/>
              <a:t>  九霄（     ）        嫦娥（      ）</a:t>
            </a:r>
            <a:endParaRPr lang="zh-CN" altLang="en-US" sz="5400" b="1" dirty="0"/>
          </a:p>
          <a:p>
            <a:r>
              <a:rPr lang="zh-CN" altLang="en-US" sz="5400" b="1" dirty="0"/>
              <a:t>  怦怦（     ）直跳   </a:t>
            </a:r>
            <a:endParaRPr lang="zh-CN" altLang="en-US" sz="5400" b="1" dirty="0"/>
          </a:p>
          <a:p>
            <a:r>
              <a:rPr lang="zh-CN" altLang="en-US" sz="5400" b="1" dirty="0"/>
              <a:t>  目眩（     ）       烧灼（    ）  </a:t>
            </a:r>
            <a:endParaRPr lang="zh-CN" altLang="en-US" sz="5400" b="1" dirty="0"/>
          </a:p>
          <a:p>
            <a:r>
              <a:rPr lang="zh-CN" altLang="en-US" sz="5400" b="1" dirty="0"/>
              <a:t>  矫正（     ）</a:t>
            </a:r>
            <a:endParaRPr lang="zh-CN" altLang="en-US" sz="5400" b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图片 9217" descr="0i_meitu_1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-251778" y="-286385"/>
            <a:ext cx="9244013" cy="690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7" name="文本框 9219"/>
          <p:cNvSpPr txBox="1">
            <a:spLocks noChangeArrowheads="1"/>
          </p:cNvSpPr>
          <p:nvPr/>
        </p:nvSpPr>
        <p:spPr bwMode="auto">
          <a:xfrm>
            <a:off x="-49530" y="61595"/>
            <a:ext cx="9243060" cy="590804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54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        </a:t>
            </a:r>
            <a:r>
              <a:rPr sz="44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改正下面语句中的错别字</a:t>
            </a:r>
            <a:endParaRPr sz="4400" b="1" dirty="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sz="3600" b="1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（1）巨型运载火箭喷射出一团橘红色的烈焰，托举着载人飞船拔地而起，直刺九宵……</a:t>
            </a:r>
            <a:endParaRPr sz="3600" b="1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sz="3600" b="1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（2）苏联成功发射人造卫星的消息，振动了最早具有飞天梦想的中国人。</a:t>
            </a:r>
            <a:endParaRPr sz="3600" b="1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sz="3600" b="1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（3）由4位著名科学家连名上报党中央的“国家高新技术发展建议”被邓小平批准。</a:t>
            </a:r>
            <a:endParaRPr sz="3600" b="1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sz="3600" b="1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（4）1960年2月19日，中国自己设计研制的第一枚液体火箭树立在了上海南汇海滩20米高的发射架上。</a:t>
            </a:r>
            <a:endParaRPr sz="3600" b="1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图片 1" descr="图片1_meitu_1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0" y="-39688"/>
            <a:ext cx="9175750" cy="6897688"/>
          </a:xfrm>
          <a:prstGeom prst="rect">
            <a:avLst/>
          </a:prstGeom>
          <a:solidFill>
            <a:srgbClr val="92D050"/>
          </a:solidFill>
          <a:ln w="9525">
            <a:noFill/>
            <a:miter lim="800000"/>
            <a:headEnd/>
            <a:tailEnd/>
          </a:ln>
        </p:spPr>
      </p:pic>
      <p:grpSp>
        <p:nvGrpSpPr>
          <p:cNvPr id="10243" name="组合 11"/>
          <p:cNvGrpSpPr/>
          <p:nvPr/>
        </p:nvGrpSpPr>
        <p:grpSpPr bwMode="auto">
          <a:xfrm>
            <a:off x="7715250" y="285750"/>
            <a:ext cx="1000125" cy="642938"/>
            <a:chOff x="7715272" y="285728"/>
            <a:chExt cx="1000132" cy="642942"/>
          </a:xfrm>
        </p:grpSpPr>
        <p:sp>
          <p:nvSpPr>
            <p:cNvPr id="8" name="任意多边形 7"/>
            <p:cNvSpPr/>
            <p:nvPr/>
          </p:nvSpPr>
          <p:spPr>
            <a:xfrm>
              <a:off x="7715272" y="285728"/>
              <a:ext cx="1000132" cy="642942"/>
            </a:xfrm>
            <a:custGeom>
              <a:avLst/>
              <a:gdLst>
                <a:gd name="connisteX0" fmla="*/ 49530 w 1590675"/>
                <a:gd name="connsiteY0" fmla="*/ 453390 h 782955"/>
                <a:gd name="connisteX1" fmla="*/ 24765 w 1590675"/>
                <a:gd name="connsiteY1" fmla="*/ 379095 h 782955"/>
                <a:gd name="connisteX2" fmla="*/ 24765 w 1590675"/>
                <a:gd name="connsiteY2" fmla="*/ 313055 h 782955"/>
                <a:gd name="connisteX3" fmla="*/ 16510 w 1590675"/>
                <a:gd name="connsiteY3" fmla="*/ 247015 h 782955"/>
                <a:gd name="connisteX4" fmla="*/ 57785 w 1590675"/>
                <a:gd name="connsiteY4" fmla="*/ 180975 h 782955"/>
                <a:gd name="connisteX5" fmla="*/ 123825 w 1590675"/>
                <a:gd name="connsiteY5" fmla="*/ 147955 h 782955"/>
                <a:gd name="connisteX6" fmla="*/ 189865 w 1590675"/>
                <a:gd name="connsiteY6" fmla="*/ 139700 h 782955"/>
                <a:gd name="connisteX7" fmla="*/ 255270 w 1590675"/>
                <a:gd name="connsiteY7" fmla="*/ 147955 h 782955"/>
                <a:gd name="connisteX8" fmla="*/ 321310 w 1590675"/>
                <a:gd name="connsiteY8" fmla="*/ 189230 h 782955"/>
                <a:gd name="connisteX9" fmla="*/ 362585 w 1590675"/>
                <a:gd name="connsiteY9" fmla="*/ 255270 h 782955"/>
                <a:gd name="connisteX10" fmla="*/ 379095 w 1590675"/>
                <a:gd name="connsiteY10" fmla="*/ 321310 h 782955"/>
                <a:gd name="connisteX11" fmla="*/ 412115 w 1590675"/>
                <a:gd name="connsiteY11" fmla="*/ 247015 h 782955"/>
                <a:gd name="connisteX12" fmla="*/ 453390 w 1590675"/>
                <a:gd name="connsiteY12" fmla="*/ 180975 h 782955"/>
                <a:gd name="connisteX13" fmla="*/ 486410 w 1590675"/>
                <a:gd name="connsiteY13" fmla="*/ 114935 h 782955"/>
                <a:gd name="connisteX14" fmla="*/ 544195 w 1590675"/>
                <a:gd name="connsiteY14" fmla="*/ 49530 h 782955"/>
                <a:gd name="connisteX15" fmla="*/ 610235 w 1590675"/>
                <a:gd name="connsiteY15" fmla="*/ 24765 h 782955"/>
                <a:gd name="connisteX16" fmla="*/ 683895 w 1590675"/>
                <a:gd name="connsiteY16" fmla="*/ 0 h 782955"/>
                <a:gd name="connisteX17" fmla="*/ 749935 w 1590675"/>
                <a:gd name="connsiteY17" fmla="*/ 0 h 782955"/>
                <a:gd name="connisteX18" fmla="*/ 832485 w 1590675"/>
                <a:gd name="connsiteY18" fmla="*/ 0 h 782955"/>
                <a:gd name="connisteX19" fmla="*/ 898525 w 1590675"/>
                <a:gd name="connsiteY19" fmla="*/ 0 h 782955"/>
                <a:gd name="connisteX20" fmla="*/ 964565 w 1590675"/>
                <a:gd name="connsiteY20" fmla="*/ 0 h 782955"/>
                <a:gd name="connisteX21" fmla="*/ 1038860 w 1590675"/>
                <a:gd name="connsiteY21" fmla="*/ 8255 h 782955"/>
                <a:gd name="connisteX22" fmla="*/ 1063625 w 1590675"/>
                <a:gd name="connsiteY22" fmla="*/ 74295 h 782955"/>
                <a:gd name="connisteX23" fmla="*/ 1071880 w 1590675"/>
                <a:gd name="connsiteY23" fmla="*/ 147955 h 782955"/>
                <a:gd name="connisteX24" fmla="*/ 1071880 w 1590675"/>
                <a:gd name="connsiteY24" fmla="*/ 222250 h 782955"/>
                <a:gd name="connisteX25" fmla="*/ 1071880 w 1590675"/>
                <a:gd name="connsiteY25" fmla="*/ 288290 h 782955"/>
                <a:gd name="connisteX26" fmla="*/ 1145540 w 1590675"/>
                <a:gd name="connsiteY26" fmla="*/ 288290 h 782955"/>
                <a:gd name="connisteX27" fmla="*/ 1219835 w 1590675"/>
                <a:gd name="connsiteY27" fmla="*/ 247015 h 782955"/>
                <a:gd name="connisteX28" fmla="*/ 1327150 w 1590675"/>
                <a:gd name="connsiteY28" fmla="*/ 222250 h 782955"/>
                <a:gd name="connisteX29" fmla="*/ 1393190 w 1590675"/>
                <a:gd name="connsiteY29" fmla="*/ 205740 h 782955"/>
                <a:gd name="connisteX30" fmla="*/ 1459230 w 1590675"/>
                <a:gd name="connsiteY30" fmla="*/ 189230 h 782955"/>
                <a:gd name="connisteX31" fmla="*/ 1525270 w 1590675"/>
                <a:gd name="connsiteY31" fmla="*/ 222250 h 782955"/>
                <a:gd name="connisteX32" fmla="*/ 1557655 w 1590675"/>
                <a:gd name="connsiteY32" fmla="*/ 288290 h 782955"/>
                <a:gd name="connisteX33" fmla="*/ 1582420 w 1590675"/>
                <a:gd name="connsiteY33" fmla="*/ 354330 h 782955"/>
                <a:gd name="connisteX34" fmla="*/ 1590675 w 1590675"/>
                <a:gd name="connsiteY34" fmla="*/ 428625 h 782955"/>
                <a:gd name="connisteX35" fmla="*/ 1590675 w 1590675"/>
                <a:gd name="connsiteY35" fmla="*/ 502920 h 782955"/>
                <a:gd name="connisteX36" fmla="*/ 1549400 w 1590675"/>
                <a:gd name="connsiteY36" fmla="*/ 576580 h 782955"/>
                <a:gd name="connisteX37" fmla="*/ 1508760 w 1590675"/>
                <a:gd name="connsiteY37" fmla="*/ 642620 h 782955"/>
                <a:gd name="connisteX38" fmla="*/ 1459230 w 1590675"/>
                <a:gd name="connsiteY38" fmla="*/ 708660 h 782955"/>
                <a:gd name="connisteX39" fmla="*/ 1393190 w 1590675"/>
                <a:gd name="connsiteY39" fmla="*/ 733425 h 782955"/>
                <a:gd name="connisteX40" fmla="*/ 1318895 w 1590675"/>
                <a:gd name="connsiteY40" fmla="*/ 758190 h 782955"/>
                <a:gd name="connisteX41" fmla="*/ 1252855 w 1590675"/>
                <a:gd name="connsiteY41" fmla="*/ 766445 h 782955"/>
                <a:gd name="connisteX42" fmla="*/ 1186815 w 1590675"/>
                <a:gd name="connsiteY42" fmla="*/ 782955 h 782955"/>
                <a:gd name="connisteX43" fmla="*/ 1120775 w 1590675"/>
                <a:gd name="connsiteY43" fmla="*/ 782955 h 782955"/>
                <a:gd name="connisteX44" fmla="*/ 1047115 w 1590675"/>
                <a:gd name="connsiteY44" fmla="*/ 782955 h 782955"/>
                <a:gd name="connisteX45" fmla="*/ 972820 w 1590675"/>
                <a:gd name="connsiteY45" fmla="*/ 782955 h 782955"/>
                <a:gd name="connisteX46" fmla="*/ 890270 w 1590675"/>
                <a:gd name="connsiteY46" fmla="*/ 782955 h 782955"/>
                <a:gd name="connisteX47" fmla="*/ 815975 w 1590675"/>
                <a:gd name="connsiteY47" fmla="*/ 782955 h 782955"/>
                <a:gd name="connisteX48" fmla="*/ 741680 w 1590675"/>
                <a:gd name="connsiteY48" fmla="*/ 782955 h 782955"/>
                <a:gd name="connisteX49" fmla="*/ 676275 w 1590675"/>
                <a:gd name="connsiteY49" fmla="*/ 782955 h 782955"/>
                <a:gd name="connisteX50" fmla="*/ 610235 w 1590675"/>
                <a:gd name="connsiteY50" fmla="*/ 774700 h 782955"/>
                <a:gd name="connisteX51" fmla="*/ 544195 w 1590675"/>
                <a:gd name="connsiteY51" fmla="*/ 774700 h 782955"/>
                <a:gd name="connisteX52" fmla="*/ 478155 w 1590675"/>
                <a:gd name="connsiteY52" fmla="*/ 774700 h 782955"/>
                <a:gd name="connisteX53" fmla="*/ 412115 w 1590675"/>
                <a:gd name="connsiteY53" fmla="*/ 749935 h 782955"/>
                <a:gd name="connisteX54" fmla="*/ 346075 w 1590675"/>
                <a:gd name="connsiteY54" fmla="*/ 733425 h 782955"/>
                <a:gd name="connisteX55" fmla="*/ 280035 w 1590675"/>
                <a:gd name="connsiteY55" fmla="*/ 716915 h 782955"/>
                <a:gd name="connisteX56" fmla="*/ 214630 w 1590675"/>
                <a:gd name="connsiteY56" fmla="*/ 700405 h 782955"/>
                <a:gd name="connisteX57" fmla="*/ 148590 w 1590675"/>
                <a:gd name="connsiteY57" fmla="*/ 675640 h 782955"/>
                <a:gd name="connisteX58" fmla="*/ 74295 w 1590675"/>
                <a:gd name="connsiteY58" fmla="*/ 659130 h 782955"/>
                <a:gd name="connisteX59" fmla="*/ 41275 w 1590675"/>
                <a:gd name="connsiteY59" fmla="*/ 593090 h 782955"/>
                <a:gd name="connisteX60" fmla="*/ 16510 w 1590675"/>
                <a:gd name="connsiteY60" fmla="*/ 527685 h 782955"/>
                <a:gd name="connisteX61" fmla="*/ 0 w 1590675"/>
                <a:gd name="connsiteY61" fmla="*/ 461645 h 782955"/>
                <a:gd name="connisteX62" fmla="*/ 0 w 1590675"/>
                <a:gd name="connsiteY62" fmla="*/ 395605 h 782955"/>
                <a:gd name="connisteX63" fmla="*/ 0 w 1590675"/>
                <a:gd name="connsiteY63" fmla="*/ 329565 h 782955"/>
                <a:gd name="connisteX64" fmla="*/ 0 w 1590675"/>
                <a:gd name="connsiteY64" fmla="*/ 263525 h 782955"/>
                <a:gd name="connisteX65" fmla="*/ 33020 w 1590675"/>
                <a:gd name="connsiteY65" fmla="*/ 197485 h 782955"/>
                <a:gd name="connisteX66" fmla="*/ 82550 w 1590675"/>
                <a:gd name="connsiteY66" fmla="*/ 139700 h 782955"/>
              </a:gdLst>
              <a:ahLst/>
              <a:cxnLst>
                <a:cxn ang="0">
                  <a:pos x="connisteX0" y="connsiteY0"/>
                </a:cxn>
                <a:cxn ang="0">
                  <a:pos x="connisteX1" y="connsiteY1"/>
                </a:cxn>
                <a:cxn ang="0">
                  <a:pos x="connisteX2" y="connsiteY2"/>
                </a:cxn>
                <a:cxn ang="0">
                  <a:pos x="connisteX3" y="connsiteY3"/>
                </a:cxn>
                <a:cxn ang="0">
                  <a:pos x="connisteX4" y="connsiteY4"/>
                </a:cxn>
                <a:cxn ang="0">
                  <a:pos x="connisteX5" y="connsiteY5"/>
                </a:cxn>
                <a:cxn ang="0">
                  <a:pos x="connisteX6" y="connsiteY6"/>
                </a:cxn>
                <a:cxn ang="0">
                  <a:pos x="connisteX7" y="connsiteY7"/>
                </a:cxn>
                <a:cxn ang="0">
                  <a:pos x="connisteX8" y="connsiteY8"/>
                </a:cxn>
                <a:cxn ang="0">
                  <a:pos x="connisteX9" y="connsiteY9"/>
                </a:cxn>
                <a:cxn ang="0">
                  <a:pos x="connisteX10" y="connsiteY10"/>
                </a:cxn>
                <a:cxn ang="0">
                  <a:pos x="connisteX11" y="connsiteY11"/>
                </a:cxn>
                <a:cxn ang="0">
                  <a:pos x="connisteX12" y="connsiteY12"/>
                </a:cxn>
                <a:cxn ang="0">
                  <a:pos x="connisteX13" y="connsiteY13"/>
                </a:cxn>
                <a:cxn ang="0">
                  <a:pos x="connisteX14" y="connsiteY14"/>
                </a:cxn>
                <a:cxn ang="0">
                  <a:pos x="connisteX15" y="connsiteY15"/>
                </a:cxn>
                <a:cxn ang="0">
                  <a:pos x="connisteX16" y="connsiteY16"/>
                </a:cxn>
                <a:cxn ang="0">
                  <a:pos x="connisteX17" y="connsiteY17"/>
                </a:cxn>
                <a:cxn ang="0">
                  <a:pos x="connisteX18" y="connsiteY18"/>
                </a:cxn>
                <a:cxn ang="0">
                  <a:pos x="connisteX19" y="connsiteY19"/>
                </a:cxn>
                <a:cxn ang="0">
                  <a:pos x="connisteX20" y="connsiteY20"/>
                </a:cxn>
                <a:cxn ang="0">
                  <a:pos x="connisteX21" y="connsiteY21"/>
                </a:cxn>
                <a:cxn ang="0">
                  <a:pos x="connisteX22" y="connsiteY22"/>
                </a:cxn>
                <a:cxn ang="0">
                  <a:pos x="connisteX23" y="connsiteY23"/>
                </a:cxn>
                <a:cxn ang="0">
                  <a:pos x="connisteX24" y="connsiteY24"/>
                </a:cxn>
                <a:cxn ang="0">
                  <a:pos x="connisteX25" y="connsiteY25"/>
                </a:cxn>
                <a:cxn ang="0">
                  <a:pos x="connisteX26" y="connsiteY26"/>
                </a:cxn>
                <a:cxn ang="0">
                  <a:pos x="connisteX27" y="connsiteY27"/>
                </a:cxn>
                <a:cxn ang="0">
                  <a:pos x="connisteX28" y="connsiteY28"/>
                </a:cxn>
                <a:cxn ang="0">
                  <a:pos x="connisteX29" y="connsiteY29"/>
                </a:cxn>
                <a:cxn ang="0">
                  <a:pos x="connisteX30" y="connsiteY30"/>
                </a:cxn>
                <a:cxn ang="0">
                  <a:pos x="connisteX31" y="connsiteY31"/>
                </a:cxn>
                <a:cxn ang="0">
                  <a:pos x="connisteX32" y="connsiteY32"/>
                </a:cxn>
                <a:cxn ang="0">
                  <a:pos x="connisteX33" y="connsiteY33"/>
                </a:cxn>
                <a:cxn ang="0">
                  <a:pos x="connisteX34" y="connsiteY34"/>
                </a:cxn>
                <a:cxn ang="0">
                  <a:pos x="connisteX35" y="connsiteY35"/>
                </a:cxn>
                <a:cxn ang="0">
                  <a:pos x="connisteX36" y="connsiteY36"/>
                </a:cxn>
                <a:cxn ang="0">
                  <a:pos x="connisteX37" y="connsiteY37"/>
                </a:cxn>
                <a:cxn ang="0">
                  <a:pos x="connisteX38" y="connsiteY38"/>
                </a:cxn>
                <a:cxn ang="0">
                  <a:pos x="connisteX39" y="connsiteY39"/>
                </a:cxn>
                <a:cxn ang="0">
                  <a:pos x="connisteX40" y="connsiteY40"/>
                </a:cxn>
                <a:cxn ang="0">
                  <a:pos x="connisteX41" y="connsiteY41"/>
                </a:cxn>
                <a:cxn ang="0">
                  <a:pos x="connisteX42" y="connsiteY42"/>
                </a:cxn>
                <a:cxn ang="0">
                  <a:pos x="connisteX43" y="connsiteY43"/>
                </a:cxn>
                <a:cxn ang="0">
                  <a:pos x="connisteX44" y="connsiteY44"/>
                </a:cxn>
                <a:cxn ang="0">
                  <a:pos x="connisteX45" y="connsiteY45"/>
                </a:cxn>
                <a:cxn ang="0">
                  <a:pos x="connisteX46" y="connsiteY46"/>
                </a:cxn>
                <a:cxn ang="0">
                  <a:pos x="connisteX47" y="connsiteY47"/>
                </a:cxn>
                <a:cxn ang="0">
                  <a:pos x="connisteX48" y="connsiteY48"/>
                </a:cxn>
                <a:cxn ang="0">
                  <a:pos x="connisteX49" y="connsiteY49"/>
                </a:cxn>
                <a:cxn ang="0">
                  <a:pos x="connisteX50" y="connsiteY50"/>
                </a:cxn>
                <a:cxn ang="0">
                  <a:pos x="connisteX51" y="connsiteY51"/>
                </a:cxn>
                <a:cxn ang="0">
                  <a:pos x="connisteX52" y="connsiteY52"/>
                </a:cxn>
                <a:cxn ang="0">
                  <a:pos x="connisteX53" y="connsiteY53"/>
                </a:cxn>
                <a:cxn ang="0">
                  <a:pos x="connisteX54" y="connsiteY54"/>
                </a:cxn>
                <a:cxn ang="0">
                  <a:pos x="connisteX55" y="connsiteY55"/>
                </a:cxn>
                <a:cxn ang="0">
                  <a:pos x="connisteX56" y="connsiteY56"/>
                </a:cxn>
                <a:cxn ang="0">
                  <a:pos x="connisteX57" y="connsiteY57"/>
                </a:cxn>
                <a:cxn ang="0">
                  <a:pos x="connisteX58" y="connsiteY58"/>
                </a:cxn>
                <a:cxn ang="0">
                  <a:pos x="connisteX59" y="connsiteY59"/>
                </a:cxn>
                <a:cxn ang="0">
                  <a:pos x="connisteX60" y="connsiteY60"/>
                </a:cxn>
                <a:cxn ang="0">
                  <a:pos x="connisteX61" y="connsiteY61"/>
                </a:cxn>
                <a:cxn ang="0">
                  <a:pos x="connisteX62" y="connsiteY62"/>
                </a:cxn>
                <a:cxn ang="0">
                  <a:pos x="connisteX63" y="connsiteY63"/>
                </a:cxn>
                <a:cxn ang="0">
                  <a:pos x="connisteX64" y="connsiteY64"/>
                </a:cxn>
                <a:cxn ang="0">
                  <a:pos x="connisteX65" y="connsiteY65"/>
                </a:cxn>
                <a:cxn ang="0">
                  <a:pos x="connisteX66" y="connsiteY66"/>
                </a:cxn>
              </a:cxnLst>
              <a:rect l="l" t="t" r="r" b="b"/>
              <a:pathLst>
                <a:path w="1590675" h="782955">
                  <a:moveTo>
                    <a:pt x="49530" y="453390"/>
                  </a:moveTo>
                  <a:lnTo>
                    <a:pt x="24765" y="379095"/>
                  </a:lnTo>
                  <a:lnTo>
                    <a:pt x="24765" y="313055"/>
                  </a:lnTo>
                  <a:lnTo>
                    <a:pt x="16510" y="247015"/>
                  </a:lnTo>
                  <a:lnTo>
                    <a:pt x="57785" y="180975"/>
                  </a:lnTo>
                  <a:lnTo>
                    <a:pt x="123825" y="147955"/>
                  </a:lnTo>
                  <a:lnTo>
                    <a:pt x="189865" y="139700"/>
                  </a:lnTo>
                  <a:lnTo>
                    <a:pt x="255270" y="147955"/>
                  </a:lnTo>
                  <a:lnTo>
                    <a:pt x="321310" y="189230"/>
                  </a:lnTo>
                  <a:lnTo>
                    <a:pt x="362585" y="255270"/>
                  </a:lnTo>
                  <a:lnTo>
                    <a:pt x="379095" y="321310"/>
                  </a:lnTo>
                  <a:lnTo>
                    <a:pt x="412115" y="247015"/>
                  </a:lnTo>
                  <a:lnTo>
                    <a:pt x="453390" y="180975"/>
                  </a:lnTo>
                  <a:lnTo>
                    <a:pt x="486410" y="114935"/>
                  </a:lnTo>
                  <a:lnTo>
                    <a:pt x="544195" y="49530"/>
                  </a:lnTo>
                  <a:lnTo>
                    <a:pt x="610235" y="24765"/>
                  </a:lnTo>
                  <a:lnTo>
                    <a:pt x="683895" y="0"/>
                  </a:lnTo>
                  <a:lnTo>
                    <a:pt x="749935" y="0"/>
                  </a:lnTo>
                  <a:lnTo>
                    <a:pt x="832485" y="0"/>
                  </a:lnTo>
                  <a:lnTo>
                    <a:pt x="898525" y="0"/>
                  </a:lnTo>
                  <a:lnTo>
                    <a:pt x="964565" y="0"/>
                  </a:lnTo>
                  <a:lnTo>
                    <a:pt x="1038860" y="8255"/>
                  </a:lnTo>
                  <a:lnTo>
                    <a:pt x="1063625" y="74295"/>
                  </a:lnTo>
                  <a:lnTo>
                    <a:pt x="1071880" y="147955"/>
                  </a:lnTo>
                  <a:lnTo>
                    <a:pt x="1071880" y="222250"/>
                  </a:lnTo>
                  <a:lnTo>
                    <a:pt x="1071880" y="288290"/>
                  </a:lnTo>
                  <a:lnTo>
                    <a:pt x="1145540" y="288290"/>
                  </a:lnTo>
                  <a:lnTo>
                    <a:pt x="1219835" y="247015"/>
                  </a:lnTo>
                  <a:lnTo>
                    <a:pt x="1327150" y="222250"/>
                  </a:lnTo>
                  <a:lnTo>
                    <a:pt x="1393190" y="205740"/>
                  </a:lnTo>
                  <a:lnTo>
                    <a:pt x="1459230" y="189230"/>
                  </a:lnTo>
                  <a:lnTo>
                    <a:pt x="1525270" y="222250"/>
                  </a:lnTo>
                  <a:lnTo>
                    <a:pt x="1557655" y="288290"/>
                  </a:lnTo>
                  <a:lnTo>
                    <a:pt x="1582420" y="354330"/>
                  </a:lnTo>
                  <a:lnTo>
                    <a:pt x="1590675" y="428625"/>
                  </a:lnTo>
                  <a:lnTo>
                    <a:pt x="1590675" y="502920"/>
                  </a:lnTo>
                  <a:lnTo>
                    <a:pt x="1549400" y="576580"/>
                  </a:lnTo>
                  <a:lnTo>
                    <a:pt x="1508760" y="642620"/>
                  </a:lnTo>
                  <a:lnTo>
                    <a:pt x="1459230" y="708660"/>
                  </a:lnTo>
                  <a:lnTo>
                    <a:pt x="1393190" y="733425"/>
                  </a:lnTo>
                  <a:lnTo>
                    <a:pt x="1318895" y="758190"/>
                  </a:lnTo>
                  <a:lnTo>
                    <a:pt x="1252855" y="766445"/>
                  </a:lnTo>
                  <a:lnTo>
                    <a:pt x="1186815" y="782955"/>
                  </a:lnTo>
                  <a:lnTo>
                    <a:pt x="1120775" y="782955"/>
                  </a:lnTo>
                  <a:lnTo>
                    <a:pt x="1047115" y="782955"/>
                  </a:lnTo>
                  <a:lnTo>
                    <a:pt x="972820" y="782955"/>
                  </a:lnTo>
                  <a:lnTo>
                    <a:pt x="890270" y="782955"/>
                  </a:lnTo>
                  <a:lnTo>
                    <a:pt x="815975" y="782955"/>
                  </a:lnTo>
                  <a:lnTo>
                    <a:pt x="741680" y="782955"/>
                  </a:lnTo>
                  <a:lnTo>
                    <a:pt x="676275" y="782955"/>
                  </a:lnTo>
                  <a:lnTo>
                    <a:pt x="610235" y="774700"/>
                  </a:lnTo>
                  <a:lnTo>
                    <a:pt x="544195" y="774700"/>
                  </a:lnTo>
                  <a:lnTo>
                    <a:pt x="478155" y="774700"/>
                  </a:lnTo>
                  <a:lnTo>
                    <a:pt x="412115" y="749935"/>
                  </a:lnTo>
                  <a:lnTo>
                    <a:pt x="346075" y="733425"/>
                  </a:lnTo>
                  <a:lnTo>
                    <a:pt x="280035" y="716915"/>
                  </a:lnTo>
                  <a:lnTo>
                    <a:pt x="214630" y="700405"/>
                  </a:lnTo>
                  <a:lnTo>
                    <a:pt x="148590" y="675640"/>
                  </a:lnTo>
                  <a:lnTo>
                    <a:pt x="74295" y="659130"/>
                  </a:lnTo>
                  <a:lnTo>
                    <a:pt x="41275" y="593090"/>
                  </a:lnTo>
                  <a:lnTo>
                    <a:pt x="16510" y="527685"/>
                  </a:lnTo>
                  <a:lnTo>
                    <a:pt x="0" y="461645"/>
                  </a:lnTo>
                  <a:lnTo>
                    <a:pt x="0" y="395605"/>
                  </a:lnTo>
                  <a:lnTo>
                    <a:pt x="0" y="329565"/>
                  </a:lnTo>
                  <a:lnTo>
                    <a:pt x="0" y="263525"/>
                  </a:lnTo>
                  <a:lnTo>
                    <a:pt x="33020" y="197485"/>
                  </a:lnTo>
                  <a:lnTo>
                    <a:pt x="82550" y="139700"/>
                  </a:lnTo>
                </a:path>
              </a:pathLst>
            </a:custGeom>
            <a:solidFill>
              <a:srgbClr val="92D050"/>
            </a:solidFill>
            <a:ln>
              <a:solidFill>
                <a:srgbClr val="92D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noProof="1"/>
            </a:p>
          </p:txBody>
        </p:sp>
        <p:sp>
          <p:nvSpPr>
            <p:cNvPr id="6" name="椭圆 5"/>
            <p:cNvSpPr/>
            <p:nvPr/>
          </p:nvSpPr>
          <p:spPr>
            <a:xfrm>
              <a:off x="7715272" y="428604"/>
              <a:ext cx="160339" cy="214314"/>
            </a:xfrm>
            <a:prstGeom prst="ellipse">
              <a:avLst/>
            </a:prstGeom>
            <a:solidFill>
              <a:srgbClr val="92D050"/>
            </a:solidFill>
            <a:ln>
              <a:solidFill>
                <a:srgbClr val="92D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</p:grpSp>
      <p:sp>
        <p:nvSpPr>
          <p:cNvPr id="10244" name="TextBox 12"/>
          <p:cNvSpPr txBox="1">
            <a:spLocks noChangeArrowheads="1"/>
          </p:cNvSpPr>
          <p:nvPr/>
        </p:nvSpPr>
        <p:spPr bwMode="auto">
          <a:xfrm>
            <a:off x="1357313" y="1714500"/>
            <a:ext cx="1714500" cy="12001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7200" b="1">
                <a:solidFill>
                  <a:schemeClr val="bg1"/>
                </a:solidFill>
                <a:latin typeface="仿宋_GB2312" panose="02010609030101010101" pitchFamily="49" charset="-122"/>
                <a:ea typeface="仿宋_GB2312" panose="02010609030101010101" pitchFamily="49" charset="-122"/>
              </a:rPr>
              <a:t>3</a:t>
            </a:r>
            <a:r>
              <a:rPr lang="en-US" altLang="zh-CN" sz="2800" b="1">
                <a:solidFill>
                  <a:schemeClr val="bg1"/>
                </a:solidFill>
                <a:latin typeface="仿宋_GB2312" panose="02010609030101010101" pitchFamily="49" charset="-122"/>
                <a:ea typeface="仿宋_GB2312" panose="02010609030101010101" pitchFamily="49" charset="-122"/>
              </a:rPr>
              <a:t>.1</a:t>
            </a:r>
            <a:endParaRPr lang="zh-CN" altLang="en-US" sz="2800" b="1">
              <a:solidFill>
                <a:schemeClr val="bg1"/>
              </a:solidFill>
              <a:latin typeface="仿宋_GB2312" panose="02010609030101010101" pitchFamily="49" charset="-122"/>
              <a:ea typeface="仿宋_GB2312" panose="02010609030101010101" pitchFamily="49" charset="-122"/>
            </a:endParaRPr>
          </a:p>
        </p:txBody>
      </p:sp>
      <p:sp>
        <p:nvSpPr>
          <p:cNvPr id="10245" name="标题 9218"/>
          <p:cNvSpPr>
            <a:spLocks noGrp="1" noChangeArrowheads="1"/>
          </p:cNvSpPr>
          <p:nvPr/>
        </p:nvSpPr>
        <p:spPr bwMode="auto">
          <a:xfrm>
            <a:off x="3857625" y="1357313"/>
            <a:ext cx="4932363" cy="46132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pPr algn="ctr"/>
            <a:r>
              <a:rPr lang="zh-CN" altLang="zh-CN" sz="7200" b="1">
                <a:solidFill>
                  <a:srgbClr val="FF0000"/>
                </a:solidFill>
                <a:latin typeface="宋体" panose="02010600030101010101" pitchFamily="2" charset="-122"/>
              </a:rPr>
              <a:t>整体感知</a:t>
            </a:r>
            <a:endParaRPr lang="zh-CN" altLang="zh-CN" sz="7200" b="1">
              <a:solidFill>
                <a:srgbClr val="FF0000"/>
              </a:solidFill>
              <a:latin typeface="宋体" panose="02010600030101010101" pitchFamily="2" charset="-122"/>
            </a:endParaRPr>
          </a:p>
          <a:p>
            <a:pPr algn="ctr"/>
            <a:endParaRPr lang="zh-CN" altLang="en-US" sz="4000" b="1">
              <a:latin typeface="宋体" panose="02010600030101010101" pitchFamily="2" charset="-122"/>
            </a:endParaRPr>
          </a:p>
          <a:p>
            <a:pPr algn="ctr"/>
            <a:r>
              <a:rPr lang="en-US" altLang="zh-CN" sz="7200" b="1">
                <a:latin typeface="宋体" panose="02010600030101010101" pitchFamily="2" charset="-122"/>
              </a:rPr>
              <a:t>——</a:t>
            </a:r>
            <a:r>
              <a:rPr lang="zh-CN" altLang="en-US" sz="7200" b="1">
                <a:latin typeface="宋体" panose="02010600030101010101" pitchFamily="2" charset="-122"/>
              </a:rPr>
              <a:t>理一理</a:t>
            </a:r>
            <a:endParaRPr lang="zh-CN" altLang="en-US" sz="7200" b="1">
              <a:latin typeface="宋体" panose="0201060003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图片 9217" descr="0i_meitu_1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-49213" y="-9525"/>
            <a:ext cx="9244013" cy="690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7" name="文本框 9219"/>
          <p:cNvSpPr txBox="1">
            <a:spLocks noChangeArrowheads="1"/>
          </p:cNvSpPr>
          <p:nvPr/>
        </p:nvSpPr>
        <p:spPr bwMode="auto">
          <a:xfrm>
            <a:off x="-48895" y="295275"/>
            <a:ext cx="9243695" cy="563118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3600" b="1" dirty="0"/>
              <a:t>      </a:t>
            </a:r>
            <a:r>
              <a:rPr lang="zh-CN" altLang="en-US" sz="3600" b="1" dirty="0"/>
              <a:t>导语：（1—3）点明事件发生的时间、地点和场面，具体说明“神五”发射时间、地点、意义。（描述式+评论式）</a:t>
            </a:r>
            <a:endParaRPr lang="zh-CN" altLang="en-US" sz="3600" b="1" dirty="0"/>
          </a:p>
          <a:p>
            <a:r>
              <a:rPr lang="zh-CN" altLang="en-US" sz="3600" b="1" dirty="0"/>
              <a:t>      </a:t>
            </a:r>
            <a:r>
              <a:rPr lang="zh-CN" altLang="en-US" sz="3600" b="1" dirty="0">
                <a:solidFill>
                  <a:srgbClr val="FF0000"/>
                </a:solidFill>
              </a:rPr>
              <a:t>主体：（4—26）叙述半个世纪以来中国人的“飞天”航程。（时间为线索，特点为“时间为经，事件为纬”）</a:t>
            </a:r>
            <a:endParaRPr lang="zh-CN" altLang="en-US" sz="3600" b="1" dirty="0">
              <a:solidFill>
                <a:srgbClr val="FF0000"/>
              </a:solidFill>
            </a:endParaRPr>
          </a:p>
          <a:p>
            <a:r>
              <a:rPr lang="zh-CN" altLang="en-US" sz="3600" b="1" dirty="0"/>
              <a:t>      结尾（27—30）呼应开头，回到导语重点内容——中华民族迎来飞天梦圆的时刻！（干净利落、突出中心、深化主题、锦上添花）</a:t>
            </a:r>
            <a:endParaRPr lang="zh-CN" altLang="en-US" sz="3600" b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_Office 主题">
  <a:themeElements>
    <a:clrScheme name="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3C1DA"/>
      </a:accent5>
      <a:accent6>
        <a:srgbClr val="AC4744"/>
      </a:accent6>
      <a:hlink>
        <a:srgbClr val="0000FF"/>
      </a:hlink>
      <a:folHlink>
        <a:srgbClr val="800080"/>
      </a:folHlink>
    </a:clrScheme>
    <a:fontScheme name="">
      <a:majorFont>
        <a:latin typeface="Calibri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noFill/>
        <a:ln w="25400" cmpd="sng">
          <a:solidFill>
            <a:srgbClr val="CC00CC"/>
          </a:solidFill>
          <a:prstDash val="solid"/>
        </a:ln>
      </a:spPr>
      <a:bodyPr rtlCol="0" anchor="ctr"/>
      <a:lstStyle>
        <a:defPPr algn="ctr">
          <a:defRPr lang="zh-CN" altLang="en-US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>
    <a:extraClrScheme>
      <a:clrScheme name="2_Office 主题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6_Office 主题">
  <a:themeElements>
    <a:clrScheme name="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3C1DA"/>
      </a:accent5>
      <a:accent6>
        <a:srgbClr val="AC4744"/>
      </a:accent6>
      <a:hlink>
        <a:srgbClr val="0000FF"/>
      </a:hlink>
      <a:folHlink>
        <a:srgbClr val="800080"/>
      </a:folHlink>
    </a:clrScheme>
    <a:fontScheme name="">
      <a:majorFont>
        <a:latin typeface="Calibri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6_Office 主题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">
  <a:themeElements>
    <a:clrScheme name="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FFFFFF"/>
      </a:accent3>
      <a:accent4>
        <a:srgbClr val="000000"/>
      </a:accent4>
      <a:accent5>
        <a:srgbClr val="B6CBE6"/>
      </a:accent5>
      <a:accent6>
        <a:srgbClr val="D4702B"/>
      </a:accent6>
      <a:hlink>
        <a:srgbClr val="0563C1"/>
      </a:hlink>
      <a:folHlink>
        <a:srgbClr val="954F72"/>
      </a:folHlink>
    </a:clrScheme>
    <a:fontScheme name="Cambria-Calibri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2007-20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atMod val="350000"/>
                <a:shade val="99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2314</Words>
  <Application>WPS 演示</Application>
  <PresentationFormat>全屏显示(4:3)</PresentationFormat>
  <Paragraphs>167</Paragraphs>
  <Slides>27</Slides>
  <Notes>9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27</vt:i4>
      </vt:variant>
    </vt:vector>
  </HeadingPairs>
  <TitlesOfParts>
    <vt:vector size="37" baseType="lpstr">
      <vt:lpstr>Arial</vt:lpstr>
      <vt:lpstr>宋体</vt:lpstr>
      <vt:lpstr>Wingdings</vt:lpstr>
      <vt:lpstr>Times New Roman</vt:lpstr>
      <vt:lpstr>Calibri</vt:lpstr>
      <vt:lpstr>仿宋_GB2312</vt:lpstr>
      <vt:lpstr>微软雅黑</vt:lpstr>
      <vt:lpstr>Arial Unicode MS</vt:lpstr>
      <vt:lpstr>2_Office 主题</vt:lpstr>
      <vt:lpstr>6_Office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温馨提示</vt:lpstr>
      <vt:lpstr>PowerPoint 演示文稿</vt:lpstr>
      <vt:lpstr>温馨提示</vt:lpstr>
      <vt:lpstr>PowerPoint 演示文稿</vt:lpstr>
      <vt:lpstr>PowerPoint 演示文稿</vt:lpstr>
      <vt:lpstr>C.傅园慧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Windows 用户</dc:creator>
  <cp:lastModifiedBy>Administrator</cp:lastModifiedBy>
  <cp:revision>310</cp:revision>
  <dcterms:created xsi:type="dcterms:W3CDTF">2016-07-22T12:08:00Z</dcterms:created>
  <dcterms:modified xsi:type="dcterms:W3CDTF">2017-10-13T13:42:49Z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2052-10.1.0.6876</vt:lpwstr>
  </property>
</Properties>
</file>