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3"/>
  </p:sldMasterIdLst>
  <p:notesMasterIdLst>
    <p:notesMasterId r:id="rId10"/>
  </p:notesMasterIdLst>
  <p:handoutMasterIdLst>
    <p:handoutMasterId r:id="rId40"/>
  </p:handoutMasterIdLst>
  <p:sldIdLst>
    <p:sldId id="408" r:id="rId4"/>
    <p:sldId id="407" r:id="rId5"/>
    <p:sldId id="409" r:id="rId6"/>
    <p:sldId id="361" r:id="rId7"/>
    <p:sldId id="362" r:id="rId8"/>
    <p:sldId id="410" r:id="rId9"/>
    <p:sldId id="359" r:id="rId11"/>
    <p:sldId id="363" r:id="rId12"/>
    <p:sldId id="411" r:id="rId13"/>
    <p:sldId id="364" r:id="rId14"/>
    <p:sldId id="365" r:id="rId15"/>
    <p:sldId id="376" r:id="rId16"/>
    <p:sldId id="378" r:id="rId17"/>
    <p:sldId id="412" r:id="rId18"/>
    <p:sldId id="380" r:id="rId19"/>
    <p:sldId id="379" r:id="rId20"/>
    <p:sldId id="413" r:id="rId21"/>
    <p:sldId id="381" r:id="rId22"/>
    <p:sldId id="382" r:id="rId23"/>
    <p:sldId id="383" r:id="rId24"/>
    <p:sldId id="384" r:id="rId25"/>
    <p:sldId id="377" r:id="rId26"/>
    <p:sldId id="385" r:id="rId27"/>
    <p:sldId id="374" r:id="rId28"/>
    <p:sldId id="414" r:id="rId29"/>
    <p:sldId id="386" r:id="rId30"/>
    <p:sldId id="415" r:id="rId31"/>
    <p:sldId id="416" r:id="rId32"/>
    <p:sldId id="387" r:id="rId33"/>
    <p:sldId id="388" r:id="rId34"/>
    <p:sldId id="389" r:id="rId35"/>
    <p:sldId id="368" r:id="rId36"/>
    <p:sldId id="369" r:id="rId37"/>
    <p:sldId id="366" r:id="rId38"/>
    <p:sldId id="390" r:id="rId39"/>
  </p:sldIdLst>
  <p:sldSz cx="9144000" cy="51435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79646"/>
    <a:srgbClr val="0000FF"/>
    <a:srgbClr val="D8F5F8"/>
    <a:srgbClr val="B4ECF2"/>
    <a:srgbClr val="94E4EC"/>
    <a:srgbClr val="4BACC6"/>
    <a:srgbClr val="0BF1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89" d="100"/>
          <a:sy n="89" d="100"/>
        </p:scale>
        <p:origin x="-846" y="-96"/>
      </p:cViewPr>
      <p:guideLst>
        <p:guide orient="horz" pos="1632"/>
        <p:guide pos="289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3" Type="http://schemas.openxmlformats.org/officeDocument/2006/relationships/tableStyles" Target="tableStyles.xml"/><Relationship Id="rId42" Type="http://schemas.openxmlformats.org/officeDocument/2006/relationships/viewProps" Target="viewProps.xml"/><Relationship Id="rId41" Type="http://schemas.openxmlformats.org/officeDocument/2006/relationships/presProps" Target="presProps.xml"/><Relationship Id="rId4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.xml"/><Relationship Id="rId8" Type="http://schemas.openxmlformats.org/officeDocument/2006/relationships/slideLayout" Target="../slideLayouts/slideLayout9.xml"/><Relationship Id="rId7" Type="http://schemas.openxmlformats.org/officeDocument/2006/relationships/slideLayout" Target="../slideLayouts/slideLayout8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6" Type="http://schemas.openxmlformats.org/officeDocument/2006/relationships/theme" Target="../theme/theme2.xml"/><Relationship Id="rId15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1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050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文本占位符 2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4.xml"/><Relationship Id="rId4" Type="http://schemas.openxmlformats.org/officeDocument/2006/relationships/image" Target="../media/image19.jpeg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image" Target="../media/image2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8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9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32.png"/><Relationship Id="rId1" Type="http://schemas.openxmlformats.org/officeDocument/2006/relationships/image" Target="../media/image31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2194" name="标题 392193" hidden="1"/>
          <p:cNvSpPr>
            <a:spLocks noGrp="1" noRot="1"/>
          </p:cNvSpPr>
          <p:nvPr>
            <p:ph type="title"/>
          </p:nvPr>
        </p:nvSpPr>
        <p:spPr/>
        <p:txBody>
          <a:bodyPr anchor="ctr"/>
          <a:p>
            <a:endParaRPr lang="zh-CN" altLang="en-US" dirty="0"/>
          </a:p>
        </p:txBody>
      </p:sp>
      <p:sp>
        <p:nvSpPr>
          <p:cNvPr id="392195" name="矩形 392194" descr="TIM截图20180127202737"/>
          <p:cNvSpPr>
            <a:spLocks noGrp="1" noChangeAspect="1"/>
          </p:cNvSpPr>
          <p:nvPr/>
        </p:nvSpPr>
        <p:spPr>
          <a:xfrm>
            <a:off x="8255" y="0"/>
            <a:ext cx="9139555" cy="5143500"/>
          </a:xfrm>
          <a:prstGeom prst="rect">
            <a:avLst/>
          </a:prstGeom>
          <a:blipFill rotWithShape="1">
            <a:blip r:embed="rId1"/>
            <a:stretch>
              <a:fillRect r="-14308"/>
            </a:stretch>
          </a:blip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 sz="1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6385" name="图片 2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5113" y="123825"/>
            <a:ext cx="2219325" cy="930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6" name="Text Box 11"/>
          <p:cNvSpPr txBox="1"/>
          <p:nvPr/>
        </p:nvSpPr>
        <p:spPr>
          <a:xfrm>
            <a:off x="563880" y="1053783"/>
            <a:ext cx="8016875" cy="1210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2800" b="1" dirty="0">
                <a:latin typeface="楷体_GB2312" panose="02010609030101010101" charset="-122"/>
                <a:ea typeface="楷体_GB2312" panose="02010609030101010101" charset="-122"/>
              </a:rPr>
              <a:t>    自由朗读课文，读准字音，说一说：课文先后介绍了哪些东西学会生活的故事？</a:t>
            </a:r>
            <a:endParaRPr lang="zh-CN" altLang="en-US" sz="2800" b="1" dirty="0">
              <a:latin typeface="楷体_GB2312" panose="02010609030101010101" charset="-122"/>
              <a:ea typeface="楷体_GB2312" panose="02010609030101010101" charset="-122"/>
            </a:endParaRPr>
          </a:p>
        </p:txBody>
      </p:sp>
      <p:grpSp>
        <p:nvGrpSpPr>
          <p:cNvPr id="2" name="组合 22"/>
          <p:cNvGrpSpPr/>
          <p:nvPr/>
        </p:nvGrpSpPr>
        <p:grpSpPr>
          <a:xfrm>
            <a:off x="886778" y="2335213"/>
            <a:ext cx="1727200" cy="2359025"/>
            <a:chOff x="1115616" y="2379517"/>
            <a:chExt cx="1728192" cy="2358762"/>
          </a:xfrm>
        </p:grpSpPr>
        <p:pic>
          <p:nvPicPr>
            <p:cNvPr id="16388" name="Picture 11" descr="https://timgsa.baidu.com/timg?image&amp;quality=80&amp;size=b9999_10000&amp;sec=1512792530103&amp;di=628bda89d73788c79110ca3e1340b549&amp;imgtype=0&amp;src=http%3A%2F%2Fimgsrc.baidu.com%2Fimgad%2Fpic%2Fitem%2F0b46f21fbe096b63001e2d9906338744eaf8acf0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00" t="6602" r="38800" b="8000"/>
            <a:stretch>
              <a:fillRect/>
            </a:stretch>
          </p:blipFill>
          <p:spPr>
            <a:xfrm>
              <a:off x="1115616" y="2379517"/>
              <a:ext cx="1728192" cy="167332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6389" name="文本框 9"/>
            <p:cNvSpPr txBox="1"/>
            <p:nvPr/>
          </p:nvSpPr>
          <p:spPr>
            <a:xfrm>
              <a:off x="1349307" y="4030393"/>
              <a:ext cx="1260810" cy="70788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zh-CN" altLang="en-US" sz="40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太阳</a:t>
              </a:r>
              <a:endParaRPr lang="zh-CN" altLang="en-US" sz="4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" name="组合 24"/>
          <p:cNvGrpSpPr/>
          <p:nvPr/>
        </p:nvGrpSpPr>
        <p:grpSpPr>
          <a:xfrm>
            <a:off x="3675063" y="2335213"/>
            <a:ext cx="1430337" cy="2359025"/>
            <a:chOff x="3687649" y="2379517"/>
            <a:chExt cx="1429934" cy="2358762"/>
          </a:xfrm>
        </p:grpSpPr>
        <p:pic>
          <p:nvPicPr>
            <p:cNvPr id="16391" name="图片 19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687649" y="2379517"/>
              <a:ext cx="1429934" cy="167332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6392" name="文本框 23"/>
            <p:cNvSpPr txBox="1"/>
            <p:nvPr/>
          </p:nvSpPr>
          <p:spPr>
            <a:xfrm>
              <a:off x="3772211" y="4030393"/>
              <a:ext cx="1260810" cy="70788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zh-CN" altLang="en-US" sz="40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月亮</a:t>
              </a:r>
              <a:endParaRPr lang="zh-CN" altLang="en-US" sz="4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25"/>
          <p:cNvGrpSpPr/>
          <p:nvPr/>
        </p:nvGrpSpPr>
        <p:grpSpPr>
          <a:xfrm>
            <a:off x="6400800" y="2335213"/>
            <a:ext cx="1430338" cy="2362200"/>
            <a:chOff x="6045986" y="2376505"/>
            <a:chExt cx="1429934" cy="2361774"/>
          </a:xfrm>
        </p:grpSpPr>
        <p:pic>
          <p:nvPicPr>
            <p:cNvPr id="16394" name="图片 2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45986" y="2376505"/>
              <a:ext cx="1429934" cy="176317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6395" name="文本框 26"/>
            <p:cNvSpPr txBox="1"/>
            <p:nvPr/>
          </p:nvSpPr>
          <p:spPr>
            <a:xfrm>
              <a:off x="6429025" y="4030393"/>
              <a:ext cx="638315" cy="70788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zh-CN" altLang="en-US" sz="40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水</a:t>
              </a:r>
              <a:endParaRPr lang="zh-CN" altLang="en-US" sz="4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7409" name="文本框 32"/>
          <p:cNvSpPr txBox="1"/>
          <p:nvPr/>
        </p:nvSpPr>
        <p:spPr>
          <a:xfrm>
            <a:off x="4475163" y="2925763"/>
            <a:ext cx="534987" cy="1698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0" name="文本框 34"/>
          <p:cNvSpPr txBox="1"/>
          <p:nvPr/>
        </p:nvSpPr>
        <p:spPr>
          <a:xfrm rot="-280097">
            <a:off x="8066088" y="1625600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1" name="文本框 36"/>
          <p:cNvSpPr txBox="1"/>
          <p:nvPr/>
        </p:nvSpPr>
        <p:spPr>
          <a:xfrm rot="-5350866">
            <a:off x="5853113" y="13081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2" name="文本框 37"/>
          <p:cNvSpPr txBox="1"/>
          <p:nvPr/>
        </p:nvSpPr>
        <p:spPr>
          <a:xfrm rot="-4150866">
            <a:off x="5319713" y="17097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3" name="文本框 45"/>
          <p:cNvSpPr txBox="1"/>
          <p:nvPr/>
        </p:nvSpPr>
        <p:spPr>
          <a:xfrm rot="-5350866">
            <a:off x="6421438" y="13382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4" name="文本框 46"/>
          <p:cNvSpPr txBox="1"/>
          <p:nvPr/>
        </p:nvSpPr>
        <p:spPr>
          <a:xfrm rot="-424911">
            <a:off x="7067550" y="15684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5" name="文本框 47"/>
          <p:cNvSpPr txBox="1"/>
          <p:nvPr/>
        </p:nvSpPr>
        <p:spPr>
          <a:xfrm rot="-4150866">
            <a:off x="7643813" y="24844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6" name="文本框 18"/>
          <p:cNvSpPr txBox="1"/>
          <p:nvPr/>
        </p:nvSpPr>
        <p:spPr>
          <a:xfrm rot="657351">
            <a:off x="8167688" y="11826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7" name="文本框 50"/>
          <p:cNvSpPr txBox="1"/>
          <p:nvPr/>
        </p:nvSpPr>
        <p:spPr>
          <a:xfrm rot="1480325">
            <a:off x="7391400" y="124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8" name="文本框 51"/>
          <p:cNvSpPr txBox="1"/>
          <p:nvPr/>
        </p:nvSpPr>
        <p:spPr>
          <a:xfrm rot="-5350866">
            <a:off x="8364538" y="271303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9" name="文本框 32"/>
          <p:cNvSpPr txBox="1"/>
          <p:nvPr/>
        </p:nvSpPr>
        <p:spPr>
          <a:xfrm>
            <a:off x="3262313" y="3560763"/>
            <a:ext cx="534987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20" name="文本框 34"/>
          <p:cNvSpPr txBox="1"/>
          <p:nvPr/>
        </p:nvSpPr>
        <p:spPr>
          <a:xfrm rot="4149897">
            <a:off x="4464050" y="3498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21" name="文本框 23"/>
          <p:cNvSpPr txBox="1"/>
          <p:nvPr/>
        </p:nvSpPr>
        <p:spPr>
          <a:xfrm rot="-1380000">
            <a:off x="3898900" y="12954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22" name="文本框 24"/>
          <p:cNvSpPr txBox="1"/>
          <p:nvPr/>
        </p:nvSpPr>
        <p:spPr>
          <a:xfrm rot="-180000">
            <a:off x="4130675" y="20526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23" name="文本框 45"/>
          <p:cNvSpPr txBox="1"/>
          <p:nvPr/>
        </p:nvSpPr>
        <p:spPr>
          <a:xfrm rot="-1380000">
            <a:off x="4459288" y="13176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24" name="文本框 46"/>
          <p:cNvSpPr txBox="1"/>
          <p:nvPr/>
        </p:nvSpPr>
        <p:spPr>
          <a:xfrm rot="-1380000">
            <a:off x="4829175" y="15319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25" name="文本框 47"/>
          <p:cNvSpPr txBox="1"/>
          <p:nvPr/>
        </p:nvSpPr>
        <p:spPr>
          <a:xfrm rot="-180000">
            <a:off x="5064125" y="223361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26" name="文本框 49"/>
          <p:cNvSpPr txBox="1"/>
          <p:nvPr/>
        </p:nvSpPr>
        <p:spPr>
          <a:xfrm rot="-5350866">
            <a:off x="6310313" y="21097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27" name="文本框 50"/>
          <p:cNvSpPr txBox="1"/>
          <p:nvPr/>
        </p:nvSpPr>
        <p:spPr>
          <a:xfrm rot="-170103">
            <a:off x="5589588" y="259080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28" name="文本框 51"/>
          <p:cNvSpPr txBox="1"/>
          <p:nvPr/>
        </p:nvSpPr>
        <p:spPr>
          <a:xfrm rot="-5350866">
            <a:off x="5837238" y="34258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29" name="文本框 32"/>
          <p:cNvSpPr txBox="1"/>
          <p:nvPr/>
        </p:nvSpPr>
        <p:spPr>
          <a:xfrm rot="1209897">
            <a:off x="1136650" y="3875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30" name="文本框 34"/>
          <p:cNvSpPr txBox="1"/>
          <p:nvPr/>
        </p:nvSpPr>
        <p:spPr>
          <a:xfrm rot="4149897">
            <a:off x="2143125" y="34559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31" name="文本框 36"/>
          <p:cNvSpPr txBox="1"/>
          <p:nvPr/>
        </p:nvSpPr>
        <p:spPr>
          <a:xfrm rot="-1380000">
            <a:off x="1603375" y="3222625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32" name="文本框 37"/>
          <p:cNvSpPr txBox="1"/>
          <p:nvPr/>
        </p:nvSpPr>
        <p:spPr>
          <a:xfrm rot="1029897">
            <a:off x="2486025" y="2754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33" name="文本框 35"/>
          <p:cNvSpPr txBox="1"/>
          <p:nvPr/>
        </p:nvSpPr>
        <p:spPr>
          <a:xfrm rot="-1380000">
            <a:off x="3160713" y="314007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34" name="文本框 36"/>
          <p:cNvSpPr txBox="1"/>
          <p:nvPr/>
        </p:nvSpPr>
        <p:spPr>
          <a:xfrm rot="-170103">
            <a:off x="787400" y="15303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35" name="文本框 37"/>
          <p:cNvSpPr txBox="1"/>
          <p:nvPr/>
        </p:nvSpPr>
        <p:spPr>
          <a:xfrm rot="1029897">
            <a:off x="828675" y="3400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36" name="文本框 49"/>
          <p:cNvSpPr txBox="1"/>
          <p:nvPr/>
        </p:nvSpPr>
        <p:spPr>
          <a:xfrm rot="-170103">
            <a:off x="3009900" y="383698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37" name="文本框 50"/>
          <p:cNvSpPr txBox="1"/>
          <p:nvPr/>
        </p:nvSpPr>
        <p:spPr>
          <a:xfrm rot="-170103">
            <a:off x="4157663" y="31702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38" name="文本框 51"/>
          <p:cNvSpPr txBox="1"/>
          <p:nvPr/>
        </p:nvSpPr>
        <p:spPr>
          <a:xfrm rot="-170103">
            <a:off x="4324350" y="392906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39" name="文本框 41"/>
          <p:cNvSpPr txBox="1"/>
          <p:nvPr/>
        </p:nvSpPr>
        <p:spPr>
          <a:xfrm rot="-5070842">
            <a:off x="309563" y="20272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40" name="文本框 34"/>
          <p:cNvSpPr txBox="1"/>
          <p:nvPr/>
        </p:nvSpPr>
        <p:spPr>
          <a:xfrm rot="4149897">
            <a:off x="1339850" y="215900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41" name="文本框 36"/>
          <p:cNvSpPr txBox="1"/>
          <p:nvPr/>
        </p:nvSpPr>
        <p:spPr>
          <a:xfrm rot="-170103">
            <a:off x="322263" y="133667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42" name="文本框 37"/>
          <p:cNvSpPr txBox="1"/>
          <p:nvPr/>
        </p:nvSpPr>
        <p:spPr>
          <a:xfrm rot="1029897">
            <a:off x="1338263" y="16843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43" name="文本框 45"/>
          <p:cNvSpPr txBox="1"/>
          <p:nvPr/>
        </p:nvSpPr>
        <p:spPr>
          <a:xfrm rot="-1380000">
            <a:off x="2116138" y="11398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44" name="文本框 46"/>
          <p:cNvSpPr txBox="1"/>
          <p:nvPr/>
        </p:nvSpPr>
        <p:spPr>
          <a:xfrm rot="-1380000">
            <a:off x="2686050" y="13096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45" name="文本框 47"/>
          <p:cNvSpPr txBox="1"/>
          <p:nvPr/>
        </p:nvSpPr>
        <p:spPr>
          <a:xfrm rot="-180000">
            <a:off x="2416175" y="187801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46" name="文本框 49"/>
          <p:cNvSpPr txBox="1"/>
          <p:nvPr/>
        </p:nvSpPr>
        <p:spPr>
          <a:xfrm rot="-1380000">
            <a:off x="3275013" y="1531938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47" name="文本框 50"/>
          <p:cNvSpPr txBox="1"/>
          <p:nvPr/>
        </p:nvSpPr>
        <p:spPr>
          <a:xfrm rot="-1380000">
            <a:off x="2847975" y="211296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48" name="文本框 51"/>
          <p:cNvSpPr txBox="1"/>
          <p:nvPr/>
        </p:nvSpPr>
        <p:spPr>
          <a:xfrm rot="-1380000">
            <a:off x="3482975" y="22494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49" name="文本框 32"/>
          <p:cNvSpPr txBox="1"/>
          <p:nvPr/>
        </p:nvSpPr>
        <p:spPr>
          <a:xfrm rot="1209897">
            <a:off x="5114925" y="35385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50" name="文本框 34"/>
          <p:cNvSpPr txBox="1"/>
          <p:nvPr/>
        </p:nvSpPr>
        <p:spPr>
          <a:xfrm rot="-1030866">
            <a:off x="6313488" y="3889375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51" name="文本框 36"/>
          <p:cNvSpPr txBox="1"/>
          <p:nvPr/>
        </p:nvSpPr>
        <p:spPr>
          <a:xfrm rot="368503">
            <a:off x="5773738" y="2859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52" name="文本框 37"/>
          <p:cNvSpPr txBox="1"/>
          <p:nvPr/>
        </p:nvSpPr>
        <p:spPr>
          <a:xfrm rot="829244">
            <a:off x="5284788" y="39735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53" name="文本框 45"/>
          <p:cNvSpPr txBox="1"/>
          <p:nvPr/>
        </p:nvSpPr>
        <p:spPr>
          <a:xfrm rot="-4502722">
            <a:off x="6767513" y="24860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54" name="文本框 46"/>
          <p:cNvSpPr txBox="1"/>
          <p:nvPr/>
        </p:nvSpPr>
        <p:spPr>
          <a:xfrm rot="2702238">
            <a:off x="7567613" y="30622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55" name="文本框 47"/>
          <p:cNvSpPr txBox="1"/>
          <p:nvPr/>
        </p:nvSpPr>
        <p:spPr>
          <a:xfrm rot="-3456638">
            <a:off x="6727825" y="338296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56" name="文本框 58"/>
          <p:cNvSpPr txBox="1"/>
          <p:nvPr/>
        </p:nvSpPr>
        <p:spPr>
          <a:xfrm rot="-3180423">
            <a:off x="8102600" y="325437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57" name="文本框 59"/>
          <p:cNvSpPr txBox="1"/>
          <p:nvPr/>
        </p:nvSpPr>
        <p:spPr>
          <a:xfrm rot="-3640556">
            <a:off x="7232650" y="35782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58" name="文本框 60"/>
          <p:cNvSpPr txBox="1"/>
          <p:nvPr/>
        </p:nvSpPr>
        <p:spPr>
          <a:xfrm rot="1549510">
            <a:off x="8029575" y="24018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59" name="文本框 32"/>
          <p:cNvSpPr txBox="1"/>
          <p:nvPr/>
        </p:nvSpPr>
        <p:spPr>
          <a:xfrm rot="4190103">
            <a:off x="4287838" y="25066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60" name="文本框 34"/>
          <p:cNvSpPr txBox="1"/>
          <p:nvPr/>
        </p:nvSpPr>
        <p:spPr>
          <a:xfrm rot="8340000">
            <a:off x="4919663" y="3128963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61" name="文本框 36"/>
          <p:cNvSpPr txBox="1"/>
          <p:nvPr/>
        </p:nvSpPr>
        <p:spPr>
          <a:xfrm rot="-1160763">
            <a:off x="5772150" y="174625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62" name="文本框 37"/>
          <p:cNvSpPr txBox="1"/>
          <p:nvPr/>
        </p:nvSpPr>
        <p:spPr>
          <a:xfrm rot="39237">
            <a:off x="5649913" y="227330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63" name="文本框 45"/>
          <p:cNvSpPr txBox="1"/>
          <p:nvPr/>
        </p:nvSpPr>
        <p:spPr>
          <a:xfrm rot="-1160763">
            <a:off x="6332538" y="176847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64" name="文本框 46"/>
          <p:cNvSpPr txBox="1"/>
          <p:nvPr/>
        </p:nvSpPr>
        <p:spPr>
          <a:xfrm rot="-1160763">
            <a:off x="6702425" y="19827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65" name="文本框 47"/>
          <p:cNvSpPr txBox="1"/>
          <p:nvPr/>
        </p:nvSpPr>
        <p:spPr>
          <a:xfrm rot="39237">
            <a:off x="7185025" y="24574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66" name="文本框 49"/>
          <p:cNvSpPr txBox="1"/>
          <p:nvPr/>
        </p:nvSpPr>
        <p:spPr>
          <a:xfrm rot="-1160763">
            <a:off x="8020050" y="206216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67" name="文本框 50"/>
          <p:cNvSpPr txBox="1"/>
          <p:nvPr/>
        </p:nvSpPr>
        <p:spPr>
          <a:xfrm rot="-1160763">
            <a:off x="7486650" y="192881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68" name="文本框 51"/>
          <p:cNvSpPr txBox="1"/>
          <p:nvPr/>
        </p:nvSpPr>
        <p:spPr>
          <a:xfrm rot="-1160763">
            <a:off x="7962900" y="27892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69" name="文本框 32"/>
          <p:cNvSpPr txBox="1"/>
          <p:nvPr/>
        </p:nvSpPr>
        <p:spPr>
          <a:xfrm rot="4190103">
            <a:off x="2763838" y="333851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70" name="文本框 34"/>
          <p:cNvSpPr txBox="1"/>
          <p:nvPr/>
        </p:nvSpPr>
        <p:spPr>
          <a:xfrm rot="8340000">
            <a:off x="3921125" y="2806700"/>
            <a:ext cx="53181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71" name="文本框 36"/>
          <p:cNvSpPr txBox="1"/>
          <p:nvPr/>
        </p:nvSpPr>
        <p:spPr>
          <a:xfrm rot="2810103">
            <a:off x="3805238" y="17272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72" name="文本框 37"/>
          <p:cNvSpPr txBox="1"/>
          <p:nvPr/>
        </p:nvSpPr>
        <p:spPr>
          <a:xfrm rot="4010103">
            <a:off x="3805238" y="22701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73" name="文本框 45"/>
          <p:cNvSpPr txBox="1"/>
          <p:nvPr/>
        </p:nvSpPr>
        <p:spPr>
          <a:xfrm rot="2810103">
            <a:off x="4373563" y="17573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74" name="文本框 46"/>
          <p:cNvSpPr txBox="1"/>
          <p:nvPr/>
        </p:nvSpPr>
        <p:spPr>
          <a:xfrm rot="2810103">
            <a:off x="4741863" y="19700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75" name="文本框 47"/>
          <p:cNvSpPr txBox="1"/>
          <p:nvPr/>
        </p:nvSpPr>
        <p:spPr>
          <a:xfrm rot="4010103">
            <a:off x="4741863" y="251301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76" name="文本框 49"/>
          <p:cNvSpPr txBox="1"/>
          <p:nvPr/>
        </p:nvSpPr>
        <p:spPr>
          <a:xfrm rot="-1160763">
            <a:off x="6223000" y="25400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77" name="文本框 50"/>
          <p:cNvSpPr txBox="1"/>
          <p:nvPr/>
        </p:nvSpPr>
        <p:spPr>
          <a:xfrm rot="4020000">
            <a:off x="5218113" y="26304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78" name="文本框 51"/>
          <p:cNvSpPr txBox="1"/>
          <p:nvPr/>
        </p:nvSpPr>
        <p:spPr>
          <a:xfrm rot="-1160763">
            <a:off x="5597525" y="32146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79" name="文本框 32"/>
          <p:cNvSpPr txBox="1"/>
          <p:nvPr/>
        </p:nvSpPr>
        <p:spPr>
          <a:xfrm rot="5400000">
            <a:off x="1133475" y="3221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80" name="文本框 34"/>
          <p:cNvSpPr txBox="1"/>
          <p:nvPr/>
        </p:nvSpPr>
        <p:spPr>
          <a:xfrm rot="8340000">
            <a:off x="1878013" y="3543300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81" name="文本框 36"/>
          <p:cNvSpPr txBox="1"/>
          <p:nvPr/>
        </p:nvSpPr>
        <p:spPr>
          <a:xfrm rot="2810103">
            <a:off x="1862138" y="27320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82" name="文本框 37"/>
          <p:cNvSpPr txBox="1"/>
          <p:nvPr/>
        </p:nvSpPr>
        <p:spPr>
          <a:xfrm rot="5220000">
            <a:off x="2297113" y="30146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83" name="文本框 45"/>
          <p:cNvSpPr txBox="1"/>
          <p:nvPr/>
        </p:nvSpPr>
        <p:spPr>
          <a:xfrm rot="2810103">
            <a:off x="2808288" y="27447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84" name="文本框 46"/>
          <p:cNvSpPr txBox="1"/>
          <p:nvPr/>
        </p:nvSpPr>
        <p:spPr>
          <a:xfrm rot="4020000">
            <a:off x="700088" y="196373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85" name="文本框 47"/>
          <p:cNvSpPr txBox="1"/>
          <p:nvPr/>
        </p:nvSpPr>
        <p:spPr>
          <a:xfrm rot="5220000">
            <a:off x="693738" y="28892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86" name="文本框 49"/>
          <p:cNvSpPr txBox="1"/>
          <p:nvPr/>
        </p:nvSpPr>
        <p:spPr>
          <a:xfrm rot="4020000">
            <a:off x="2462213" y="37385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87" name="文本框 50"/>
          <p:cNvSpPr txBox="1"/>
          <p:nvPr/>
        </p:nvSpPr>
        <p:spPr>
          <a:xfrm rot="4020000">
            <a:off x="3694113" y="33591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88" name="文本框 51"/>
          <p:cNvSpPr txBox="1"/>
          <p:nvPr/>
        </p:nvSpPr>
        <p:spPr>
          <a:xfrm rot="4020000">
            <a:off x="4064000" y="35734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89" name="文本框 32"/>
          <p:cNvSpPr txBox="1"/>
          <p:nvPr/>
        </p:nvSpPr>
        <p:spPr>
          <a:xfrm rot="-880739">
            <a:off x="514350" y="25114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90" name="文本框 34"/>
          <p:cNvSpPr txBox="1"/>
          <p:nvPr/>
        </p:nvSpPr>
        <p:spPr>
          <a:xfrm rot="8340000">
            <a:off x="1250950" y="2582863"/>
            <a:ext cx="53181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91" name="文本框 36"/>
          <p:cNvSpPr txBox="1"/>
          <p:nvPr/>
        </p:nvSpPr>
        <p:spPr>
          <a:xfrm rot="4020000">
            <a:off x="1668463" y="150971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92" name="文本框 37"/>
          <p:cNvSpPr txBox="1"/>
          <p:nvPr/>
        </p:nvSpPr>
        <p:spPr>
          <a:xfrm rot="5220000">
            <a:off x="1668463" y="205263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93" name="文本框 45"/>
          <p:cNvSpPr txBox="1"/>
          <p:nvPr/>
        </p:nvSpPr>
        <p:spPr>
          <a:xfrm rot="2810103">
            <a:off x="2222500" y="15255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94" name="文本框 46"/>
          <p:cNvSpPr txBox="1"/>
          <p:nvPr/>
        </p:nvSpPr>
        <p:spPr>
          <a:xfrm rot="2810103">
            <a:off x="2592388" y="17399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95" name="文本框 47"/>
          <p:cNvSpPr txBox="1"/>
          <p:nvPr/>
        </p:nvSpPr>
        <p:spPr>
          <a:xfrm rot="4010103">
            <a:off x="2328863" y="23129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96" name="文本框 49"/>
          <p:cNvSpPr txBox="1"/>
          <p:nvPr/>
        </p:nvSpPr>
        <p:spPr>
          <a:xfrm rot="2810103">
            <a:off x="3186113" y="19700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97" name="文本框 50"/>
          <p:cNvSpPr txBox="1"/>
          <p:nvPr/>
        </p:nvSpPr>
        <p:spPr>
          <a:xfrm rot="2810103">
            <a:off x="3067050" y="23987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98" name="文本框 51"/>
          <p:cNvSpPr txBox="1"/>
          <p:nvPr/>
        </p:nvSpPr>
        <p:spPr>
          <a:xfrm rot="2810103">
            <a:off x="3436938" y="26130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99" name="文本框 32"/>
          <p:cNvSpPr txBox="1"/>
          <p:nvPr/>
        </p:nvSpPr>
        <p:spPr>
          <a:xfrm rot="5400000">
            <a:off x="4743450" y="3675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500" name="文本框 34"/>
          <p:cNvSpPr txBox="1"/>
          <p:nvPr/>
        </p:nvSpPr>
        <p:spPr>
          <a:xfrm rot="3159237">
            <a:off x="5819775" y="4006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501" name="文本框 36"/>
          <p:cNvSpPr txBox="1"/>
          <p:nvPr/>
        </p:nvSpPr>
        <p:spPr>
          <a:xfrm rot="-1160763">
            <a:off x="6235700" y="29210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502" name="文本框 37"/>
          <p:cNvSpPr txBox="1"/>
          <p:nvPr/>
        </p:nvSpPr>
        <p:spPr>
          <a:xfrm rot="39237">
            <a:off x="6237288" y="346868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503" name="文本框 45"/>
          <p:cNvSpPr txBox="1"/>
          <p:nvPr/>
        </p:nvSpPr>
        <p:spPr>
          <a:xfrm rot="-1160763">
            <a:off x="6796088" y="29432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504" name="文本框 46"/>
          <p:cNvSpPr txBox="1"/>
          <p:nvPr/>
        </p:nvSpPr>
        <p:spPr>
          <a:xfrm rot="-1160763">
            <a:off x="7165975" y="31575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505" name="文本框 47"/>
          <p:cNvSpPr txBox="1"/>
          <p:nvPr/>
        </p:nvSpPr>
        <p:spPr>
          <a:xfrm rot="39237">
            <a:off x="6854825" y="37306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506" name="文本框 49"/>
          <p:cNvSpPr txBox="1"/>
          <p:nvPr/>
        </p:nvSpPr>
        <p:spPr>
          <a:xfrm rot="-1160763">
            <a:off x="7686675" y="344805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507" name="文本框 50"/>
          <p:cNvSpPr txBox="1"/>
          <p:nvPr/>
        </p:nvSpPr>
        <p:spPr>
          <a:xfrm rot="-1160763">
            <a:off x="7640638" y="3816350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508" name="文本框 51"/>
          <p:cNvSpPr txBox="1"/>
          <p:nvPr/>
        </p:nvSpPr>
        <p:spPr>
          <a:xfrm rot="-1160763">
            <a:off x="6778625" y="114141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7509" name="图片 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0825" y="117475"/>
            <a:ext cx="2211388" cy="930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792163" y="1131888"/>
            <a:ext cx="7559675" cy="127254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    当世界年纪还小的时候，每样东西都必须学习怎么生活。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grpSp>
        <p:nvGrpSpPr>
          <p:cNvPr id="3" name="组合 7"/>
          <p:cNvGrpSpPr/>
          <p:nvPr/>
        </p:nvGrpSpPr>
        <p:grpSpPr>
          <a:xfrm>
            <a:off x="1428750" y="2500313"/>
            <a:ext cx="1558925" cy="604837"/>
            <a:chOff x="-17730" y="2653429"/>
            <a:chExt cx="1559236" cy="604781"/>
          </a:xfrm>
        </p:grpSpPr>
        <p:sp>
          <p:nvSpPr>
            <p:cNvPr id="7" name="箭头: 五边形 6"/>
            <p:cNvSpPr/>
            <p:nvPr/>
          </p:nvSpPr>
          <p:spPr>
            <a:xfrm>
              <a:off x="36256" y="2662953"/>
              <a:ext cx="1505250" cy="590495"/>
            </a:xfrm>
            <a:prstGeom prst="homePlate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513" name="文本框 3"/>
            <p:cNvSpPr txBox="1"/>
            <p:nvPr/>
          </p:nvSpPr>
          <p:spPr>
            <a:xfrm>
              <a:off x="-17730" y="2653429"/>
              <a:ext cx="1440160" cy="60478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lnSpc>
                  <a:spcPct val="120000"/>
                </a:lnSpc>
              </a:pPr>
              <a:r>
                <a:rPr lang="zh-CN" altLang="en-US" sz="3200" b="1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总起句</a:t>
              </a:r>
              <a:endParaRPr lang="zh-CN" altLang="en-US" sz="32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11"/>
          <p:cNvGrpSpPr/>
          <p:nvPr/>
        </p:nvGrpSpPr>
        <p:grpSpPr>
          <a:xfrm>
            <a:off x="900113" y="3363913"/>
            <a:ext cx="7488237" cy="1238250"/>
            <a:chOff x="899592" y="3363838"/>
            <a:chExt cx="7488832" cy="1238717"/>
          </a:xfrm>
        </p:grpSpPr>
        <p:sp>
          <p:nvSpPr>
            <p:cNvPr id="10" name="对话气泡: 圆角矩形 9"/>
            <p:cNvSpPr/>
            <p:nvPr/>
          </p:nvSpPr>
          <p:spPr>
            <a:xfrm>
              <a:off x="899592" y="3363838"/>
              <a:ext cx="7452317" cy="1195838"/>
            </a:xfrm>
            <a:prstGeom prst="wedgeRoundRectCallout">
              <a:avLst>
                <a:gd name="adj1" fmla="val -32198"/>
                <a:gd name="adj2" fmla="val -66323"/>
                <a:gd name="adj3" fmla="val 16667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517" name="矩形 10"/>
            <p:cNvSpPr/>
            <p:nvPr/>
          </p:nvSpPr>
          <p:spPr>
            <a:xfrm>
              <a:off x="915784" y="3402226"/>
              <a:ext cx="7472640" cy="12003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lnSpc>
                  <a:spcPct val="120000"/>
                </a:lnSpc>
              </a:pPr>
              <a:r>
                <a:rPr lang="zh-CN" altLang="en-US" sz="3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  总起句在一篇文章或一段话中，放在最前面，用来概括这篇文章或这段话的意思。</a:t>
              </a:r>
              <a:endPara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5" name="TextBox 1"/>
          <p:cNvSpPr txBox="1"/>
          <p:nvPr/>
        </p:nvSpPr>
        <p:spPr>
          <a:xfrm>
            <a:off x="815340" y="1821180"/>
            <a:ext cx="139382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3200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必须</a:t>
            </a:r>
            <a:endParaRPr lang="zh-CN" altLang="en-US" sz="3200" b="1" dirty="0">
              <a:solidFill>
                <a:srgbClr val="FF0000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8" name="TextBox 1"/>
          <p:cNvSpPr txBox="1"/>
          <p:nvPr/>
        </p:nvSpPr>
        <p:spPr>
          <a:xfrm>
            <a:off x="318135" y="1356995"/>
            <a:ext cx="139382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3200" b="1" dirty="0">
                <a:solidFill>
                  <a:srgbClr val="0000FF"/>
                </a:solidFill>
                <a:latin typeface="楷体_GB2312" panose="02010609030101010101" charset="-122"/>
                <a:ea typeface="楷体_GB2312" panose="02010609030101010101" charset="-122"/>
              </a:rPr>
              <a:t>一定</a:t>
            </a:r>
            <a:endParaRPr lang="zh-CN" altLang="en-US" sz="3200" b="1" dirty="0">
              <a:solidFill>
                <a:srgbClr val="0000FF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8433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4" name="Text Box 11"/>
          <p:cNvSpPr txBox="1"/>
          <p:nvPr/>
        </p:nvSpPr>
        <p:spPr>
          <a:xfrm>
            <a:off x="790575" y="1573213"/>
            <a:ext cx="7575550" cy="20110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 dirty="0">
                <a:latin typeface="楷体_GB2312" panose="02010609030101010101" charset="-122"/>
                <a:ea typeface="楷体_GB2312" panose="02010609030101010101" charset="-122"/>
              </a:rPr>
              <a:t>    认真读课文</a:t>
            </a:r>
            <a:r>
              <a:rPr lang="en-US" altLang="zh-CN" sz="3200" b="1" dirty="0">
                <a:latin typeface="楷体_GB2312" panose="02010609030101010101" charset="-122"/>
                <a:ea typeface="楷体_GB2312" panose="02010609030101010101" charset="-122"/>
              </a:rPr>
              <a:t>2</a:t>
            </a:r>
            <a:r>
              <a:rPr lang="zh-CN" altLang="en-US" sz="3200" b="1" dirty="0">
                <a:latin typeface="楷体_GB2312" panose="02010609030101010101" charset="-122"/>
                <a:ea typeface="楷体_GB2312" panose="02010609030101010101" charset="-122"/>
              </a:rPr>
              <a:t>～</a:t>
            </a:r>
            <a:r>
              <a:rPr lang="en-US" altLang="zh-CN" sz="3200" b="1" dirty="0">
                <a:latin typeface="楷体_GB2312" panose="02010609030101010101" charset="-122"/>
                <a:ea typeface="楷体_GB2312" panose="02010609030101010101" charset="-122"/>
              </a:rPr>
              <a:t>4</a:t>
            </a:r>
            <a:r>
              <a:rPr lang="zh-CN" altLang="en-US" sz="3200" b="1" dirty="0">
                <a:latin typeface="楷体_GB2312" panose="02010609030101010101" charset="-122"/>
                <a:ea typeface="楷体_GB2312" panose="02010609030101010101" charset="-122"/>
              </a:rPr>
              <a:t>自然段，说一说：这几段中分别介绍了哪些东西学会了怎样的生活？</a:t>
            </a:r>
            <a:endParaRPr lang="zh-CN" altLang="en-US" sz="3200" b="1" dirty="0"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18435" name="文本框 2"/>
          <p:cNvSpPr txBox="1"/>
          <p:nvPr/>
        </p:nvSpPr>
        <p:spPr>
          <a:xfrm>
            <a:off x="962025" y="2206625"/>
            <a:ext cx="406400" cy="1111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绿色圃中小学教育http://www.LSPJY.com </a:t>
            </a:r>
            <a:endParaRPr lang="zh-CN" altLang="en-US" sz="1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8436" name="文本框 1"/>
          <p:cNvSpPr txBox="1"/>
          <p:nvPr/>
        </p:nvSpPr>
        <p:spPr>
          <a:xfrm>
            <a:off x="1089025" y="2333625"/>
            <a:ext cx="406400" cy="1111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绿色圃中小学教育http://www.LSPJY.com </a:t>
            </a:r>
            <a:endParaRPr lang="zh-CN" altLang="en-US" sz="1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9457" name="文本框 32"/>
          <p:cNvSpPr txBox="1"/>
          <p:nvPr/>
        </p:nvSpPr>
        <p:spPr>
          <a:xfrm>
            <a:off x="4475163" y="2925763"/>
            <a:ext cx="534987" cy="1698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58" name="文本框 34"/>
          <p:cNvSpPr txBox="1"/>
          <p:nvPr/>
        </p:nvSpPr>
        <p:spPr>
          <a:xfrm rot="-280097">
            <a:off x="8066088" y="1625600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59" name="文本框 36"/>
          <p:cNvSpPr txBox="1"/>
          <p:nvPr/>
        </p:nvSpPr>
        <p:spPr>
          <a:xfrm rot="-5350866">
            <a:off x="5853113" y="13081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0" name="文本框 37"/>
          <p:cNvSpPr txBox="1"/>
          <p:nvPr/>
        </p:nvSpPr>
        <p:spPr>
          <a:xfrm rot="-4150866">
            <a:off x="5319713" y="17097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1" name="文本框 45"/>
          <p:cNvSpPr txBox="1"/>
          <p:nvPr/>
        </p:nvSpPr>
        <p:spPr>
          <a:xfrm rot="-5350866">
            <a:off x="6421438" y="13382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2" name="文本框 46"/>
          <p:cNvSpPr txBox="1"/>
          <p:nvPr/>
        </p:nvSpPr>
        <p:spPr>
          <a:xfrm rot="-424911">
            <a:off x="7067550" y="15684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3" name="文本框 47"/>
          <p:cNvSpPr txBox="1"/>
          <p:nvPr/>
        </p:nvSpPr>
        <p:spPr>
          <a:xfrm rot="-4150866">
            <a:off x="7643813" y="24844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4" name="文本框 23"/>
          <p:cNvSpPr txBox="1"/>
          <p:nvPr/>
        </p:nvSpPr>
        <p:spPr>
          <a:xfrm rot="657351">
            <a:off x="8167688" y="11826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5" name="文本框 50"/>
          <p:cNvSpPr txBox="1"/>
          <p:nvPr/>
        </p:nvSpPr>
        <p:spPr>
          <a:xfrm rot="1480325">
            <a:off x="7391400" y="124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6" name="文本框 51"/>
          <p:cNvSpPr txBox="1"/>
          <p:nvPr/>
        </p:nvSpPr>
        <p:spPr>
          <a:xfrm rot="-5350866">
            <a:off x="8364538" y="271303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7" name="文本框 32"/>
          <p:cNvSpPr txBox="1"/>
          <p:nvPr/>
        </p:nvSpPr>
        <p:spPr>
          <a:xfrm>
            <a:off x="3262313" y="3560763"/>
            <a:ext cx="534987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8" name="文本框 34"/>
          <p:cNvSpPr txBox="1"/>
          <p:nvPr/>
        </p:nvSpPr>
        <p:spPr>
          <a:xfrm rot="4149897">
            <a:off x="4464050" y="3498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9" name="文本框 31"/>
          <p:cNvSpPr txBox="1"/>
          <p:nvPr/>
        </p:nvSpPr>
        <p:spPr>
          <a:xfrm rot="-1380000">
            <a:off x="3898900" y="12954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0" name="文本框 32"/>
          <p:cNvSpPr txBox="1"/>
          <p:nvPr/>
        </p:nvSpPr>
        <p:spPr>
          <a:xfrm rot="-180000">
            <a:off x="4130675" y="20526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1" name="文本框 45"/>
          <p:cNvSpPr txBox="1"/>
          <p:nvPr/>
        </p:nvSpPr>
        <p:spPr>
          <a:xfrm rot="-1380000">
            <a:off x="4459288" y="13176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2" name="文本框 46"/>
          <p:cNvSpPr txBox="1"/>
          <p:nvPr/>
        </p:nvSpPr>
        <p:spPr>
          <a:xfrm rot="-1380000">
            <a:off x="4829175" y="15319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3" name="文本框 47"/>
          <p:cNvSpPr txBox="1"/>
          <p:nvPr/>
        </p:nvSpPr>
        <p:spPr>
          <a:xfrm rot="-180000">
            <a:off x="5064125" y="223361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4" name="文本框 49"/>
          <p:cNvSpPr txBox="1"/>
          <p:nvPr/>
        </p:nvSpPr>
        <p:spPr>
          <a:xfrm rot="-5350866">
            <a:off x="6310313" y="21097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5" name="文本框 50"/>
          <p:cNvSpPr txBox="1"/>
          <p:nvPr/>
        </p:nvSpPr>
        <p:spPr>
          <a:xfrm rot="-170103">
            <a:off x="5589588" y="259080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6" name="文本框 51"/>
          <p:cNvSpPr txBox="1"/>
          <p:nvPr/>
        </p:nvSpPr>
        <p:spPr>
          <a:xfrm rot="-5350866">
            <a:off x="5837238" y="34258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7" name="文本框 32"/>
          <p:cNvSpPr txBox="1"/>
          <p:nvPr/>
        </p:nvSpPr>
        <p:spPr>
          <a:xfrm rot="1209897">
            <a:off x="1136650" y="3875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8" name="文本框 34"/>
          <p:cNvSpPr txBox="1"/>
          <p:nvPr/>
        </p:nvSpPr>
        <p:spPr>
          <a:xfrm rot="4149897">
            <a:off x="2143125" y="34559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9" name="文本框 36"/>
          <p:cNvSpPr txBox="1"/>
          <p:nvPr/>
        </p:nvSpPr>
        <p:spPr>
          <a:xfrm rot="-1380000">
            <a:off x="1603375" y="3222625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80" name="文本框 37"/>
          <p:cNvSpPr txBox="1"/>
          <p:nvPr/>
        </p:nvSpPr>
        <p:spPr>
          <a:xfrm rot="1029897">
            <a:off x="2486025" y="2754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81" name="文本框 43"/>
          <p:cNvSpPr txBox="1"/>
          <p:nvPr/>
        </p:nvSpPr>
        <p:spPr>
          <a:xfrm rot="-1380000">
            <a:off x="3160713" y="314007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82" name="文本框 44"/>
          <p:cNvSpPr txBox="1"/>
          <p:nvPr/>
        </p:nvSpPr>
        <p:spPr>
          <a:xfrm rot="-170103">
            <a:off x="787400" y="15303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83" name="文本框 45"/>
          <p:cNvSpPr txBox="1"/>
          <p:nvPr/>
        </p:nvSpPr>
        <p:spPr>
          <a:xfrm rot="1029897">
            <a:off x="828675" y="3400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84" name="文本框 49"/>
          <p:cNvSpPr txBox="1"/>
          <p:nvPr/>
        </p:nvSpPr>
        <p:spPr>
          <a:xfrm rot="-170103">
            <a:off x="3009900" y="383698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85" name="文本框 50"/>
          <p:cNvSpPr txBox="1"/>
          <p:nvPr/>
        </p:nvSpPr>
        <p:spPr>
          <a:xfrm rot="-170103">
            <a:off x="4157663" y="31702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86" name="文本框 51"/>
          <p:cNvSpPr txBox="1"/>
          <p:nvPr/>
        </p:nvSpPr>
        <p:spPr>
          <a:xfrm rot="-170103">
            <a:off x="4324350" y="392906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87" name="文本框 49"/>
          <p:cNvSpPr txBox="1"/>
          <p:nvPr/>
        </p:nvSpPr>
        <p:spPr>
          <a:xfrm rot="-5070842">
            <a:off x="309563" y="20272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88" name="文本框 34"/>
          <p:cNvSpPr txBox="1"/>
          <p:nvPr/>
        </p:nvSpPr>
        <p:spPr>
          <a:xfrm rot="4149897">
            <a:off x="1339850" y="215900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89" name="文本框 36"/>
          <p:cNvSpPr txBox="1"/>
          <p:nvPr/>
        </p:nvSpPr>
        <p:spPr>
          <a:xfrm rot="-170103">
            <a:off x="322263" y="133667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90" name="文本框 37"/>
          <p:cNvSpPr txBox="1"/>
          <p:nvPr/>
        </p:nvSpPr>
        <p:spPr>
          <a:xfrm rot="1029897">
            <a:off x="1338263" y="16843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91" name="文本框 45"/>
          <p:cNvSpPr txBox="1"/>
          <p:nvPr/>
        </p:nvSpPr>
        <p:spPr>
          <a:xfrm rot="-1380000">
            <a:off x="2116138" y="11398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92" name="文本框 46"/>
          <p:cNvSpPr txBox="1"/>
          <p:nvPr/>
        </p:nvSpPr>
        <p:spPr>
          <a:xfrm rot="-1380000">
            <a:off x="2686050" y="13096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93" name="文本框 47"/>
          <p:cNvSpPr txBox="1"/>
          <p:nvPr/>
        </p:nvSpPr>
        <p:spPr>
          <a:xfrm rot="-180000">
            <a:off x="2416175" y="187801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94" name="文本框 49"/>
          <p:cNvSpPr txBox="1"/>
          <p:nvPr/>
        </p:nvSpPr>
        <p:spPr>
          <a:xfrm rot="-1380000">
            <a:off x="3275013" y="1531938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95" name="文本框 50"/>
          <p:cNvSpPr txBox="1"/>
          <p:nvPr/>
        </p:nvSpPr>
        <p:spPr>
          <a:xfrm rot="-1380000">
            <a:off x="2847975" y="211296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96" name="文本框 51"/>
          <p:cNvSpPr txBox="1"/>
          <p:nvPr/>
        </p:nvSpPr>
        <p:spPr>
          <a:xfrm rot="-1380000">
            <a:off x="3482975" y="22494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97" name="文本框 32"/>
          <p:cNvSpPr txBox="1"/>
          <p:nvPr/>
        </p:nvSpPr>
        <p:spPr>
          <a:xfrm rot="1209897">
            <a:off x="5114925" y="35385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98" name="文本框 34"/>
          <p:cNvSpPr txBox="1"/>
          <p:nvPr/>
        </p:nvSpPr>
        <p:spPr>
          <a:xfrm rot="-1030866">
            <a:off x="6313488" y="3889375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99" name="文本框 36"/>
          <p:cNvSpPr txBox="1"/>
          <p:nvPr/>
        </p:nvSpPr>
        <p:spPr>
          <a:xfrm rot="368503">
            <a:off x="5773738" y="2859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00" name="文本框 37"/>
          <p:cNvSpPr txBox="1"/>
          <p:nvPr/>
        </p:nvSpPr>
        <p:spPr>
          <a:xfrm rot="829244">
            <a:off x="5284788" y="39735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01" name="文本框 45"/>
          <p:cNvSpPr txBox="1"/>
          <p:nvPr/>
        </p:nvSpPr>
        <p:spPr>
          <a:xfrm rot="-4502722">
            <a:off x="6767513" y="24860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02" name="文本框 46"/>
          <p:cNvSpPr txBox="1"/>
          <p:nvPr/>
        </p:nvSpPr>
        <p:spPr>
          <a:xfrm rot="2702238">
            <a:off x="7567613" y="30622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03" name="文本框 47"/>
          <p:cNvSpPr txBox="1"/>
          <p:nvPr/>
        </p:nvSpPr>
        <p:spPr>
          <a:xfrm rot="-3456638">
            <a:off x="6727825" y="338296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04" name="文本框 66"/>
          <p:cNvSpPr txBox="1"/>
          <p:nvPr/>
        </p:nvSpPr>
        <p:spPr>
          <a:xfrm rot="-3180423">
            <a:off x="8102600" y="325437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05" name="文本框 67"/>
          <p:cNvSpPr txBox="1"/>
          <p:nvPr/>
        </p:nvSpPr>
        <p:spPr>
          <a:xfrm rot="-3640556">
            <a:off x="7232650" y="35782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06" name="文本框 68"/>
          <p:cNvSpPr txBox="1"/>
          <p:nvPr/>
        </p:nvSpPr>
        <p:spPr>
          <a:xfrm rot="1549510">
            <a:off x="8029575" y="24018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07" name="文本框 32"/>
          <p:cNvSpPr txBox="1"/>
          <p:nvPr/>
        </p:nvSpPr>
        <p:spPr>
          <a:xfrm rot="4190103">
            <a:off x="4287838" y="25066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08" name="文本框 34"/>
          <p:cNvSpPr txBox="1"/>
          <p:nvPr/>
        </p:nvSpPr>
        <p:spPr>
          <a:xfrm rot="8340000">
            <a:off x="4919663" y="3128963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09" name="文本框 36"/>
          <p:cNvSpPr txBox="1"/>
          <p:nvPr/>
        </p:nvSpPr>
        <p:spPr>
          <a:xfrm rot="-1160763">
            <a:off x="5772150" y="174625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10" name="文本框 37"/>
          <p:cNvSpPr txBox="1"/>
          <p:nvPr/>
        </p:nvSpPr>
        <p:spPr>
          <a:xfrm rot="39237">
            <a:off x="5649913" y="227330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11" name="文本框 45"/>
          <p:cNvSpPr txBox="1"/>
          <p:nvPr/>
        </p:nvSpPr>
        <p:spPr>
          <a:xfrm rot="-1160763">
            <a:off x="6332538" y="176847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12" name="文本框 46"/>
          <p:cNvSpPr txBox="1"/>
          <p:nvPr/>
        </p:nvSpPr>
        <p:spPr>
          <a:xfrm rot="-1160763">
            <a:off x="6702425" y="19827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13" name="文本框 47"/>
          <p:cNvSpPr txBox="1"/>
          <p:nvPr/>
        </p:nvSpPr>
        <p:spPr>
          <a:xfrm rot="39237">
            <a:off x="7185025" y="24574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14" name="文本框 49"/>
          <p:cNvSpPr txBox="1"/>
          <p:nvPr/>
        </p:nvSpPr>
        <p:spPr>
          <a:xfrm rot="-1160763">
            <a:off x="8020050" y="206216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15" name="文本框 50"/>
          <p:cNvSpPr txBox="1"/>
          <p:nvPr/>
        </p:nvSpPr>
        <p:spPr>
          <a:xfrm rot="-1160763">
            <a:off x="7486650" y="192881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16" name="文本框 51"/>
          <p:cNvSpPr txBox="1"/>
          <p:nvPr/>
        </p:nvSpPr>
        <p:spPr>
          <a:xfrm rot="-1160763">
            <a:off x="7962900" y="27892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17" name="文本框 32"/>
          <p:cNvSpPr txBox="1"/>
          <p:nvPr/>
        </p:nvSpPr>
        <p:spPr>
          <a:xfrm rot="4190103">
            <a:off x="2763838" y="333851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18" name="文本框 34"/>
          <p:cNvSpPr txBox="1"/>
          <p:nvPr/>
        </p:nvSpPr>
        <p:spPr>
          <a:xfrm rot="8340000">
            <a:off x="3921125" y="2806700"/>
            <a:ext cx="53181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19" name="文本框 36"/>
          <p:cNvSpPr txBox="1"/>
          <p:nvPr/>
        </p:nvSpPr>
        <p:spPr>
          <a:xfrm rot="2810103">
            <a:off x="3805238" y="17272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20" name="文本框 37"/>
          <p:cNvSpPr txBox="1"/>
          <p:nvPr/>
        </p:nvSpPr>
        <p:spPr>
          <a:xfrm rot="4010103">
            <a:off x="3805238" y="22701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21" name="文本框 45"/>
          <p:cNvSpPr txBox="1"/>
          <p:nvPr/>
        </p:nvSpPr>
        <p:spPr>
          <a:xfrm rot="2810103">
            <a:off x="4373563" y="17573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22" name="文本框 46"/>
          <p:cNvSpPr txBox="1"/>
          <p:nvPr/>
        </p:nvSpPr>
        <p:spPr>
          <a:xfrm rot="2810103">
            <a:off x="4741863" y="19700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23" name="文本框 47"/>
          <p:cNvSpPr txBox="1"/>
          <p:nvPr/>
        </p:nvSpPr>
        <p:spPr>
          <a:xfrm rot="4010103">
            <a:off x="4741863" y="251301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24" name="文本框 49"/>
          <p:cNvSpPr txBox="1"/>
          <p:nvPr/>
        </p:nvSpPr>
        <p:spPr>
          <a:xfrm rot="-1160763">
            <a:off x="6223000" y="25400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25" name="文本框 50"/>
          <p:cNvSpPr txBox="1"/>
          <p:nvPr/>
        </p:nvSpPr>
        <p:spPr>
          <a:xfrm rot="4020000">
            <a:off x="5218113" y="26304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26" name="文本框 51"/>
          <p:cNvSpPr txBox="1"/>
          <p:nvPr/>
        </p:nvSpPr>
        <p:spPr>
          <a:xfrm rot="-1160763">
            <a:off x="5597525" y="32146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27" name="文本框 32"/>
          <p:cNvSpPr txBox="1"/>
          <p:nvPr/>
        </p:nvSpPr>
        <p:spPr>
          <a:xfrm rot="5400000">
            <a:off x="1133475" y="3221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28" name="文本框 34"/>
          <p:cNvSpPr txBox="1"/>
          <p:nvPr/>
        </p:nvSpPr>
        <p:spPr>
          <a:xfrm rot="8340000">
            <a:off x="1878013" y="3543300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29" name="文本框 36"/>
          <p:cNvSpPr txBox="1"/>
          <p:nvPr/>
        </p:nvSpPr>
        <p:spPr>
          <a:xfrm rot="2810103">
            <a:off x="1862138" y="27320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30" name="文本框 37"/>
          <p:cNvSpPr txBox="1"/>
          <p:nvPr/>
        </p:nvSpPr>
        <p:spPr>
          <a:xfrm rot="5220000">
            <a:off x="2297113" y="30146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31" name="文本框 45"/>
          <p:cNvSpPr txBox="1"/>
          <p:nvPr/>
        </p:nvSpPr>
        <p:spPr>
          <a:xfrm rot="2810103">
            <a:off x="2808288" y="27447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32" name="文本框 46"/>
          <p:cNvSpPr txBox="1"/>
          <p:nvPr/>
        </p:nvSpPr>
        <p:spPr>
          <a:xfrm rot="4020000">
            <a:off x="700088" y="196373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33" name="文本框 47"/>
          <p:cNvSpPr txBox="1"/>
          <p:nvPr/>
        </p:nvSpPr>
        <p:spPr>
          <a:xfrm rot="5220000">
            <a:off x="693738" y="28892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34" name="文本框 49"/>
          <p:cNvSpPr txBox="1"/>
          <p:nvPr/>
        </p:nvSpPr>
        <p:spPr>
          <a:xfrm rot="4020000">
            <a:off x="2462213" y="37385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35" name="文本框 50"/>
          <p:cNvSpPr txBox="1"/>
          <p:nvPr/>
        </p:nvSpPr>
        <p:spPr>
          <a:xfrm rot="4020000">
            <a:off x="3694113" y="33591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36" name="文本框 51"/>
          <p:cNvSpPr txBox="1"/>
          <p:nvPr/>
        </p:nvSpPr>
        <p:spPr>
          <a:xfrm rot="4020000">
            <a:off x="4064000" y="35734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37" name="文本框 32"/>
          <p:cNvSpPr txBox="1"/>
          <p:nvPr/>
        </p:nvSpPr>
        <p:spPr>
          <a:xfrm rot="-880739">
            <a:off x="514350" y="25114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38" name="文本框 34"/>
          <p:cNvSpPr txBox="1"/>
          <p:nvPr/>
        </p:nvSpPr>
        <p:spPr>
          <a:xfrm rot="8340000">
            <a:off x="1250950" y="2582863"/>
            <a:ext cx="53181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39" name="文本框 36"/>
          <p:cNvSpPr txBox="1"/>
          <p:nvPr/>
        </p:nvSpPr>
        <p:spPr>
          <a:xfrm rot="4020000">
            <a:off x="1668463" y="150971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40" name="文本框 37"/>
          <p:cNvSpPr txBox="1"/>
          <p:nvPr/>
        </p:nvSpPr>
        <p:spPr>
          <a:xfrm rot="5220000">
            <a:off x="1668463" y="205263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41" name="文本框 45"/>
          <p:cNvSpPr txBox="1"/>
          <p:nvPr/>
        </p:nvSpPr>
        <p:spPr>
          <a:xfrm rot="2810103">
            <a:off x="2222500" y="15255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42" name="文本框 46"/>
          <p:cNvSpPr txBox="1"/>
          <p:nvPr/>
        </p:nvSpPr>
        <p:spPr>
          <a:xfrm rot="2810103">
            <a:off x="2592388" y="17399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43" name="文本框 47"/>
          <p:cNvSpPr txBox="1"/>
          <p:nvPr/>
        </p:nvSpPr>
        <p:spPr>
          <a:xfrm rot="4010103">
            <a:off x="2328863" y="23129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44" name="文本框 49"/>
          <p:cNvSpPr txBox="1"/>
          <p:nvPr/>
        </p:nvSpPr>
        <p:spPr>
          <a:xfrm rot="2810103">
            <a:off x="3186113" y="19700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45" name="文本框 50"/>
          <p:cNvSpPr txBox="1"/>
          <p:nvPr/>
        </p:nvSpPr>
        <p:spPr>
          <a:xfrm rot="2810103">
            <a:off x="3067050" y="23987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46" name="文本框 51"/>
          <p:cNvSpPr txBox="1"/>
          <p:nvPr/>
        </p:nvSpPr>
        <p:spPr>
          <a:xfrm rot="2810103">
            <a:off x="3436938" y="26130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47" name="文本框 32"/>
          <p:cNvSpPr txBox="1"/>
          <p:nvPr/>
        </p:nvSpPr>
        <p:spPr>
          <a:xfrm rot="5400000">
            <a:off x="4743450" y="3675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48" name="文本框 34"/>
          <p:cNvSpPr txBox="1"/>
          <p:nvPr/>
        </p:nvSpPr>
        <p:spPr>
          <a:xfrm rot="3159237">
            <a:off x="5819775" y="4006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49" name="文本框 36"/>
          <p:cNvSpPr txBox="1"/>
          <p:nvPr/>
        </p:nvSpPr>
        <p:spPr>
          <a:xfrm rot="-1160763">
            <a:off x="6235700" y="29210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50" name="文本框 37"/>
          <p:cNvSpPr txBox="1"/>
          <p:nvPr/>
        </p:nvSpPr>
        <p:spPr>
          <a:xfrm rot="39237">
            <a:off x="6237288" y="346868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51" name="文本框 45"/>
          <p:cNvSpPr txBox="1"/>
          <p:nvPr/>
        </p:nvSpPr>
        <p:spPr>
          <a:xfrm rot="-1160763">
            <a:off x="6796088" y="29432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52" name="文本框 46"/>
          <p:cNvSpPr txBox="1"/>
          <p:nvPr/>
        </p:nvSpPr>
        <p:spPr>
          <a:xfrm rot="-1160763">
            <a:off x="7165975" y="31575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53" name="文本框 47"/>
          <p:cNvSpPr txBox="1"/>
          <p:nvPr/>
        </p:nvSpPr>
        <p:spPr>
          <a:xfrm rot="39237">
            <a:off x="6854825" y="37306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54" name="文本框 49"/>
          <p:cNvSpPr txBox="1"/>
          <p:nvPr/>
        </p:nvSpPr>
        <p:spPr>
          <a:xfrm rot="-1160763">
            <a:off x="7686675" y="344805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55" name="文本框 50"/>
          <p:cNvSpPr txBox="1"/>
          <p:nvPr/>
        </p:nvSpPr>
        <p:spPr>
          <a:xfrm rot="-1160763">
            <a:off x="7640638" y="3816350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56" name="文本框 51"/>
          <p:cNvSpPr txBox="1"/>
          <p:nvPr/>
        </p:nvSpPr>
        <p:spPr>
          <a:xfrm rot="-1160763">
            <a:off x="6778625" y="114141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95288" y="609600"/>
            <a:ext cx="8353425" cy="22336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    太阳开始学发光，学着怎么上山下山。它也试过做别的事，但是都没有成功</a:t>
            </a:r>
            <a:r>
              <a:rPr kumimoji="0" lang="en-US" altLang="zh-CN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(</a:t>
            </a:r>
            <a:r>
              <a:rPr kumimoji="0" lang="en-US" altLang="zh-CN" sz="30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ɡōnɡ</a:t>
            </a:r>
            <a:r>
              <a:rPr kumimoji="0" lang="en-US" altLang="zh-CN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)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。譬</a:t>
            </a:r>
            <a:r>
              <a:rPr kumimoji="0" lang="en-US" altLang="zh-CN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(</a:t>
            </a:r>
            <a:r>
              <a:rPr kumimoji="0" lang="en-US" altLang="zh-CN" sz="30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pì</a:t>
            </a:r>
            <a:r>
              <a:rPr kumimoji="0" lang="en-US" altLang="zh-CN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) 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如说唱歌，它粗糙</a:t>
            </a:r>
            <a:r>
              <a:rPr kumimoji="0" lang="en-US" altLang="zh-CN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(</a:t>
            </a:r>
            <a:r>
              <a:rPr kumimoji="0" lang="en-US" altLang="zh-CN" sz="30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cāo</a:t>
            </a:r>
            <a:r>
              <a:rPr kumimoji="0" lang="en-US" altLang="zh-CN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) 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的声音，把这个敏</a:t>
            </a:r>
            <a:r>
              <a:rPr kumimoji="0" lang="en-US" altLang="zh-CN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(</a:t>
            </a:r>
            <a:r>
              <a:rPr kumimoji="0" lang="en-US" altLang="zh-CN" sz="30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mǐn</a:t>
            </a:r>
            <a:r>
              <a:rPr kumimoji="0" lang="en-US" altLang="zh-CN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)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感的新世界吓坏了。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grpSp>
        <p:nvGrpSpPr>
          <p:cNvPr id="3" name="组合 27"/>
          <p:cNvGrpSpPr/>
          <p:nvPr/>
        </p:nvGrpSpPr>
        <p:grpSpPr>
          <a:xfrm>
            <a:off x="784225" y="1200150"/>
            <a:ext cx="6956425" cy="2463800"/>
            <a:chOff x="784233" y="1199891"/>
            <a:chExt cx="6956119" cy="2464798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1258875" y="1199891"/>
              <a:ext cx="6481477" cy="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1346183" y="2252830"/>
              <a:ext cx="792128" cy="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1346183" y="1199891"/>
              <a:ext cx="417495" cy="1732665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1346183" y="2252830"/>
              <a:ext cx="417495" cy="679725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19563" name="组合 21"/>
            <p:cNvGrpSpPr/>
            <p:nvPr/>
          </p:nvGrpSpPr>
          <p:grpSpPr>
            <a:xfrm>
              <a:off x="784233" y="2947989"/>
              <a:ext cx="1014836" cy="716700"/>
              <a:chOff x="604836" y="3318826"/>
              <a:chExt cx="1014836" cy="716700"/>
            </a:xfrm>
          </p:grpSpPr>
          <p:sp>
            <p:nvSpPr>
              <p:cNvPr id="18" name="波形 17"/>
              <p:cNvSpPr/>
              <p:nvPr/>
            </p:nvSpPr>
            <p:spPr>
              <a:xfrm>
                <a:off x="617535" y="3319274"/>
                <a:ext cx="949283" cy="716252"/>
              </a:xfrm>
              <a:prstGeom prst="wave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dk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565" name="矩形 20"/>
              <p:cNvSpPr/>
              <p:nvPr/>
            </p:nvSpPr>
            <p:spPr>
              <a:xfrm>
                <a:off x="604836" y="3335370"/>
                <a:ext cx="1014836" cy="68326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lnSpc>
                    <a:spcPct val="120000"/>
                  </a:lnSpc>
                </a:pPr>
                <a:r>
                  <a:rPr lang="zh-CN" altLang="en-US" sz="3200" b="1" dirty="0">
                    <a:solidFill>
                      <a:srgbClr val="FF00FF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拟人</a:t>
                </a:r>
                <a:endParaRPr lang="zh-CN" altLang="en-US" sz="3200" b="1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sp>
        <p:nvSpPr>
          <p:cNvPr id="26" name="矩形 25"/>
          <p:cNvSpPr/>
          <p:nvPr/>
        </p:nvSpPr>
        <p:spPr>
          <a:xfrm>
            <a:off x="2399665" y="3041650"/>
            <a:ext cx="1008063" cy="584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太阳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770313" y="3041650"/>
            <a:ext cx="5129212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学会了发光，上山、下山。</a:t>
            </a:r>
            <a:endParaRPr lang="zh-CN" altLang="en-US" sz="3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文本框 32"/>
          <p:cNvSpPr txBox="1"/>
          <p:nvPr/>
        </p:nvSpPr>
        <p:spPr>
          <a:xfrm>
            <a:off x="4475163" y="2925763"/>
            <a:ext cx="534987" cy="1698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58" name="文本框 34"/>
          <p:cNvSpPr txBox="1"/>
          <p:nvPr/>
        </p:nvSpPr>
        <p:spPr>
          <a:xfrm rot="-280097">
            <a:off x="8066088" y="1625600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59" name="文本框 36"/>
          <p:cNvSpPr txBox="1"/>
          <p:nvPr/>
        </p:nvSpPr>
        <p:spPr>
          <a:xfrm rot="-5350866">
            <a:off x="5853113" y="13081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0" name="文本框 37"/>
          <p:cNvSpPr txBox="1"/>
          <p:nvPr/>
        </p:nvSpPr>
        <p:spPr>
          <a:xfrm rot="-4150866">
            <a:off x="5319713" y="17097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1" name="文本框 45"/>
          <p:cNvSpPr txBox="1"/>
          <p:nvPr/>
        </p:nvSpPr>
        <p:spPr>
          <a:xfrm rot="-5350866">
            <a:off x="6421438" y="13382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2" name="文本框 46"/>
          <p:cNvSpPr txBox="1"/>
          <p:nvPr/>
        </p:nvSpPr>
        <p:spPr>
          <a:xfrm rot="-424911">
            <a:off x="7067550" y="15684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3" name="文本框 47"/>
          <p:cNvSpPr txBox="1"/>
          <p:nvPr/>
        </p:nvSpPr>
        <p:spPr>
          <a:xfrm rot="-4150866">
            <a:off x="7643813" y="24844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4" name="文本框 23"/>
          <p:cNvSpPr txBox="1"/>
          <p:nvPr/>
        </p:nvSpPr>
        <p:spPr>
          <a:xfrm rot="657351">
            <a:off x="8167688" y="11826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5" name="文本框 50"/>
          <p:cNvSpPr txBox="1"/>
          <p:nvPr/>
        </p:nvSpPr>
        <p:spPr>
          <a:xfrm rot="1480325">
            <a:off x="7391400" y="124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6" name="文本框 51"/>
          <p:cNvSpPr txBox="1"/>
          <p:nvPr/>
        </p:nvSpPr>
        <p:spPr>
          <a:xfrm rot="-5350866">
            <a:off x="8364538" y="271303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7" name="文本框 32"/>
          <p:cNvSpPr txBox="1"/>
          <p:nvPr/>
        </p:nvSpPr>
        <p:spPr>
          <a:xfrm>
            <a:off x="3262313" y="3560763"/>
            <a:ext cx="534987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8" name="文本框 34"/>
          <p:cNvSpPr txBox="1"/>
          <p:nvPr/>
        </p:nvSpPr>
        <p:spPr>
          <a:xfrm rot="4149897">
            <a:off x="4464050" y="3498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9" name="文本框 31"/>
          <p:cNvSpPr txBox="1"/>
          <p:nvPr/>
        </p:nvSpPr>
        <p:spPr>
          <a:xfrm rot="-1380000">
            <a:off x="3898900" y="12954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0" name="文本框 32"/>
          <p:cNvSpPr txBox="1"/>
          <p:nvPr/>
        </p:nvSpPr>
        <p:spPr>
          <a:xfrm rot="-180000">
            <a:off x="4130675" y="20526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1" name="文本框 45"/>
          <p:cNvSpPr txBox="1"/>
          <p:nvPr/>
        </p:nvSpPr>
        <p:spPr>
          <a:xfrm rot="-1380000">
            <a:off x="4459288" y="13176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2" name="文本框 46"/>
          <p:cNvSpPr txBox="1"/>
          <p:nvPr/>
        </p:nvSpPr>
        <p:spPr>
          <a:xfrm rot="-1380000">
            <a:off x="4829175" y="15319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3" name="文本框 47"/>
          <p:cNvSpPr txBox="1"/>
          <p:nvPr/>
        </p:nvSpPr>
        <p:spPr>
          <a:xfrm rot="-180000">
            <a:off x="5064125" y="223361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4" name="文本框 49"/>
          <p:cNvSpPr txBox="1"/>
          <p:nvPr/>
        </p:nvSpPr>
        <p:spPr>
          <a:xfrm rot="-5350866">
            <a:off x="6310313" y="21097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5" name="文本框 50"/>
          <p:cNvSpPr txBox="1"/>
          <p:nvPr/>
        </p:nvSpPr>
        <p:spPr>
          <a:xfrm rot="-170103">
            <a:off x="5589588" y="259080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6" name="文本框 51"/>
          <p:cNvSpPr txBox="1"/>
          <p:nvPr/>
        </p:nvSpPr>
        <p:spPr>
          <a:xfrm rot="-5350866">
            <a:off x="5837238" y="34258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8" name="文本框 34"/>
          <p:cNvSpPr txBox="1"/>
          <p:nvPr/>
        </p:nvSpPr>
        <p:spPr>
          <a:xfrm rot="4149897">
            <a:off x="2143125" y="34559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9" name="文本框 36"/>
          <p:cNvSpPr txBox="1"/>
          <p:nvPr/>
        </p:nvSpPr>
        <p:spPr>
          <a:xfrm rot="-1380000">
            <a:off x="1603375" y="3222625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80" name="文本框 37"/>
          <p:cNvSpPr txBox="1"/>
          <p:nvPr/>
        </p:nvSpPr>
        <p:spPr>
          <a:xfrm rot="1029897">
            <a:off x="2486025" y="2754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81" name="文本框 43"/>
          <p:cNvSpPr txBox="1"/>
          <p:nvPr/>
        </p:nvSpPr>
        <p:spPr>
          <a:xfrm rot="-1380000">
            <a:off x="3160713" y="314007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82" name="文本框 44"/>
          <p:cNvSpPr txBox="1"/>
          <p:nvPr/>
        </p:nvSpPr>
        <p:spPr>
          <a:xfrm rot="-170103">
            <a:off x="787400" y="15303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83" name="文本框 45"/>
          <p:cNvSpPr txBox="1"/>
          <p:nvPr/>
        </p:nvSpPr>
        <p:spPr>
          <a:xfrm rot="1029897">
            <a:off x="828675" y="3400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84" name="文本框 49"/>
          <p:cNvSpPr txBox="1"/>
          <p:nvPr/>
        </p:nvSpPr>
        <p:spPr>
          <a:xfrm rot="-170103">
            <a:off x="3009900" y="383698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85" name="文本框 50"/>
          <p:cNvSpPr txBox="1"/>
          <p:nvPr/>
        </p:nvSpPr>
        <p:spPr>
          <a:xfrm rot="-170103">
            <a:off x="4157663" y="31702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86" name="文本框 51"/>
          <p:cNvSpPr txBox="1"/>
          <p:nvPr/>
        </p:nvSpPr>
        <p:spPr>
          <a:xfrm rot="-170103">
            <a:off x="4324350" y="392906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87" name="文本框 49"/>
          <p:cNvSpPr txBox="1"/>
          <p:nvPr/>
        </p:nvSpPr>
        <p:spPr>
          <a:xfrm rot="-5070842">
            <a:off x="309563" y="20272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88" name="文本框 34"/>
          <p:cNvSpPr txBox="1"/>
          <p:nvPr/>
        </p:nvSpPr>
        <p:spPr>
          <a:xfrm rot="4149897">
            <a:off x="1339850" y="215900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89" name="文本框 36"/>
          <p:cNvSpPr txBox="1"/>
          <p:nvPr/>
        </p:nvSpPr>
        <p:spPr>
          <a:xfrm rot="-170103">
            <a:off x="322263" y="133667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90" name="文本框 37"/>
          <p:cNvSpPr txBox="1"/>
          <p:nvPr/>
        </p:nvSpPr>
        <p:spPr>
          <a:xfrm rot="1029897">
            <a:off x="1338263" y="16843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91" name="文本框 45"/>
          <p:cNvSpPr txBox="1"/>
          <p:nvPr/>
        </p:nvSpPr>
        <p:spPr>
          <a:xfrm rot="-1380000">
            <a:off x="2116138" y="11398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92" name="文本框 46"/>
          <p:cNvSpPr txBox="1"/>
          <p:nvPr/>
        </p:nvSpPr>
        <p:spPr>
          <a:xfrm rot="-1380000">
            <a:off x="2686050" y="13096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93" name="文本框 47"/>
          <p:cNvSpPr txBox="1"/>
          <p:nvPr/>
        </p:nvSpPr>
        <p:spPr>
          <a:xfrm rot="-180000">
            <a:off x="2416175" y="187801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94" name="文本框 49"/>
          <p:cNvSpPr txBox="1"/>
          <p:nvPr/>
        </p:nvSpPr>
        <p:spPr>
          <a:xfrm rot="-1380000">
            <a:off x="3275013" y="1531938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95" name="文本框 50"/>
          <p:cNvSpPr txBox="1"/>
          <p:nvPr/>
        </p:nvSpPr>
        <p:spPr>
          <a:xfrm rot="-1380000">
            <a:off x="2847975" y="211296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96" name="文本框 51"/>
          <p:cNvSpPr txBox="1"/>
          <p:nvPr/>
        </p:nvSpPr>
        <p:spPr>
          <a:xfrm rot="-1380000">
            <a:off x="3482975" y="22494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97" name="文本框 32"/>
          <p:cNvSpPr txBox="1"/>
          <p:nvPr/>
        </p:nvSpPr>
        <p:spPr>
          <a:xfrm rot="1209897">
            <a:off x="5114925" y="35385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98" name="文本框 34"/>
          <p:cNvSpPr txBox="1"/>
          <p:nvPr/>
        </p:nvSpPr>
        <p:spPr>
          <a:xfrm rot="-1030866">
            <a:off x="6313488" y="3889375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99" name="文本框 36"/>
          <p:cNvSpPr txBox="1"/>
          <p:nvPr/>
        </p:nvSpPr>
        <p:spPr>
          <a:xfrm rot="368503">
            <a:off x="5773738" y="2859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00" name="文本框 37"/>
          <p:cNvSpPr txBox="1"/>
          <p:nvPr/>
        </p:nvSpPr>
        <p:spPr>
          <a:xfrm rot="829244">
            <a:off x="5284788" y="39735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01" name="文本框 45"/>
          <p:cNvSpPr txBox="1"/>
          <p:nvPr/>
        </p:nvSpPr>
        <p:spPr>
          <a:xfrm rot="-4502722">
            <a:off x="6767513" y="24860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02" name="文本框 46"/>
          <p:cNvSpPr txBox="1"/>
          <p:nvPr/>
        </p:nvSpPr>
        <p:spPr>
          <a:xfrm rot="2702238">
            <a:off x="7567613" y="30622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03" name="文本框 47"/>
          <p:cNvSpPr txBox="1"/>
          <p:nvPr/>
        </p:nvSpPr>
        <p:spPr>
          <a:xfrm rot="-3456638">
            <a:off x="6727825" y="338296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04" name="文本框 66"/>
          <p:cNvSpPr txBox="1"/>
          <p:nvPr/>
        </p:nvSpPr>
        <p:spPr>
          <a:xfrm rot="-3180423">
            <a:off x="8102600" y="325437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05" name="文本框 67"/>
          <p:cNvSpPr txBox="1"/>
          <p:nvPr/>
        </p:nvSpPr>
        <p:spPr>
          <a:xfrm rot="-3640556">
            <a:off x="7232650" y="35782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06" name="文本框 68"/>
          <p:cNvSpPr txBox="1"/>
          <p:nvPr/>
        </p:nvSpPr>
        <p:spPr>
          <a:xfrm rot="1549510">
            <a:off x="8029575" y="24018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07" name="文本框 32"/>
          <p:cNvSpPr txBox="1"/>
          <p:nvPr/>
        </p:nvSpPr>
        <p:spPr>
          <a:xfrm rot="4190103">
            <a:off x="4287838" y="25066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08" name="文本框 34"/>
          <p:cNvSpPr txBox="1"/>
          <p:nvPr/>
        </p:nvSpPr>
        <p:spPr>
          <a:xfrm rot="8340000">
            <a:off x="4919663" y="3128963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09" name="文本框 36"/>
          <p:cNvSpPr txBox="1"/>
          <p:nvPr/>
        </p:nvSpPr>
        <p:spPr>
          <a:xfrm rot="-1160763">
            <a:off x="5772150" y="174625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10" name="文本框 37"/>
          <p:cNvSpPr txBox="1"/>
          <p:nvPr/>
        </p:nvSpPr>
        <p:spPr>
          <a:xfrm rot="39237">
            <a:off x="5649913" y="227330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11" name="文本框 45"/>
          <p:cNvSpPr txBox="1"/>
          <p:nvPr/>
        </p:nvSpPr>
        <p:spPr>
          <a:xfrm rot="-1160763">
            <a:off x="6332538" y="176847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12" name="文本框 46"/>
          <p:cNvSpPr txBox="1"/>
          <p:nvPr/>
        </p:nvSpPr>
        <p:spPr>
          <a:xfrm rot="-1160763">
            <a:off x="6702425" y="19827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13" name="文本框 47"/>
          <p:cNvSpPr txBox="1"/>
          <p:nvPr/>
        </p:nvSpPr>
        <p:spPr>
          <a:xfrm rot="39237">
            <a:off x="7185025" y="24574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14" name="文本框 49"/>
          <p:cNvSpPr txBox="1"/>
          <p:nvPr/>
        </p:nvSpPr>
        <p:spPr>
          <a:xfrm rot="-1160763">
            <a:off x="8020050" y="206216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15" name="文本框 50"/>
          <p:cNvSpPr txBox="1"/>
          <p:nvPr/>
        </p:nvSpPr>
        <p:spPr>
          <a:xfrm rot="-1160763">
            <a:off x="7486650" y="192881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16" name="文本框 51"/>
          <p:cNvSpPr txBox="1"/>
          <p:nvPr/>
        </p:nvSpPr>
        <p:spPr>
          <a:xfrm rot="-1160763">
            <a:off x="7962900" y="27892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17" name="文本框 32"/>
          <p:cNvSpPr txBox="1"/>
          <p:nvPr/>
        </p:nvSpPr>
        <p:spPr>
          <a:xfrm rot="4190103">
            <a:off x="2763838" y="333851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18" name="文本框 34"/>
          <p:cNvSpPr txBox="1"/>
          <p:nvPr/>
        </p:nvSpPr>
        <p:spPr>
          <a:xfrm rot="8340000">
            <a:off x="3921125" y="2806700"/>
            <a:ext cx="53181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19" name="文本框 36"/>
          <p:cNvSpPr txBox="1"/>
          <p:nvPr/>
        </p:nvSpPr>
        <p:spPr>
          <a:xfrm rot="2810103">
            <a:off x="3805238" y="17272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20" name="文本框 37"/>
          <p:cNvSpPr txBox="1"/>
          <p:nvPr/>
        </p:nvSpPr>
        <p:spPr>
          <a:xfrm rot="4010103">
            <a:off x="3805238" y="22701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21" name="文本框 45"/>
          <p:cNvSpPr txBox="1"/>
          <p:nvPr/>
        </p:nvSpPr>
        <p:spPr>
          <a:xfrm rot="2810103">
            <a:off x="4373563" y="17573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22" name="文本框 46"/>
          <p:cNvSpPr txBox="1"/>
          <p:nvPr/>
        </p:nvSpPr>
        <p:spPr>
          <a:xfrm rot="2810103">
            <a:off x="4741863" y="19700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23" name="文本框 47"/>
          <p:cNvSpPr txBox="1"/>
          <p:nvPr/>
        </p:nvSpPr>
        <p:spPr>
          <a:xfrm rot="4010103">
            <a:off x="4741863" y="251301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24" name="文本框 49"/>
          <p:cNvSpPr txBox="1"/>
          <p:nvPr/>
        </p:nvSpPr>
        <p:spPr>
          <a:xfrm rot="-1160763">
            <a:off x="6223000" y="25400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25" name="文本框 50"/>
          <p:cNvSpPr txBox="1"/>
          <p:nvPr/>
        </p:nvSpPr>
        <p:spPr>
          <a:xfrm rot="4020000">
            <a:off x="5218113" y="26304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26" name="文本框 51"/>
          <p:cNvSpPr txBox="1"/>
          <p:nvPr/>
        </p:nvSpPr>
        <p:spPr>
          <a:xfrm rot="-1160763">
            <a:off x="5597525" y="32146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27" name="文本框 32"/>
          <p:cNvSpPr txBox="1"/>
          <p:nvPr/>
        </p:nvSpPr>
        <p:spPr>
          <a:xfrm rot="5400000">
            <a:off x="1133475" y="3221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28" name="文本框 34"/>
          <p:cNvSpPr txBox="1"/>
          <p:nvPr/>
        </p:nvSpPr>
        <p:spPr>
          <a:xfrm rot="8340000">
            <a:off x="1878013" y="3543300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29" name="文本框 36"/>
          <p:cNvSpPr txBox="1"/>
          <p:nvPr/>
        </p:nvSpPr>
        <p:spPr>
          <a:xfrm rot="2810103">
            <a:off x="1862138" y="27320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30" name="文本框 37"/>
          <p:cNvSpPr txBox="1"/>
          <p:nvPr/>
        </p:nvSpPr>
        <p:spPr>
          <a:xfrm rot="5220000">
            <a:off x="2297113" y="30146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31" name="文本框 45"/>
          <p:cNvSpPr txBox="1"/>
          <p:nvPr/>
        </p:nvSpPr>
        <p:spPr>
          <a:xfrm rot="2810103">
            <a:off x="2808288" y="27447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32" name="文本框 46"/>
          <p:cNvSpPr txBox="1"/>
          <p:nvPr/>
        </p:nvSpPr>
        <p:spPr>
          <a:xfrm rot="4020000">
            <a:off x="700088" y="196373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33" name="文本框 47"/>
          <p:cNvSpPr txBox="1"/>
          <p:nvPr/>
        </p:nvSpPr>
        <p:spPr>
          <a:xfrm rot="5220000">
            <a:off x="693738" y="28892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34" name="文本框 49"/>
          <p:cNvSpPr txBox="1"/>
          <p:nvPr/>
        </p:nvSpPr>
        <p:spPr>
          <a:xfrm rot="4020000">
            <a:off x="2462213" y="37385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35" name="文本框 50"/>
          <p:cNvSpPr txBox="1"/>
          <p:nvPr/>
        </p:nvSpPr>
        <p:spPr>
          <a:xfrm rot="4020000">
            <a:off x="3694113" y="33591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36" name="文本框 51"/>
          <p:cNvSpPr txBox="1"/>
          <p:nvPr/>
        </p:nvSpPr>
        <p:spPr>
          <a:xfrm rot="4020000">
            <a:off x="4064000" y="35734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37" name="文本框 32"/>
          <p:cNvSpPr txBox="1"/>
          <p:nvPr/>
        </p:nvSpPr>
        <p:spPr>
          <a:xfrm rot="-880739">
            <a:off x="514350" y="25114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38" name="文本框 34"/>
          <p:cNvSpPr txBox="1"/>
          <p:nvPr/>
        </p:nvSpPr>
        <p:spPr>
          <a:xfrm rot="8340000">
            <a:off x="1250950" y="2582863"/>
            <a:ext cx="53181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39" name="文本框 36"/>
          <p:cNvSpPr txBox="1"/>
          <p:nvPr/>
        </p:nvSpPr>
        <p:spPr>
          <a:xfrm rot="4020000">
            <a:off x="1668463" y="150971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40" name="文本框 37"/>
          <p:cNvSpPr txBox="1"/>
          <p:nvPr/>
        </p:nvSpPr>
        <p:spPr>
          <a:xfrm rot="5220000">
            <a:off x="1668463" y="205263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41" name="文本框 45"/>
          <p:cNvSpPr txBox="1"/>
          <p:nvPr/>
        </p:nvSpPr>
        <p:spPr>
          <a:xfrm rot="2810103">
            <a:off x="2222500" y="15255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42" name="文本框 46"/>
          <p:cNvSpPr txBox="1"/>
          <p:nvPr/>
        </p:nvSpPr>
        <p:spPr>
          <a:xfrm rot="2810103">
            <a:off x="2592388" y="17399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43" name="文本框 47"/>
          <p:cNvSpPr txBox="1"/>
          <p:nvPr/>
        </p:nvSpPr>
        <p:spPr>
          <a:xfrm rot="4010103">
            <a:off x="2328863" y="23129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44" name="文本框 49"/>
          <p:cNvSpPr txBox="1"/>
          <p:nvPr/>
        </p:nvSpPr>
        <p:spPr>
          <a:xfrm rot="2810103">
            <a:off x="3186113" y="19700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45" name="文本框 50"/>
          <p:cNvSpPr txBox="1"/>
          <p:nvPr/>
        </p:nvSpPr>
        <p:spPr>
          <a:xfrm rot="2810103">
            <a:off x="3067050" y="23987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46" name="文本框 51"/>
          <p:cNvSpPr txBox="1"/>
          <p:nvPr/>
        </p:nvSpPr>
        <p:spPr>
          <a:xfrm rot="2810103">
            <a:off x="3436938" y="26130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47" name="文本框 32"/>
          <p:cNvSpPr txBox="1"/>
          <p:nvPr/>
        </p:nvSpPr>
        <p:spPr>
          <a:xfrm rot="5400000">
            <a:off x="5774055" y="321087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48" name="文本框 34"/>
          <p:cNvSpPr txBox="1"/>
          <p:nvPr/>
        </p:nvSpPr>
        <p:spPr>
          <a:xfrm rot="3159237">
            <a:off x="5819775" y="4006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49" name="文本框 36"/>
          <p:cNvSpPr txBox="1"/>
          <p:nvPr/>
        </p:nvSpPr>
        <p:spPr>
          <a:xfrm rot="-1160763">
            <a:off x="6235700" y="29210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50" name="文本框 37"/>
          <p:cNvSpPr txBox="1"/>
          <p:nvPr/>
        </p:nvSpPr>
        <p:spPr>
          <a:xfrm rot="39237">
            <a:off x="6237288" y="346868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51" name="文本框 45"/>
          <p:cNvSpPr txBox="1"/>
          <p:nvPr/>
        </p:nvSpPr>
        <p:spPr>
          <a:xfrm rot="-1160763">
            <a:off x="6796088" y="29432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52" name="文本框 46"/>
          <p:cNvSpPr txBox="1"/>
          <p:nvPr/>
        </p:nvSpPr>
        <p:spPr>
          <a:xfrm rot="-1160763">
            <a:off x="7165975" y="31575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53" name="文本框 47"/>
          <p:cNvSpPr txBox="1"/>
          <p:nvPr/>
        </p:nvSpPr>
        <p:spPr>
          <a:xfrm rot="39237">
            <a:off x="6854825" y="37306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54" name="文本框 49"/>
          <p:cNvSpPr txBox="1"/>
          <p:nvPr/>
        </p:nvSpPr>
        <p:spPr>
          <a:xfrm rot="-1160763">
            <a:off x="7686675" y="344805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55" name="文本框 50"/>
          <p:cNvSpPr txBox="1"/>
          <p:nvPr/>
        </p:nvSpPr>
        <p:spPr>
          <a:xfrm rot="-1160763">
            <a:off x="7640638" y="3816350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56" name="文本框 51"/>
          <p:cNvSpPr txBox="1"/>
          <p:nvPr/>
        </p:nvSpPr>
        <p:spPr>
          <a:xfrm rot="-1160763">
            <a:off x="6778625" y="114141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95288" y="609600"/>
            <a:ext cx="8353425" cy="22336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    太阳开始学发光，学着怎么上山下山。它也试过做别的事，但是都没有成功</a:t>
            </a:r>
            <a:r>
              <a:rPr kumimoji="0" lang="en-US" altLang="zh-CN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(</a:t>
            </a:r>
            <a:r>
              <a:rPr kumimoji="0" lang="en-US" altLang="zh-CN" sz="30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ɡōnɡ</a:t>
            </a:r>
            <a:r>
              <a:rPr kumimoji="0" lang="en-US" altLang="zh-CN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)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。譬</a:t>
            </a:r>
            <a:r>
              <a:rPr kumimoji="0" lang="en-US" altLang="zh-CN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(</a:t>
            </a:r>
            <a:r>
              <a:rPr kumimoji="0" lang="en-US" altLang="zh-CN" sz="30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pì</a:t>
            </a:r>
            <a:r>
              <a:rPr kumimoji="0" lang="en-US" altLang="zh-CN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) 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如说唱歌，它粗糙</a:t>
            </a:r>
            <a:r>
              <a:rPr kumimoji="0" lang="en-US" altLang="zh-CN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(</a:t>
            </a:r>
            <a:r>
              <a:rPr kumimoji="0" lang="en-US" altLang="zh-CN" sz="30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cāo</a:t>
            </a:r>
            <a:r>
              <a:rPr kumimoji="0" lang="en-US" altLang="zh-CN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) 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的声音，把这个敏</a:t>
            </a:r>
            <a:r>
              <a:rPr kumimoji="0" lang="en-US" altLang="zh-CN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(</a:t>
            </a:r>
            <a:r>
              <a:rPr kumimoji="0" lang="en-US" altLang="zh-CN" sz="30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mǐn</a:t>
            </a:r>
            <a:r>
              <a:rPr kumimoji="0" lang="en-US" altLang="zh-CN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)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感的新世界吓坏了。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6" name="减号 5"/>
          <p:cNvSpPr/>
          <p:nvPr/>
        </p:nvSpPr>
        <p:spPr>
          <a:xfrm>
            <a:off x="7346950" y="1706880"/>
            <a:ext cx="1166495" cy="76200"/>
          </a:xfrm>
          <a:prstGeom prst="mathMinu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减号 6"/>
          <p:cNvSpPr/>
          <p:nvPr/>
        </p:nvSpPr>
        <p:spPr>
          <a:xfrm>
            <a:off x="395605" y="2255520"/>
            <a:ext cx="1845945" cy="76200"/>
          </a:xfrm>
          <a:prstGeom prst="mathMinu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TextBox 1"/>
          <p:cNvSpPr txBox="1"/>
          <p:nvPr/>
        </p:nvSpPr>
        <p:spPr>
          <a:xfrm>
            <a:off x="501650" y="3070225"/>
            <a:ext cx="317055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3200" b="1" dirty="0">
                <a:solidFill>
                  <a:srgbClr val="0000FF"/>
                </a:solidFill>
                <a:latin typeface="楷体_GB2312" panose="02010609030101010101" charset="-122"/>
                <a:ea typeface="楷体_GB2312" panose="02010609030101010101" charset="-122"/>
              </a:rPr>
              <a:t>譬如</a:t>
            </a:r>
            <a:r>
              <a:rPr lang="en-US" altLang="zh-CN" sz="3200" b="1" dirty="0">
                <a:solidFill>
                  <a:srgbClr val="0000FF"/>
                </a:solidFill>
                <a:latin typeface="楷体_GB2312" panose="02010609030101010101" charset="-122"/>
                <a:ea typeface="楷体_GB2312" panose="02010609030101010101" charset="-122"/>
              </a:rPr>
              <a:t>—</a:t>
            </a:r>
            <a:endParaRPr lang="en-US" altLang="zh-CN" sz="3200" b="1" dirty="0">
              <a:solidFill>
                <a:srgbClr val="0000FF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10" name="TextBox 1"/>
          <p:cNvSpPr txBox="1"/>
          <p:nvPr/>
        </p:nvSpPr>
        <p:spPr>
          <a:xfrm>
            <a:off x="1823720" y="3046095"/>
            <a:ext cx="317055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3200" b="1" dirty="0">
                <a:solidFill>
                  <a:srgbClr val="0000FF"/>
                </a:solidFill>
                <a:latin typeface="楷体_GB2312" panose="02010609030101010101" charset="-122"/>
                <a:ea typeface="楷体_GB2312" panose="02010609030101010101" charset="-122"/>
              </a:rPr>
              <a:t>比如</a:t>
            </a:r>
            <a:endParaRPr lang="zh-CN" altLang="en-US" sz="3200" b="1" dirty="0">
              <a:solidFill>
                <a:srgbClr val="0000FF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710180" y="1798320"/>
            <a:ext cx="3168015" cy="57594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TextBox 1"/>
          <p:cNvSpPr txBox="1"/>
          <p:nvPr/>
        </p:nvSpPr>
        <p:spPr>
          <a:xfrm>
            <a:off x="3590925" y="3019425"/>
            <a:ext cx="317055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3200" b="1" dirty="0">
                <a:solidFill>
                  <a:srgbClr val="FF00FF"/>
                </a:solidFill>
                <a:latin typeface="楷体_GB2312" panose="02010609030101010101" charset="-122"/>
                <a:ea typeface="楷体_GB2312" panose="02010609030101010101" charset="-122"/>
              </a:rPr>
              <a:t>粗糙</a:t>
            </a:r>
            <a:r>
              <a:rPr lang="en-US" altLang="zh-CN" sz="3200" b="1" dirty="0">
                <a:solidFill>
                  <a:srgbClr val="FF00FF"/>
                </a:solidFill>
                <a:latin typeface="楷体_GB2312" panose="02010609030101010101" charset="-122"/>
                <a:ea typeface="楷体_GB2312" panose="02010609030101010101" charset="-122"/>
              </a:rPr>
              <a:t>—</a:t>
            </a:r>
            <a:endParaRPr lang="en-US" altLang="zh-CN" sz="3200" b="1" dirty="0">
              <a:solidFill>
                <a:srgbClr val="FF00FF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14" name="TextBox 1"/>
          <p:cNvSpPr txBox="1"/>
          <p:nvPr/>
        </p:nvSpPr>
        <p:spPr>
          <a:xfrm>
            <a:off x="4929505" y="2994025"/>
            <a:ext cx="317055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3200" b="1" dirty="0">
                <a:solidFill>
                  <a:srgbClr val="FF00FF"/>
                </a:solidFill>
                <a:latin typeface="楷体_GB2312" panose="02010609030101010101" charset="-122"/>
                <a:ea typeface="楷体_GB2312" panose="02010609030101010101" charset="-122"/>
              </a:rPr>
              <a:t>光滑</a:t>
            </a:r>
            <a:endParaRPr lang="zh-CN" altLang="en-US" sz="3200" b="1" dirty="0">
              <a:solidFill>
                <a:srgbClr val="FF00FF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2348230" y="2303145"/>
            <a:ext cx="1122680" cy="57594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bldLvl="0" animBg="1"/>
      <p:bldP spid="9" grpId="0"/>
      <p:bldP spid="10" grpId="0"/>
      <p:bldP spid="11" grpId="0" animBg="1"/>
      <p:bldP spid="13" grpId="0"/>
      <p:bldP spid="14" grpId="0"/>
      <p:bldP spid="16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0481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88" y="0"/>
            <a:ext cx="9140825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2" name="文本框 2"/>
          <p:cNvSpPr txBox="1"/>
          <p:nvPr/>
        </p:nvSpPr>
        <p:spPr>
          <a:xfrm>
            <a:off x="962025" y="2206625"/>
            <a:ext cx="406400" cy="1111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绿色圃中小学教育http://www.LSPJY.com </a:t>
            </a:r>
            <a:endParaRPr lang="zh-CN" altLang="en-US" sz="1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20483" name="文本框 1"/>
          <p:cNvSpPr txBox="1"/>
          <p:nvPr/>
        </p:nvSpPr>
        <p:spPr>
          <a:xfrm>
            <a:off x="1089025" y="2333625"/>
            <a:ext cx="406400" cy="1111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绿色圃中小学教育http://www.LSPJY.com </a:t>
            </a:r>
            <a:endParaRPr lang="zh-CN" altLang="en-US" sz="1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1505" name="文本框 32"/>
          <p:cNvSpPr txBox="1"/>
          <p:nvPr/>
        </p:nvSpPr>
        <p:spPr>
          <a:xfrm>
            <a:off x="4475163" y="2925763"/>
            <a:ext cx="534987" cy="1698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06" name="文本框 34"/>
          <p:cNvSpPr txBox="1"/>
          <p:nvPr/>
        </p:nvSpPr>
        <p:spPr>
          <a:xfrm rot="-280097">
            <a:off x="8066088" y="1625600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07" name="文本框 36"/>
          <p:cNvSpPr txBox="1"/>
          <p:nvPr/>
        </p:nvSpPr>
        <p:spPr>
          <a:xfrm rot="-5350866">
            <a:off x="5853113" y="13081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08" name="文本框 37"/>
          <p:cNvSpPr txBox="1"/>
          <p:nvPr/>
        </p:nvSpPr>
        <p:spPr>
          <a:xfrm rot="-4150866">
            <a:off x="5319713" y="17097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09" name="文本框 45"/>
          <p:cNvSpPr txBox="1"/>
          <p:nvPr/>
        </p:nvSpPr>
        <p:spPr>
          <a:xfrm rot="-5350866">
            <a:off x="6421438" y="13382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0" name="文本框 46"/>
          <p:cNvSpPr txBox="1"/>
          <p:nvPr/>
        </p:nvSpPr>
        <p:spPr>
          <a:xfrm rot="-424911">
            <a:off x="7067550" y="15684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1" name="文本框 47"/>
          <p:cNvSpPr txBox="1"/>
          <p:nvPr/>
        </p:nvSpPr>
        <p:spPr>
          <a:xfrm rot="-4150866">
            <a:off x="7643813" y="24844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2" name="文本框 32"/>
          <p:cNvSpPr txBox="1"/>
          <p:nvPr/>
        </p:nvSpPr>
        <p:spPr>
          <a:xfrm rot="657351">
            <a:off x="8167688" y="11826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3" name="文本框 50"/>
          <p:cNvSpPr txBox="1"/>
          <p:nvPr/>
        </p:nvSpPr>
        <p:spPr>
          <a:xfrm rot="1480325">
            <a:off x="7391400" y="124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4" name="文本框 51"/>
          <p:cNvSpPr txBox="1"/>
          <p:nvPr/>
        </p:nvSpPr>
        <p:spPr>
          <a:xfrm rot="-5350866">
            <a:off x="8364538" y="271303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5" name="文本框 32"/>
          <p:cNvSpPr txBox="1"/>
          <p:nvPr/>
        </p:nvSpPr>
        <p:spPr>
          <a:xfrm>
            <a:off x="3262313" y="3560763"/>
            <a:ext cx="534987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6" name="文本框 34"/>
          <p:cNvSpPr txBox="1"/>
          <p:nvPr/>
        </p:nvSpPr>
        <p:spPr>
          <a:xfrm rot="4149897">
            <a:off x="4464050" y="3498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7" name="文本框 37"/>
          <p:cNvSpPr txBox="1"/>
          <p:nvPr/>
        </p:nvSpPr>
        <p:spPr>
          <a:xfrm rot="-1380000">
            <a:off x="3898900" y="12954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8" name="文本框 38"/>
          <p:cNvSpPr txBox="1"/>
          <p:nvPr/>
        </p:nvSpPr>
        <p:spPr>
          <a:xfrm rot="-180000">
            <a:off x="4130675" y="20526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9" name="文本框 45"/>
          <p:cNvSpPr txBox="1"/>
          <p:nvPr/>
        </p:nvSpPr>
        <p:spPr>
          <a:xfrm rot="-1380000">
            <a:off x="4459288" y="13176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0" name="文本框 46"/>
          <p:cNvSpPr txBox="1"/>
          <p:nvPr/>
        </p:nvSpPr>
        <p:spPr>
          <a:xfrm rot="-1380000">
            <a:off x="4829175" y="15319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1" name="文本框 47"/>
          <p:cNvSpPr txBox="1"/>
          <p:nvPr/>
        </p:nvSpPr>
        <p:spPr>
          <a:xfrm rot="-180000">
            <a:off x="5064125" y="223361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2" name="文本框 49"/>
          <p:cNvSpPr txBox="1"/>
          <p:nvPr/>
        </p:nvSpPr>
        <p:spPr>
          <a:xfrm rot="-5350866">
            <a:off x="6310313" y="21097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3" name="文本框 50"/>
          <p:cNvSpPr txBox="1"/>
          <p:nvPr/>
        </p:nvSpPr>
        <p:spPr>
          <a:xfrm rot="-170103">
            <a:off x="5589588" y="259080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4" name="文本框 51"/>
          <p:cNvSpPr txBox="1"/>
          <p:nvPr/>
        </p:nvSpPr>
        <p:spPr>
          <a:xfrm rot="-5350866">
            <a:off x="5837238" y="34258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5" name="文本框 32"/>
          <p:cNvSpPr txBox="1"/>
          <p:nvPr/>
        </p:nvSpPr>
        <p:spPr>
          <a:xfrm rot="1209897">
            <a:off x="1136650" y="3875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6" name="文本框 34"/>
          <p:cNvSpPr txBox="1"/>
          <p:nvPr/>
        </p:nvSpPr>
        <p:spPr>
          <a:xfrm rot="4149897">
            <a:off x="2143125" y="34559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7" name="文本框 36"/>
          <p:cNvSpPr txBox="1"/>
          <p:nvPr/>
        </p:nvSpPr>
        <p:spPr>
          <a:xfrm rot="-1380000">
            <a:off x="1603375" y="3222625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8" name="文本框 37"/>
          <p:cNvSpPr txBox="1"/>
          <p:nvPr/>
        </p:nvSpPr>
        <p:spPr>
          <a:xfrm rot="1029897">
            <a:off x="2486025" y="2754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9" name="文本框 49"/>
          <p:cNvSpPr txBox="1"/>
          <p:nvPr/>
        </p:nvSpPr>
        <p:spPr>
          <a:xfrm rot="-1380000">
            <a:off x="3160713" y="314007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30" name="文本框 50"/>
          <p:cNvSpPr txBox="1"/>
          <p:nvPr/>
        </p:nvSpPr>
        <p:spPr>
          <a:xfrm rot="-170103">
            <a:off x="787400" y="15303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31" name="文本框 51"/>
          <p:cNvSpPr txBox="1"/>
          <p:nvPr/>
        </p:nvSpPr>
        <p:spPr>
          <a:xfrm rot="1029897">
            <a:off x="828675" y="3400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32" name="文本框 49"/>
          <p:cNvSpPr txBox="1"/>
          <p:nvPr/>
        </p:nvSpPr>
        <p:spPr>
          <a:xfrm rot="-170103">
            <a:off x="3009900" y="383698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33" name="文本框 50"/>
          <p:cNvSpPr txBox="1"/>
          <p:nvPr/>
        </p:nvSpPr>
        <p:spPr>
          <a:xfrm rot="-170103">
            <a:off x="4157663" y="31702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34" name="文本框 51"/>
          <p:cNvSpPr txBox="1"/>
          <p:nvPr/>
        </p:nvSpPr>
        <p:spPr>
          <a:xfrm rot="-170103">
            <a:off x="4324350" y="392906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35" name="文本框 55"/>
          <p:cNvSpPr txBox="1"/>
          <p:nvPr/>
        </p:nvSpPr>
        <p:spPr>
          <a:xfrm rot="-5070842">
            <a:off x="309563" y="20272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36" name="文本框 34"/>
          <p:cNvSpPr txBox="1"/>
          <p:nvPr/>
        </p:nvSpPr>
        <p:spPr>
          <a:xfrm rot="4149897">
            <a:off x="1339850" y="215900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37" name="文本框 36"/>
          <p:cNvSpPr txBox="1"/>
          <p:nvPr/>
        </p:nvSpPr>
        <p:spPr>
          <a:xfrm rot="-170103">
            <a:off x="322263" y="133667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38" name="文本框 37"/>
          <p:cNvSpPr txBox="1"/>
          <p:nvPr/>
        </p:nvSpPr>
        <p:spPr>
          <a:xfrm rot="1029897">
            <a:off x="1338263" y="16843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39" name="文本框 45"/>
          <p:cNvSpPr txBox="1"/>
          <p:nvPr/>
        </p:nvSpPr>
        <p:spPr>
          <a:xfrm rot="-1380000">
            <a:off x="2116138" y="11398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40" name="文本框 46"/>
          <p:cNvSpPr txBox="1"/>
          <p:nvPr/>
        </p:nvSpPr>
        <p:spPr>
          <a:xfrm rot="-1380000">
            <a:off x="2686050" y="13096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41" name="文本框 47"/>
          <p:cNvSpPr txBox="1"/>
          <p:nvPr/>
        </p:nvSpPr>
        <p:spPr>
          <a:xfrm rot="-180000">
            <a:off x="2416175" y="187801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42" name="文本框 49"/>
          <p:cNvSpPr txBox="1"/>
          <p:nvPr/>
        </p:nvSpPr>
        <p:spPr>
          <a:xfrm rot="-1380000">
            <a:off x="3275013" y="1531938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43" name="文本框 50"/>
          <p:cNvSpPr txBox="1"/>
          <p:nvPr/>
        </p:nvSpPr>
        <p:spPr>
          <a:xfrm rot="-1380000">
            <a:off x="2847975" y="211296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44" name="文本框 51"/>
          <p:cNvSpPr txBox="1"/>
          <p:nvPr/>
        </p:nvSpPr>
        <p:spPr>
          <a:xfrm rot="-1380000">
            <a:off x="3482975" y="22494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45" name="文本框 32"/>
          <p:cNvSpPr txBox="1"/>
          <p:nvPr/>
        </p:nvSpPr>
        <p:spPr>
          <a:xfrm rot="1209897">
            <a:off x="5114925" y="35385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46" name="文本框 34"/>
          <p:cNvSpPr txBox="1"/>
          <p:nvPr/>
        </p:nvSpPr>
        <p:spPr>
          <a:xfrm rot="-1030866">
            <a:off x="6313488" y="3889375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47" name="文本框 36"/>
          <p:cNvSpPr txBox="1"/>
          <p:nvPr/>
        </p:nvSpPr>
        <p:spPr>
          <a:xfrm rot="368503">
            <a:off x="5773738" y="2859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48" name="文本框 37"/>
          <p:cNvSpPr txBox="1"/>
          <p:nvPr/>
        </p:nvSpPr>
        <p:spPr>
          <a:xfrm rot="829244">
            <a:off x="5284788" y="39735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49" name="文本框 45"/>
          <p:cNvSpPr txBox="1"/>
          <p:nvPr/>
        </p:nvSpPr>
        <p:spPr>
          <a:xfrm rot="-4502722">
            <a:off x="6767513" y="24860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50" name="文本框 46"/>
          <p:cNvSpPr txBox="1"/>
          <p:nvPr/>
        </p:nvSpPr>
        <p:spPr>
          <a:xfrm rot="2702238">
            <a:off x="7567613" y="30622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51" name="文本框 47"/>
          <p:cNvSpPr txBox="1"/>
          <p:nvPr/>
        </p:nvSpPr>
        <p:spPr>
          <a:xfrm rot="-3456638">
            <a:off x="6727825" y="338296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52" name="文本框 72"/>
          <p:cNvSpPr txBox="1"/>
          <p:nvPr/>
        </p:nvSpPr>
        <p:spPr>
          <a:xfrm rot="-3180423">
            <a:off x="8102600" y="325437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53" name="文本框 73"/>
          <p:cNvSpPr txBox="1"/>
          <p:nvPr/>
        </p:nvSpPr>
        <p:spPr>
          <a:xfrm rot="-3640556">
            <a:off x="7232650" y="35782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54" name="文本框 74"/>
          <p:cNvSpPr txBox="1"/>
          <p:nvPr/>
        </p:nvSpPr>
        <p:spPr>
          <a:xfrm rot="1549510">
            <a:off x="8029575" y="24018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55" name="文本框 32"/>
          <p:cNvSpPr txBox="1"/>
          <p:nvPr/>
        </p:nvSpPr>
        <p:spPr>
          <a:xfrm rot="4190103">
            <a:off x="4287838" y="25066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56" name="文本框 34"/>
          <p:cNvSpPr txBox="1"/>
          <p:nvPr/>
        </p:nvSpPr>
        <p:spPr>
          <a:xfrm rot="8340000">
            <a:off x="4919663" y="3128963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57" name="文本框 36"/>
          <p:cNvSpPr txBox="1"/>
          <p:nvPr/>
        </p:nvSpPr>
        <p:spPr>
          <a:xfrm rot="-1160763">
            <a:off x="5772150" y="174625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58" name="文本框 37"/>
          <p:cNvSpPr txBox="1"/>
          <p:nvPr/>
        </p:nvSpPr>
        <p:spPr>
          <a:xfrm rot="39237">
            <a:off x="5649913" y="227330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59" name="文本框 45"/>
          <p:cNvSpPr txBox="1"/>
          <p:nvPr/>
        </p:nvSpPr>
        <p:spPr>
          <a:xfrm rot="-1160763">
            <a:off x="6332538" y="176847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60" name="文本框 46"/>
          <p:cNvSpPr txBox="1"/>
          <p:nvPr/>
        </p:nvSpPr>
        <p:spPr>
          <a:xfrm rot="-1160763">
            <a:off x="6702425" y="19827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61" name="文本框 47"/>
          <p:cNvSpPr txBox="1"/>
          <p:nvPr/>
        </p:nvSpPr>
        <p:spPr>
          <a:xfrm rot="39237">
            <a:off x="7185025" y="24574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62" name="文本框 49"/>
          <p:cNvSpPr txBox="1"/>
          <p:nvPr/>
        </p:nvSpPr>
        <p:spPr>
          <a:xfrm rot="-1160763">
            <a:off x="8020050" y="206216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63" name="文本框 50"/>
          <p:cNvSpPr txBox="1"/>
          <p:nvPr/>
        </p:nvSpPr>
        <p:spPr>
          <a:xfrm rot="-1160763">
            <a:off x="7486650" y="192881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64" name="文本框 51"/>
          <p:cNvSpPr txBox="1"/>
          <p:nvPr/>
        </p:nvSpPr>
        <p:spPr>
          <a:xfrm rot="-1160763">
            <a:off x="7962900" y="27892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65" name="文本框 32"/>
          <p:cNvSpPr txBox="1"/>
          <p:nvPr/>
        </p:nvSpPr>
        <p:spPr>
          <a:xfrm rot="4190103">
            <a:off x="2763838" y="333851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66" name="文本框 34"/>
          <p:cNvSpPr txBox="1"/>
          <p:nvPr/>
        </p:nvSpPr>
        <p:spPr>
          <a:xfrm rot="8340000">
            <a:off x="3921125" y="2806700"/>
            <a:ext cx="53181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67" name="文本框 36"/>
          <p:cNvSpPr txBox="1"/>
          <p:nvPr/>
        </p:nvSpPr>
        <p:spPr>
          <a:xfrm rot="2810103">
            <a:off x="3805238" y="17272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68" name="文本框 37"/>
          <p:cNvSpPr txBox="1"/>
          <p:nvPr/>
        </p:nvSpPr>
        <p:spPr>
          <a:xfrm rot="4010103">
            <a:off x="3805238" y="22701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69" name="文本框 45"/>
          <p:cNvSpPr txBox="1"/>
          <p:nvPr/>
        </p:nvSpPr>
        <p:spPr>
          <a:xfrm rot="2810103">
            <a:off x="4373563" y="17573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70" name="文本框 46"/>
          <p:cNvSpPr txBox="1"/>
          <p:nvPr/>
        </p:nvSpPr>
        <p:spPr>
          <a:xfrm rot="2810103">
            <a:off x="4741863" y="19700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71" name="文本框 47"/>
          <p:cNvSpPr txBox="1"/>
          <p:nvPr/>
        </p:nvSpPr>
        <p:spPr>
          <a:xfrm rot="4010103">
            <a:off x="4741863" y="251301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72" name="文本框 49"/>
          <p:cNvSpPr txBox="1"/>
          <p:nvPr/>
        </p:nvSpPr>
        <p:spPr>
          <a:xfrm rot="-1160763">
            <a:off x="6223000" y="25400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73" name="文本框 50"/>
          <p:cNvSpPr txBox="1"/>
          <p:nvPr/>
        </p:nvSpPr>
        <p:spPr>
          <a:xfrm rot="4020000">
            <a:off x="5218113" y="26304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74" name="文本框 51"/>
          <p:cNvSpPr txBox="1"/>
          <p:nvPr/>
        </p:nvSpPr>
        <p:spPr>
          <a:xfrm rot="-1160763">
            <a:off x="5597525" y="32146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75" name="文本框 32"/>
          <p:cNvSpPr txBox="1"/>
          <p:nvPr/>
        </p:nvSpPr>
        <p:spPr>
          <a:xfrm rot="5400000">
            <a:off x="1133475" y="3221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76" name="文本框 34"/>
          <p:cNvSpPr txBox="1"/>
          <p:nvPr/>
        </p:nvSpPr>
        <p:spPr>
          <a:xfrm rot="8340000">
            <a:off x="1878013" y="3543300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77" name="文本框 36"/>
          <p:cNvSpPr txBox="1"/>
          <p:nvPr/>
        </p:nvSpPr>
        <p:spPr>
          <a:xfrm rot="2810103">
            <a:off x="1862138" y="27320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78" name="文本框 37"/>
          <p:cNvSpPr txBox="1"/>
          <p:nvPr/>
        </p:nvSpPr>
        <p:spPr>
          <a:xfrm rot="5220000">
            <a:off x="2297113" y="30146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79" name="文本框 45"/>
          <p:cNvSpPr txBox="1"/>
          <p:nvPr/>
        </p:nvSpPr>
        <p:spPr>
          <a:xfrm rot="2810103">
            <a:off x="2808288" y="27447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80" name="文本框 46"/>
          <p:cNvSpPr txBox="1"/>
          <p:nvPr/>
        </p:nvSpPr>
        <p:spPr>
          <a:xfrm rot="4020000">
            <a:off x="700088" y="196373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81" name="文本框 47"/>
          <p:cNvSpPr txBox="1"/>
          <p:nvPr/>
        </p:nvSpPr>
        <p:spPr>
          <a:xfrm rot="5220000">
            <a:off x="693738" y="28892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82" name="文本框 49"/>
          <p:cNvSpPr txBox="1"/>
          <p:nvPr/>
        </p:nvSpPr>
        <p:spPr>
          <a:xfrm rot="4020000">
            <a:off x="2462213" y="37385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83" name="文本框 50"/>
          <p:cNvSpPr txBox="1"/>
          <p:nvPr/>
        </p:nvSpPr>
        <p:spPr>
          <a:xfrm rot="4020000">
            <a:off x="3694113" y="33591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84" name="文本框 51"/>
          <p:cNvSpPr txBox="1"/>
          <p:nvPr/>
        </p:nvSpPr>
        <p:spPr>
          <a:xfrm rot="4020000">
            <a:off x="4064000" y="35734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85" name="文本框 32"/>
          <p:cNvSpPr txBox="1"/>
          <p:nvPr/>
        </p:nvSpPr>
        <p:spPr>
          <a:xfrm rot="-880739">
            <a:off x="514350" y="25114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86" name="文本框 34"/>
          <p:cNvSpPr txBox="1"/>
          <p:nvPr/>
        </p:nvSpPr>
        <p:spPr>
          <a:xfrm rot="8340000">
            <a:off x="1250950" y="2582863"/>
            <a:ext cx="53181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87" name="文本框 36"/>
          <p:cNvSpPr txBox="1"/>
          <p:nvPr/>
        </p:nvSpPr>
        <p:spPr>
          <a:xfrm rot="4020000">
            <a:off x="1668463" y="150971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88" name="文本框 37"/>
          <p:cNvSpPr txBox="1"/>
          <p:nvPr/>
        </p:nvSpPr>
        <p:spPr>
          <a:xfrm rot="5220000">
            <a:off x="1668463" y="205263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89" name="文本框 45"/>
          <p:cNvSpPr txBox="1"/>
          <p:nvPr/>
        </p:nvSpPr>
        <p:spPr>
          <a:xfrm rot="2810103">
            <a:off x="2222500" y="15255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90" name="文本框 46"/>
          <p:cNvSpPr txBox="1"/>
          <p:nvPr/>
        </p:nvSpPr>
        <p:spPr>
          <a:xfrm rot="2810103">
            <a:off x="2592388" y="17399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91" name="文本框 47"/>
          <p:cNvSpPr txBox="1"/>
          <p:nvPr/>
        </p:nvSpPr>
        <p:spPr>
          <a:xfrm rot="4010103">
            <a:off x="2328863" y="23129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92" name="文本框 49"/>
          <p:cNvSpPr txBox="1"/>
          <p:nvPr/>
        </p:nvSpPr>
        <p:spPr>
          <a:xfrm rot="2810103">
            <a:off x="3186113" y="19700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93" name="文本框 50"/>
          <p:cNvSpPr txBox="1"/>
          <p:nvPr/>
        </p:nvSpPr>
        <p:spPr>
          <a:xfrm rot="2810103">
            <a:off x="3067050" y="23987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94" name="文本框 51"/>
          <p:cNvSpPr txBox="1"/>
          <p:nvPr/>
        </p:nvSpPr>
        <p:spPr>
          <a:xfrm rot="2810103">
            <a:off x="3436938" y="26130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95" name="文本框 32"/>
          <p:cNvSpPr txBox="1"/>
          <p:nvPr/>
        </p:nvSpPr>
        <p:spPr>
          <a:xfrm rot="5400000">
            <a:off x="4743450" y="3675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96" name="文本框 34"/>
          <p:cNvSpPr txBox="1"/>
          <p:nvPr/>
        </p:nvSpPr>
        <p:spPr>
          <a:xfrm rot="3159237">
            <a:off x="5819775" y="4006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97" name="文本框 36"/>
          <p:cNvSpPr txBox="1"/>
          <p:nvPr/>
        </p:nvSpPr>
        <p:spPr>
          <a:xfrm rot="-1160763">
            <a:off x="6235700" y="29210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98" name="文本框 37"/>
          <p:cNvSpPr txBox="1"/>
          <p:nvPr/>
        </p:nvSpPr>
        <p:spPr>
          <a:xfrm rot="39237">
            <a:off x="6237288" y="346868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99" name="文本框 45"/>
          <p:cNvSpPr txBox="1"/>
          <p:nvPr/>
        </p:nvSpPr>
        <p:spPr>
          <a:xfrm rot="-1160763">
            <a:off x="6796088" y="29432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600" name="文本框 46"/>
          <p:cNvSpPr txBox="1"/>
          <p:nvPr/>
        </p:nvSpPr>
        <p:spPr>
          <a:xfrm rot="-1160763">
            <a:off x="7165975" y="31575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601" name="文本框 47"/>
          <p:cNvSpPr txBox="1"/>
          <p:nvPr/>
        </p:nvSpPr>
        <p:spPr>
          <a:xfrm rot="39237">
            <a:off x="6854825" y="37306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602" name="文本框 49"/>
          <p:cNvSpPr txBox="1"/>
          <p:nvPr/>
        </p:nvSpPr>
        <p:spPr>
          <a:xfrm rot="-1160763">
            <a:off x="7686675" y="344805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603" name="文本框 50"/>
          <p:cNvSpPr txBox="1"/>
          <p:nvPr/>
        </p:nvSpPr>
        <p:spPr>
          <a:xfrm rot="-1160763">
            <a:off x="7640638" y="3816350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604" name="文本框 51"/>
          <p:cNvSpPr txBox="1"/>
          <p:nvPr/>
        </p:nvSpPr>
        <p:spPr>
          <a:xfrm rot="-1160763">
            <a:off x="6778625" y="114141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051050" y="1628775"/>
            <a:ext cx="1936750" cy="46196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        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349750" y="2179638"/>
            <a:ext cx="1543050" cy="4619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        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sp>
        <p:nvSpPr>
          <p:cNvPr id="21607" name="矩形 1"/>
          <p:cNvSpPr/>
          <p:nvPr/>
        </p:nvSpPr>
        <p:spPr>
          <a:xfrm>
            <a:off x="433388" y="1006475"/>
            <a:ext cx="8281987" cy="28622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    月亮不知道自己该学些什么。学发光吗？白天它觉得这主意不好，晚上它又觉得这主意不错。它一直无法决定，只好反反复复，一阵子这样，一阵子那样，所以看起来有时圆有时缺。它学会的是不断变化。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" name="组合 29"/>
          <p:cNvGrpSpPr/>
          <p:nvPr/>
        </p:nvGrpSpPr>
        <p:grpSpPr>
          <a:xfrm>
            <a:off x="1476375" y="411163"/>
            <a:ext cx="5541963" cy="592137"/>
            <a:chOff x="1475655" y="410410"/>
            <a:chExt cx="5542253" cy="592565"/>
          </a:xfrm>
        </p:grpSpPr>
        <p:sp>
          <p:nvSpPr>
            <p:cNvPr id="26" name="对话气泡: 圆角矩形 25"/>
            <p:cNvSpPr/>
            <p:nvPr/>
          </p:nvSpPr>
          <p:spPr>
            <a:xfrm>
              <a:off x="1475655" y="410410"/>
              <a:ext cx="5400958" cy="584622"/>
            </a:xfrm>
            <a:prstGeom prst="wedgeRoundRectCallout">
              <a:avLst>
                <a:gd name="adj1" fmla="val -21017"/>
                <a:gd name="adj2" fmla="val 157381"/>
                <a:gd name="adj3" fmla="val 16667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616" name="矩形 26"/>
            <p:cNvSpPr/>
            <p:nvPr/>
          </p:nvSpPr>
          <p:spPr>
            <a:xfrm>
              <a:off x="1477609" y="418200"/>
              <a:ext cx="5540299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eaLnBrk="0" hangingPunct="0"/>
              <a:r>
                <a:rPr lang="zh-CN" altLang="en-US" sz="32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因为白天已经有太阳发光了。</a:t>
              </a:r>
              <a:endPara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" name="组合 28"/>
          <p:cNvGrpSpPr/>
          <p:nvPr/>
        </p:nvGrpSpPr>
        <p:grpSpPr>
          <a:xfrm>
            <a:off x="5116513" y="2659063"/>
            <a:ext cx="3840162" cy="1595437"/>
            <a:chOff x="5117098" y="2658405"/>
            <a:chExt cx="3839590" cy="1596727"/>
          </a:xfrm>
        </p:grpSpPr>
        <p:sp>
          <p:nvSpPr>
            <p:cNvPr id="21618" name="矩形 20"/>
            <p:cNvSpPr/>
            <p:nvPr/>
          </p:nvSpPr>
          <p:spPr>
            <a:xfrm>
              <a:off x="6300192" y="3600949"/>
              <a:ext cx="2656496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eaLnBrk="0" hangingPunct="0"/>
              <a:r>
                <a:rPr lang="zh-CN" altLang="en-US" sz="32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一遍又一遍。</a:t>
              </a:r>
              <a:endPara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21619" name="组合 27"/>
            <p:cNvGrpSpPr/>
            <p:nvPr/>
          </p:nvGrpSpPr>
          <p:grpSpPr>
            <a:xfrm>
              <a:off x="5117098" y="2658405"/>
              <a:ext cx="3586254" cy="1596727"/>
              <a:chOff x="5117098" y="2658405"/>
              <a:chExt cx="3586254" cy="1596727"/>
            </a:xfrm>
          </p:grpSpPr>
          <p:cxnSp>
            <p:nvCxnSpPr>
              <p:cNvPr id="19" name="直接连接符 18"/>
              <p:cNvCxnSpPr/>
              <p:nvPr/>
            </p:nvCxnSpPr>
            <p:spPr>
              <a:xfrm>
                <a:off x="5117098" y="2658405"/>
                <a:ext cx="1650754" cy="1005700"/>
              </a:xfrm>
              <a:prstGeom prst="line">
                <a:avLst/>
              </a:prstGeom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22" name="椭圆 21"/>
              <p:cNvSpPr/>
              <p:nvPr/>
            </p:nvSpPr>
            <p:spPr>
              <a:xfrm>
                <a:off x="6329767" y="3594198"/>
                <a:ext cx="2372959" cy="660934"/>
              </a:xfrm>
              <a:prstGeom prst="ellipse">
                <a:avLst/>
              </a:prstGeom>
              <a:noFill/>
              <a:ln w="38100">
                <a:solidFill>
                  <a:srgbClr val="F7964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607" name="矩形 1"/>
          <p:cNvSpPr/>
          <p:nvPr/>
        </p:nvSpPr>
        <p:spPr>
          <a:xfrm>
            <a:off x="433388" y="1006475"/>
            <a:ext cx="8281987" cy="28622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    月亮不知道自己该学些什么。学发光吗？白天它觉得这主意不好，晚上它又觉得这主意不错。它一直无法决定，只好反反复复，一阵子这样，一阵子那样，所以看起来有时圆有时缺。它学会的是不断变化。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05" name="文本框 32"/>
          <p:cNvSpPr txBox="1"/>
          <p:nvPr/>
        </p:nvSpPr>
        <p:spPr>
          <a:xfrm>
            <a:off x="4475163" y="2925763"/>
            <a:ext cx="534987" cy="1698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06" name="文本框 34"/>
          <p:cNvSpPr txBox="1"/>
          <p:nvPr/>
        </p:nvSpPr>
        <p:spPr>
          <a:xfrm rot="-280097">
            <a:off x="8066088" y="1625600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07" name="文本框 36"/>
          <p:cNvSpPr txBox="1"/>
          <p:nvPr/>
        </p:nvSpPr>
        <p:spPr>
          <a:xfrm rot="-5350866">
            <a:off x="5853113" y="13081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08" name="文本框 37"/>
          <p:cNvSpPr txBox="1"/>
          <p:nvPr/>
        </p:nvSpPr>
        <p:spPr>
          <a:xfrm rot="-4150866">
            <a:off x="5319713" y="17097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09" name="文本框 45"/>
          <p:cNvSpPr txBox="1"/>
          <p:nvPr/>
        </p:nvSpPr>
        <p:spPr>
          <a:xfrm rot="-5350866">
            <a:off x="6421438" y="13382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0" name="文本框 46"/>
          <p:cNvSpPr txBox="1"/>
          <p:nvPr/>
        </p:nvSpPr>
        <p:spPr>
          <a:xfrm rot="-424911">
            <a:off x="7067550" y="15684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1" name="文本框 47"/>
          <p:cNvSpPr txBox="1"/>
          <p:nvPr/>
        </p:nvSpPr>
        <p:spPr>
          <a:xfrm rot="-4150866">
            <a:off x="7643813" y="24844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2" name="文本框 32"/>
          <p:cNvSpPr txBox="1"/>
          <p:nvPr/>
        </p:nvSpPr>
        <p:spPr>
          <a:xfrm rot="657351">
            <a:off x="8167688" y="11826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3" name="文本框 50"/>
          <p:cNvSpPr txBox="1"/>
          <p:nvPr/>
        </p:nvSpPr>
        <p:spPr>
          <a:xfrm rot="1480325">
            <a:off x="7391400" y="124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4" name="文本框 51"/>
          <p:cNvSpPr txBox="1"/>
          <p:nvPr/>
        </p:nvSpPr>
        <p:spPr>
          <a:xfrm rot="-5350866">
            <a:off x="8364538" y="271303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5" name="文本框 32"/>
          <p:cNvSpPr txBox="1"/>
          <p:nvPr/>
        </p:nvSpPr>
        <p:spPr>
          <a:xfrm>
            <a:off x="3262313" y="3560763"/>
            <a:ext cx="534987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6" name="文本框 34"/>
          <p:cNvSpPr txBox="1"/>
          <p:nvPr/>
        </p:nvSpPr>
        <p:spPr>
          <a:xfrm rot="4149897">
            <a:off x="4464050" y="3498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7" name="文本框 37"/>
          <p:cNvSpPr txBox="1"/>
          <p:nvPr/>
        </p:nvSpPr>
        <p:spPr>
          <a:xfrm rot="-1380000">
            <a:off x="3898900" y="12954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8" name="文本框 38"/>
          <p:cNvSpPr txBox="1"/>
          <p:nvPr/>
        </p:nvSpPr>
        <p:spPr>
          <a:xfrm rot="-180000">
            <a:off x="4130675" y="20526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9" name="文本框 45"/>
          <p:cNvSpPr txBox="1"/>
          <p:nvPr/>
        </p:nvSpPr>
        <p:spPr>
          <a:xfrm rot="-1380000">
            <a:off x="4459288" y="13176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0" name="文本框 46"/>
          <p:cNvSpPr txBox="1"/>
          <p:nvPr/>
        </p:nvSpPr>
        <p:spPr>
          <a:xfrm rot="-1380000">
            <a:off x="4829175" y="15319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1" name="文本框 47"/>
          <p:cNvSpPr txBox="1"/>
          <p:nvPr/>
        </p:nvSpPr>
        <p:spPr>
          <a:xfrm rot="-180000">
            <a:off x="5064125" y="223361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2" name="文本框 49"/>
          <p:cNvSpPr txBox="1"/>
          <p:nvPr/>
        </p:nvSpPr>
        <p:spPr>
          <a:xfrm rot="-5350866">
            <a:off x="6310313" y="21097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3" name="文本框 50"/>
          <p:cNvSpPr txBox="1"/>
          <p:nvPr/>
        </p:nvSpPr>
        <p:spPr>
          <a:xfrm rot="-170103">
            <a:off x="5589588" y="259080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4" name="文本框 51"/>
          <p:cNvSpPr txBox="1"/>
          <p:nvPr/>
        </p:nvSpPr>
        <p:spPr>
          <a:xfrm rot="-5350866">
            <a:off x="5837238" y="34258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5" name="文本框 32"/>
          <p:cNvSpPr txBox="1"/>
          <p:nvPr/>
        </p:nvSpPr>
        <p:spPr>
          <a:xfrm rot="1209897">
            <a:off x="1136650" y="3875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6" name="文本框 34"/>
          <p:cNvSpPr txBox="1"/>
          <p:nvPr/>
        </p:nvSpPr>
        <p:spPr>
          <a:xfrm rot="4149897">
            <a:off x="2143125" y="34559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7" name="文本框 36"/>
          <p:cNvSpPr txBox="1"/>
          <p:nvPr/>
        </p:nvSpPr>
        <p:spPr>
          <a:xfrm rot="-1380000">
            <a:off x="1603375" y="3222625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8" name="文本框 37"/>
          <p:cNvSpPr txBox="1"/>
          <p:nvPr/>
        </p:nvSpPr>
        <p:spPr>
          <a:xfrm rot="1029897">
            <a:off x="2486025" y="2754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9" name="文本框 49"/>
          <p:cNvSpPr txBox="1"/>
          <p:nvPr/>
        </p:nvSpPr>
        <p:spPr>
          <a:xfrm rot="-1380000">
            <a:off x="3160713" y="314007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30" name="文本框 50"/>
          <p:cNvSpPr txBox="1"/>
          <p:nvPr/>
        </p:nvSpPr>
        <p:spPr>
          <a:xfrm rot="-170103">
            <a:off x="787400" y="15303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31" name="文本框 51"/>
          <p:cNvSpPr txBox="1"/>
          <p:nvPr/>
        </p:nvSpPr>
        <p:spPr>
          <a:xfrm rot="1029897">
            <a:off x="828675" y="3400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32" name="文本框 49"/>
          <p:cNvSpPr txBox="1"/>
          <p:nvPr/>
        </p:nvSpPr>
        <p:spPr>
          <a:xfrm rot="-170103">
            <a:off x="3009900" y="383698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33" name="文本框 50"/>
          <p:cNvSpPr txBox="1"/>
          <p:nvPr/>
        </p:nvSpPr>
        <p:spPr>
          <a:xfrm rot="-170103">
            <a:off x="4157663" y="31702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34" name="文本框 51"/>
          <p:cNvSpPr txBox="1"/>
          <p:nvPr/>
        </p:nvSpPr>
        <p:spPr>
          <a:xfrm rot="-170103">
            <a:off x="4324350" y="392906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35" name="文本框 55"/>
          <p:cNvSpPr txBox="1"/>
          <p:nvPr/>
        </p:nvSpPr>
        <p:spPr>
          <a:xfrm rot="-5070842">
            <a:off x="309563" y="20272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36" name="文本框 34"/>
          <p:cNvSpPr txBox="1"/>
          <p:nvPr/>
        </p:nvSpPr>
        <p:spPr>
          <a:xfrm rot="4149897">
            <a:off x="1339850" y="215900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37" name="文本框 36"/>
          <p:cNvSpPr txBox="1"/>
          <p:nvPr/>
        </p:nvSpPr>
        <p:spPr>
          <a:xfrm rot="-170103">
            <a:off x="322263" y="133667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38" name="文本框 37"/>
          <p:cNvSpPr txBox="1"/>
          <p:nvPr/>
        </p:nvSpPr>
        <p:spPr>
          <a:xfrm rot="1029897">
            <a:off x="1338263" y="16843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39" name="文本框 45"/>
          <p:cNvSpPr txBox="1"/>
          <p:nvPr/>
        </p:nvSpPr>
        <p:spPr>
          <a:xfrm rot="-1380000">
            <a:off x="2116138" y="11398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40" name="文本框 46"/>
          <p:cNvSpPr txBox="1"/>
          <p:nvPr/>
        </p:nvSpPr>
        <p:spPr>
          <a:xfrm rot="-1380000">
            <a:off x="2686050" y="13096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41" name="文本框 47"/>
          <p:cNvSpPr txBox="1"/>
          <p:nvPr/>
        </p:nvSpPr>
        <p:spPr>
          <a:xfrm rot="-180000">
            <a:off x="2416175" y="187801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42" name="文本框 49"/>
          <p:cNvSpPr txBox="1"/>
          <p:nvPr/>
        </p:nvSpPr>
        <p:spPr>
          <a:xfrm rot="-1380000">
            <a:off x="3275013" y="1531938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43" name="文本框 50"/>
          <p:cNvSpPr txBox="1"/>
          <p:nvPr/>
        </p:nvSpPr>
        <p:spPr>
          <a:xfrm rot="-1380000">
            <a:off x="2847975" y="211296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44" name="文本框 51"/>
          <p:cNvSpPr txBox="1"/>
          <p:nvPr/>
        </p:nvSpPr>
        <p:spPr>
          <a:xfrm rot="-1380000">
            <a:off x="3482975" y="22494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45" name="文本框 32"/>
          <p:cNvSpPr txBox="1"/>
          <p:nvPr/>
        </p:nvSpPr>
        <p:spPr>
          <a:xfrm rot="1209897">
            <a:off x="5114925" y="35385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46" name="文本框 34"/>
          <p:cNvSpPr txBox="1"/>
          <p:nvPr/>
        </p:nvSpPr>
        <p:spPr>
          <a:xfrm rot="-1030866">
            <a:off x="6313488" y="3889375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47" name="文本框 36"/>
          <p:cNvSpPr txBox="1"/>
          <p:nvPr/>
        </p:nvSpPr>
        <p:spPr>
          <a:xfrm rot="368503">
            <a:off x="5773738" y="2859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48" name="文本框 37"/>
          <p:cNvSpPr txBox="1"/>
          <p:nvPr/>
        </p:nvSpPr>
        <p:spPr>
          <a:xfrm rot="829244">
            <a:off x="5284788" y="39735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49" name="文本框 45"/>
          <p:cNvSpPr txBox="1"/>
          <p:nvPr/>
        </p:nvSpPr>
        <p:spPr>
          <a:xfrm rot="-4502722">
            <a:off x="6767513" y="24860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50" name="文本框 46"/>
          <p:cNvSpPr txBox="1"/>
          <p:nvPr/>
        </p:nvSpPr>
        <p:spPr>
          <a:xfrm rot="2702238">
            <a:off x="7567613" y="30622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51" name="文本框 47"/>
          <p:cNvSpPr txBox="1"/>
          <p:nvPr/>
        </p:nvSpPr>
        <p:spPr>
          <a:xfrm rot="-3456638">
            <a:off x="6727825" y="338296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52" name="文本框 72"/>
          <p:cNvSpPr txBox="1"/>
          <p:nvPr/>
        </p:nvSpPr>
        <p:spPr>
          <a:xfrm rot="-3180423">
            <a:off x="8102600" y="325437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53" name="文本框 73"/>
          <p:cNvSpPr txBox="1"/>
          <p:nvPr/>
        </p:nvSpPr>
        <p:spPr>
          <a:xfrm rot="-3640556">
            <a:off x="7232650" y="35782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54" name="文本框 74"/>
          <p:cNvSpPr txBox="1"/>
          <p:nvPr/>
        </p:nvSpPr>
        <p:spPr>
          <a:xfrm rot="1549510">
            <a:off x="8029575" y="24018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55" name="文本框 32"/>
          <p:cNvSpPr txBox="1"/>
          <p:nvPr/>
        </p:nvSpPr>
        <p:spPr>
          <a:xfrm rot="4190103">
            <a:off x="4287838" y="25066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56" name="文本框 34"/>
          <p:cNvSpPr txBox="1"/>
          <p:nvPr/>
        </p:nvSpPr>
        <p:spPr>
          <a:xfrm rot="8340000">
            <a:off x="4919663" y="3128963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57" name="文本框 36"/>
          <p:cNvSpPr txBox="1"/>
          <p:nvPr/>
        </p:nvSpPr>
        <p:spPr>
          <a:xfrm rot="-1160763">
            <a:off x="5772150" y="174625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58" name="文本框 37"/>
          <p:cNvSpPr txBox="1"/>
          <p:nvPr/>
        </p:nvSpPr>
        <p:spPr>
          <a:xfrm rot="39237">
            <a:off x="5649913" y="227330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59" name="文本框 45"/>
          <p:cNvSpPr txBox="1"/>
          <p:nvPr/>
        </p:nvSpPr>
        <p:spPr>
          <a:xfrm rot="-1160763">
            <a:off x="6332538" y="176847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60" name="文本框 46"/>
          <p:cNvSpPr txBox="1"/>
          <p:nvPr/>
        </p:nvSpPr>
        <p:spPr>
          <a:xfrm rot="-1160763">
            <a:off x="6702425" y="19827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61" name="文本框 47"/>
          <p:cNvSpPr txBox="1"/>
          <p:nvPr/>
        </p:nvSpPr>
        <p:spPr>
          <a:xfrm rot="39237">
            <a:off x="7185025" y="24574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62" name="文本框 49"/>
          <p:cNvSpPr txBox="1"/>
          <p:nvPr/>
        </p:nvSpPr>
        <p:spPr>
          <a:xfrm rot="-1160763">
            <a:off x="8020050" y="206216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63" name="文本框 50"/>
          <p:cNvSpPr txBox="1"/>
          <p:nvPr/>
        </p:nvSpPr>
        <p:spPr>
          <a:xfrm rot="-1160763">
            <a:off x="7486650" y="192881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64" name="文本框 51"/>
          <p:cNvSpPr txBox="1"/>
          <p:nvPr/>
        </p:nvSpPr>
        <p:spPr>
          <a:xfrm rot="-1160763">
            <a:off x="7962900" y="27892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65" name="文本框 32"/>
          <p:cNvSpPr txBox="1"/>
          <p:nvPr/>
        </p:nvSpPr>
        <p:spPr>
          <a:xfrm rot="4190103">
            <a:off x="2763838" y="333851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66" name="文本框 34"/>
          <p:cNvSpPr txBox="1"/>
          <p:nvPr/>
        </p:nvSpPr>
        <p:spPr>
          <a:xfrm rot="8340000">
            <a:off x="3921125" y="2806700"/>
            <a:ext cx="53181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67" name="文本框 36"/>
          <p:cNvSpPr txBox="1"/>
          <p:nvPr/>
        </p:nvSpPr>
        <p:spPr>
          <a:xfrm rot="2810103">
            <a:off x="3805238" y="17272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68" name="文本框 37"/>
          <p:cNvSpPr txBox="1"/>
          <p:nvPr/>
        </p:nvSpPr>
        <p:spPr>
          <a:xfrm rot="4010103">
            <a:off x="3805238" y="22701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69" name="文本框 45"/>
          <p:cNvSpPr txBox="1"/>
          <p:nvPr/>
        </p:nvSpPr>
        <p:spPr>
          <a:xfrm rot="2810103">
            <a:off x="4373563" y="17573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70" name="文本框 46"/>
          <p:cNvSpPr txBox="1"/>
          <p:nvPr/>
        </p:nvSpPr>
        <p:spPr>
          <a:xfrm rot="2810103">
            <a:off x="4741863" y="19700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71" name="文本框 47"/>
          <p:cNvSpPr txBox="1"/>
          <p:nvPr/>
        </p:nvSpPr>
        <p:spPr>
          <a:xfrm rot="4010103">
            <a:off x="4741863" y="251301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72" name="文本框 49"/>
          <p:cNvSpPr txBox="1"/>
          <p:nvPr/>
        </p:nvSpPr>
        <p:spPr>
          <a:xfrm rot="-1160763">
            <a:off x="6223000" y="25400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73" name="文本框 50"/>
          <p:cNvSpPr txBox="1"/>
          <p:nvPr/>
        </p:nvSpPr>
        <p:spPr>
          <a:xfrm rot="4020000">
            <a:off x="5218113" y="26304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74" name="文本框 51"/>
          <p:cNvSpPr txBox="1"/>
          <p:nvPr/>
        </p:nvSpPr>
        <p:spPr>
          <a:xfrm rot="-1160763">
            <a:off x="5597525" y="32146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75" name="文本框 32"/>
          <p:cNvSpPr txBox="1"/>
          <p:nvPr/>
        </p:nvSpPr>
        <p:spPr>
          <a:xfrm rot="5400000">
            <a:off x="1133475" y="3221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76" name="文本框 34"/>
          <p:cNvSpPr txBox="1"/>
          <p:nvPr/>
        </p:nvSpPr>
        <p:spPr>
          <a:xfrm rot="8340000">
            <a:off x="1878013" y="3543300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77" name="文本框 36"/>
          <p:cNvSpPr txBox="1"/>
          <p:nvPr/>
        </p:nvSpPr>
        <p:spPr>
          <a:xfrm rot="2810103">
            <a:off x="1862138" y="27320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78" name="文本框 37"/>
          <p:cNvSpPr txBox="1"/>
          <p:nvPr/>
        </p:nvSpPr>
        <p:spPr>
          <a:xfrm rot="5220000">
            <a:off x="2297113" y="30146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79" name="文本框 45"/>
          <p:cNvSpPr txBox="1"/>
          <p:nvPr/>
        </p:nvSpPr>
        <p:spPr>
          <a:xfrm rot="2810103">
            <a:off x="2808288" y="27447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80" name="文本框 46"/>
          <p:cNvSpPr txBox="1"/>
          <p:nvPr/>
        </p:nvSpPr>
        <p:spPr>
          <a:xfrm rot="4020000">
            <a:off x="700088" y="196373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81" name="文本框 47"/>
          <p:cNvSpPr txBox="1"/>
          <p:nvPr/>
        </p:nvSpPr>
        <p:spPr>
          <a:xfrm rot="5220000">
            <a:off x="693738" y="28892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82" name="文本框 49"/>
          <p:cNvSpPr txBox="1"/>
          <p:nvPr/>
        </p:nvSpPr>
        <p:spPr>
          <a:xfrm rot="4020000">
            <a:off x="2462213" y="37385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83" name="文本框 50"/>
          <p:cNvSpPr txBox="1"/>
          <p:nvPr/>
        </p:nvSpPr>
        <p:spPr>
          <a:xfrm rot="4020000">
            <a:off x="3694113" y="33591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84" name="文本框 51"/>
          <p:cNvSpPr txBox="1"/>
          <p:nvPr/>
        </p:nvSpPr>
        <p:spPr>
          <a:xfrm rot="4020000">
            <a:off x="4064000" y="35734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85" name="文本框 32"/>
          <p:cNvSpPr txBox="1"/>
          <p:nvPr/>
        </p:nvSpPr>
        <p:spPr>
          <a:xfrm rot="-880739">
            <a:off x="514350" y="25114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86" name="文本框 34"/>
          <p:cNvSpPr txBox="1"/>
          <p:nvPr/>
        </p:nvSpPr>
        <p:spPr>
          <a:xfrm rot="8340000">
            <a:off x="1250950" y="2582863"/>
            <a:ext cx="53181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87" name="文本框 36"/>
          <p:cNvSpPr txBox="1"/>
          <p:nvPr/>
        </p:nvSpPr>
        <p:spPr>
          <a:xfrm rot="4020000">
            <a:off x="1668463" y="150971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88" name="文本框 37"/>
          <p:cNvSpPr txBox="1"/>
          <p:nvPr/>
        </p:nvSpPr>
        <p:spPr>
          <a:xfrm rot="5220000">
            <a:off x="1668463" y="205263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89" name="文本框 45"/>
          <p:cNvSpPr txBox="1"/>
          <p:nvPr/>
        </p:nvSpPr>
        <p:spPr>
          <a:xfrm rot="2810103">
            <a:off x="2222500" y="15255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90" name="文本框 46"/>
          <p:cNvSpPr txBox="1"/>
          <p:nvPr/>
        </p:nvSpPr>
        <p:spPr>
          <a:xfrm rot="2810103">
            <a:off x="2592388" y="17399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91" name="文本框 47"/>
          <p:cNvSpPr txBox="1"/>
          <p:nvPr/>
        </p:nvSpPr>
        <p:spPr>
          <a:xfrm rot="4010103">
            <a:off x="2328863" y="23129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92" name="文本框 49"/>
          <p:cNvSpPr txBox="1"/>
          <p:nvPr/>
        </p:nvSpPr>
        <p:spPr>
          <a:xfrm rot="2810103">
            <a:off x="3186113" y="19700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93" name="文本框 50"/>
          <p:cNvSpPr txBox="1"/>
          <p:nvPr/>
        </p:nvSpPr>
        <p:spPr>
          <a:xfrm rot="2810103">
            <a:off x="3067050" y="23987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94" name="文本框 51"/>
          <p:cNvSpPr txBox="1"/>
          <p:nvPr/>
        </p:nvSpPr>
        <p:spPr>
          <a:xfrm rot="2810103">
            <a:off x="3436938" y="26130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95" name="文本框 32"/>
          <p:cNvSpPr txBox="1"/>
          <p:nvPr/>
        </p:nvSpPr>
        <p:spPr>
          <a:xfrm rot="5400000">
            <a:off x="4743450" y="3675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96" name="文本框 34"/>
          <p:cNvSpPr txBox="1"/>
          <p:nvPr/>
        </p:nvSpPr>
        <p:spPr>
          <a:xfrm rot="3159237">
            <a:off x="5819775" y="4006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97" name="文本框 36"/>
          <p:cNvSpPr txBox="1"/>
          <p:nvPr/>
        </p:nvSpPr>
        <p:spPr>
          <a:xfrm rot="-1160763">
            <a:off x="6235700" y="29210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98" name="文本框 37"/>
          <p:cNvSpPr txBox="1"/>
          <p:nvPr/>
        </p:nvSpPr>
        <p:spPr>
          <a:xfrm rot="39237">
            <a:off x="6237288" y="346868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99" name="文本框 45"/>
          <p:cNvSpPr txBox="1"/>
          <p:nvPr/>
        </p:nvSpPr>
        <p:spPr>
          <a:xfrm rot="-1160763">
            <a:off x="6796088" y="29432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600" name="文本框 46"/>
          <p:cNvSpPr txBox="1"/>
          <p:nvPr/>
        </p:nvSpPr>
        <p:spPr>
          <a:xfrm rot="-1160763">
            <a:off x="7165975" y="31575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601" name="文本框 47"/>
          <p:cNvSpPr txBox="1"/>
          <p:nvPr/>
        </p:nvSpPr>
        <p:spPr>
          <a:xfrm rot="39237">
            <a:off x="6854825" y="37306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602" name="文本框 49"/>
          <p:cNvSpPr txBox="1"/>
          <p:nvPr/>
        </p:nvSpPr>
        <p:spPr>
          <a:xfrm rot="-1160763">
            <a:off x="7686675" y="344805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603" name="文本框 50"/>
          <p:cNvSpPr txBox="1"/>
          <p:nvPr/>
        </p:nvSpPr>
        <p:spPr>
          <a:xfrm rot="-1160763">
            <a:off x="7640638" y="3816350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604" name="文本框 51"/>
          <p:cNvSpPr txBox="1"/>
          <p:nvPr/>
        </p:nvSpPr>
        <p:spPr>
          <a:xfrm rot="-1160763">
            <a:off x="6778625" y="114141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87450" y="3822700"/>
            <a:ext cx="1004888" cy="584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月亮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43175" y="3822700"/>
            <a:ext cx="3479800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学会了不断变化。</a:t>
            </a:r>
            <a:endParaRPr lang="zh-CN" altLang="en-US" sz="3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3779838" y="3783013"/>
            <a:ext cx="2087563" cy="660400"/>
          </a:xfrm>
          <a:prstGeom prst="ellipse">
            <a:avLst/>
          </a:prstGeom>
          <a:noFill/>
          <a:ln w="38100">
            <a:solidFill>
              <a:srgbClr val="4BAC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组合 30"/>
          <p:cNvGrpSpPr/>
          <p:nvPr/>
        </p:nvGrpSpPr>
        <p:grpSpPr>
          <a:xfrm>
            <a:off x="4767263" y="3175000"/>
            <a:ext cx="2303462" cy="612775"/>
            <a:chOff x="4754404" y="3167531"/>
            <a:chExt cx="2304256" cy="611672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4754404" y="3167531"/>
              <a:ext cx="2304256" cy="0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V="1">
              <a:off x="5219701" y="3194470"/>
              <a:ext cx="576462" cy="584733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8" name="减号 7"/>
          <p:cNvSpPr/>
          <p:nvPr/>
        </p:nvSpPr>
        <p:spPr>
          <a:xfrm flipV="1">
            <a:off x="-730250" y="2683510"/>
            <a:ext cx="10258425" cy="76200"/>
          </a:xfrm>
          <a:prstGeom prst="mathMinu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减号 8"/>
          <p:cNvSpPr/>
          <p:nvPr/>
        </p:nvSpPr>
        <p:spPr>
          <a:xfrm flipV="1">
            <a:off x="269875" y="3216275"/>
            <a:ext cx="2566670" cy="76200"/>
          </a:xfrm>
          <a:prstGeom prst="mathMinu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/>
      <p:bldP spid="5" grpId="0" bldLvl="0" animBg="1"/>
      <p:bldP spid="8" grpId="0" bldLvl="0" animBg="1"/>
      <p:bldP spid="9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2529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0" name="文本框 2"/>
          <p:cNvSpPr txBox="1"/>
          <p:nvPr/>
        </p:nvSpPr>
        <p:spPr>
          <a:xfrm>
            <a:off x="962025" y="2206625"/>
            <a:ext cx="406400" cy="1111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绿色圃中小学教育http://www.LSPJY.com </a:t>
            </a:r>
            <a:endParaRPr lang="zh-CN" altLang="en-US" sz="1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22531" name="文本框 1"/>
          <p:cNvSpPr txBox="1"/>
          <p:nvPr/>
        </p:nvSpPr>
        <p:spPr>
          <a:xfrm>
            <a:off x="1089025" y="2333625"/>
            <a:ext cx="406400" cy="1111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绿色圃中小学教育http://www.LSPJY.com </a:t>
            </a:r>
            <a:endParaRPr lang="zh-CN" altLang="en-US" sz="1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23553" name="组合 9"/>
          <p:cNvGrpSpPr/>
          <p:nvPr/>
        </p:nvGrpSpPr>
        <p:grpSpPr>
          <a:xfrm>
            <a:off x="755650" y="190500"/>
            <a:ext cx="1738313" cy="855663"/>
            <a:chOff x="1187622" y="417897"/>
            <a:chExt cx="1738018" cy="855968"/>
          </a:xfrm>
        </p:grpSpPr>
        <p:sp>
          <p:nvSpPr>
            <p:cNvPr id="7" name="流程图: 接点 6"/>
            <p:cNvSpPr/>
            <p:nvPr/>
          </p:nvSpPr>
          <p:spPr>
            <a:xfrm>
              <a:off x="2278050" y="438542"/>
              <a:ext cx="646002" cy="646342"/>
            </a:xfrm>
            <a:prstGeom prst="flowChartConnector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" name="流程图: 接点 1"/>
            <p:cNvSpPr/>
            <p:nvPr/>
          </p:nvSpPr>
          <p:spPr>
            <a:xfrm>
              <a:off x="1187622" y="438542"/>
              <a:ext cx="646003" cy="646342"/>
            </a:xfrm>
            <a:prstGeom prst="flowChartConnector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556" name="矩形 4"/>
            <p:cNvSpPr/>
            <p:nvPr/>
          </p:nvSpPr>
          <p:spPr>
            <a:xfrm>
              <a:off x="1187622" y="417898"/>
              <a:ext cx="646331" cy="6463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eaLnBrk="0" hangingPunct="0"/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小</a:t>
              </a:r>
              <a:endPara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" name="流程图: 接点 5"/>
            <p:cNvSpPr/>
            <p:nvPr/>
          </p:nvSpPr>
          <p:spPr>
            <a:xfrm>
              <a:off x="1732043" y="627522"/>
              <a:ext cx="647590" cy="646343"/>
            </a:xfrm>
            <a:prstGeom prst="flowChartConnector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558" name="矩形 7"/>
            <p:cNvSpPr/>
            <p:nvPr/>
          </p:nvSpPr>
          <p:spPr>
            <a:xfrm>
              <a:off x="1732664" y="607029"/>
              <a:ext cx="647934" cy="6463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eaLnBrk="0" hangingPunct="0"/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知</a:t>
              </a:r>
              <a:endPara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3559" name="矩形 8"/>
            <p:cNvSpPr/>
            <p:nvPr/>
          </p:nvSpPr>
          <p:spPr>
            <a:xfrm>
              <a:off x="2277706" y="417897"/>
              <a:ext cx="647934" cy="6463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eaLnBrk="0" hangingPunct="0"/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识</a:t>
              </a:r>
              <a:endPara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3560" name="矩形 11"/>
          <p:cNvSpPr/>
          <p:nvPr/>
        </p:nvSpPr>
        <p:spPr>
          <a:xfrm>
            <a:off x="533400" y="1173163"/>
            <a:ext cx="8064500" cy="3194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月亮不是恒星，本身不发光，它只接受太阳光的照射，然后把太阳光反射到地球上，所以，我们能看到的月亮只是它受到阳光照射的部分，月亮每绕地球转一周，我们从地球上能看到的月亮接受太阳光的照射部分会有不同的变化，所以月亮有时候像个圆盘，有时又像把镰刀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4242" name="标题 394241" hidden="1"/>
          <p:cNvSpPr>
            <a:spLocks noGrp="1" noRot="1"/>
          </p:cNvSpPr>
          <p:nvPr>
            <p:ph type="title"/>
          </p:nvPr>
        </p:nvSpPr>
        <p:spPr/>
        <p:txBody>
          <a:bodyPr anchor="ctr"/>
          <a:p>
            <a:endParaRPr lang="zh-CN" altLang="en-US" dirty="0"/>
          </a:p>
        </p:txBody>
      </p:sp>
      <p:sp>
        <p:nvSpPr>
          <p:cNvPr id="394243" name="矩形 394242" descr="TIM截图20180127202825"/>
          <p:cNvSpPr>
            <a:spLocks noGrp="1" noChangeAspect="1"/>
          </p:cNvSpPr>
          <p:nvPr/>
        </p:nvSpPr>
        <p:spPr>
          <a:xfrm>
            <a:off x="-3175" y="0"/>
            <a:ext cx="9140190" cy="5143500"/>
          </a:xfrm>
          <a:prstGeom prst="rect">
            <a:avLst/>
          </a:prstGeom>
          <a:blipFill rotWithShape="1">
            <a:blip r:embed="rId1"/>
            <a:stretch>
              <a:fillRect b="-25865"/>
            </a:stretch>
          </a:blip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 sz="1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" name="矩形: 圆角 4"/>
          <p:cNvSpPr/>
          <p:nvPr/>
        </p:nvSpPr>
        <p:spPr>
          <a:xfrm>
            <a:off x="1692275" y="2100263"/>
            <a:ext cx="2416175" cy="53816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55650" y="1479550"/>
            <a:ext cx="7345363" cy="18637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    水开始学习流动。它很快就学会了，因为只有一种方式（</a:t>
            </a:r>
            <a:r>
              <a:rPr kumimoji="0" lang="en-US" altLang="zh-CN" sz="32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  <a:sym typeface="+mn-ea"/>
              </a:rPr>
              <a:t>shì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），那就是：一直往低处流，往低处流，往低处流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……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08175" y="3651250"/>
            <a:ext cx="595313" cy="5857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水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976563" y="3651250"/>
            <a:ext cx="3479800" cy="5857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学会了往低处流。</a:t>
            </a:r>
            <a:endParaRPr lang="zh-CN" altLang="en-US" sz="3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6" name="组合 8"/>
          <p:cNvGrpSpPr/>
          <p:nvPr/>
        </p:nvGrpSpPr>
        <p:grpSpPr>
          <a:xfrm>
            <a:off x="2051050" y="409258"/>
            <a:ext cx="3960813" cy="1069975"/>
            <a:chOff x="2267744" y="187179"/>
            <a:chExt cx="3585191" cy="1069429"/>
          </a:xfrm>
        </p:grpSpPr>
        <p:sp>
          <p:nvSpPr>
            <p:cNvPr id="7" name="思想气泡: 云 6"/>
            <p:cNvSpPr/>
            <p:nvPr/>
          </p:nvSpPr>
          <p:spPr>
            <a:xfrm>
              <a:off x="2267744" y="187179"/>
              <a:ext cx="3585191" cy="1069429"/>
            </a:xfrm>
            <a:prstGeom prst="cloudCallout">
              <a:avLst>
                <a:gd name="adj1" fmla="val -30486"/>
                <a:gd name="adj2" fmla="val 98336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583" name="矩形 7"/>
            <p:cNvSpPr/>
            <p:nvPr/>
          </p:nvSpPr>
          <p:spPr>
            <a:xfrm>
              <a:off x="2587252" y="412693"/>
              <a:ext cx="3209016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eaLnBrk="0" hangingPunct="0"/>
              <a:r>
                <a:rPr lang="zh-CN" altLang="en-US" sz="32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自然规律很简单。</a:t>
              </a:r>
              <a:endPara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1" name="椭圆 10"/>
          <p:cNvSpPr/>
          <p:nvPr/>
        </p:nvSpPr>
        <p:spPr>
          <a:xfrm>
            <a:off x="6841490" y="2818765"/>
            <a:ext cx="1259840" cy="39306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841173" y="3343275"/>
            <a:ext cx="1713230" cy="829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en-US" sz="2400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省略了同样</a:t>
            </a:r>
            <a:endParaRPr lang="zh-CN" altLang="en-US" sz="2400" b="1" dirty="0">
              <a:solidFill>
                <a:srgbClr val="FF0000"/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pPr eaLnBrk="0" hangingPunct="0"/>
            <a:r>
              <a:rPr lang="zh-CN" altLang="en-US" sz="2400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的内容</a:t>
            </a:r>
            <a:endParaRPr lang="zh-CN" altLang="en-US" sz="2400" b="1" dirty="0">
              <a:solidFill>
                <a:srgbClr val="FF0000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 animBg="1"/>
      <p:bldP spid="4" grpId="0"/>
      <p:bldP spid="11" grpId="0" bldLvl="0" animBg="1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5601" name="Picture 2" descr="https://timgsa.baidu.com/timg?image&amp;quality=80&amp;size=b9999_10000&amp;sec=1512798033098&amp;di=daead2c7c2e118de11d35e3a5499fe22&amp;imgtype=0&amp;src=http%3A%2F%2Fwww.jitu5.com%2Fuploads%2Fallimg%2F140616%2F259438-1406160Z45157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6625" name="文本框 32"/>
          <p:cNvSpPr txBox="1"/>
          <p:nvPr/>
        </p:nvSpPr>
        <p:spPr>
          <a:xfrm>
            <a:off x="4475163" y="2925763"/>
            <a:ext cx="534987" cy="1698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26" name="文本框 34"/>
          <p:cNvSpPr txBox="1"/>
          <p:nvPr/>
        </p:nvSpPr>
        <p:spPr>
          <a:xfrm rot="-280097">
            <a:off x="8066088" y="1625600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27" name="文本框 36"/>
          <p:cNvSpPr txBox="1"/>
          <p:nvPr/>
        </p:nvSpPr>
        <p:spPr>
          <a:xfrm rot="-5350866">
            <a:off x="5853113" y="13081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28" name="文本框 37"/>
          <p:cNvSpPr txBox="1"/>
          <p:nvPr/>
        </p:nvSpPr>
        <p:spPr>
          <a:xfrm rot="-4150866">
            <a:off x="5319713" y="17097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29" name="文本框 45"/>
          <p:cNvSpPr txBox="1"/>
          <p:nvPr/>
        </p:nvSpPr>
        <p:spPr>
          <a:xfrm rot="-5350866">
            <a:off x="6421438" y="13382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30" name="文本框 46"/>
          <p:cNvSpPr txBox="1"/>
          <p:nvPr/>
        </p:nvSpPr>
        <p:spPr>
          <a:xfrm rot="-424911">
            <a:off x="7067550" y="15684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31" name="文本框 47"/>
          <p:cNvSpPr txBox="1"/>
          <p:nvPr/>
        </p:nvSpPr>
        <p:spPr>
          <a:xfrm rot="-4150866">
            <a:off x="7643813" y="24844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32" name="文本框 28"/>
          <p:cNvSpPr txBox="1"/>
          <p:nvPr/>
        </p:nvSpPr>
        <p:spPr>
          <a:xfrm rot="657351">
            <a:off x="8167688" y="11826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33" name="文本框 50"/>
          <p:cNvSpPr txBox="1"/>
          <p:nvPr/>
        </p:nvSpPr>
        <p:spPr>
          <a:xfrm rot="1480325">
            <a:off x="7391400" y="124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34" name="文本框 51"/>
          <p:cNvSpPr txBox="1"/>
          <p:nvPr/>
        </p:nvSpPr>
        <p:spPr>
          <a:xfrm rot="-5350866">
            <a:off x="8364538" y="271303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35" name="文本框 32"/>
          <p:cNvSpPr txBox="1"/>
          <p:nvPr/>
        </p:nvSpPr>
        <p:spPr>
          <a:xfrm>
            <a:off x="3262313" y="3560763"/>
            <a:ext cx="534987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36" name="文本框 34"/>
          <p:cNvSpPr txBox="1"/>
          <p:nvPr/>
        </p:nvSpPr>
        <p:spPr>
          <a:xfrm rot="4149897">
            <a:off x="4464050" y="3498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37" name="文本框 33"/>
          <p:cNvSpPr txBox="1"/>
          <p:nvPr/>
        </p:nvSpPr>
        <p:spPr>
          <a:xfrm rot="-1380000">
            <a:off x="3898900" y="12954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38" name="文本框 34"/>
          <p:cNvSpPr txBox="1"/>
          <p:nvPr/>
        </p:nvSpPr>
        <p:spPr>
          <a:xfrm rot="-180000">
            <a:off x="4130675" y="20526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39" name="文本框 45"/>
          <p:cNvSpPr txBox="1"/>
          <p:nvPr/>
        </p:nvSpPr>
        <p:spPr>
          <a:xfrm rot="-1380000">
            <a:off x="4459288" y="13176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40" name="文本框 46"/>
          <p:cNvSpPr txBox="1"/>
          <p:nvPr/>
        </p:nvSpPr>
        <p:spPr>
          <a:xfrm rot="-1380000">
            <a:off x="4829175" y="15319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41" name="文本框 47"/>
          <p:cNvSpPr txBox="1"/>
          <p:nvPr/>
        </p:nvSpPr>
        <p:spPr>
          <a:xfrm rot="-180000">
            <a:off x="5064125" y="223361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42" name="文本框 49"/>
          <p:cNvSpPr txBox="1"/>
          <p:nvPr/>
        </p:nvSpPr>
        <p:spPr>
          <a:xfrm rot="-5350866">
            <a:off x="6310313" y="21097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43" name="文本框 50"/>
          <p:cNvSpPr txBox="1"/>
          <p:nvPr/>
        </p:nvSpPr>
        <p:spPr>
          <a:xfrm rot="-170103">
            <a:off x="5589588" y="259080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44" name="文本框 51"/>
          <p:cNvSpPr txBox="1"/>
          <p:nvPr/>
        </p:nvSpPr>
        <p:spPr>
          <a:xfrm rot="-5350866">
            <a:off x="5837238" y="34258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45" name="文本框 32"/>
          <p:cNvSpPr txBox="1"/>
          <p:nvPr/>
        </p:nvSpPr>
        <p:spPr>
          <a:xfrm rot="1209897">
            <a:off x="1136650" y="3875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46" name="文本框 34"/>
          <p:cNvSpPr txBox="1"/>
          <p:nvPr/>
        </p:nvSpPr>
        <p:spPr>
          <a:xfrm rot="4149897">
            <a:off x="2143125" y="34559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47" name="文本框 36"/>
          <p:cNvSpPr txBox="1"/>
          <p:nvPr/>
        </p:nvSpPr>
        <p:spPr>
          <a:xfrm rot="-1380000">
            <a:off x="1603375" y="3222625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48" name="文本框 37"/>
          <p:cNvSpPr txBox="1"/>
          <p:nvPr/>
        </p:nvSpPr>
        <p:spPr>
          <a:xfrm rot="1029897">
            <a:off x="2486025" y="2754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49" name="文本框 50"/>
          <p:cNvSpPr txBox="1"/>
          <p:nvPr/>
        </p:nvSpPr>
        <p:spPr>
          <a:xfrm rot="-1380000">
            <a:off x="3160713" y="314007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50" name="文本框 51"/>
          <p:cNvSpPr txBox="1"/>
          <p:nvPr/>
        </p:nvSpPr>
        <p:spPr>
          <a:xfrm rot="-170103">
            <a:off x="787400" y="15303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51" name="文本框 52"/>
          <p:cNvSpPr txBox="1"/>
          <p:nvPr/>
        </p:nvSpPr>
        <p:spPr>
          <a:xfrm rot="1029897">
            <a:off x="828675" y="3400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52" name="文本框 49"/>
          <p:cNvSpPr txBox="1"/>
          <p:nvPr/>
        </p:nvSpPr>
        <p:spPr>
          <a:xfrm rot="-170103">
            <a:off x="3009900" y="383698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53" name="文本框 50"/>
          <p:cNvSpPr txBox="1"/>
          <p:nvPr/>
        </p:nvSpPr>
        <p:spPr>
          <a:xfrm rot="-170103">
            <a:off x="4157663" y="31702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54" name="文本框 51"/>
          <p:cNvSpPr txBox="1"/>
          <p:nvPr/>
        </p:nvSpPr>
        <p:spPr>
          <a:xfrm rot="-170103">
            <a:off x="4324350" y="392906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55" name="文本框 56"/>
          <p:cNvSpPr txBox="1"/>
          <p:nvPr/>
        </p:nvSpPr>
        <p:spPr>
          <a:xfrm rot="-5070842">
            <a:off x="309563" y="20272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56" name="文本框 34"/>
          <p:cNvSpPr txBox="1"/>
          <p:nvPr/>
        </p:nvSpPr>
        <p:spPr>
          <a:xfrm rot="4149897">
            <a:off x="1339850" y="215900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57" name="文本框 36"/>
          <p:cNvSpPr txBox="1"/>
          <p:nvPr/>
        </p:nvSpPr>
        <p:spPr>
          <a:xfrm rot="-170103">
            <a:off x="322263" y="133667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58" name="文本框 37"/>
          <p:cNvSpPr txBox="1"/>
          <p:nvPr/>
        </p:nvSpPr>
        <p:spPr>
          <a:xfrm rot="1029897">
            <a:off x="1338263" y="16843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59" name="文本框 45"/>
          <p:cNvSpPr txBox="1"/>
          <p:nvPr/>
        </p:nvSpPr>
        <p:spPr>
          <a:xfrm rot="-1380000">
            <a:off x="2116138" y="11398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60" name="文本框 46"/>
          <p:cNvSpPr txBox="1"/>
          <p:nvPr/>
        </p:nvSpPr>
        <p:spPr>
          <a:xfrm rot="-1380000">
            <a:off x="2686050" y="13096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61" name="文本框 47"/>
          <p:cNvSpPr txBox="1"/>
          <p:nvPr/>
        </p:nvSpPr>
        <p:spPr>
          <a:xfrm rot="-180000">
            <a:off x="2416175" y="187801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62" name="文本框 49"/>
          <p:cNvSpPr txBox="1"/>
          <p:nvPr/>
        </p:nvSpPr>
        <p:spPr>
          <a:xfrm rot="-1380000">
            <a:off x="3275013" y="1531938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63" name="文本框 50"/>
          <p:cNvSpPr txBox="1"/>
          <p:nvPr/>
        </p:nvSpPr>
        <p:spPr>
          <a:xfrm rot="-1380000">
            <a:off x="2847975" y="211296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64" name="文本框 51"/>
          <p:cNvSpPr txBox="1"/>
          <p:nvPr/>
        </p:nvSpPr>
        <p:spPr>
          <a:xfrm rot="-1380000">
            <a:off x="3482975" y="22494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65" name="文本框 32"/>
          <p:cNvSpPr txBox="1"/>
          <p:nvPr/>
        </p:nvSpPr>
        <p:spPr>
          <a:xfrm rot="1209897">
            <a:off x="5114925" y="35385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66" name="文本框 34"/>
          <p:cNvSpPr txBox="1"/>
          <p:nvPr/>
        </p:nvSpPr>
        <p:spPr>
          <a:xfrm rot="-1030866">
            <a:off x="6313488" y="3889375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67" name="文本框 36"/>
          <p:cNvSpPr txBox="1"/>
          <p:nvPr/>
        </p:nvSpPr>
        <p:spPr>
          <a:xfrm rot="368503">
            <a:off x="5773738" y="2859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68" name="文本框 37"/>
          <p:cNvSpPr txBox="1"/>
          <p:nvPr/>
        </p:nvSpPr>
        <p:spPr>
          <a:xfrm rot="829244">
            <a:off x="5284788" y="39735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69" name="文本框 45"/>
          <p:cNvSpPr txBox="1"/>
          <p:nvPr/>
        </p:nvSpPr>
        <p:spPr>
          <a:xfrm rot="-4502722">
            <a:off x="6767513" y="24860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70" name="文本框 46"/>
          <p:cNvSpPr txBox="1"/>
          <p:nvPr/>
        </p:nvSpPr>
        <p:spPr>
          <a:xfrm rot="2702238">
            <a:off x="7567613" y="30622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71" name="文本框 47"/>
          <p:cNvSpPr txBox="1"/>
          <p:nvPr/>
        </p:nvSpPr>
        <p:spPr>
          <a:xfrm rot="-3456638">
            <a:off x="6727825" y="338296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72" name="文本框 73"/>
          <p:cNvSpPr txBox="1"/>
          <p:nvPr/>
        </p:nvSpPr>
        <p:spPr>
          <a:xfrm rot="-3180423">
            <a:off x="8102600" y="325437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73" name="文本框 74"/>
          <p:cNvSpPr txBox="1"/>
          <p:nvPr/>
        </p:nvSpPr>
        <p:spPr>
          <a:xfrm rot="-3640556">
            <a:off x="7232650" y="35782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74" name="文本框 75"/>
          <p:cNvSpPr txBox="1"/>
          <p:nvPr/>
        </p:nvSpPr>
        <p:spPr>
          <a:xfrm rot="1549510">
            <a:off x="8029575" y="24018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75" name="文本框 32"/>
          <p:cNvSpPr txBox="1"/>
          <p:nvPr/>
        </p:nvSpPr>
        <p:spPr>
          <a:xfrm rot="4190103">
            <a:off x="4287838" y="25066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76" name="文本框 34"/>
          <p:cNvSpPr txBox="1"/>
          <p:nvPr/>
        </p:nvSpPr>
        <p:spPr>
          <a:xfrm rot="8340000">
            <a:off x="4919663" y="3128963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77" name="文本框 36"/>
          <p:cNvSpPr txBox="1"/>
          <p:nvPr/>
        </p:nvSpPr>
        <p:spPr>
          <a:xfrm rot="-1160763">
            <a:off x="5772150" y="174625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78" name="文本框 37"/>
          <p:cNvSpPr txBox="1"/>
          <p:nvPr/>
        </p:nvSpPr>
        <p:spPr>
          <a:xfrm rot="39237">
            <a:off x="5649913" y="227330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79" name="文本框 45"/>
          <p:cNvSpPr txBox="1"/>
          <p:nvPr/>
        </p:nvSpPr>
        <p:spPr>
          <a:xfrm rot="-1160763">
            <a:off x="6332538" y="176847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80" name="文本框 46"/>
          <p:cNvSpPr txBox="1"/>
          <p:nvPr/>
        </p:nvSpPr>
        <p:spPr>
          <a:xfrm rot="-1160763">
            <a:off x="6702425" y="19827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81" name="文本框 47"/>
          <p:cNvSpPr txBox="1"/>
          <p:nvPr/>
        </p:nvSpPr>
        <p:spPr>
          <a:xfrm rot="39237">
            <a:off x="7185025" y="24574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82" name="文本框 49"/>
          <p:cNvSpPr txBox="1"/>
          <p:nvPr/>
        </p:nvSpPr>
        <p:spPr>
          <a:xfrm rot="-1160763">
            <a:off x="8020050" y="206216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83" name="文本框 50"/>
          <p:cNvSpPr txBox="1"/>
          <p:nvPr/>
        </p:nvSpPr>
        <p:spPr>
          <a:xfrm rot="-1160763">
            <a:off x="7486650" y="192881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84" name="文本框 51"/>
          <p:cNvSpPr txBox="1"/>
          <p:nvPr/>
        </p:nvSpPr>
        <p:spPr>
          <a:xfrm rot="-1160763">
            <a:off x="7962900" y="27892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85" name="文本框 32"/>
          <p:cNvSpPr txBox="1"/>
          <p:nvPr/>
        </p:nvSpPr>
        <p:spPr>
          <a:xfrm rot="4190103">
            <a:off x="2763838" y="333851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86" name="文本框 34"/>
          <p:cNvSpPr txBox="1"/>
          <p:nvPr/>
        </p:nvSpPr>
        <p:spPr>
          <a:xfrm rot="8340000">
            <a:off x="3921125" y="2806700"/>
            <a:ext cx="53181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87" name="文本框 36"/>
          <p:cNvSpPr txBox="1"/>
          <p:nvPr/>
        </p:nvSpPr>
        <p:spPr>
          <a:xfrm rot="2810103">
            <a:off x="3805238" y="17272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88" name="文本框 37"/>
          <p:cNvSpPr txBox="1"/>
          <p:nvPr/>
        </p:nvSpPr>
        <p:spPr>
          <a:xfrm rot="4010103">
            <a:off x="3805238" y="22701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89" name="文本框 45"/>
          <p:cNvSpPr txBox="1"/>
          <p:nvPr/>
        </p:nvSpPr>
        <p:spPr>
          <a:xfrm rot="2810103">
            <a:off x="4373563" y="17573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90" name="文本框 46"/>
          <p:cNvSpPr txBox="1"/>
          <p:nvPr/>
        </p:nvSpPr>
        <p:spPr>
          <a:xfrm rot="2810103">
            <a:off x="4741863" y="19700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91" name="文本框 47"/>
          <p:cNvSpPr txBox="1"/>
          <p:nvPr/>
        </p:nvSpPr>
        <p:spPr>
          <a:xfrm rot="4010103">
            <a:off x="4741863" y="251301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92" name="文本框 49"/>
          <p:cNvSpPr txBox="1"/>
          <p:nvPr/>
        </p:nvSpPr>
        <p:spPr>
          <a:xfrm rot="-1160763">
            <a:off x="6223000" y="25400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93" name="文本框 50"/>
          <p:cNvSpPr txBox="1"/>
          <p:nvPr/>
        </p:nvSpPr>
        <p:spPr>
          <a:xfrm rot="4020000">
            <a:off x="5218113" y="26304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94" name="文本框 51"/>
          <p:cNvSpPr txBox="1"/>
          <p:nvPr/>
        </p:nvSpPr>
        <p:spPr>
          <a:xfrm rot="-1160763">
            <a:off x="5597525" y="32146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95" name="文本框 32"/>
          <p:cNvSpPr txBox="1"/>
          <p:nvPr/>
        </p:nvSpPr>
        <p:spPr>
          <a:xfrm rot="5400000">
            <a:off x="1133475" y="3221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96" name="文本框 34"/>
          <p:cNvSpPr txBox="1"/>
          <p:nvPr/>
        </p:nvSpPr>
        <p:spPr>
          <a:xfrm rot="8340000">
            <a:off x="1878013" y="3543300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97" name="文本框 36"/>
          <p:cNvSpPr txBox="1"/>
          <p:nvPr/>
        </p:nvSpPr>
        <p:spPr>
          <a:xfrm rot="2810103">
            <a:off x="1862138" y="27320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98" name="文本框 37"/>
          <p:cNvSpPr txBox="1"/>
          <p:nvPr/>
        </p:nvSpPr>
        <p:spPr>
          <a:xfrm rot="5220000">
            <a:off x="2297113" y="30146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99" name="文本框 45"/>
          <p:cNvSpPr txBox="1"/>
          <p:nvPr/>
        </p:nvSpPr>
        <p:spPr>
          <a:xfrm rot="2810103">
            <a:off x="2808288" y="27447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700" name="文本框 46"/>
          <p:cNvSpPr txBox="1"/>
          <p:nvPr/>
        </p:nvSpPr>
        <p:spPr>
          <a:xfrm rot="4020000">
            <a:off x="700088" y="196373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701" name="文本框 47"/>
          <p:cNvSpPr txBox="1"/>
          <p:nvPr/>
        </p:nvSpPr>
        <p:spPr>
          <a:xfrm rot="5220000">
            <a:off x="693738" y="28892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702" name="文本框 49"/>
          <p:cNvSpPr txBox="1"/>
          <p:nvPr/>
        </p:nvSpPr>
        <p:spPr>
          <a:xfrm rot="4020000">
            <a:off x="2462213" y="37385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703" name="文本框 50"/>
          <p:cNvSpPr txBox="1"/>
          <p:nvPr/>
        </p:nvSpPr>
        <p:spPr>
          <a:xfrm rot="4020000">
            <a:off x="3694113" y="33591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704" name="文本框 51"/>
          <p:cNvSpPr txBox="1"/>
          <p:nvPr/>
        </p:nvSpPr>
        <p:spPr>
          <a:xfrm rot="4020000">
            <a:off x="4064000" y="35734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705" name="文本框 32"/>
          <p:cNvSpPr txBox="1"/>
          <p:nvPr/>
        </p:nvSpPr>
        <p:spPr>
          <a:xfrm rot="-880739">
            <a:off x="514350" y="25114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706" name="文本框 34"/>
          <p:cNvSpPr txBox="1"/>
          <p:nvPr/>
        </p:nvSpPr>
        <p:spPr>
          <a:xfrm rot="8340000">
            <a:off x="1250950" y="2582863"/>
            <a:ext cx="53181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707" name="文本框 36"/>
          <p:cNvSpPr txBox="1"/>
          <p:nvPr/>
        </p:nvSpPr>
        <p:spPr>
          <a:xfrm rot="4020000">
            <a:off x="1668463" y="150971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708" name="文本框 37"/>
          <p:cNvSpPr txBox="1"/>
          <p:nvPr/>
        </p:nvSpPr>
        <p:spPr>
          <a:xfrm rot="5220000">
            <a:off x="1668463" y="205263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709" name="文本框 45"/>
          <p:cNvSpPr txBox="1"/>
          <p:nvPr/>
        </p:nvSpPr>
        <p:spPr>
          <a:xfrm rot="2810103">
            <a:off x="2222500" y="15255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710" name="文本框 46"/>
          <p:cNvSpPr txBox="1"/>
          <p:nvPr/>
        </p:nvSpPr>
        <p:spPr>
          <a:xfrm rot="2810103">
            <a:off x="2592388" y="17399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711" name="文本框 47"/>
          <p:cNvSpPr txBox="1"/>
          <p:nvPr/>
        </p:nvSpPr>
        <p:spPr>
          <a:xfrm rot="4010103">
            <a:off x="2328863" y="23129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712" name="文本框 49"/>
          <p:cNvSpPr txBox="1"/>
          <p:nvPr/>
        </p:nvSpPr>
        <p:spPr>
          <a:xfrm rot="2810103">
            <a:off x="3186113" y="19700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713" name="文本框 50"/>
          <p:cNvSpPr txBox="1"/>
          <p:nvPr/>
        </p:nvSpPr>
        <p:spPr>
          <a:xfrm rot="2810103">
            <a:off x="3067050" y="23987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714" name="文本框 51"/>
          <p:cNvSpPr txBox="1"/>
          <p:nvPr/>
        </p:nvSpPr>
        <p:spPr>
          <a:xfrm rot="2810103">
            <a:off x="3436938" y="26130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715" name="文本框 32"/>
          <p:cNvSpPr txBox="1"/>
          <p:nvPr/>
        </p:nvSpPr>
        <p:spPr>
          <a:xfrm rot="5400000">
            <a:off x="4743450" y="3675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716" name="文本框 34"/>
          <p:cNvSpPr txBox="1"/>
          <p:nvPr/>
        </p:nvSpPr>
        <p:spPr>
          <a:xfrm rot="3159237">
            <a:off x="5819775" y="4006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717" name="文本框 36"/>
          <p:cNvSpPr txBox="1"/>
          <p:nvPr/>
        </p:nvSpPr>
        <p:spPr>
          <a:xfrm rot="-1160763">
            <a:off x="6235700" y="29210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718" name="文本框 37"/>
          <p:cNvSpPr txBox="1"/>
          <p:nvPr/>
        </p:nvSpPr>
        <p:spPr>
          <a:xfrm rot="39237">
            <a:off x="6237288" y="346868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719" name="文本框 45"/>
          <p:cNvSpPr txBox="1"/>
          <p:nvPr/>
        </p:nvSpPr>
        <p:spPr>
          <a:xfrm rot="-1160763">
            <a:off x="6796088" y="29432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720" name="文本框 46"/>
          <p:cNvSpPr txBox="1"/>
          <p:nvPr/>
        </p:nvSpPr>
        <p:spPr>
          <a:xfrm rot="-1160763">
            <a:off x="7165975" y="31575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721" name="文本框 47"/>
          <p:cNvSpPr txBox="1"/>
          <p:nvPr/>
        </p:nvSpPr>
        <p:spPr>
          <a:xfrm rot="39237">
            <a:off x="6854825" y="37306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722" name="文本框 49"/>
          <p:cNvSpPr txBox="1"/>
          <p:nvPr/>
        </p:nvSpPr>
        <p:spPr>
          <a:xfrm rot="-1160763">
            <a:off x="7686675" y="344805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723" name="文本框 50"/>
          <p:cNvSpPr txBox="1"/>
          <p:nvPr/>
        </p:nvSpPr>
        <p:spPr>
          <a:xfrm rot="-1160763">
            <a:off x="7640638" y="3816350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724" name="文本框 51"/>
          <p:cNvSpPr txBox="1"/>
          <p:nvPr/>
        </p:nvSpPr>
        <p:spPr>
          <a:xfrm rot="-1160763">
            <a:off x="6778625" y="114141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20700" y="627063"/>
            <a:ext cx="2016125" cy="1039812"/>
            <a:chOff x="683568" y="2667549"/>
            <a:chExt cx="2016224" cy="1039005"/>
          </a:xfrm>
        </p:grpSpPr>
        <p:pic>
          <p:nvPicPr>
            <p:cNvPr id="26726" name="Picture 11" descr="https://timgsa.baidu.com/timg?image&amp;quality=80&amp;size=b9999_10000&amp;sec=1512792530103&amp;di=628bda89d73788c79110ca3e1340b549&amp;imgtype=0&amp;src=http%3A%2F%2Fimgsrc.baidu.com%2Fimgad%2Fpic%2Fitem%2F0b46f21fbe096b63001e2d9906338744eaf8acf0.jpg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00" t="6602" r="38800" b="8000"/>
            <a:stretch>
              <a:fillRect/>
            </a:stretch>
          </p:blipFill>
          <p:spPr>
            <a:xfrm>
              <a:off x="683568" y="2667549"/>
              <a:ext cx="1073071" cy="103900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727" name="文本框 3"/>
            <p:cNvSpPr txBox="1"/>
            <p:nvPr/>
          </p:nvSpPr>
          <p:spPr>
            <a:xfrm>
              <a:off x="1691680" y="2894663"/>
              <a:ext cx="1008112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zh-CN" altLang="en-US" sz="32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太阳</a:t>
              </a:r>
              <a:endPara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" name="组合 4"/>
          <p:cNvGrpSpPr/>
          <p:nvPr/>
        </p:nvGrpSpPr>
        <p:grpSpPr>
          <a:xfrm>
            <a:off x="663575" y="1897063"/>
            <a:ext cx="1855788" cy="923925"/>
            <a:chOff x="4126906" y="2265526"/>
            <a:chExt cx="1856366" cy="923223"/>
          </a:xfrm>
        </p:grpSpPr>
        <p:pic>
          <p:nvPicPr>
            <p:cNvPr id="26729" name="图片 5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26906" y="2265526"/>
              <a:ext cx="788936" cy="92322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730" name="文本框 6"/>
            <p:cNvSpPr txBox="1"/>
            <p:nvPr/>
          </p:nvSpPr>
          <p:spPr>
            <a:xfrm>
              <a:off x="4978556" y="2392052"/>
              <a:ext cx="1004716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zh-CN" altLang="en-US" sz="32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月亮</a:t>
              </a:r>
              <a:endPara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7"/>
          <p:cNvGrpSpPr/>
          <p:nvPr/>
        </p:nvGrpSpPr>
        <p:grpSpPr>
          <a:xfrm>
            <a:off x="647700" y="3060700"/>
            <a:ext cx="1704975" cy="1096963"/>
            <a:chOff x="4111803" y="3412851"/>
            <a:chExt cx="1704361" cy="1097612"/>
          </a:xfrm>
        </p:grpSpPr>
        <p:pic>
          <p:nvPicPr>
            <p:cNvPr id="26732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11803" y="3412851"/>
              <a:ext cx="890163" cy="109761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733" name="文本框 9"/>
            <p:cNvSpPr txBox="1"/>
            <p:nvPr/>
          </p:nvSpPr>
          <p:spPr>
            <a:xfrm>
              <a:off x="5177849" y="3669269"/>
              <a:ext cx="638315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zh-CN" altLang="en-US" sz="32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水</a:t>
              </a:r>
              <a:endPara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12" name="直接连接符 11"/>
          <p:cNvCxnSpPr>
            <a:endCxn id="14" idx="1"/>
          </p:cNvCxnSpPr>
          <p:nvPr/>
        </p:nvCxnSpPr>
        <p:spPr>
          <a:xfrm>
            <a:off x="2519363" y="1147763"/>
            <a:ext cx="954088" cy="1179513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3473450" y="2035175"/>
            <a:ext cx="1439863" cy="5842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defPPr>
              <a:defRPr lang="zh-CN"/>
            </a:defPPr>
            <a:lvl1pPr>
              <a:defRPr sz="4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学会了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cxnSp>
        <p:nvCxnSpPr>
          <p:cNvPr id="15" name="直接连接符 14"/>
          <p:cNvCxnSpPr>
            <a:stCxn id="26730" idx="3"/>
            <a:endCxn id="14" idx="1"/>
          </p:cNvCxnSpPr>
          <p:nvPr/>
        </p:nvCxnSpPr>
        <p:spPr>
          <a:xfrm>
            <a:off x="2519363" y="2316163"/>
            <a:ext cx="954088" cy="11113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直接连接符 18"/>
          <p:cNvCxnSpPr>
            <a:stCxn id="26730" idx="3"/>
            <a:endCxn id="14" idx="1"/>
          </p:cNvCxnSpPr>
          <p:nvPr/>
        </p:nvCxnSpPr>
        <p:spPr>
          <a:xfrm flipV="1">
            <a:off x="2352675" y="2327275"/>
            <a:ext cx="1120775" cy="128905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直接连接符 20"/>
          <p:cNvCxnSpPr>
            <a:stCxn id="14" idx="3"/>
            <a:endCxn id="14" idx="1"/>
          </p:cNvCxnSpPr>
          <p:nvPr/>
        </p:nvCxnSpPr>
        <p:spPr>
          <a:xfrm flipV="1">
            <a:off x="4913313" y="1203325"/>
            <a:ext cx="792163" cy="112395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5708650" y="865188"/>
            <a:ext cx="3094038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发光，上山下山</a:t>
            </a:r>
            <a:endParaRPr lang="zh-CN" altLang="en-US" sz="3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37" name="直接连接符 36"/>
          <p:cNvCxnSpPr>
            <a:stCxn id="14" idx="3"/>
            <a:endCxn id="14" idx="1"/>
          </p:cNvCxnSpPr>
          <p:nvPr/>
        </p:nvCxnSpPr>
        <p:spPr>
          <a:xfrm>
            <a:off x="4919663" y="2316163"/>
            <a:ext cx="792163" cy="9525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9" name="文本框 38"/>
          <p:cNvSpPr txBox="1"/>
          <p:nvPr/>
        </p:nvSpPr>
        <p:spPr>
          <a:xfrm>
            <a:off x="5708650" y="2024063"/>
            <a:ext cx="2713038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不断变化</a:t>
            </a:r>
            <a:endParaRPr lang="zh-CN" altLang="en-US" sz="3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40" name="直接连接符 39"/>
          <p:cNvCxnSpPr>
            <a:stCxn id="14" idx="3"/>
            <a:endCxn id="14" idx="1"/>
          </p:cNvCxnSpPr>
          <p:nvPr/>
        </p:nvCxnSpPr>
        <p:spPr>
          <a:xfrm>
            <a:off x="4913313" y="2327275"/>
            <a:ext cx="792163" cy="1179513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5708650" y="3214688"/>
            <a:ext cx="2713038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往低处流</a:t>
            </a:r>
            <a:endParaRPr lang="zh-CN" altLang="en-US" sz="3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6" grpId="0"/>
      <p:bldP spid="39" grpId="0"/>
      <p:bldP spid="4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7649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762000" y="434975"/>
            <a:ext cx="7561263" cy="18653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    那时候，生活就是这么简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(</a:t>
            </a:r>
            <a:r>
              <a:rPr kumimoji="0" lang="en-US" altLang="zh-CN" sz="32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jiǎn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)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单。每样东西只要弄明白自己做什么最容易就行了。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00113" y="2203450"/>
            <a:ext cx="6726237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思考：这句话有什么深刻含义？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398713" y="1027113"/>
            <a:ext cx="1008062" cy="6826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只要</a:t>
            </a:r>
            <a:endParaRPr lang="zh-CN" altLang="en-US" sz="32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97788" y="1027113"/>
            <a:ext cx="596900" cy="6826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就</a:t>
            </a:r>
            <a:endParaRPr lang="zh-CN" altLang="en-US" sz="32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27088" y="2867025"/>
            <a:ext cx="7273925" cy="18653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这句话的意思是只要人们遵循自然规律，不做违背自然规律的事，生活就会变得简单美好。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" name="组合 8"/>
          <p:cNvGrpSpPr/>
          <p:nvPr/>
        </p:nvGrpSpPr>
        <p:grpSpPr>
          <a:xfrm>
            <a:off x="3302000" y="-42545"/>
            <a:ext cx="6248400" cy="1069975"/>
            <a:chOff x="2267744" y="187179"/>
            <a:chExt cx="4368259" cy="1069429"/>
          </a:xfrm>
        </p:grpSpPr>
        <p:sp>
          <p:nvSpPr>
            <p:cNvPr id="7" name="思想气泡: 云 6"/>
            <p:cNvSpPr/>
            <p:nvPr/>
          </p:nvSpPr>
          <p:spPr>
            <a:xfrm>
              <a:off x="2267744" y="187179"/>
              <a:ext cx="3585191" cy="1069429"/>
            </a:xfrm>
            <a:prstGeom prst="cloudCallout">
              <a:avLst>
                <a:gd name="adj1" fmla="val -30486"/>
                <a:gd name="adj2" fmla="val 98336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583" name="矩形 7"/>
            <p:cNvSpPr/>
            <p:nvPr/>
          </p:nvSpPr>
          <p:spPr>
            <a:xfrm>
              <a:off x="2587252" y="412693"/>
              <a:ext cx="4048751" cy="52170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 eaLnBrk="0" hangingPunct="0"/>
              <a:r>
                <a:rPr lang="zh-CN" altLang="en-US" sz="28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每样东西遵循自己的规律。</a:t>
              </a:r>
              <a:endPara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1266" name="矩形 1"/>
          <p:cNvSpPr/>
          <p:nvPr/>
        </p:nvSpPr>
        <p:spPr>
          <a:xfrm>
            <a:off x="809625" y="2463800"/>
            <a:ext cx="7561263" cy="186309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只要知道下雨，我们就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_______________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只要我们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__________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就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_______________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只要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__________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就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___________________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8674" name="组合 2"/>
          <p:cNvGrpSpPr/>
          <p:nvPr/>
        </p:nvGrpSpPr>
        <p:grpSpPr>
          <a:xfrm>
            <a:off x="755650" y="280988"/>
            <a:ext cx="1738313" cy="855662"/>
            <a:chOff x="1187622" y="417897"/>
            <a:chExt cx="1738018" cy="855968"/>
          </a:xfrm>
        </p:grpSpPr>
        <p:sp>
          <p:nvSpPr>
            <p:cNvPr id="4" name="流程图: 接点 3"/>
            <p:cNvSpPr/>
            <p:nvPr/>
          </p:nvSpPr>
          <p:spPr>
            <a:xfrm>
              <a:off x="2278050" y="438541"/>
              <a:ext cx="646002" cy="646344"/>
            </a:xfrm>
            <a:prstGeom prst="flowChartConnector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" name="流程图: 接点 4"/>
            <p:cNvSpPr/>
            <p:nvPr/>
          </p:nvSpPr>
          <p:spPr>
            <a:xfrm>
              <a:off x="1187622" y="438541"/>
              <a:ext cx="646003" cy="646344"/>
            </a:xfrm>
            <a:prstGeom prst="flowChartConnector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677" name="矩形 5"/>
            <p:cNvSpPr/>
            <p:nvPr/>
          </p:nvSpPr>
          <p:spPr>
            <a:xfrm>
              <a:off x="1187622" y="417898"/>
              <a:ext cx="647934" cy="6463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eaLnBrk="0" hangingPunct="0"/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写</a:t>
              </a:r>
              <a:endPara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" name="流程图: 接点 6"/>
            <p:cNvSpPr/>
            <p:nvPr/>
          </p:nvSpPr>
          <p:spPr>
            <a:xfrm>
              <a:off x="1732043" y="627522"/>
              <a:ext cx="647590" cy="646343"/>
            </a:xfrm>
            <a:prstGeom prst="flowChartConnector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679" name="矩形 7"/>
            <p:cNvSpPr/>
            <p:nvPr/>
          </p:nvSpPr>
          <p:spPr>
            <a:xfrm>
              <a:off x="1732664" y="607029"/>
              <a:ext cx="647934" cy="6463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eaLnBrk="0" hangingPunct="0"/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一</a:t>
              </a:r>
              <a:endPara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8680" name="矩形 8"/>
            <p:cNvSpPr/>
            <p:nvPr/>
          </p:nvSpPr>
          <p:spPr>
            <a:xfrm>
              <a:off x="2277706" y="417897"/>
              <a:ext cx="647934" cy="6463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eaLnBrk="0" hangingPunct="0"/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写</a:t>
              </a:r>
              <a:endPara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731838" y="1419225"/>
            <a:ext cx="7993062" cy="6842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仿照文中的句子，用只要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就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682" name="文本框 2"/>
          <p:cNvSpPr txBox="1"/>
          <p:nvPr/>
        </p:nvSpPr>
        <p:spPr>
          <a:xfrm>
            <a:off x="962025" y="2206625"/>
            <a:ext cx="406400" cy="1111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绿色圃中小学教育http://www.LSPJY.com </a:t>
            </a:r>
            <a:endParaRPr lang="zh-CN" altLang="en-US" sz="1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28683" name="文本框 1"/>
          <p:cNvSpPr txBox="1"/>
          <p:nvPr/>
        </p:nvSpPr>
        <p:spPr>
          <a:xfrm>
            <a:off x="1089025" y="2333625"/>
            <a:ext cx="406400" cy="1111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绿色圃中小学教育http://www.LSPJY.com </a:t>
            </a:r>
            <a:endParaRPr lang="zh-CN" altLang="en-US" sz="1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997450" y="2463483"/>
            <a:ext cx="2713038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要打伞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576830" y="3047048"/>
            <a:ext cx="2713038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好好读书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135880" y="3102928"/>
            <a:ext cx="2713038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会有好分数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0" grpId="0"/>
      <p:bldP spid="39" grpId="0"/>
      <p:bldP spid="3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510540" y="195580"/>
            <a:ext cx="8490585" cy="40309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 defTabSz="914400">
              <a:lnSpc>
                <a:spcPct val="200000"/>
              </a:lnSpc>
              <a:buSzPct val="100000"/>
            </a:pPr>
            <a:r>
              <a:rPr lang="en-US" altLang="zh-CN" sz="3200" b="1" dirty="0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  <a:sym typeface="+mn-ea"/>
              </a:rPr>
              <a:t>    </a:t>
            </a:r>
            <a:r>
              <a:rPr lang="zh-CN" altLang="en-US" sz="3200" b="1" dirty="0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  <a:sym typeface="+mn-ea"/>
              </a:rPr>
              <a:t>世界在慢慢变化</a:t>
            </a:r>
            <a:r>
              <a:rPr lang="en-US" altLang="zh-CN" sz="3200" b="1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  <a:sym typeface="+mn-ea"/>
              </a:rPr>
              <a:t>,</a:t>
            </a:r>
            <a:r>
              <a:rPr lang="zh-CN" altLang="en-US" sz="3200" b="1" dirty="0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  <a:sym typeface="+mn-ea"/>
              </a:rPr>
              <a:t>万物在自由生长。雨从云里落下</a:t>
            </a:r>
            <a:r>
              <a:rPr lang="en-US" altLang="zh-CN" sz="3200" b="1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  <a:sym typeface="+mn-ea"/>
              </a:rPr>
              <a:t>,</a:t>
            </a:r>
            <a:r>
              <a:rPr lang="zh-CN" altLang="en-US" sz="3200" b="1" dirty="0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  <a:sym typeface="+mn-ea"/>
              </a:rPr>
              <a:t>滴进泥土里</a:t>
            </a:r>
            <a:r>
              <a:rPr lang="en-US" altLang="zh-CN" sz="3200" b="1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  <a:sym typeface="+mn-ea"/>
              </a:rPr>
              <a:t>;</a:t>
            </a:r>
            <a:r>
              <a:rPr lang="zh-CN" altLang="en-US" sz="3200" b="1" dirty="0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  <a:sym typeface="+mn-ea"/>
              </a:rPr>
              <a:t>人睁开眼睛</a:t>
            </a:r>
            <a:r>
              <a:rPr lang="en-US" altLang="zh-CN" sz="3200" b="1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  <a:sym typeface="+mn-ea"/>
              </a:rPr>
              <a:t>,</a:t>
            </a:r>
            <a:r>
              <a:rPr lang="zh-CN" altLang="en-US" sz="3200" b="1" dirty="0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  <a:sym typeface="+mn-ea"/>
              </a:rPr>
              <a:t>就可以看到一切有多美好</a:t>
            </a:r>
            <a:r>
              <a:rPr lang="en-US" altLang="zh-CN" sz="3200" b="1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  <a:sym typeface="+mn-ea"/>
              </a:rPr>
              <a:t>………</a:t>
            </a:r>
            <a:r>
              <a:rPr lang="zh-CN" altLang="en-US" sz="3200" b="1" dirty="0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  <a:sym typeface="+mn-ea"/>
              </a:rPr>
              <a:t>只要万物都做它最容易做的事</a:t>
            </a:r>
            <a:r>
              <a:rPr lang="en-US" altLang="zh-CN" sz="3200" b="1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  <a:sym typeface="+mn-ea"/>
              </a:rPr>
              <a:t>,</a:t>
            </a:r>
            <a:r>
              <a:rPr lang="zh-CN" altLang="en-US" sz="3200" b="1" dirty="0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  <a:sym typeface="+mn-ea"/>
              </a:rPr>
              <a:t>这世界就很有秩序了。</a:t>
            </a:r>
            <a:endParaRPr lang="zh-CN" altLang="en-US" sz="3200"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8" name="减号 7"/>
          <p:cNvSpPr/>
          <p:nvPr/>
        </p:nvSpPr>
        <p:spPr>
          <a:xfrm>
            <a:off x="3984625" y="3066415"/>
            <a:ext cx="5647055" cy="76200"/>
          </a:xfrm>
          <a:prstGeom prst="mathMinu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减号 2"/>
          <p:cNvSpPr/>
          <p:nvPr/>
        </p:nvSpPr>
        <p:spPr>
          <a:xfrm>
            <a:off x="407035" y="4076700"/>
            <a:ext cx="1506220" cy="76200"/>
          </a:xfrm>
          <a:prstGeom prst="mathMinu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6" name="组合 8"/>
          <p:cNvGrpSpPr/>
          <p:nvPr/>
        </p:nvGrpSpPr>
        <p:grpSpPr>
          <a:xfrm>
            <a:off x="4093845" y="1092835"/>
            <a:ext cx="6248400" cy="1069975"/>
            <a:chOff x="2267744" y="187179"/>
            <a:chExt cx="4368259" cy="1069429"/>
          </a:xfrm>
        </p:grpSpPr>
        <p:sp>
          <p:nvSpPr>
            <p:cNvPr id="7" name="思想气泡: 云 6"/>
            <p:cNvSpPr/>
            <p:nvPr/>
          </p:nvSpPr>
          <p:spPr>
            <a:xfrm>
              <a:off x="2267744" y="187179"/>
              <a:ext cx="3585191" cy="1069429"/>
            </a:xfrm>
            <a:prstGeom prst="cloudCallout">
              <a:avLst>
                <a:gd name="adj1" fmla="val -30486"/>
                <a:gd name="adj2" fmla="val 98336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583" name="矩形 7"/>
            <p:cNvSpPr/>
            <p:nvPr/>
          </p:nvSpPr>
          <p:spPr>
            <a:xfrm>
              <a:off x="2587252" y="412693"/>
              <a:ext cx="4048751" cy="52170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 eaLnBrk="0" hangingPunct="0"/>
              <a:r>
                <a:rPr lang="zh-CN" altLang="en-US" sz="28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万事万物遵循自己的规律。</a:t>
              </a:r>
              <a:endPara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3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9697" name="文本框 32"/>
          <p:cNvSpPr txBox="1"/>
          <p:nvPr/>
        </p:nvSpPr>
        <p:spPr>
          <a:xfrm>
            <a:off x="4475163" y="2925763"/>
            <a:ext cx="534987" cy="1698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698" name="文本框 34"/>
          <p:cNvSpPr txBox="1"/>
          <p:nvPr/>
        </p:nvSpPr>
        <p:spPr>
          <a:xfrm rot="-280097">
            <a:off x="8066088" y="1625600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699" name="文本框 36"/>
          <p:cNvSpPr txBox="1"/>
          <p:nvPr/>
        </p:nvSpPr>
        <p:spPr>
          <a:xfrm rot="-5350866">
            <a:off x="5853113" y="13081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0" name="文本框 37"/>
          <p:cNvSpPr txBox="1"/>
          <p:nvPr/>
        </p:nvSpPr>
        <p:spPr>
          <a:xfrm rot="-4150866">
            <a:off x="5319713" y="17097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1" name="文本框 45"/>
          <p:cNvSpPr txBox="1"/>
          <p:nvPr/>
        </p:nvSpPr>
        <p:spPr>
          <a:xfrm rot="-5350866">
            <a:off x="6421438" y="13382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2" name="文本框 46"/>
          <p:cNvSpPr txBox="1"/>
          <p:nvPr/>
        </p:nvSpPr>
        <p:spPr>
          <a:xfrm rot="-424911">
            <a:off x="7067550" y="15684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3" name="文本框 47"/>
          <p:cNvSpPr txBox="1"/>
          <p:nvPr/>
        </p:nvSpPr>
        <p:spPr>
          <a:xfrm rot="-4150866">
            <a:off x="7643813" y="24844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4" name="文本框 15"/>
          <p:cNvSpPr txBox="1"/>
          <p:nvPr/>
        </p:nvSpPr>
        <p:spPr>
          <a:xfrm rot="657351">
            <a:off x="8167688" y="11826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5" name="文本框 50"/>
          <p:cNvSpPr txBox="1"/>
          <p:nvPr/>
        </p:nvSpPr>
        <p:spPr>
          <a:xfrm rot="1480325">
            <a:off x="7391400" y="124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6" name="文本框 51"/>
          <p:cNvSpPr txBox="1"/>
          <p:nvPr/>
        </p:nvSpPr>
        <p:spPr>
          <a:xfrm rot="-5350866">
            <a:off x="8364538" y="271303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7" name="文本框 32"/>
          <p:cNvSpPr txBox="1"/>
          <p:nvPr/>
        </p:nvSpPr>
        <p:spPr>
          <a:xfrm>
            <a:off x="3262313" y="3560763"/>
            <a:ext cx="534987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8" name="文本框 34"/>
          <p:cNvSpPr txBox="1"/>
          <p:nvPr/>
        </p:nvSpPr>
        <p:spPr>
          <a:xfrm rot="4149897">
            <a:off x="4464050" y="3498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9" name="文本框 20"/>
          <p:cNvSpPr txBox="1"/>
          <p:nvPr/>
        </p:nvSpPr>
        <p:spPr>
          <a:xfrm rot="-1380000">
            <a:off x="3898900" y="12954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0" name="文本框 21"/>
          <p:cNvSpPr txBox="1"/>
          <p:nvPr/>
        </p:nvSpPr>
        <p:spPr>
          <a:xfrm rot="-180000">
            <a:off x="4130675" y="20526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1" name="文本框 45"/>
          <p:cNvSpPr txBox="1"/>
          <p:nvPr/>
        </p:nvSpPr>
        <p:spPr>
          <a:xfrm rot="-1380000">
            <a:off x="4459288" y="13176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2" name="文本框 46"/>
          <p:cNvSpPr txBox="1"/>
          <p:nvPr/>
        </p:nvSpPr>
        <p:spPr>
          <a:xfrm rot="-1380000">
            <a:off x="4829175" y="15319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3" name="文本框 47"/>
          <p:cNvSpPr txBox="1"/>
          <p:nvPr/>
        </p:nvSpPr>
        <p:spPr>
          <a:xfrm rot="-180000">
            <a:off x="5064125" y="223361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4" name="文本框 49"/>
          <p:cNvSpPr txBox="1"/>
          <p:nvPr/>
        </p:nvSpPr>
        <p:spPr>
          <a:xfrm rot="-5350866">
            <a:off x="6310313" y="21097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5" name="文本框 50"/>
          <p:cNvSpPr txBox="1"/>
          <p:nvPr/>
        </p:nvSpPr>
        <p:spPr>
          <a:xfrm rot="-170103">
            <a:off x="5589588" y="259080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6" name="文本框 51"/>
          <p:cNvSpPr txBox="1"/>
          <p:nvPr/>
        </p:nvSpPr>
        <p:spPr>
          <a:xfrm rot="-5350866">
            <a:off x="5837238" y="34258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7" name="文本框 32"/>
          <p:cNvSpPr txBox="1"/>
          <p:nvPr/>
        </p:nvSpPr>
        <p:spPr>
          <a:xfrm rot="1209897">
            <a:off x="1136650" y="3875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8" name="文本框 34"/>
          <p:cNvSpPr txBox="1"/>
          <p:nvPr/>
        </p:nvSpPr>
        <p:spPr>
          <a:xfrm rot="4149897">
            <a:off x="2143125" y="34559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9" name="文本框 36"/>
          <p:cNvSpPr txBox="1"/>
          <p:nvPr/>
        </p:nvSpPr>
        <p:spPr>
          <a:xfrm rot="-1380000">
            <a:off x="1603375" y="3222625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20" name="文本框 37"/>
          <p:cNvSpPr txBox="1"/>
          <p:nvPr/>
        </p:nvSpPr>
        <p:spPr>
          <a:xfrm rot="1029897">
            <a:off x="2486025" y="2754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21" name="文本框 32"/>
          <p:cNvSpPr txBox="1"/>
          <p:nvPr/>
        </p:nvSpPr>
        <p:spPr>
          <a:xfrm rot="-1380000">
            <a:off x="3160713" y="314007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22" name="文本框 33"/>
          <p:cNvSpPr txBox="1"/>
          <p:nvPr/>
        </p:nvSpPr>
        <p:spPr>
          <a:xfrm rot="-170103">
            <a:off x="787400" y="15303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23" name="文本框 34"/>
          <p:cNvSpPr txBox="1"/>
          <p:nvPr/>
        </p:nvSpPr>
        <p:spPr>
          <a:xfrm rot="1029897">
            <a:off x="828675" y="3400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24" name="文本框 49"/>
          <p:cNvSpPr txBox="1"/>
          <p:nvPr/>
        </p:nvSpPr>
        <p:spPr>
          <a:xfrm rot="-170103">
            <a:off x="3009900" y="383698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25" name="文本框 50"/>
          <p:cNvSpPr txBox="1"/>
          <p:nvPr/>
        </p:nvSpPr>
        <p:spPr>
          <a:xfrm rot="-170103">
            <a:off x="4157663" y="31702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26" name="文本框 51"/>
          <p:cNvSpPr txBox="1"/>
          <p:nvPr/>
        </p:nvSpPr>
        <p:spPr>
          <a:xfrm rot="-170103">
            <a:off x="4324350" y="392906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27" name="文本框 38"/>
          <p:cNvSpPr txBox="1"/>
          <p:nvPr/>
        </p:nvSpPr>
        <p:spPr>
          <a:xfrm rot="-5070842">
            <a:off x="309563" y="20272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28" name="文本框 34"/>
          <p:cNvSpPr txBox="1"/>
          <p:nvPr/>
        </p:nvSpPr>
        <p:spPr>
          <a:xfrm rot="4149897">
            <a:off x="1339850" y="215900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29" name="文本框 36"/>
          <p:cNvSpPr txBox="1"/>
          <p:nvPr/>
        </p:nvSpPr>
        <p:spPr>
          <a:xfrm rot="-170103">
            <a:off x="322263" y="133667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30" name="文本框 37"/>
          <p:cNvSpPr txBox="1"/>
          <p:nvPr/>
        </p:nvSpPr>
        <p:spPr>
          <a:xfrm rot="1029897">
            <a:off x="1338263" y="16843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31" name="文本框 45"/>
          <p:cNvSpPr txBox="1"/>
          <p:nvPr/>
        </p:nvSpPr>
        <p:spPr>
          <a:xfrm rot="-1380000">
            <a:off x="2116138" y="11398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32" name="文本框 46"/>
          <p:cNvSpPr txBox="1"/>
          <p:nvPr/>
        </p:nvSpPr>
        <p:spPr>
          <a:xfrm rot="-1380000">
            <a:off x="2686050" y="13096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33" name="文本框 47"/>
          <p:cNvSpPr txBox="1"/>
          <p:nvPr/>
        </p:nvSpPr>
        <p:spPr>
          <a:xfrm rot="-180000">
            <a:off x="2416175" y="187801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34" name="文本框 49"/>
          <p:cNvSpPr txBox="1"/>
          <p:nvPr/>
        </p:nvSpPr>
        <p:spPr>
          <a:xfrm rot="-1380000">
            <a:off x="3275013" y="1531938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35" name="文本框 50"/>
          <p:cNvSpPr txBox="1"/>
          <p:nvPr/>
        </p:nvSpPr>
        <p:spPr>
          <a:xfrm rot="-1380000">
            <a:off x="2847975" y="211296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36" name="文本框 51"/>
          <p:cNvSpPr txBox="1"/>
          <p:nvPr/>
        </p:nvSpPr>
        <p:spPr>
          <a:xfrm rot="-1380000">
            <a:off x="3482975" y="22494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37" name="文本框 32"/>
          <p:cNvSpPr txBox="1"/>
          <p:nvPr/>
        </p:nvSpPr>
        <p:spPr>
          <a:xfrm rot="1209897">
            <a:off x="5114925" y="35385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38" name="文本框 34"/>
          <p:cNvSpPr txBox="1"/>
          <p:nvPr/>
        </p:nvSpPr>
        <p:spPr>
          <a:xfrm rot="-1030866">
            <a:off x="6313488" y="3889375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39" name="文本框 36"/>
          <p:cNvSpPr txBox="1"/>
          <p:nvPr/>
        </p:nvSpPr>
        <p:spPr>
          <a:xfrm rot="368503">
            <a:off x="5773738" y="2859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40" name="文本框 37"/>
          <p:cNvSpPr txBox="1"/>
          <p:nvPr/>
        </p:nvSpPr>
        <p:spPr>
          <a:xfrm rot="829244">
            <a:off x="5284788" y="39735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41" name="文本框 45"/>
          <p:cNvSpPr txBox="1"/>
          <p:nvPr/>
        </p:nvSpPr>
        <p:spPr>
          <a:xfrm rot="-4502722">
            <a:off x="6767513" y="24860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42" name="文本框 46"/>
          <p:cNvSpPr txBox="1"/>
          <p:nvPr/>
        </p:nvSpPr>
        <p:spPr>
          <a:xfrm rot="2702238">
            <a:off x="7567613" y="30622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43" name="文本框 47"/>
          <p:cNvSpPr txBox="1"/>
          <p:nvPr/>
        </p:nvSpPr>
        <p:spPr>
          <a:xfrm rot="-3456638">
            <a:off x="6727825" y="338296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44" name="文本框 55"/>
          <p:cNvSpPr txBox="1"/>
          <p:nvPr/>
        </p:nvSpPr>
        <p:spPr>
          <a:xfrm rot="-3180423">
            <a:off x="8102600" y="325437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45" name="文本框 56"/>
          <p:cNvSpPr txBox="1"/>
          <p:nvPr/>
        </p:nvSpPr>
        <p:spPr>
          <a:xfrm rot="-3640556">
            <a:off x="7232650" y="35782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46" name="文本框 57"/>
          <p:cNvSpPr txBox="1"/>
          <p:nvPr/>
        </p:nvSpPr>
        <p:spPr>
          <a:xfrm rot="1549510">
            <a:off x="8029575" y="24018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47" name="文本框 32"/>
          <p:cNvSpPr txBox="1"/>
          <p:nvPr/>
        </p:nvSpPr>
        <p:spPr>
          <a:xfrm rot="4190103">
            <a:off x="4287838" y="25066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48" name="文本框 34"/>
          <p:cNvSpPr txBox="1"/>
          <p:nvPr/>
        </p:nvSpPr>
        <p:spPr>
          <a:xfrm rot="8340000">
            <a:off x="4919663" y="3128963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49" name="文本框 36"/>
          <p:cNvSpPr txBox="1"/>
          <p:nvPr/>
        </p:nvSpPr>
        <p:spPr>
          <a:xfrm rot="-1160763">
            <a:off x="5772150" y="174625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50" name="文本框 37"/>
          <p:cNvSpPr txBox="1"/>
          <p:nvPr/>
        </p:nvSpPr>
        <p:spPr>
          <a:xfrm rot="39237">
            <a:off x="5649913" y="227330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51" name="文本框 45"/>
          <p:cNvSpPr txBox="1"/>
          <p:nvPr/>
        </p:nvSpPr>
        <p:spPr>
          <a:xfrm rot="-1160763">
            <a:off x="6332538" y="176847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52" name="文本框 46"/>
          <p:cNvSpPr txBox="1"/>
          <p:nvPr/>
        </p:nvSpPr>
        <p:spPr>
          <a:xfrm rot="-1160763">
            <a:off x="6702425" y="19827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53" name="文本框 47"/>
          <p:cNvSpPr txBox="1"/>
          <p:nvPr/>
        </p:nvSpPr>
        <p:spPr>
          <a:xfrm rot="39237">
            <a:off x="7185025" y="24574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54" name="文本框 49"/>
          <p:cNvSpPr txBox="1"/>
          <p:nvPr/>
        </p:nvSpPr>
        <p:spPr>
          <a:xfrm rot="-1160763">
            <a:off x="8020050" y="206216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55" name="文本框 50"/>
          <p:cNvSpPr txBox="1"/>
          <p:nvPr/>
        </p:nvSpPr>
        <p:spPr>
          <a:xfrm rot="-1160763">
            <a:off x="7486650" y="192881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56" name="文本框 51"/>
          <p:cNvSpPr txBox="1"/>
          <p:nvPr/>
        </p:nvSpPr>
        <p:spPr>
          <a:xfrm rot="-1160763">
            <a:off x="7962900" y="27892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57" name="文本框 32"/>
          <p:cNvSpPr txBox="1"/>
          <p:nvPr/>
        </p:nvSpPr>
        <p:spPr>
          <a:xfrm rot="4190103">
            <a:off x="2763838" y="333851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58" name="文本框 34"/>
          <p:cNvSpPr txBox="1"/>
          <p:nvPr/>
        </p:nvSpPr>
        <p:spPr>
          <a:xfrm rot="8340000">
            <a:off x="3921125" y="2806700"/>
            <a:ext cx="53181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59" name="文本框 36"/>
          <p:cNvSpPr txBox="1"/>
          <p:nvPr/>
        </p:nvSpPr>
        <p:spPr>
          <a:xfrm rot="2810103">
            <a:off x="3805238" y="17272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60" name="文本框 37"/>
          <p:cNvSpPr txBox="1"/>
          <p:nvPr/>
        </p:nvSpPr>
        <p:spPr>
          <a:xfrm rot="4010103">
            <a:off x="3805238" y="22701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61" name="文本框 45"/>
          <p:cNvSpPr txBox="1"/>
          <p:nvPr/>
        </p:nvSpPr>
        <p:spPr>
          <a:xfrm rot="2810103">
            <a:off x="4373563" y="17573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62" name="文本框 46"/>
          <p:cNvSpPr txBox="1"/>
          <p:nvPr/>
        </p:nvSpPr>
        <p:spPr>
          <a:xfrm rot="2810103">
            <a:off x="4741863" y="19700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63" name="文本框 47"/>
          <p:cNvSpPr txBox="1"/>
          <p:nvPr/>
        </p:nvSpPr>
        <p:spPr>
          <a:xfrm rot="4010103">
            <a:off x="4741863" y="251301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64" name="文本框 49"/>
          <p:cNvSpPr txBox="1"/>
          <p:nvPr/>
        </p:nvSpPr>
        <p:spPr>
          <a:xfrm rot="-1160763">
            <a:off x="6223000" y="25400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65" name="文本框 50"/>
          <p:cNvSpPr txBox="1"/>
          <p:nvPr/>
        </p:nvSpPr>
        <p:spPr>
          <a:xfrm rot="4020000">
            <a:off x="5218113" y="26304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66" name="文本框 51"/>
          <p:cNvSpPr txBox="1"/>
          <p:nvPr/>
        </p:nvSpPr>
        <p:spPr>
          <a:xfrm rot="-1160763">
            <a:off x="5597525" y="32146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67" name="文本框 32"/>
          <p:cNvSpPr txBox="1"/>
          <p:nvPr/>
        </p:nvSpPr>
        <p:spPr>
          <a:xfrm rot="5400000">
            <a:off x="1133475" y="3221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68" name="文本框 34"/>
          <p:cNvSpPr txBox="1"/>
          <p:nvPr/>
        </p:nvSpPr>
        <p:spPr>
          <a:xfrm rot="8340000">
            <a:off x="1878013" y="3543300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69" name="文本框 36"/>
          <p:cNvSpPr txBox="1"/>
          <p:nvPr/>
        </p:nvSpPr>
        <p:spPr>
          <a:xfrm rot="2810103">
            <a:off x="1862138" y="27320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70" name="文本框 37"/>
          <p:cNvSpPr txBox="1"/>
          <p:nvPr/>
        </p:nvSpPr>
        <p:spPr>
          <a:xfrm rot="5220000">
            <a:off x="2297113" y="30146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71" name="文本框 45"/>
          <p:cNvSpPr txBox="1"/>
          <p:nvPr/>
        </p:nvSpPr>
        <p:spPr>
          <a:xfrm rot="2810103">
            <a:off x="2808288" y="27447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72" name="文本框 46"/>
          <p:cNvSpPr txBox="1"/>
          <p:nvPr/>
        </p:nvSpPr>
        <p:spPr>
          <a:xfrm rot="4020000">
            <a:off x="700088" y="196373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73" name="文本框 47"/>
          <p:cNvSpPr txBox="1"/>
          <p:nvPr/>
        </p:nvSpPr>
        <p:spPr>
          <a:xfrm rot="5220000">
            <a:off x="693738" y="28892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74" name="文本框 49"/>
          <p:cNvSpPr txBox="1"/>
          <p:nvPr/>
        </p:nvSpPr>
        <p:spPr>
          <a:xfrm rot="4020000">
            <a:off x="2462213" y="37385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75" name="文本框 50"/>
          <p:cNvSpPr txBox="1"/>
          <p:nvPr/>
        </p:nvSpPr>
        <p:spPr>
          <a:xfrm rot="4020000">
            <a:off x="3694113" y="33591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76" name="文本框 51"/>
          <p:cNvSpPr txBox="1"/>
          <p:nvPr/>
        </p:nvSpPr>
        <p:spPr>
          <a:xfrm rot="4020000">
            <a:off x="4064000" y="35734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77" name="文本框 32"/>
          <p:cNvSpPr txBox="1"/>
          <p:nvPr/>
        </p:nvSpPr>
        <p:spPr>
          <a:xfrm rot="-880739">
            <a:off x="514350" y="25114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78" name="文本框 34"/>
          <p:cNvSpPr txBox="1"/>
          <p:nvPr/>
        </p:nvSpPr>
        <p:spPr>
          <a:xfrm rot="8340000">
            <a:off x="1250950" y="2582863"/>
            <a:ext cx="53181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79" name="文本框 36"/>
          <p:cNvSpPr txBox="1"/>
          <p:nvPr/>
        </p:nvSpPr>
        <p:spPr>
          <a:xfrm rot="4020000">
            <a:off x="1668463" y="150971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80" name="文本框 37"/>
          <p:cNvSpPr txBox="1"/>
          <p:nvPr/>
        </p:nvSpPr>
        <p:spPr>
          <a:xfrm rot="5220000">
            <a:off x="1668463" y="205263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81" name="文本框 45"/>
          <p:cNvSpPr txBox="1"/>
          <p:nvPr/>
        </p:nvSpPr>
        <p:spPr>
          <a:xfrm rot="2810103">
            <a:off x="2222500" y="15255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82" name="文本框 46"/>
          <p:cNvSpPr txBox="1"/>
          <p:nvPr/>
        </p:nvSpPr>
        <p:spPr>
          <a:xfrm rot="2810103">
            <a:off x="2592388" y="17399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83" name="文本框 47"/>
          <p:cNvSpPr txBox="1"/>
          <p:nvPr/>
        </p:nvSpPr>
        <p:spPr>
          <a:xfrm rot="4010103">
            <a:off x="2328863" y="23129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84" name="文本框 49"/>
          <p:cNvSpPr txBox="1"/>
          <p:nvPr/>
        </p:nvSpPr>
        <p:spPr>
          <a:xfrm rot="2810103">
            <a:off x="3186113" y="19700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85" name="文本框 50"/>
          <p:cNvSpPr txBox="1"/>
          <p:nvPr/>
        </p:nvSpPr>
        <p:spPr>
          <a:xfrm rot="2810103">
            <a:off x="3067050" y="23987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86" name="文本框 51"/>
          <p:cNvSpPr txBox="1"/>
          <p:nvPr/>
        </p:nvSpPr>
        <p:spPr>
          <a:xfrm rot="2810103">
            <a:off x="3436938" y="26130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87" name="文本框 32"/>
          <p:cNvSpPr txBox="1"/>
          <p:nvPr/>
        </p:nvSpPr>
        <p:spPr>
          <a:xfrm rot="5400000">
            <a:off x="4743450" y="3675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88" name="文本框 34"/>
          <p:cNvSpPr txBox="1"/>
          <p:nvPr/>
        </p:nvSpPr>
        <p:spPr>
          <a:xfrm rot="3159237">
            <a:off x="5766435" y="338328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89" name="文本框 36"/>
          <p:cNvSpPr txBox="1"/>
          <p:nvPr/>
        </p:nvSpPr>
        <p:spPr>
          <a:xfrm rot="-1160763">
            <a:off x="6235700" y="29210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90" name="文本框 37"/>
          <p:cNvSpPr txBox="1"/>
          <p:nvPr/>
        </p:nvSpPr>
        <p:spPr>
          <a:xfrm rot="39237">
            <a:off x="6237288" y="346868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91" name="文本框 45"/>
          <p:cNvSpPr txBox="1"/>
          <p:nvPr/>
        </p:nvSpPr>
        <p:spPr>
          <a:xfrm rot="-1160763">
            <a:off x="6796088" y="29432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92" name="文本框 46"/>
          <p:cNvSpPr txBox="1"/>
          <p:nvPr/>
        </p:nvSpPr>
        <p:spPr>
          <a:xfrm rot="-1160763">
            <a:off x="7165975" y="31575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93" name="文本框 47"/>
          <p:cNvSpPr txBox="1"/>
          <p:nvPr/>
        </p:nvSpPr>
        <p:spPr>
          <a:xfrm rot="39237">
            <a:off x="6854825" y="37306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94" name="文本框 49"/>
          <p:cNvSpPr txBox="1"/>
          <p:nvPr/>
        </p:nvSpPr>
        <p:spPr>
          <a:xfrm rot="-1160763">
            <a:off x="7686675" y="344805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95" name="文本框 50"/>
          <p:cNvSpPr txBox="1"/>
          <p:nvPr/>
        </p:nvSpPr>
        <p:spPr>
          <a:xfrm rot="-1160763">
            <a:off x="7640638" y="3816350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96" name="文本框 51"/>
          <p:cNvSpPr txBox="1"/>
          <p:nvPr/>
        </p:nvSpPr>
        <p:spPr>
          <a:xfrm rot="-1160763">
            <a:off x="6778625" y="114141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矩形: 圆角 2"/>
          <p:cNvSpPr/>
          <p:nvPr/>
        </p:nvSpPr>
        <p:spPr>
          <a:xfrm>
            <a:off x="4351338" y="511175"/>
            <a:ext cx="803275" cy="48101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798" name="矩形 1"/>
          <p:cNvSpPr/>
          <p:nvPr/>
        </p:nvSpPr>
        <p:spPr>
          <a:xfrm>
            <a:off x="1403350" y="411163"/>
            <a:ext cx="4752975" cy="6842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这世界还相当有秩序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5"/>
          <p:cNvGrpSpPr/>
          <p:nvPr/>
        </p:nvGrpSpPr>
        <p:grpSpPr>
          <a:xfrm>
            <a:off x="2484438" y="1268413"/>
            <a:ext cx="5776912" cy="720725"/>
            <a:chOff x="2051719" y="1419622"/>
            <a:chExt cx="5777861" cy="720081"/>
          </a:xfrm>
        </p:grpSpPr>
        <p:sp>
          <p:nvSpPr>
            <p:cNvPr id="4" name="对话气泡: 圆角矩形 3"/>
            <p:cNvSpPr/>
            <p:nvPr/>
          </p:nvSpPr>
          <p:spPr>
            <a:xfrm>
              <a:off x="2051719" y="1419622"/>
              <a:ext cx="5777861" cy="683601"/>
            </a:xfrm>
            <a:prstGeom prst="wedgeRoundRectCallout">
              <a:avLst>
                <a:gd name="adj1" fmla="val -11455"/>
                <a:gd name="adj2" fmla="val -89501"/>
                <a:gd name="adj3" fmla="val 16667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9801" name="矩形 4"/>
            <p:cNvSpPr/>
            <p:nvPr/>
          </p:nvSpPr>
          <p:spPr>
            <a:xfrm>
              <a:off x="2106507" y="1456439"/>
              <a:ext cx="5688925" cy="68326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lnSpc>
                  <a:spcPct val="120000"/>
                </a:lnSpc>
              </a:pPr>
              <a:r>
                <a:rPr lang="zh-CN" altLang="en-US" sz="32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指有条理，不混乱的自然规律。</a:t>
              </a:r>
              <a:endPara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539750" y="2041525"/>
            <a:ext cx="8799830" cy="68199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思考：大自然中还有哪些事物有秩序？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39750" y="2743200"/>
            <a:ext cx="7993063" cy="68199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68630" y="2832735"/>
            <a:ext cx="8799830" cy="6076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>
              <a:lnSpc>
                <a:spcPct val="12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太阳每天东升西落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96900" y="3363595"/>
            <a:ext cx="8799830" cy="6076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>
              <a:lnSpc>
                <a:spcPct val="12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春天，天气渐渐变暖和，花朵盛开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96265" y="3865245"/>
            <a:ext cx="8799830" cy="6076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>
              <a:lnSpc>
                <a:spcPct val="12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秋天，树叶变黄，从树上落下来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96265" y="4382135"/>
            <a:ext cx="8799830" cy="6076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>
              <a:lnSpc>
                <a:spcPct val="12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en-US" altLang="zh-CN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  <p:bldP spid="8" grpId="0"/>
      <p:bldP spid="5" grpId="0"/>
      <p:bldP spid="6" grpId="0"/>
      <p:bldP spid="9" grpId="0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782638" y="339725"/>
            <a:ext cx="7488237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zh-CN" altLang="en-US" sz="3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19" name="矩形 2"/>
          <p:cNvSpPr/>
          <p:nvPr/>
        </p:nvSpPr>
        <p:spPr>
          <a:xfrm>
            <a:off x="782955" y="1315085"/>
            <a:ext cx="7255510" cy="20300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当世界还相当有秩序，（        ）；（           ）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万物都在做它最容易做的事。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481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782638" y="339725"/>
            <a:ext cx="7488237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zh-CN" altLang="en-US" sz="3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19" name="矩形 2"/>
          <p:cNvSpPr/>
          <p:nvPr/>
        </p:nvSpPr>
        <p:spPr>
          <a:xfrm>
            <a:off x="567055" y="339725"/>
            <a:ext cx="7967980" cy="37846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当世界还相当有秩序，春天到了，小草学会了生长，百花学会了开放，种子学会了发芽，油菜花在太阳底下闪着金光，燕子开始在屋下做窝</a:t>
            </a:r>
            <a:r>
              <a:rPr lang="en-US" altLang="zh-CN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万物都在做它最容易做的事。</a:t>
            </a:r>
            <a:endParaRPr lang="zh-CN" altLang="en-US" sz="3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481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539750" y="777875"/>
            <a:ext cx="7993063" cy="18653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    哦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(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ò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)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！不要往下讲了，最好再从头开始。这个故事没有结局，却有很多开头，很多很多开头。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7213" y="2867025"/>
            <a:ext cx="7958137" cy="11953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思考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作者为什么说不要往下讲了，最好再从头开始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723" name="文本框 3"/>
          <p:cNvSpPr txBox="1"/>
          <p:nvPr/>
        </p:nvSpPr>
        <p:spPr>
          <a:xfrm>
            <a:off x="962025" y="2206625"/>
            <a:ext cx="406400" cy="1111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绿色圃中小学教育http://www.LSPJY.com </a:t>
            </a:r>
            <a:endParaRPr lang="zh-CN" altLang="en-US" sz="1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30724" name="文本框 4"/>
          <p:cNvSpPr txBox="1"/>
          <p:nvPr/>
        </p:nvSpPr>
        <p:spPr>
          <a:xfrm>
            <a:off x="1089025" y="2333625"/>
            <a:ext cx="406400" cy="1111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绿色圃中小学教育http://www.LSPJY.com </a:t>
            </a:r>
            <a:endParaRPr lang="zh-CN" altLang="en-US" sz="1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1954" name="标题 381953"/>
          <p:cNvSpPr>
            <a:spLocks noGrp="1" noRot="1"/>
          </p:cNvSpPr>
          <p:nvPr>
            <p:ph type="title"/>
          </p:nvPr>
        </p:nvSpPr>
        <p:spPr/>
        <p:txBody>
          <a:bodyPr anchor="ctr"/>
          <a:p>
            <a:endParaRPr lang="zh-CN" altLang="en-US" dirty="0"/>
          </a:p>
        </p:txBody>
      </p:sp>
      <p:sp>
        <p:nvSpPr>
          <p:cNvPr id="381955" name="文本占位符 381954"/>
          <p:cNvSpPr>
            <a:spLocks noGrp="1" noRot="1"/>
          </p:cNvSpPr>
          <p:nvPr>
            <p:ph type="body" idx="1"/>
          </p:nvPr>
        </p:nvSpPr>
        <p:spPr/>
        <p:txBody>
          <a:bodyPr/>
          <a:p>
            <a:endParaRPr lang="zh-CN" altLang="en-US" dirty="0"/>
          </a:p>
        </p:txBody>
      </p:sp>
      <p:pic>
        <p:nvPicPr>
          <p:cNvPr id="381956" name="图片 38195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175" y="0"/>
            <a:ext cx="9173845" cy="5143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81957" name="图片 381956" descr="太阳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6594" y="58103"/>
            <a:ext cx="1396604" cy="11525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81958" name="图片 381957" descr="月亮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31366"/>
            <a:ext cx="1296591" cy="121443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81959" name="组合 381958"/>
          <p:cNvGrpSpPr/>
          <p:nvPr/>
        </p:nvGrpSpPr>
        <p:grpSpPr>
          <a:xfrm>
            <a:off x="2226786" y="736203"/>
            <a:ext cx="4050506" cy="3671888"/>
            <a:chOff x="884" y="1162"/>
            <a:chExt cx="3538" cy="2872"/>
          </a:xfrm>
        </p:grpSpPr>
        <p:grpSp>
          <p:nvGrpSpPr>
            <p:cNvPr id="381960" name="组合 381959"/>
            <p:cNvGrpSpPr/>
            <p:nvPr/>
          </p:nvGrpSpPr>
          <p:grpSpPr>
            <a:xfrm>
              <a:off x="884" y="1162"/>
              <a:ext cx="3538" cy="1932"/>
              <a:chOff x="1111" y="2296"/>
              <a:chExt cx="3538" cy="1932"/>
            </a:xfrm>
          </p:grpSpPr>
          <p:pic>
            <p:nvPicPr>
              <p:cNvPr id="381961" name="图片 10" descr="课件模板.png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11" y="2296"/>
                <a:ext cx="3538" cy="193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81962" name="文本框 381961"/>
              <p:cNvSpPr txBox="1"/>
              <p:nvPr/>
            </p:nvSpPr>
            <p:spPr>
              <a:xfrm>
                <a:off x="1864" y="3176"/>
                <a:ext cx="2223" cy="82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ctr">
                  <a:buClrTx/>
                </a:pPr>
                <a:r>
                  <a:rPr lang="en-US" altLang="zh-CN" sz="3300" b="1">
                    <a:solidFill>
                      <a:srgbClr val="FF0000"/>
                    </a:solidFill>
                    <a:latin typeface="华文楷体" pitchFamily="2" charset="-122"/>
                    <a:ea typeface="华文楷体" pitchFamily="2" charset="-122"/>
                  </a:rPr>
                  <a:t>24</a:t>
                </a:r>
                <a:r>
                  <a:rPr lang="en-US" altLang="zh-CN" sz="2100" b="1">
                    <a:latin typeface="华文楷体" pitchFamily="2" charset="-122"/>
                    <a:ea typeface="华文楷体" pitchFamily="2" charset="-122"/>
                  </a:rPr>
                  <a:t>.</a:t>
                </a:r>
                <a:r>
                  <a:rPr lang="zh-CN" altLang="en-US" sz="3000" b="1" dirty="0">
                    <a:latin typeface="华文楷体" pitchFamily="2" charset="-122"/>
                    <a:ea typeface="华文楷体" pitchFamily="2" charset="-122"/>
                  </a:rPr>
                  <a:t>当世界年纪还小的时候</a:t>
                </a:r>
                <a:endParaRPr lang="zh-CN" altLang="en-US" sz="3000" b="1" dirty="0">
                  <a:latin typeface="华文楷体" pitchFamily="2" charset="-122"/>
                  <a:ea typeface="华文楷体" pitchFamily="2" charset="-122"/>
                </a:endParaRPr>
              </a:p>
            </p:txBody>
          </p:sp>
        </p:grpSp>
        <p:pic>
          <p:nvPicPr>
            <p:cNvPr id="381963" name="图片 381962" descr="人民教育出版社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018" y="3748"/>
              <a:ext cx="1632" cy="286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1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31745" name="图片 5"/>
          <p:cNvPicPr>
            <a:picLocks noChangeAspect="1"/>
          </p:cNvPicPr>
          <p:nvPr/>
        </p:nvPicPr>
        <p:blipFill>
          <a:blip r:embed="rId1"/>
          <a:srcRect r="3972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46" name="矩形 1"/>
          <p:cNvSpPr/>
          <p:nvPr/>
        </p:nvSpPr>
        <p:spPr>
          <a:xfrm>
            <a:off x="579438" y="1058863"/>
            <a:ext cx="7993062" cy="3048000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作者是在警告人们，人们已经开始违背自然规律，对大自然、对地球进行了破坏，作者希望人们能改正错误，遵循自然规律，让大自然重新变得有秩序。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2769" name="文本框 32"/>
          <p:cNvSpPr txBox="1"/>
          <p:nvPr/>
        </p:nvSpPr>
        <p:spPr>
          <a:xfrm>
            <a:off x="4475163" y="2925763"/>
            <a:ext cx="534987" cy="1698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0" name="文本框 34"/>
          <p:cNvSpPr txBox="1"/>
          <p:nvPr/>
        </p:nvSpPr>
        <p:spPr>
          <a:xfrm rot="-280097">
            <a:off x="8066088" y="1625600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1" name="文本框 36"/>
          <p:cNvSpPr txBox="1"/>
          <p:nvPr/>
        </p:nvSpPr>
        <p:spPr>
          <a:xfrm rot="-5350866">
            <a:off x="5853113" y="13081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2" name="文本框 37"/>
          <p:cNvSpPr txBox="1"/>
          <p:nvPr/>
        </p:nvSpPr>
        <p:spPr>
          <a:xfrm rot="-4150866">
            <a:off x="5319713" y="17097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3" name="文本框 45"/>
          <p:cNvSpPr txBox="1"/>
          <p:nvPr/>
        </p:nvSpPr>
        <p:spPr>
          <a:xfrm rot="-5350866">
            <a:off x="6421438" y="13382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4" name="文本框 46"/>
          <p:cNvSpPr txBox="1"/>
          <p:nvPr/>
        </p:nvSpPr>
        <p:spPr>
          <a:xfrm rot="-424911">
            <a:off x="7067550" y="15684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5" name="文本框 47"/>
          <p:cNvSpPr txBox="1"/>
          <p:nvPr/>
        </p:nvSpPr>
        <p:spPr>
          <a:xfrm rot="-4150866">
            <a:off x="7643813" y="24844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6" name="文本框 11"/>
          <p:cNvSpPr txBox="1"/>
          <p:nvPr/>
        </p:nvSpPr>
        <p:spPr>
          <a:xfrm rot="657351">
            <a:off x="8167688" y="11826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7" name="文本框 50"/>
          <p:cNvSpPr txBox="1"/>
          <p:nvPr/>
        </p:nvSpPr>
        <p:spPr>
          <a:xfrm rot="1480325">
            <a:off x="7391400" y="124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8" name="文本框 51"/>
          <p:cNvSpPr txBox="1"/>
          <p:nvPr/>
        </p:nvSpPr>
        <p:spPr>
          <a:xfrm rot="-5350866">
            <a:off x="8364538" y="271303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9" name="文本框 32"/>
          <p:cNvSpPr txBox="1"/>
          <p:nvPr/>
        </p:nvSpPr>
        <p:spPr>
          <a:xfrm>
            <a:off x="3262313" y="3560763"/>
            <a:ext cx="534987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80" name="文本框 34"/>
          <p:cNvSpPr txBox="1"/>
          <p:nvPr/>
        </p:nvSpPr>
        <p:spPr>
          <a:xfrm rot="4149897">
            <a:off x="4464050" y="3498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81" name="文本框 16"/>
          <p:cNvSpPr txBox="1"/>
          <p:nvPr/>
        </p:nvSpPr>
        <p:spPr>
          <a:xfrm rot="-1380000">
            <a:off x="3898900" y="12954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82" name="文本框 17"/>
          <p:cNvSpPr txBox="1"/>
          <p:nvPr/>
        </p:nvSpPr>
        <p:spPr>
          <a:xfrm rot="-180000">
            <a:off x="4130675" y="20526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83" name="文本框 45"/>
          <p:cNvSpPr txBox="1"/>
          <p:nvPr/>
        </p:nvSpPr>
        <p:spPr>
          <a:xfrm rot="-1380000">
            <a:off x="4459288" y="13176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84" name="文本框 46"/>
          <p:cNvSpPr txBox="1"/>
          <p:nvPr/>
        </p:nvSpPr>
        <p:spPr>
          <a:xfrm rot="-1380000">
            <a:off x="4829175" y="15319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85" name="文本框 47"/>
          <p:cNvSpPr txBox="1"/>
          <p:nvPr/>
        </p:nvSpPr>
        <p:spPr>
          <a:xfrm rot="-180000">
            <a:off x="5064125" y="223361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86" name="文本框 49"/>
          <p:cNvSpPr txBox="1"/>
          <p:nvPr/>
        </p:nvSpPr>
        <p:spPr>
          <a:xfrm rot="-5350866">
            <a:off x="6310313" y="21097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87" name="文本框 50"/>
          <p:cNvSpPr txBox="1"/>
          <p:nvPr/>
        </p:nvSpPr>
        <p:spPr>
          <a:xfrm rot="-170103">
            <a:off x="5589588" y="259080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88" name="文本框 51"/>
          <p:cNvSpPr txBox="1"/>
          <p:nvPr/>
        </p:nvSpPr>
        <p:spPr>
          <a:xfrm rot="-5350866">
            <a:off x="5837238" y="34258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89" name="文本框 32"/>
          <p:cNvSpPr txBox="1"/>
          <p:nvPr/>
        </p:nvSpPr>
        <p:spPr>
          <a:xfrm rot="1209897">
            <a:off x="1136650" y="3875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90" name="文本框 34"/>
          <p:cNvSpPr txBox="1"/>
          <p:nvPr/>
        </p:nvSpPr>
        <p:spPr>
          <a:xfrm rot="4149897">
            <a:off x="2143125" y="34559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91" name="文本框 36"/>
          <p:cNvSpPr txBox="1"/>
          <p:nvPr/>
        </p:nvSpPr>
        <p:spPr>
          <a:xfrm rot="-1380000">
            <a:off x="1603375" y="3222625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92" name="文本框 37"/>
          <p:cNvSpPr txBox="1"/>
          <p:nvPr/>
        </p:nvSpPr>
        <p:spPr>
          <a:xfrm rot="1029897">
            <a:off x="2486025" y="2754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93" name="文本框 28"/>
          <p:cNvSpPr txBox="1"/>
          <p:nvPr/>
        </p:nvSpPr>
        <p:spPr>
          <a:xfrm rot="-1380000">
            <a:off x="3160713" y="314007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94" name="文本框 29"/>
          <p:cNvSpPr txBox="1"/>
          <p:nvPr/>
        </p:nvSpPr>
        <p:spPr>
          <a:xfrm rot="-170103">
            <a:off x="787400" y="15303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95" name="文本框 30"/>
          <p:cNvSpPr txBox="1"/>
          <p:nvPr/>
        </p:nvSpPr>
        <p:spPr>
          <a:xfrm rot="1029897">
            <a:off x="828675" y="3400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96" name="文本框 49"/>
          <p:cNvSpPr txBox="1"/>
          <p:nvPr/>
        </p:nvSpPr>
        <p:spPr>
          <a:xfrm rot="-170103">
            <a:off x="3009900" y="383698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97" name="文本框 50"/>
          <p:cNvSpPr txBox="1"/>
          <p:nvPr/>
        </p:nvSpPr>
        <p:spPr>
          <a:xfrm rot="-170103">
            <a:off x="4157663" y="31702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98" name="文本框 51"/>
          <p:cNvSpPr txBox="1"/>
          <p:nvPr/>
        </p:nvSpPr>
        <p:spPr>
          <a:xfrm rot="-170103">
            <a:off x="4324350" y="392906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99" name="文本框 34"/>
          <p:cNvSpPr txBox="1"/>
          <p:nvPr/>
        </p:nvSpPr>
        <p:spPr>
          <a:xfrm rot="-5070842">
            <a:off x="309563" y="20272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00" name="文本框 34"/>
          <p:cNvSpPr txBox="1"/>
          <p:nvPr/>
        </p:nvSpPr>
        <p:spPr>
          <a:xfrm rot="4149897">
            <a:off x="1339850" y="215900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01" name="文本框 36"/>
          <p:cNvSpPr txBox="1"/>
          <p:nvPr/>
        </p:nvSpPr>
        <p:spPr>
          <a:xfrm rot="-170103">
            <a:off x="322263" y="133667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02" name="文本框 37"/>
          <p:cNvSpPr txBox="1"/>
          <p:nvPr/>
        </p:nvSpPr>
        <p:spPr>
          <a:xfrm rot="1029897">
            <a:off x="1338263" y="16843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03" name="文本框 45"/>
          <p:cNvSpPr txBox="1"/>
          <p:nvPr/>
        </p:nvSpPr>
        <p:spPr>
          <a:xfrm rot="-1380000">
            <a:off x="2116138" y="11398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04" name="文本框 46"/>
          <p:cNvSpPr txBox="1"/>
          <p:nvPr/>
        </p:nvSpPr>
        <p:spPr>
          <a:xfrm rot="-1380000">
            <a:off x="2686050" y="13096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05" name="文本框 47"/>
          <p:cNvSpPr txBox="1"/>
          <p:nvPr/>
        </p:nvSpPr>
        <p:spPr>
          <a:xfrm rot="-180000">
            <a:off x="2416175" y="187801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06" name="文本框 49"/>
          <p:cNvSpPr txBox="1"/>
          <p:nvPr/>
        </p:nvSpPr>
        <p:spPr>
          <a:xfrm rot="-1380000">
            <a:off x="3275013" y="1531938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07" name="文本框 50"/>
          <p:cNvSpPr txBox="1"/>
          <p:nvPr/>
        </p:nvSpPr>
        <p:spPr>
          <a:xfrm rot="-1380000">
            <a:off x="2847975" y="211296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08" name="文本框 51"/>
          <p:cNvSpPr txBox="1"/>
          <p:nvPr/>
        </p:nvSpPr>
        <p:spPr>
          <a:xfrm rot="-1380000">
            <a:off x="3482975" y="22494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09" name="文本框 32"/>
          <p:cNvSpPr txBox="1"/>
          <p:nvPr/>
        </p:nvSpPr>
        <p:spPr>
          <a:xfrm rot="1209897">
            <a:off x="5114925" y="35385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10" name="文本框 34"/>
          <p:cNvSpPr txBox="1"/>
          <p:nvPr/>
        </p:nvSpPr>
        <p:spPr>
          <a:xfrm rot="-1030866">
            <a:off x="6313488" y="3889375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11" name="文本框 36"/>
          <p:cNvSpPr txBox="1"/>
          <p:nvPr/>
        </p:nvSpPr>
        <p:spPr>
          <a:xfrm rot="368503">
            <a:off x="5773738" y="2859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12" name="文本框 37"/>
          <p:cNvSpPr txBox="1"/>
          <p:nvPr/>
        </p:nvSpPr>
        <p:spPr>
          <a:xfrm rot="829244">
            <a:off x="5284788" y="39735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13" name="文本框 45"/>
          <p:cNvSpPr txBox="1"/>
          <p:nvPr/>
        </p:nvSpPr>
        <p:spPr>
          <a:xfrm rot="-4502722">
            <a:off x="6767513" y="24860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14" name="文本框 46"/>
          <p:cNvSpPr txBox="1"/>
          <p:nvPr/>
        </p:nvSpPr>
        <p:spPr>
          <a:xfrm rot="2702238">
            <a:off x="7567613" y="30622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15" name="文本框 47"/>
          <p:cNvSpPr txBox="1"/>
          <p:nvPr/>
        </p:nvSpPr>
        <p:spPr>
          <a:xfrm rot="-3456638">
            <a:off x="6727825" y="338296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16" name="文本框 51"/>
          <p:cNvSpPr txBox="1"/>
          <p:nvPr/>
        </p:nvSpPr>
        <p:spPr>
          <a:xfrm rot="-3180423">
            <a:off x="8102600" y="325437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17" name="文本框 52"/>
          <p:cNvSpPr txBox="1"/>
          <p:nvPr/>
        </p:nvSpPr>
        <p:spPr>
          <a:xfrm rot="-3640556">
            <a:off x="7232650" y="35782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18" name="文本框 53"/>
          <p:cNvSpPr txBox="1"/>
          <p:nvPr/>
        </p:nvSpPr>
        <p:spPr>
          <a:xfrm rot="1549510">
            <a:off x="8029575" y="24018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19" name="文本框 32"/>
          <p:cNvSpPr txBox="1"/>
          <p:nvPr/>
        </p:nvSpPr>
        <p:spPr>
          <a:xfrm rot="4190103">
            <a:off x="4287838" y="25066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20" name="文本框 34"/>
          <p:cNvSpPr txBox="1"/>
          <p:nvPr/>
        </p:nvSpPr>
        <p:spPr>
          <a:xfrm rot="8340000">
            <a:off x="4919663" y="3128963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21" name="文本框 36"/>
          <p:cNvSpPr txBox="1"/>
          <p:nvPr/>
        </p:nvSpPr>
        <p:spPr>
          <a:xfrm rot="-1160763">
            <a:off x="5772150" y="174625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22" name="文本框 37"/>
          <p:cNvSpPr txBox="1"/>
          <p:nvPr/>
        </p:nvSpPr>
        <p:spPr>
          <a:xfrm rot="39237">
            <a:off x="5649913" y="227330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23" name="文本框 45"/>
          <p:cNvSpPr txBox="1"/>
          <p:nvPr/>
        </p:nvSpPr>
        <p:spPr>
          <a:xfrm rot="-1160763">
            <a:off x="6332538" y="176847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24" name="文本框 46"/>
          <p:cNvSpPr txBox="1"/>
          <p:nvPr/>
        </p:nvSpPr>
        <p:spPr>
          <a:xfrm rot="-1160763">
            <a:off x="6702425" y="19827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25" name="文本框 47"/>
          <p:cNvSpPr txBox="1"/>
          <p:nvPr/>
        </p:nvSpPr>
        <p:spPr>
          <a:xfrm rot="39237">
            <a:off x="7185025" y="24574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26" name="文本框 49"/>
          <p:cNvSpPr txBox="1"/>
          <p:nvPr/>
        </p:nvSpPr>
        <p:spPr>
          <a:xfrm rot="-1160763">
            <a:off x="8020050" y="206216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27" name="文本框 50"/>
          <p:cNvSpPr txBox="1"/>
          <p:nvPr/>
        </p:nvSpPr>
        <p:spPr>
          <a:xfrm rot="-1160763">
            <a:off x="7486650" y="192881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28" name="文本框 51"/>
          <p:cNvSpPr txBox="1"/>
          <p:nvPr/>
        </p:nvSpPr>
        <p:spPr>
          <a:xfrm rot="-1160763">
            <a:off x="7962900" y="27892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29" name="文本框 32"/>
          <p:cNvSpPr txBox="1"/>
          <p:nvPr/>
        </p:nvSpPr>
        <p:spPr>
          <a:xfrm rot="4190103">
            <a:off x="2763838" y="333851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30" name="文本框 34"/>
          <p:cNvSpPr txBox="1"/>
          <p:nvPr/>
        </p:nvSpPr>
        <p:spPr>
          <a:xfrm rot="8340000">
            <a:off x="3921125" y="2806700"/>
            <a:ext cx="53181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31" name="文本框 36"/>
          <p:cNvSpPr txBox="1"/>
          <p:nvPr/>
        </p:nvSpPr>
        <p:spPr>
          <a:xfrm rot="2810103">
            <a:off x="3805238" y="17272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32" name="文本框 37"/>
          <p:cNvSpPr txBox="1"/>
          <p:nvPr/>
        </p:nvSpPr>
        <p:spPr>
          <a:xfrm rot="4010103">
            <a:off x="3805238" y="22701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33" name="文本框 45"/>
          <p:cNvSpPr txBox="1"/>
          <p:nvPr/>
        </p:nvSpPr>
        <p:spPr>
          <a:xfrm rot="2810103">
            <a:off x="4373563" y="17573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34" name="文本框 46"/>
          <p:cNvSpPr txBox="1"/>
          <p:nvPr/>
        </p:nvSpPr>
        <p:spPr>
          <a:xfrm rot="2810103">
            <a:off x="4741863" y="19700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35" name="文本框 47"/>
          <p:cNvSpPr txBox="1"/>
          <p:nvPr/>
        </p:nvSpPr>
        <p:spPr>
          <a:xfrm rot="4010103">
            <a:off x="4741863" y="251301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36" name="文本框 49"/>
          <p:cNvSpPr txBox="1"/>
          <p:nvPr/>
        </p:nvSpPr>
        <p:spPr>
          <a:xfrm rot="-1160763">
            <a:off x="6223000" y="25400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37" name="文本框 50"/>
          <p:cNvSpPr txBox="1"/>
          <p:nvPr/>
        </p:nvSpPr>
        <p:spPr>
          <a:xfrm rot="4020000">
            <a:off x="5218113" y="26304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38" name="文本框 51"/>
          <p:cNvSpPr txBox="1"/>
          <p:nvPr/>
        </p:nvSpPr>
        <p:spPr>
          <a:xfrm rot="-1160763">
            <a:off x="5597525" y="32146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39" name="文本框 32"/>
          <p:cNvSpPr txBox="1"/>
          <p:nvPr/>
        </p:nvSpPr>
        <p:spPr>
          <a:xfrm rot="5400000">
            <a:off x="1133475" y="3221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40" name="文本框 34"/>
          <p:cNvSpPr txBox="1"/>
          <p:nvPr/>
        </p:nvSpPr>
        <p:spPr>
          <a:xfrm rot="8340000">
            <a:off x="1878013" y="3543300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41" name="文本框 36"/>
          <p:cNvSpPr txBox="1"/>
          <p:nvPr/>
        </p:nvSpPr>
        <p:spPr>
          <a:xfrm rot="2810103">
            <a:off x="1862138" y="27320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42" name="文本框 37"/>
          <p:cNvSpPr txBox="1"/>
          <p:nvPr/>
        </p:nvSpPr>
        <p:spPr>
          <a:xfrm rot="5220000">
            <a:off x="2297113" y="30146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43" name="文本框 45"/>
          <p:cNvSpPr txBox="1"/>
          <p:nvPr/>
        </p:nvSpPr>
        <p:spPr>
          <a:xfrm rot="2810103">
            <a:off x="2808288" y="27447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44" name="文本框 46"/>
          <p:cNvSpPr txBox="1"/>
          <p:nvPr/>
        </p:nvSpPr>
        <p:spPr>
          <a:xfrm rot="4020000">
            <a:off x="700088" y="196373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45" name="文本框 47"/>
          <p:cNvSpPr txBox="1"/>
          <p:nvPr/>
        </p:nvSpPr>
        <p:spPr>
          <a:xfrm rot="5220000">
            <a:off x="693738" y="28892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46" name="文本框 49"/>
          <p:cNvSpPr txBox="1"/>
          <p:nvPr/>
        </p:nvSpPr>
        <p:spPr>
          <a:xfrm rot="4020000">
            <a:off x="2462213" y="37385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47" name="文本框 50"/>
          <p:cNvSpPr txBox="1"/>
          <p:nvPr/>
        </p:nvSpPr>
        <p:spPr>
          <a:xfrm rot="4020000">
            <a:off x="3694113" y="33591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48" name="文本框 51"/>
          <p:cNvSpPr txBox="1"/>
          <p:nvPr/>
        </p:nvSpPr>
        <p:spPr>
          <a:xfrm rot="4020000">
            <a:off x="4064000" y="35734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49" name="文本框 32"/>
          <p:cNvSpPr txBox="1"/>
          <p:nvPr/>
        </p:nvSpPr>
        <p:spPr>
          <a:xfrm rot="-880739">
            <a:off x="514350" y="25114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50" name="文本框 34"/>
          <p:cNvSpPr txBox="1"/>
          <p:nvPr/>
        </p:nvSpPr>
        <p:spPr>
          <a:xfrm rot="8340000">
            <a:off x="1250950" y="2582863"/>
            <a:ext cx="53181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51" name="文本框 36"/>
          <p:cNvSpPr txBox="1"/>
          <p:nvPr/>
        </p:nvSpPr>
        <p:spPr>
          <a:xfrm rot="4020000">
            <a:off x="1668463" y="150971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52" name="文本框 37"/>
          <p:cNvSpPr txBox="1"/>
          <p:nvPr/>
        </p:nvSpPr>
        <p:spPr>
          <a:xfrm rot="5220000">
            <a:off x="1668463" y="205263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53" name="文本框 45"/>
          <p:cNvSpPr txBox="1"/>
          <p:nvPr/>
        </p:nvSpPr>
        <p:spPr>
          <a:xfrm rot="2810103">
            <a:off x="2222500" y="15255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54" name="文本框 46"/>
          <p:cNvSpPr txBox="1"/>
          <p:nvPr/>
        </p:nvSpPr>
        <p:spPr>
          <a:xfrm rot="2810103">
            <a:off x="2592388" y="17399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55" name="文本框 47"/>
          <p:cNvSpPr txBox="1"/>
          <p:nvPr/>
        </p:nvSpPr>
        <p:spPr>
          <a:xfrm rot="4010103">
            <a:off x="2328863" y="23129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56" name="文本框 49"/>
          <p:cNvSpPr txBox="1"/>
          <p:nvPr/>
        </p:nvSpPr>
        <p:spPr>
          <a:xfrm rot="2810103">
            <a:off x="3186113" y="19700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57" name="文本框 50"/>
          <p:cNvSpPr txBox="1"/>
          <p:nvPr/>
        </p:nvSpPr>
        <p:spPr>
          <a:xfrm rot="2810103">
            <a:off x="3067050" y="23987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58" name="文本框 51"/>
          <p:cNvSpPr txBox="1"/>
          <p:nvPr/>
        </p:nvSpPr>
        <p:spPr>
          <a:xfrm rot="2810103">
            <a:off x="3436938" y="26130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59" name="文本框 32"/>
          <p:cNvSpPr txBox="1"/>
          <p:nvPr/>
        </p:nvSpPr>
        <p:spPr>
          <a:xfrm rot="5400000">
            <a:off x="4743450" y="3675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60" name="文本框 34"/>
          <p:cNvSpPr txBox="1"/>
          <p:nvPr/>
        </p:nvSpPr>
        <p:spPr>
          <a:xfrm rot="3159237">
            <a:off x="5819775" y="4006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61" name="文本框 36"/>
          <p:cNvSpPr txBox="1"/>
          <p:nvPr/>
        </p:nvSpPr>
        <p:spPr>
          <a:xfrm rot="-1160763">
            <a:off x="6235700" y="29210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62" name="文本框 37"/>
          <p:cNvSpPr txBox="1"/>
          <p:nvPr/>
        </p:nvSpPr>
        <p:spPr>
          <a:xfrm rot="39237">
            <a:off x="6237288" y="346868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63" name="文本框 45"/>
          <p:cNvSpPr txBox="1"/>
          <p:nvPr/>
        </p:nvSpPr>
        <p:spPr>
          <a:xfrm rot="-1160763">
            <a:off x="6796088" y="29432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64" name="文本框 46"/>
          <p:cNvSpPr txBox="1"/>
          <p:nvPr/>
        </p:nvSpPr>
        <p:spPr>
          <a:xfrm rot="-1160763">
            <a:off x="7165975" y="31575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65" name="文本框 47"/>
          <p:cNvSpPr txBox="1"/>
          <p:nvPr/>
        </p:nvSpPr>
        <p:spPr>
          <a:xfrm rot="39237">
            <a:off x="6854825" y="37306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66" name="文本框 49"/>
          <p:cNvSpPr txBox="1"/>
          <p:nvPr/>
        </p:nvSpPr>
        <p:spPr>
          <a:xfrm rot="-1160763">
            <a:off x="7686675" y="344805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67" name="文本框 50"/>
          <p:cNvSpPr txBox="1"/>
          <p:nvPr/>
        </p:nvSpPr>
        <p:spPr>
          <a:xfrm rot="-1160763">
            <a:off x="7640638" y="3816350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68" name="文本框 51"/>
          <p:cNvSpPr txBox="1"/>
          <p:nvPr/>
        </p:nvSpPr>
        <p:spPr>
          <a:xfrm rot="-1160763">
            <a:off x="6778625" y="114141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69" name="矩形 1"/>
          <p:cNvSpPr/>
          <p:nvPr/>
        </p:nvSpPr>
        <p:spPr>
          <a:xfrm>
            <a:off x="971550" y="700088"/>
            <a:ext cx="7129463" cy="12731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很久很久以前，当世界年纪还小的时候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16013" y="3148013"/>
            <a:ext cx="7127875" cy="1274762"/>
          </a:xfrm>
          <a:prstGeom prst="rect">
            <a:avLst/>
          </a:prstGeom>
          <a:solidFill>
            <a:srgbClr val="D8F5F8"/>
          </a:solidFill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表达了作者希望人们尊重自然规律，让世界重现美好的愿望。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16013" y="2159000"/>
            <a:ext cx="4303713" cy="584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前后照应，深化主题。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3793" name="文本框 32"/>
          <p:cNvSpPr txBox="1"/>
          <p:nvPr/>
        </p:nvSpPr>
        <p:spPr>
          <a:xfrm>
            <a:off x="4475163" y="2925763"/>
            <a:ext cx="534987" cy="1698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794" name="文本框 34"/>
          <p:cNvSpPr txBox="1"/>
          <p:nvPr/>
        </p:nvSpPr>
        <p:spPr>
          <a:xfrm rot="-280097">
            <a:off x="8066088" y="1625600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795" name="文本框 36"/>
          <p:cNvSpPr txBox="1"/>
          <p:nvPr/>
        </p:nvSpPr>
        <p:spPr>
          <a:xfrm rot="-5350866">
            <a:off x="5853113" y="13081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796" name="文本框 37"/>
          <p:cNvSpPr txBox="1"/>
          <p:nvPr/>
        </p:nvSpPr>
        <p:spPr>
          <a:xfrm rot="-4150866">
            <a:off x="5319713" y="17097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797" name="文本框 45"/>
          <p:cNvSpPr txBox="1"/>
          <p:nvPr/>
        </p:nvSpPr>
        <p:spPr>
          <a:xfrm rot="-5350866">
            <a:off x="6421438" y="13382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798" name="文本框 46"/>
          <p:cNvSpPr txBox="1"/>
          <p:nvPr/>
        </p:nvSpPr>
        <p:spPr>
          <a:xfrm rot="-424911">
            <a:off x="7067550" y="15684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799" name="文本框 47"/>
          <p:cNvSpPr txBox="1"/>
          <p:nvPr/>
        </p:nvSpPr>
        <p:spPr>
          <a:xfrm rot="-4150866">
            <a:off x="7643813" y="24844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00" name="文本框 20"/>
          <p:cNvSpPr txBox="1"/>
          <p:nvPr/>
        </p:nvSpPr>
        <p:spPr>
          <a:xfrm rot="657351">
            <a:off x="8167688" y="11826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01" name="文本框 50"/>
          <p:cNvSpPr txBox="1"/>
          <p:nvPr/>
        </p:nvSpPr>
        <p:spPr>
          <a:xfrm rot="1480325">
            <a:off x="7391400" y="124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02" name="文本框 51"/>
          <p:cNvSpPr txBox="1"/>
          <p:nvPr/>
        </p:nvSpPr>
        <p:spPr>
          <a:xfrm rot="-5350866">
            <a:off x="8364538" y="271303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03" name="文本框 32"/>
          <p:cNvSpPr txBox="1"/>
          <p:nvPr/>
        </p:nvSpPr>
        <p:spPr>
          <a:xfrm>
            <a:off x="3262313" y="3560763"/>
            <a:ext cx="534987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04" name="文本框 34"/>
          <p:cNvSpPr txBox="1"/>
          <p:nvPr/>
        </p:nvSpPr>
        <p:spPr>
          <a:xfrm rot="4149897">
            <a:off x="4464050" y="3498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05" name="文本框 25"/>
          <p:cNvSpPr txBox="1"/>
          <p:nvPr/>
        </p:nvSpPr>
        <p:spPr>
          <a:xfrm rot="-1380000">
            <a:off x="3898900" y="12954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06" name="文本框 26"/>
          <p:cNvSpPr txBox="1"/>
          <p:nvPr/>
        </p:nvSpPr>
        <p:spPr>
          <a:xfrm rot="-180000">
            <a:off x="4130675" y="20526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07" name="文本框 45"/>
          <p:cNvSpPr txBox="1"/>
          <p:nvPr/>
        </p:nvSpPr>
        <p:spPr>
          <a:xfrm rot="-1380000">
            <a:off x="4459288" y="13176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08" name="文本框 46"/>
          <p:cNvSpPr txBox="1"/>
          <p:nvPr/>
        </p:nvSpPr>
        <p:spPr>
          <a:xfrm rot="-1380000">
            <a:off x="4829175" y="15319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09" name="文本框 47"/>
          <p:cNvSpPr txBox="1"/>
          <p:nvPr/>
        </p:nvSpPr>
        <p:spPr>
          <a:xfrm rot="-180000">
            <a:off x="5064125" y="223361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10" name="文本框 49"/>
          <p:cNvSpPr txBox="1"/>
          <p:nvPr/>
        </p:nvSpPr>
        <p:spPr>
          <a:xfrm rot="-5350866">
            <a:off x="6310313" y="21097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11" name="文本框 50"/>
          <p:cNvSpPr txBox="1"/>
          <p:nvPr/>
        </p:nvSpPr>
        <p:spPr>
          <a:xfrm rot="-170103">
            <a:off x="5589588" y="259080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12" name="文本框 51"/>
          <p:cNvSpPr txBox="1"/>
          <p:nvPr/>
        </p:nvSpPr>
        <p:spPr>
          <a:xfrm rot="-5350866">
            <a:off x="5837238" y="34258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13" name="文本框 32"/>
          <p:cNvSpPr txBox="1"/>
          <p:nvPr/>
        </p:nvSpPr>
        <p:spPr>
          <a:xfrm rot="1209897">
            <a:off x="1136650" y="3875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14" name="文本框 34"/>
          <p:cNvSpPr txBox="1"/>
          <p:nvPr/>
        </p:nvSpPr>
        <p:spPr>
          <a:xfrm rot="4149897">
            <a:off x="2143125" y="34559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15" name="文本框 36"/>
          <p:cNvSpPr txBox="1"/>
          <p:nvPr/>
        </p:nvSpPr>
        <p:spPr>
          <a:xfrm rot="-1380000">
            <a:off x="1603375" y="3222625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16" name="文本框 37"/>
          <p:cNvSpPr txBox="1"/>
          <p:nvPr/>
        </p:nvSpPr>
        <p:spPr>
          <a:xfrm rot="1029897">
            <a:off x="2486025" y="2754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17" name="文本框 37"/>
          <p:cNvSpPr txBox="1"/>
          <p:nvPr/>
        </p:nvSpPr>
        <p:spPr>
          <a:xfrm rot="-1380000">
            <a:off x="3160713" y="314007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18" name="文本框 38"/>
          <p:cNvSpPr txBox="1"/>
          <p:nvPr/>
        </p:nvSpPr>
        <p:spPr>
          <a:xfrm rot="-170103">
            <a:off x="787400" y="15303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19" name="文本框 39"/>
          <p:cNvSpPr txBox="1"/>
          <p:nvPr/>
        </p:nvSpPr>
        <p:spPr>
          <a:xfrm rot="1029897">
            <a:off x="828675" y="3400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20" name="文本框 49"/>
          <p:cNvSpPr txBox="1"/>
          <p:nvPr/>
        </p:nvSpPr>
        <p:spPr>
          <a:xfrm rot="-170103">
            <a:off x="3009900" y="383698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21" name="文本框 50"/>
          <p:cNvSpPr txBox="1"/>
          <p:nvPr/>
        </p:nvSpPr>
        <p:spPr>
          <a:xfrm rot="-170103">
            <a:off x="4157663" y="31702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22" name="文本框 51"/>
          <p:cNvSpPr txBox="1"/>
          <p:nvPr/>
        </p:nvSpPr>
        <p:spPr>
          <a:xfrm rot="-170103">
            <a:off x="4324350" y="392906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23" name="文本框 43"/>
          <p:cNvSpPr txBox="1"/>
          <p:nvPr/>
        </p:nvSpPr>
        <p:spPr>
          <a:xfrm rot="-5070842">
            <a:off x="309563" y="20272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24" name="文本框 34"/>
          <p:cNvSpPr txBox="1"/>
          <p:nvPr/>
        </p:nvSpPr>
        <p:spPr>
          <a:xfrm rot="4149897">
            <a:off x="1339850" y="215900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25" name="文本框 36"/>
          <p:cNvSpPr txBox="1"/>
          <p:nvPr/>
        </p:nvSpPr>
        <p:spPr>
          <a:xfrm rot="-170103">
            <a:off x="322263" y="133667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26" name="文本框 37"/>
          <p:cNvSpPr txBox="1"/>
          <p:nvPr/>
        </p:nvSpPr>
        <p:spPr>
          <a:xfrm rot="1029897">
            <a:off x="1338263" y="16843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27" name="文本框 45"/>
          <p:cNvSpPr txBox="1"/>
          <p:nvPr/>
        </p:nvSpPr>
        <p:spPr>
          <a:xfrm rot="-1380000">
            <a:off x="2116138" y="11398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28" name="文本框 46"/>
          <p:cNvSpPr txBox="1"/>
          <p:nvPr/>
        </p:nvSpPr>
        <p:spPr>
          <a:xfrm rot="-1380000">
            <a:off x="2686050" y="13096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29" name="文本框 47"/>
          <p:cNvSpPr txBox="1"/>
          <p:nvPr/>
        </p:nvSpPr>
        <p:spPr>
          <a:xfrm rot="-180000">
            <a:off x="2416175" y="187801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30" name="文本框 49"/>
          <p:cNvSpPr txBox="1"/>
          <p:nvPr/>
        </p:nvSpPr>
        <p:spPr>
          <a:xfrm rot="-1380000">
            <a:off x="3275013" y="1531938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31" name="文本框 50"/>
          <p:cNvSpPr txBox="1"/>
          <p:nvPr/>
        </p:nvSpPr>
        <p:spPr>
          <a:xfrm rot="-1380000">
            <a:off x="2847975" y="211296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32" name="文本框 51"/>
          <p:cNvSpPr txBox="1"/>
          <p:nvPr/>
        </p:nvSpPr>
        <p:spPr>
          <a:xfrm rot="-1380000">
            <a:off x="3482975" y="22494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33" name="文本框 32"/>
          <p:cNvSpPr txBox="1"/>
          <p:nvPr/>
        </p:nvSpPr>
        <p:spPr>
          <a:xfrm rot="1209897">
            <a:off x="5114925" y="35385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34" name="文本框 34"/>
          <p:cNvSpPr txBox="1"/>
          <p:nvPr/>
        </p:nvSpPr>
        <p:spPr>
          <a:xfrm rot="-1030866">
            <a:off x="6313488" y="3889375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35" name="文本框 36"/>
          <p:cNvSpPr txBox="1"/>
          <p:nvPr/>
        </p:nvSpPr>
        <p:spPr>
          <a:xfrm rot="368503">
            <a:off x="5773738" y="2859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36" name="文本框 37"/>
          <p:cNvSpPr txBox="1"/>
          <p:nvPr/>
        </p:nvSpPr>
        <p:spPr>
          <a:xfrm rot="829244">
            <a:off x="5284788" y="39735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37" name="文本框 45"/>
          <p:cNvSpPr txBox="1"/>
          <p:nvPr/>
        </p:nvSpPr>
        <p:spPr>
          <a:xfrm rot="-4502722">
            <a:off x="6767513" y="24860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38" name="文本框 46"/>
          <p:cNvSpPr txBox="1"/>
          <p:nvPr/>
        </p:nvSpPr>
        <p:spPr>
          <a:xfrm rot="2702238">
            <a:off x="7567613" y="30622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39" name="文本框 47"/>
          <p:cNvSpPr txBox="1"/>
          <p:nvPr/>
        </p:nvSpPr>
        <p:spPr>
          <a:xfrm rot="-3456638">
            <a:off x="6727825" y="338296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40" name="文本框 60"/>
          <p:cNvSpPr txBox="1"/>
          <p:nvPr/>
        </p:nvSpPr>
        <p:spPr>
          <a:xfrm rot="-3180423">
            <a:off x="8102600" y="325437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41" name="文本框 61"/>
          <p:cNvSpPr txBox="1"/>
          <p:nvPr/>
        </p:nvSpPr>
        <p:spPr>
          <a:xfrm rot="-3640556">
            <a:off x="7232650" y="35782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42" name="文本框 62"/>
          <p:cNvSpPr txBox="1"/>
          <p:nvPr/>
        </p:nvSpPr>
        <p:spPr>
          <a:xfrm rot="1549510">
            <a:off x="8029575" y="24018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43" name="文本框 32"/>
          <p:cNvSpPr txBox="1"/>
          <p:nvPr/>
        </p:nvSpPr>
        <p:spPr>
          <a:xfrm rot="4190103">
            <a:off x="4287838" y="25066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44" name="文本框 34"/>
          <p:cNvSpPr txBox="1"/>
          <p:nvPr/>
        </p:nvSpPr>
        <p:spPr>
          <a:xfrm rot="8340000">
            <a:off x="4919663" y="3128963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45" name="文本框 36"/>
          <p:cNvSpPr txBox="1"/>
          <p:nvPr/>
        </p:nvSpPr>
        <p:spPr>
          <a:xfrm rot="-1160763">
            <a:off x="5772150" y="174625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46" name="文本框 37"/>
          <p:cNvSpPr txBox="1"/>
          <p:nvPr/>
        </p:nvSpPr>
        <p:spPr>
          <a:xfrm rot="39237">
            <a:off x="5649913" y="227330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47" name="文本框 45"/>
          <p:cNvSpPr txBox="1"/>
          <p:nvPr/>
        </p:nvSpPr>
        <p:spPr>
          <a:xfrm rot="-1160763">
            <a:off x="6332538" y="176847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48" name="文本框 46"/>
          <p:cNvSpPr txBox="1"/>
          <p:nvPr/>
        </p:nvSpPr>
        <p:spPr>
          <a:xfrm rot="-1160763">
            <a:off x="6702425" y="19827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49" name="文本框 47"/>
          <p:cNvSpPr txBox="1"/>
          <p:nvPr/>
        </p:nvSpPr>
        <p:spPr>
          <a:xfrm rot="39237">
            <a:off x="7185025" y="24574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50" name="文本框 49"/>
          <p:cNvSpPr txBox="1"/>
          <p:nvPr/>
        </p:nvSpPr>
        <p:spPr>
          <a:xfrm rot="-1160763">
            <a:off x="8020050" y="206216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51" name="文本框 50"/>
          <p:cNvSpPr txBox="1"/>
          <p:nvPr/>
        </p:nvSpPr>
        <p:spPr>
          <a:xfrm rot="-1160763">
            <a:off x="7486650" y="192881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52" name="文本框 51"/>
          <p:cNvSpPr txBox="1"/>
          <p:nvPr/>
        </p:nvSpPr>
        <p:spPr>
          <a:xfrm rot="-1160763">
            <a:off x="7962900" y="27892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53" name="文本框 32"/>
          <p:cNvSpPr txBox="1"/>
          <p:nvPr/>
        </p:nvSpPr>
        <p:spPr>
          <a:xfrm rot="4190103">
            <a:off x="2763838" y="333851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54" name="文本框 34"/>
          <p:cNvSpPr txBox="1"/>
          <p:nvPr/>
        </p:nvSpPr>
        <p:spPr>
          <a:xfrm rot="8340000">
            <a:off x="3921125" y="2806700"/>
            <a:ext cx="53181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55" name="文本框 36"/>
          <p:cNvSpPr txBox="1"/>
          <p:nvPr/>
        </p:nvSpPr>
        <p:spPr>
          <a:xfrm rot="2810103">
            <a:off x="3805238" y="17272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56" name="文本框 37"/>
          <p:cNvSpPr txBox="1"/>
          <p:nvPr/>
        </p:nvSpPr>
        <p:spPr>
          <a:xfrm rot="4010103">
            <a:off x="3805238" y="22701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57" name="文本框 45"/>
          <p:cNvSpPr txBox="1"/>
          <p:nvPr/>
        </p:nvSpPr>
        <p:spPr>
          <a:xfrm rot="2810103">
            <a:off x="4373563" y="17573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58" name="文本框 46"/>
          <p:cNvSpPr txBox="1"/>
          <p:nvPr/>
        </p:nvSpPr>
        <p:spPr>
          <a:xfrm rot="2810103">
            <a:off x="4741863" y="19700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59" name="文本框 47"/>
          <p:cNvSpPr txBox="1"/>
          <p:nvPr/>
        </p:nvSpPr>
        <p:spPr>
          <a:xfrm rot="4010103">
            <a:off x="4741863" y="251301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60" name="文本框 49"/>
          <p:cNvSpPr txBox="1"/>
          <p:nvPr/>
        </p:nvSpPr>
        <p:spPr>
          <a:xfrm rot="-1160763">
            <a:off x="6223000" y="25400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61" name="文本框 50"/>
          <p:cNvSpPr txBox="1"/>
          <p:nvPr/>
        </p:nvSpPr>
        <p:spPr>
          <a:xfrm rot="4020000">
            <a:off x="5218113" y="26304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62" name="文本框 51"/>
          <p:cNvSpPr txBox="1"/>
          <p:nvPr/>
        </p:nvSpPr>
        <p:spPr>
          <a:xfrm rot="-1160763">
            <a:off x="5597525" y="32146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63" name="文本框 32"/>
          <p:cNvSpPr txBox="1"/>
          <p:nvPr/>
        </p:nvSpPr>
        <p:spPr>
          <a:xfrm rot="5400000">
            <a:off x="1133475" y="3221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64" name="文本框 34"/>
          <p:cNvSpPr txBox="1"/>
          <p:nvPr/>
        </p:nvSpPr>
        <p:spPr>
          <a:xfrm rot="8340000">
            <a:off x="1878013" y="3543300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65" name="文本框 36"/>
          <p:cNvSpPr txBox="1"/>
          <p:nvPr/>
        </p:nvSpPr>
        <p:spPr>
          <a:xfrm rot="2810103">
            <a:off x="1862138" y="27320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66" name="文本框 37"/>
          <p:cNvSpPr txBox="1"/>
          <p:nvPr/>
        </p:nvSpPr>
        <p:spPr>
          <a:xfrm rot="5220000">
            <a:off x="2297113" y="30146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67" name="文本框 45"/>
          <p:cNvSpPr txBox="1"/>
          <p:nvPr/>
        </p:nvSpPr>
        <p:spPr>
          <a:xfrm rot="2810103">
            <a:off x="2808288" y="27447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68" name="文本框 46"/>
          <p:cNvSpPr txBox="1"/>
          <p:nvPr/>
        </p:nvSpPr>
        <p:spPr>
          <a:xfrm rot="4020000">
            <a:off x="700088" y="196373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69" name="文本框 47"/>
          <p:cNvSpPr txBox="1"/>
          <p:nvPr/>
        </p:nvSpPr>
        <p:spPr>
          <a:xfrm rot="5220000">
            <a:off x="693738" y="28892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70" name="文本框 49"/>
          <p:cNvSpPr txBox="1"/>
          <p:nvPr/>
        </p:nvSpPr>
        <p:spPr>
          <a:xfrm rot="4020000">
            <a:off x="2462213" y="37385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71" name="文本框 50"/>
          <p:cNvSpPr txBox="1"/>
          <p:nvPr/>
        </p:nvSpPr>
        <p:spPr>
          <a:xfrm rot="4020000">
            <a:off x="3694113" y="33591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72" name="文本框 51"/>
          <p:cNvSpPr txBox="1"/>
          <p:nvPr/>
        </p:nvSpPr>
        <p:spPr>
          <a:xfrm rot="4020000">
            <a:off x="4064000" y="35734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73" name="文本框 32"/>
          <p:cNvSpPr txBox="1"/>
          <p:nvPr/>
        </p:nvSpPr>
        <p:spPr>
          <a:xfrm rot="-880739">
            <a:off x="514350" y="25114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74" name="文本框 34"/>
          <p:cNvSpPr txBox="1"/>
          <p:nvPr/>
        </p:nvSpPr>
        <p:spPr>
          <a:xfrm rot="8340000">
            <a:off x="1250950" y="2582863"/>
            <a:ext cx="53181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75" name="文本框 36"/>
          <p:cNvSpPr txBox="1"/>
          <p:nvPr/>
        </p:nvSpPr>
        <p:spPr>
          <a:xfrm rot="4020000">
            <a:off x="1668463" y="150971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76" name="文本框 37"/>
          <p:cNvSpPr txBox="1"/>
          <p:nvPr/>
        </p:nvSpPr>
        <p:spPr>
          <a:xfrm rot="5220000">
            <a:off x="1668463" y="205263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77" name="文本框 45"/>
          <p:cNvSpPr txBox="1"/>
          <p:nvPr/>
        </p:nvSpPr>
        <p:spPr>
          <a:xfrm rot="2810103">
            <a:off x="2222500" y="15255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78" name="文本框 46"/>
          <p:cNvSpPr txBox="1"/>
          <p:nvPr/>
        </p:nvSpPr>
        <p:spPr>
          <a:xfrm rot="2810103">
            <a:off x="2592388" y="17399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79" name="文本框 47"/>
          <p:cNvSpPr txBox="1"/>
          <p:nvPr/>
        </p:nvSpPr>
        <p:spPr>
          <a:xfrm rot="4010103">
            <a:off x="2328863" y="23129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80" name="文本框 49"/>
          <p:cNvSpPr txBox="1"/>
          <p:nvPr/>
        </p:nvSpPr>
        <p:spPr>
          <a:xfrm rot="2810103">
            <a:off x="3186113" y="19700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81" name="文本框 50"/>
          <p:cNvSpPr txBox="1"/>
          <p:nvPr/>
        </p:nvSpPr>
        <p:spPr>
          <a:xfrm rot="2810103">
            <a:off x="3067050" y="23987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82" name="文本框 51"/>
          <p:cNvSpPr txBox="1"/>
          <p:nvPr/>
        </p:nvSpPr>
        <p:spPr>
          <a:xfrm rot="2810103">
            <a:off x="3436938" y="26130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83" name="文本框 32"/>
          <p:cNvSpPr txBox="1"/>
          <p:nvPr/>
        </p:nvSpPr>
        <p:spPr>
          <a:xfrm rot="5400000">
            <a:off x="4743450" y="3675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84" name="文本框 34"/>
          <p:cNvSpPr txBox="1"/>
          <p:nvPr/>
        </p:nvSpPr>
        <p:spPr>
          <a:xfrm rot="3159237">
            <a:off x="5819775" y="4006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85" name="文本框 36"/>
          <p:cNvSpPr txBox="1"/>
          <p:nvPr/>
        </p:nvSpPr>
        <p:spPr>
          <a:xfrm rot="-1160763">
            <a:off x="6235700" y="29210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86" name="文本框 37"/>
          <p:cNvSpPr txBox="1"/>
          <p:nvPr/>
        </p:nvSpPr>
        <p:spPr>
          <a:xfrm rot="39237">
            <a:off x="6237288" y="346868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87" name="文本框 45"/>
          <p:cNvSpPr txBox="1"/>
          <p:nvPr/>
        </p:nvSpPr>
        <p:spPr>
          <a:xfrm rot="-1160763">
            <a:off x="6796088" y="29432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88" name="文本框 46"/>
          <p:cNvSpPr txBox="1"/>
          <p:nvPr/>
        </p:nvSpPr>
        <p:spPr>
          <a:xfrm rot="-1160763">
            <a:off x="7165975" y="31575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89" name="文本框 47"/>
          <p:cNvSpPr txBox="1"/>
          <p:nvPr/>
        </p:nvSpPr>
        <p:spPr>
          <a:xfrm rot="39237">
            <a:off x="6854825" y="37306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90" name="文本框 49"/>
          <p:cNvSpPr txBox="1"/>
          <p:nvPr/>
        </p:nvSpPr>
        <p:spPr>
          <a:xfrm rot="-1160763">
            <a:off x="7686675" y="344805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91" name="文本框 50"/>
          <p:cNvSpPr txBox="1"/>
          <p:nvPr/>
        </p:nvSpPr>
        <p:spPr>
          <a:xfrm rot="-1160763">
            <a:off x="7640638" y="3816350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92" name="文本框 51"/>
          <p:cNvSpPr txBox="1"/>
          <p:nvPr/>
        </p:nvSpPr>
        <p:spPr>
          <a:xfrm rot="-1160763">
            <a:off x="6778625" y="114141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3893" name="图片 4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0825" y="122238"/>
            <a:ext cx="2211388" cy="930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左大括号 5"/>
          <p:cNvSpPr/>
          <p:nvPr/>
        </p:nvSpPr>
        <p:spPr>
          <a:xfrm>
            <a:off x="2898775" y="1011238"/>
            <a:ext cx="182563" cy="3330575"/>
          </a:xfrm>
          <a:prstGeom prst="leftBrace">
            <a:avLst>
              <a:gd name="adj1" fmla="val 54848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652" name="文本框 6"/>
          <p:cNvSpPr txBox="1"/>
          <p:nvPr/>
        </p:nvSpPr>
        <p:spPr>
          <a:xfrm>
            <a:off x="2970213" y="1016000"/>
            <a:ext cx="4284662" cy="5857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太阳：发光、上山下山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653" name="文本框 7"/>
          <p:cNvSpPr txBox="1"/>
          <p:nvPr/>
        </p:nvSpPr>
        <p:spPr>
          <a:xfrm>
            <a:off x="2971800" y="1735138"/>
            <a:ext cx="3311525" cy="5857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月亮：不断变化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654" name="文本框 8"/>
          <p:cNvSpPr txBox="1"/>
          <p:nvPr/>
        </p:nvSpPr>
        <p:spPr>
          <a:xfrm>
            <a:off x="2971800" y="2336800"/>
            <a:ext cx="3313113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水 ：往低处流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655" name="文本框 9"/>
          <p:cNvSpPr txBox="1"/>
          <p:nvPr/>
        </p:nvSpPr>
        <p:spPr>
          <a:xfrm>
            <a:off x="3046413" y="3022600"/>
            <a:ext cx="2663825" cy="5857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万物自由生长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656" name="文本框 10"/>
          <p:cNvSpPr txBox="1"/>
          <p:nvPr/>
        </p:nvSpPr>
        <p:spPr>
          <a:xfrm>
            <a:off x="3041650" y="3709988"/>
            <a:ext cx="2663825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世界：有秩序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466013" y="1254125"/>
            <a:ext cx="1008063" cy="30480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lt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遵生循活自美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然好规有律序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34975" y="2216150"/>
            <a:ext cx="2312988" cy="1076325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当世界年纪还小的时候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20" name="左大括号 19"/>
          <p:cNvSpPr/>
          <p:nvPr/>
        </p:nvSpPr>
        <p:spPr>
          <a:xfrm rot="10800000">
            <a:off x="7126288" y="1112838"/>
            <a:ext cx="182563" cy="3330575"/>
          </a:xfrm>
          <a:prstGeom prst="leftBrace">
            <a:avLst>
              <a:gd name="adj1" fmla="val 54848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903" name="文本框 2"/>
          <p:cNvSpPr txBox="1"/>
          <p:nvPr/>
        </p:nvSpPr>
        <p:spPr>
          <a:xfrm>
            <a:off x="962025" y="2206625"/>
            <a:ext cx="406400" cy="1111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绿色圃中小学教育http://www.LSPJY.com </a:t>
            </a:r>
            <a:endParaRPr lang="zh-CN" altLang="en-US" sz="1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33904" name="文本框 1"/>
          <p:cNvSpPr txBox="1"/>
          <p:nvPr/>
        </p:nvSpPr>
        <p:spPr>
          <a:xfrm>
            <a:off x="1089025" y="2333625"/>
            <a:ext cx="406400" cy="1111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绿色圃中小学教育http://www.LSPJY.com </a:t>
            </a:r>
            <a:endParaRPr lang="zh-CN" altLang="en-US" sz="1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7652" grpId="0"/>
      <p:bldP spid="27653" grpId="0"/>
      <p:bldP spid="27654" grpId="0"/>
      <p:bldP spid="27655" grpId="0"/>
      <p:bldP spid="27656" grpId="0"/>
      <p:bldP spid="15" grpId="0" animBg="1"/>
      <p:bldP spid="4" grpId="0" animBg="1"/>
      <p:bldP spid="2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35841" name="图片 2"/>
          <p:cNvPicPr>
            <a:picLocks noChangeAspect="1"/>
          </p:cNvPicPr>
          <p:nvPr/>
        </p:nvPicPr>
        <p:blipFill>
          <a:blip r:embed="rId1"/>
          <a:srcRect t="9520" b="8533"/>
          <a:stretch>
            <a:fillRect/>
          </a:stretch>
        </p:blipFill>
        <p:spPr>
          <a:xfrm>
            <a:off x="0" y="0"/>
            <a:ext cx="9144000" cy="51641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842" name="图片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8" y="119063"/>
            <a:ext cx="2211387" cy="930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5843" name="矩形 2"/>
          <p:cNvSpPr/>
          <p:nvPr/>
        </p:nvSpPr>
        <p:spPr>
          <a:xfrm>
            <a:off x="1331913" y="1685925"/>
            <a:ext cx="6480175" cy="2973388"/>
          </a:xfrm>
          <a:prstGeom prst="rect">
            <a:avLst/>
          </a:prstGeom>
          <a:solidFill>
            <a:schemeClr val="bg1">
              <a:alpha val="70195"/>
            </a:schemeClr>
          </a:solidFill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地球是我家，绿化靠大家。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保护环境就是保护人类自己。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绿色是地球的本色。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树木拥有绿色，地球才有脉搏。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844" name="矩形 3"/>
          <p:cNvSpPr/>
          <p:nvPr/>
        </p:nvSpPr>
        <p:spPr>
          <a:xfrm>
            <a:off x="2857500" y="823913"/>
            <a:ext cx="3429000" cy="646112"/>
          </a:xfrm>
          <a:prstGeom prst="rect">
            <a:avLst/>
          </a:prstGeom>
          <a:solidFill>
            <a:schemeClr val="bg1">
              <a:alpha val="70195"/>
            </a:schemeClr>
          </a:solidFill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en-US" sz="36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保护地球宣传语</a:t>
            </a:r>
            <a:endParaRPr lang="zh-CN" altLang="en-US" sz="36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36865" name="图片 4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9713" y="111125"/>
            <a:ext cx="2211387" cy="930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6866" name="文本框 2"/>
          <p:cNvSpPr txBox="1"/>
          <p:nvPr/>
        </p:nvSpPr>
        <p:spPr>
          <a:xfrm>
            <a:off x="592138" y="1062038"/>
            <a:ext cx="3043237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一、辨字组词。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6867" name="组合 12"/>
          <p:cNvGrpSpPr/>
          <p:nvPr/>
        </p:nvGrpSpPr>
        <p:grpSpPr>
          <a:xfrm>
            <a:off x="1116013" y="1749425"/>
            <a:ext cx="2936875" cy="1284288"/>
            <a:chOff x="2336146" y="2031537"/>
            <a:chExt cx="2936716" cy="1283970"/>
          </a:xfrm>
        </p:grpSpPr>
        <p:sp>
          <p:nvSpPr>
            <p:cNvPr id="6" name="左大括号 5"/>
            <p:cNvSpPr/>
            <p:nvPr/>
          </p:nvSpPr>
          <p:spPr>
            <a:xfrm>
              <a:off x="2336146" y="2031537"/>
              <a:ext cx="192077" cy="1283970"/>
            </a:xfrm>
            <a:prstGeom prst="leftBrace">
              <a:avLst>
                <a:gd name="adj1" fmla="val 76028"/>
                <a:gd name="adj2" fmla="val 50000"/>
              </a:avLst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869" name="文本框 6"/>
            <p:cNvSpPr txBox="1"/>
            <p:nvPr/>
          </p:nvSpPr>
          <p:spPr>
            <a:xfrm>
              <a:off x="2528223" y="2037899"/>
              <a:ext cx="819106" cy="58463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必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6870" name="文本框 7"/>
            <p:cNvSpPr txBox="1"/>
            <p:nvPr/>
          </p:nvSpPr>
          <p:spPr>
            <a:xfrm>
              <a:off x="2528223" y="2684194"/>
              <a:ext cx="819106" cy="58564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心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6871" name="文本框 10"/>
            <p:cNvSpPr txBox="1"/>
            <p:nvPr/>
          </p:nvSpPr>
          <p:spPr>
            <a:xfrm>
              <a:off x="3210571" y="2052259"/>
              <a:ext cx="2062289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zh-CN" altLang="en-US" sz="32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（     ）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6872" name="文本框 11"/>
            <p:cNvSpPr txBox="1"/>
            <p:nvPr/>
          </p:nvSpPr>
          <p:spPr>
            <a:xfrm>
              <a:off x="3210572" y="2679093"/>
              <a:ext cx="2062290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zh-CN" altLang="en-US" sz="32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（     ）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36873" name="组合 12"/>
          <p:cNvGrpSpPr/>
          <p:nvPr/>
        </p:nvGrpSpPr>
        <p:grpSpPr>
          <a:xfrm>
            <a:off x="4859338" y="1749425"/>
            <a:ext cx="2936875" cy="1284288"/>
            <a:chOff x="2336146" y="2031537"/>
            <a:chExt cx="2936716" cy="1283970"/>
          </a:xfrm>
        </p:grpSpPr>
        <p:sp>
          <p:nvSpPr>
            <p:cNvPr id="23" name="左大括号 22"/>
            <p:cNvSpPr/>
            <p:nvPr/>
          </p:nvSpPr>
          <p:spPr>
            <a:xfrm>
              <a:off x="2336146" y="2031537"/>
              <a:ext cx="192077" cy="1283970"/>
            </a:xfrm>
            <a:prstGeom prst="leftBrace">
              <a:avLst>
                <a:gd name="adj1" fmla="val 76028"/>
                <a:gd name="adj2" fmla="val 50000"/>
              </a:avLst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875" name="文本框 23"/>
            <p:cNvSpPr txBox="1"/>
            <p:nvPr/>
          </p:nvSpPr>
          <p:spPr>
            <a:xfrm>
              <a:off x="2528223" y="2037899"/>
              <a:ext cx="819106" cy="58463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复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6876" name="文本框 24"/>
            <p:cNvSpPr txBox="1"/>
            <p:nvPr/>
          </p:nvSpPr>
          <p:spPr>
            <a:xfrm>
              <a:off x="2528223" y="2684194"/>
              <a:ext cx="819106" cy="58463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夏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6877" name="文本框 10"/>
            <p:cNvSpPr txBox="1"/>
            <p:nvPr/>
          </p:nvSpPr>
          <p:spPr>
            <a:xfrm>
              <a:off x="3210571" y="2052259"/>
              <a:ext cx="2062289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zh-CN" altLang="en-US" sz="32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（     ）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6878" name="文本框 11"/>
            <p:cNvSpPr txBox="1"/>
            <p:nvPr/>
          </p:nvSpPr>
          <p:spPr>
            <a:xfrm>
              <a:off x="3210572" y="2679093"/>
              <a:ext cx="2062290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zh-CN" altLang="en-US" sz="32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（     ）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36879" name="组合 12"/>
          <p:cNvGrpSpPr/>
          <p:nvPr/>
        </p:nvGrpSpPr>
        <p:grpSpPr>
          <a:xfrm>
            <a:off x="1116013" y="3260725"/>
            <a:ext cx="2936875" cy="1284288"/>
            <a:chOff x="2336146" y="2031537"/>
            <a:chExt cx="2936716" cy="1283970"/>
          </a:xfrm>
        </p:grpSpPr>
        <p:sp>
          <p:nvSpPr>
            <p:cNvPr id="29" name="左大括号 28"/>
            <p:cNvSpPr/>
            <p:nvPr/>
          </p:nvSpPr>
          <p:spPr>
            <a:xfrm>
              <a:off x="2336146" y="2031537"/>
              <a:ext cx="192077" cy="1283970"/>
            </a:xfrm>
            <a:prstGeom prst="leftBrace">
              <a:avLst>
                <a:gd name="adj1" fmla="val 76028"/>
                <a:gd name="adj2" fmla="val 50000"/>
              </a:avLst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881" name="文本框 29"/>
            <p:cNvSpPr txBox="1"/>
            <p:nvPr/>
          </p:nvSpPr>
          <p:spPr>
            <a:xfrm>
              <a:off x="2528223" y="2037899"/>
              <a:ext cx="819106" cy="58463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睛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6882" name="文本框 30"/>
            <p:cNvSpPr txBox="1"/>
            <p:nvPr/>
          </p:nvSpPr>
          <p:spPr>
            <a:xfrm>
              <a:off x="2528223" y="2684194"/>
              <a:ext cx="819106" cy="58463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晴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6883" name="文本框 10"/>
            <p:cNvSpPr txBox="1"/>
            <p:nvPr/>
          </p:nvSpPr>
          <p:spPr>
            <a:xfrm>
              <a:off x="3210571" y="2052259"/>
              <a:ext cx="2062289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zh-CN" altLang="en-US" sz="32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（     ）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6884" name="文本框 11"/>
            <p:cNvSpPr txBox="1"/>
            <p:nvPr/>
          </p:nvSpPr>
          <p:spPr>
            <a:xfrm>
              <a:off x="3210572" y="2679093"/>
              <a:ext cx="2062290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zh-CN" altLang="en-US" sz="32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（     ）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2463800" y="1749425"/>
            <a:ext cx="1036638" cy="5857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必须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463800" y="2389188"/>
            <a:ext cx="1036638" cy="5857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关心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234113" y="1749425"/>
            <a:ext cx="1036637" cy="5857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反复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234113" y="2389188"/>
            <a:ext cx="1036637" cy="5857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夏天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463800" y="3268663"/>
            <a:ext cx="1036638" cy="5857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眼睛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463800" y="3910013"/>
            <a:ext cx="1036638" cy="5857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晴天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7889" name="矩形 1"/>
          <p:cNvSpPr/>
          <p:nvPr/>
        </p:nvSpPr>
        <p:spPr>
          <a:xfrm>
            <a:off x="546100" y="1360488"/>
            <a:ext cx="7993063" cy="24558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世界在慢慢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____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，万物在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____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生长。雨从云里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____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____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泥土里；人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____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眼睛，就可以看到一切有多美好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只要万物都做它最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____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做的事，这世界就很有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____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了。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890" name="文本框 2"/>
          <p:cNvSpPr txBox="1"/>
          <p:nvPr/>
        </p:nvSpPr>
        <p:spPr>
          <a:xfrm>
            <a:off x="546100" y="546100"/>
            <a:ext cx="568325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二、根据课文内容填空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95663" y="1343025"/>
            <a:ext cx="1008062" cy="6826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变化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854700" y="1347788"/>
            <a:ext cx="1008063" cy="6842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自由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804988" y="1920875"/>
            <a:ext cx="1008062" cy="6826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落下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997200" y="1941513"/>
            <a:ext cx="1008063" cy="6826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滴进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859463" y="1928813"/>
            <a:ext cx="1008062" cy="6826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睁开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54088" y="3100388"/>
            <a:ext cx="1008062" cy="6826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容易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862638" y="3100388"/>
            <a:ext cx="1009650" cy="6826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秩序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2289" name="文本框 32"/>
          <p:cNvSpPr txBox="1"/>
          <p:nvPr/>
        </p:nvSpPr>
        <p:spPr>
          <a:xfrm>
            <a:off x="4475163" y="2925763"/>
            <a:ext cx="534987" cy="1698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0" name="文本框 34"/>
          <p:cNvSpPr txBox="1"/>
          <p:nvPr/>
        </p:nvSpPr>
        <p:spPr>
          <a:xfrm rot="-280097">
            <a:off x="8066088" y="1625600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1" name="文本框 36"/>
          <p:cNvSpPr txBox="1"/>
          <p:nvPr/>
        </p:nvSpPr>
        <p:spPr>
          <a:xfrm rot="-5350866">
            <a:off x="5853113" y="13081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2" name="文本框 37"/>
          <p:cNvSpPr txBox="1"/>
          <p:nvPr/>
        </p:nvSpPr>
        <p:spPr>
          <a:xfrm rot="-4150866">
            <a:off x="5319713" y="17097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3" name="文本框 45"/>
          <p:cNvSpPr txBox="1"/>
          <p:nvPr/>
        </p:nvSpPr>
        <p:spPr>
          <a:xfrm rot="-5350866">
            <a:off x="6421438" y="13382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4" name="文本框 46"/>
          <p:cNvSpPr txBox="1"/>
          <p:nvPr/>
        </p:nvSpPr>
        <p:spPr>
          <a:xfrm rot="-424911">
            <a:off x="7067550" y="15684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5" name="文本框 47"/>
          <p:cNvSpPr txBox="1"/>
          <p:nvPr/>
        </p:nvSpPr>
        <p:spPr>
          <a:xfrm rot="-4150866">
            <a:off x="7643813" y="24844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6" name="文本框 32"/>
          <p:cNvSpPr txBox="1"/>
          <p:nvPr/>
        </p:nvSpPr>
        <p:spPr>
          <a:xfrm rot="657351">
            <a:off x="8167688" y="11826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7" name="文本框 50"/>
          <p:cNvSpPr txBox="1"/>
          <p:nvPr/>
        </p:nvSpPr>
        <p:spPr>
          <a:xfrm rot="1480325">
            <a:off x="7391400" y="124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8" name="文本框 51"/>
          <p:cNvSpPr txBox="1"/>
          <p:nvPr/>
        </p:nvSpPr>
        <p:spPr>
          <a:xfrm rot="-5350866">
            <a:off x="8364538" y="271303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9" name="文本框 32"/>
          <p:cNvSpPr txBox="1"/>
          <p:nvPr/>
        </p:nvSpPr>
        <p:spPr>
          <a:xfrm>
            <a:off x="3262313" y="3560763"/>
            <a:ext cx="534987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00" name="文本框 34"/>
          <p:cNvSpPr txBox="1"/>
          <p:nvPr/>
        </p:nvSpPr>
        <p:spPr>
          <a:xfrm rot="4149897">
            <a:off x="4464050" y="3498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01" name="文本框 37"/>
          <p:cNvSpPr txBox="1"/>
          <p:nvPr/>
        </p:nvSpPr>
        <p:spPr>
          <a:xfrm rot="-1380000">
            <a:off x="3898900" y="12954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02" name="文本框 38"/>
          <p:cNvSpPr txBox="1"/>
          <p:nvPr/>
        </p:nvSpPr>
        <p:spPr>
          <a:xfrm rot="-180000">
            <a:off x="4130675" y="20526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03" name="文本框 45"/>
          <p:cNvSpPr txBox="1"/>
          <p:nvPr/>
        </p:nvSpPr>
        <p:spPr>
          <a:xfrm rot="-1380000">
            <a:off x="4459288" y="13176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04" name="文本框 46"/>
          <p:cNvSpPr txBox="1"/>
          <p:nvPr/>
        </p:nvSpPr>
        <p:spPr>
          <a:xfrm rot="-1380000">
            <a:off x="4829175" y="15319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05" name="文本框 47"/>
          <p:cNvSpPr txBox="1"/>
          <p:nvPr/>
        </p:nvSpPr>
        <p:spPr>
          <a:xfrm rot="-180000">
            <a:off x="5064125" y="223361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06" name="文本框 49"/>
          <p:cNvSpPr txBox="1"/>
          <p:nvPr/>
        </p:nvSpPr>
        <p:spPr>
          <a:xfrm rot="-5350866">
            <a:off x="6310313" y="21097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07" name="文本框 50"/>
          <p:cNvSpPr txBox="1"/>
          <p:nvPr/>
        </p:nvSpPr>
        <p:spPr>
          <a:xfrm rot="-170103">
            <a:off x="5589588" y="259080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08" name="文本框 51"/>
          <p:cNvSpPr txBox="1"/>
          <p:nvPr/>
        </p:nvSpPr>
        <p:spPr>
          <a:xfrm rot="-5350866">
            <a:off x="5837238" y="34258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09" name="文本框 32"/>
          <p:cNvSpPr txBox="1"/>
          <p:nvPr/>
        </p:nvSpPr>
        <p:spPr>
          <a:xfrm rot="1209897">
            <a:off x="1136650" y="3875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10" name="文本框 34"/>
          <p:cNvSpPr txBox="1"/>
          <p:nvPr/>
        </p:nvSpPr>
        <p:spPr>
          <a:xfrm rot="4149897">
            <a:off x="2143125" y="34559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11" name="文本框 36"/>
          <p:cNvSpPr txBox="1"/>
          <p:nvPr/>
        </p:nvSpPr>
        <p:spPr>
          <a:xfrm rot="-1380000">
            <a:off x="1603375" y="3222625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12" name="文本框 37"/>
          <p:cNvSpPr txBox="1"/>
          <p:nvPr/>
        </p:nvSpPr>
        <p:spPr>
          <a:xfrm rot="1029897">
            <a:off x="2486025" y="2754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13" name="文本框 49"/>
          <p:cNvSpPr txBox="1"/>
          <p:nvPr/>
        </p:nvSpPr>
        <p:spPr>
          <a:xfrm rot="-1380000">
            <a:off x="3160713" y="314007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14" name="文本框 50"/>
          <p:cNvSpPr txBox="1"/>
          <p:nvPr/>
        </p:nvSpPr>
        <p:spPr>
          <a:xfrm rot="-170103">
            <a:off x="787400" y="15303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15" name="文本框 51"/>
          <p:cNvSpPr txBox="1"/>
          <p:nvPr/>
        </p:nvSpPr>
        <p:spPr>
          <a:xfrm rot="1029897">
            <a:off x="828675" y="3400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16" name="文本框 49"/>
          <p:cNvSpPr txBox="1"/>
          <p:nvPr/>
        </p:nvSpPr>
        <p:spPr>
          <a:xfrm rot="-170103">
            <a:off x="3009900" y="383698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17" name="文本框 50"/>
          <p:cNvSpPr txBox="1"/>
          <p:nvPr/>
        </p:nvSpPr>
        <p:spPr>
          <a:xfrm rot="-170103">
            <a:off x="4157663" y="31702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18" name="文本框 51"/>
          <p:cNvSpPr txBox="1"/>
          <p:nvPr/>
        </p:nvSpPr>
        <p:spPr>
          <a:xfrm rot="-170103">
            <a:off x="4324350" y="392906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19" name="文本框 55"/>
          <p:cNvSpPr txBox="1"/>
          <p:nvPr/>
        </p:nvSpPr>
        <p:spPr>
          <a:xfrm rot="-5070842">
            <a:off x="309563" y="20272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20" name="文本框 34"/>
          <p:cNvSpPr txBox="1"/>
          <p:nvPr/>
        </p:nvSpPr>
        <p:spPr>
          <a:xfrm rot="4149897">
            <a:off x="1339850" y="215900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21" name="文本框 36"/>
          <p:cNvSpPr txBox="1"/>
          <p:nvPr/>
        </p:nvSpPr>
        <p:spPr>
          <a:xfrm rot="-170103">
            <a:off x="322263" y="133667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22" name="文本框 37"/>
          <p:cNvSpPr txBox="1"/>
          <p:nvPr/>
        </p:nvSpPr>
        <p:spPr>
          <a:xfrm rot="1029897">
            <a:off x="1338263" y="16843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23" name="文本框 45"/>
          <p:cNvSpPr txBox="1"/>
          <p:nvPr/>
        </p:nvSpPr>
        <p:spPr>
          <a:xfrm rot="-1380000">
            <a:off x="2116138" y="11398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24" name="文本框 46"/>
          <p:cNvSpPr txBox="1"/>
          <p:nvPr/>
        </p:nvSpPr>
        <p:spPr>
          <a:xfrm rot="-1380000">
            <a:off x="2686050" y="13096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25" name="文本框 47"/>
          <p:cNvSpPr txBox="1"/>
          <p:nvPr/>
        </p:nvSpPr>
        <p:spPr>
          <a:xfrm rot="-180000">
            <a:off x="2416175" y="187801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26" name="文本框 49"/>
          <p:cNvSpPr txBox="1"/>
          <p:nvPr/>
        </p:nvSpPr>
        <p:spPr>
          <a:xfrm rot="-1380000">
            <a:off x="3275013" y="1531938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27" name="文本框 50"/>
          <p:cNvSpPr txBox="1"/>
          <p:nvPr/>
        </p:nvSpPr>
        <p:spPr>
          <a:xfrm rot="-1380000">
            <a:off x="2847975" y="211296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28" name="文本框 51"/>
          <p:cNvSpPr txBox="1"/>
          <p:nvPr/>
        </p:nvSpPr>
        <p:spPr>
          <a:xfrm rot="-1380000">
            <a:off x="3482975" y="22494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29" name="文本框 32"/>
          <p:cNvSpPr txBox="1"/>
          <p:nvPr/>
        </p:nvSpPr>
        <p:spPr>
          <a:xfrm rot="1209897">
            <a:off x="5114925" y="35385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30" name="文本框 34"/>
          <p:cNvSpPr txBox="1"/>
          <p:nvPr/>
        </p:nvSpPr>
        <p:spPr>
          <a:xfrm rot="-1030866">
            <a:off x="6313488" y="3889375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31" name="文本框 36"/>
          <p:cNvSpPr txBox="1"/>
          <p:nvPr/>
        </p:nvSpPr>
        <p:spPr>
          <a:xfrm rot="368503">
            <a:off x="5773738" y="2859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32" name="文本框 37"/>
          <p:cNvSpPr txBox="1"/>
          <p:nvPr/>
        </p:nvSpPr>
        <p:spPr>
          <a:xfrm rot="829244">
            <a:off x="5284788" y="39735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33" name="文本框 45"/>
          <p:cNvSpPr txBox="1"/>
          <p:nvPr/>
        </p:nvSpPr>
        <p:spPr>
          <a:xfrm rot="-4502722">
            <a:off x="6767513" y="24860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34" name="文本框 46"/>
          <p:cNvSpPr txBox="1"/>
          <p:nvPr/>
        </p:nvSpPr>
        <p:spPr>
          <a:xfrm rot="2702238">
            <a:off x="7567613" y="30622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35" name="文本框 47"/>
          <p:cNvSpPr txBox="1"/>
          <p:nvPr/>
        </p:nvSpPr>
        <p:spPr>
          <a:xfrm rot="-3456638">
            <a:off x="6727825" y="338296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36" name="文本框 72"/>
          <p:cNvSpPr txBox="1"/>
          <p:nvPr/>
        </p:nvSpPr>
        <p:spPr>
          <a:xfrm rot="-3180423">
            <a:off x="8102600" y="325437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37" name="文本框 73"/>
          <p:cNvSpPr txBox="1"/>
          <p:nvPr/>
        </p:nvSpPr>
        <p:spPr>
          <a:xfrm rot="-3640556">
            <a:off x="7232650" y="35782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38" name="文本框 74"/>
          <p:cNvSpPr txBox="1"/>
          <p:nvPr/>
        </p:nvSpPr>
        <p:spPr>
          <a:xfrm rot="1549510">
            <a:off x="8029575" y="24018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39" name="文本框 32"/>
          <p:cNvSpPr txBox="1"/>
          <p:nvPr/>
        </p:nvSpPr>
        <p:spPr>
          <a:xfrm rot="4190103">
            <a:off x="4287838" y="25066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40" name="文本框 34"/>
          <p:cNvSpPr txBox="1"/>
          <p:nvPr/>
        </p:nvSpPr>
        <p:spPr>
          <a:xfrm rot="8340000">
            <a:off x="4919663" y="3128963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41" name="文本框 36"/>
          <p:cNvSpPr txBox="1"/>
          <p:nvPr/>
        </p:nvSpPr>
        <p:spPr>
          <a:xfrm rot="-1160763">
            <a:off x="5772150" y="174625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42" name="文本框 37"/>
          <p:cNvSpPr txBox="1"/>
          <p:nvPr/>
        </p:nvSpPr>
        <p:spPr>
          <a:xfrm rot="39237">
            <a:off x="5649913" y="227330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43" name="文本框 45"/>
          <p:cNvSpPr txBox="1"/>
          <p:nvPr/>
        </p:nvSpPr>
        <p:spPr>
          <a:xfrm rot="-1160763">
            <a:off x="6332538" y="176847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44" name="文本框 46"/>
          <p:cNvSpPr txBox="1"/>
          <p:nvPr/>
        </p:nvSpPr>
        <p:spPr>
          <a:xfrm rot="-1160763">
            <a:off x="6702425" y="19827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45" name="文本框 47"/>
          <p:cNvSpPr txBox="1"/>
          <p:nvPr/>
        </p:nvSpPr>
        <p:spPr>
          <a:xfrm rot="39237">
            <a:off x="7185025" y="24574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46" name="文本框 49"/>
          <p:cNvSpPr txBox="1"/>
          <p:nvPr/>
        </p:nvSpPr>
        <p:spPr>
          <a:xfrm rot="-1160763">
            <a:off x="8020050" y="206216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47" name="文本框 50"/>
          <p:cNvSpPr txBox="1"/>
          <p:nvPr/>
        </p:nvSpPr>
        <p:spPr>
          <a:xfrm rot="-1160763">
            <a:off x="7486650" y="192881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48" name="文本框 51"/>
          <p:cNvSpPr txBox="1"/>
          <p:nvPr/>
        </p:nvSpPr>
        <p:spPr>
          <a:xfrm rot="-1160763">
            <a:off x="7962900" y="27892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49" name="文本框 32"/>
          <p:cNvSpPr txBox="1"/>
          <p:nvPr/>
        </p:nvSpPr>
        <p:spPr>
          <a:xfrm rot="4190103">
            <a:off x="2763838" y="333851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50" name="文本框 34"/>
          <p:cNvSpPr txBox="1"/>
          <p:nvPr/>
        </p:nvSpPr>
        <p:spPr>
          <a:xfrm rot="8340000">
            <a:off x="3921125" y="2806700"/>
            <a:ext cx="53181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51" name="文本框 36"/>
          <p:cNvSpPr txBox="1"/>
          <p:nvPr/>
        </p:nvSpPr>
        <p:spPr>
          <a:xfrm rot="2810103">
            <a:off x="3805238" y="17272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52" name="文本框 37"/>
          <p:cNvSpPr txBox="1"/>
          <p:nvPr/>
        </p:nvSpPr>
        <p:spPr>
          <a:xfrm rot="4010103">
            <a:off x="3805238" y="22701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53" name="文本框 45"/>
          <p:cNvSpPr txBox="1"/>
          <p:nvPr/>
        </p:nvSpPr>
        <p:spPr>
          <a:xfrm rot="2810103">
            <a:off x="4373563" y="17573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54" name="文本框 46"/>
          <p:cNvSpPr txBox="1"/>
          <p:nvPr/>
        </p:nvSpPr>
        <p:spPr>
          <a:xfrm rot="2810103">
            <a:off x="4741863" y="19700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55" name="文本框 47"/>
          <p:cNvSpPr txBox="1"/>
          <p:nvPr/>
        </p:nvSpPr>
        <p:spPr>
          <a:xfrm rot="4010103">
            <a:off x="4741863" y="251301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56" name="文本框 49"/>
          <p:cNvSpPr txBox="1"/>
          <p:nvPr/>
        </p:nvSpPr>
        <p:spPr>
          <a:xfrm rot="-1160763">
            <a:off x="6223000" y="25400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57" name="文本框 50"/>
          <p:cNvSpPr txBox="1"/>
          <p:nvPr/>
        </p:nvSpPr>
        <p:spPr>
          <a:xfrm rot="4020000">
            <a:off x="5218113" y="26304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58" name="文本框 51"/>
          <p:cNvSpPr txBox="1"/>
          <p:nvPr/>
        </p:nvSpPr>
        <p:spPr>
          <a:xfrm rot="-1160763">
            <a:off x="5597525" y="32146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59" name="文本框 32"/>
          <p:cNvSpPr txBox="1"/>
          <p:nvPr/>
        </p:nvSpPr>
        <p:spPr>
          <a:xfrm rot="5400000">
            <a:off x="1133475" y="3221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60" name="文本框 34"/>
          <p:cNvSpPr txBox="1"/>
          <p:nvPr/>
        </p:nvSpPr>
        <p:spPr>
          <a:xfrm rot="8340000">
            <a:off x="1878013" y="3543300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61" name="文本框 36"/>
          <p:cNvSpPr txBox="1"/>
          <p:nvPr/>
        </p:nvSpPr>
        <p:spPr>
          <a:xfrm rot="2810103">
            <a:off x="1862138" y="27320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62" name="文本框 37"/>
          <p:cNvSpPr txBox="1"/>
          <p:nvPr/>
        </p:nvSpPr>
        <p:spPr>
          <a:xfrm rot="5220000">
            <a:off x="2297113" y="30146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63" name="文本框 45"/>
          <p:cNvSpPr txBox="1"/>
          <p:nvPr/>
        </p:nvSpPr>
        <p:spPr>
          <a:xfrm rot="2810103">
            <a:off x="2808288" y="27447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64" name="文本框 46"/>
          <p:cNvSpPr txBox="1"/>
          <p:nvPr/>
        </p:nvSpPr>
        <p:spPr>
          <a:xfrm rot="4020000">
            <a:off x="700088" y="196373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65" name="文本框 47"/>
          <p:cNvSpPr txBox="1"/>
          <p:nvPr/>
        </p:nvSpPr>
        <p:spPr>
          <a:xfrm rot="5220000">
            <a:off x="693738" y="28892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66" name="文本框 49"/>
          <p:cNvSpPr txBox="1"/>
          <p:nvPr/>
        </p:nvSpPr>
        <p:spPr>
          <a:xfrm rot="4020000">
            <a:off x="2462213" y="37385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67" name="文本框 50"/>
          <p:cNvSpPr txBox="1"/>
          <p:nvPr/>
        </p:nvSpPr>
        <p:spPr>
          <a:xfrm rot="4020000">
            <a:off x="3694113" y="33591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68" name="文本框 51"/>
          <p:cNvSpPr txBox="1"/>
          <p:nvPr/>
        </p:nvSpPr>
        <p:spPr>
          <a:xfrm rot="4020000">
            <a:off x="4064000" y="35734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69" name="文本框 32"/>
          <p:cNvSpPr txBox="1"/>
          <p:nvPr/>
        </p:nvSpPr>
        <p:spPr>
          <a:xfrm rot="-880739">
            <a:off x="514350" y="25114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70" name="文本框 34"/>
          <p:cNvSpPr txBox="1"/>
          <p:nvPr/>
        </p:nvSpPr>
        <p:spPr>
          <a:xfrm rot="8340000">
            <a:off x="1250950" y="2582863"/>
            <a:ext cx="53181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71" name="文本框 36"/>
          <p:cNvSpPr txBox="1"/>
          <p:nvPr/>
        </p:nvSpPr>
        <p:spPr>
          <a:xfrm rot="4020000">
            <a:off x="1668463" y="150971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72" name="文本框 37"/>
          <p:cNvSpPr txBox="1"/>
          <p:nvPr/>
        </p:nvSpPr>
        <p:spPr>
          <a:xfrm rot="5220000">
            <a:off x="1668463" y="205263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73" name="文本框 45"/>
          <p:cNvSpPr txBox="1"/>
          <p:nvPr/>
        </p:nvSpPr>
        <p:spPr>
          <a:xfrm rot="2810103">
            <a:off x="2222500" y="15255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74" name="文本框 46"/>
          <p:cNvSpPr txBox="1"/>
          <p:nvPr/>
        </p:nvSpPr>
        <p:spPr>
          <a:xfrm rot="2810103">
            <a:off x="2592388" y="17399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75" name="文本框 47"/>
          <p:cNvSpPr txBox="1"/>
          <p:nvPr/>
        </p:nvSpPr>
        <p:spPr>
          <a:xfrm rot="4010103">
            <a:off x="2328863" y="23129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76" name="文本框 49"/>
          <p:cNvSpPr txBox="1"/>
          <p:nvPr/>
        </p:nvSpPr>
        <p:spPr>
          <a:xfrm rot="2810103">
            <a:off x="3186113" y="19700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77" name="文本框 50"/>
          <p:cNvSpPr txBox="1"/>
          <p:nvPr/>
        </p:nvSpPr>
        <p:spPr>
          <a:xfrm rot="2810103">
            <a:off x="3067050" y="23987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78" name="文本框 51"/>
          <p:cNvSpPr txBox="1"/>
          <p:nvPr/>
        </p:nvSpPr>
        <p:spPr>
          <a:xfrm rot="2810103">
            <a:off x="3436938" y="26130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79" name="文本框 32"/>
          <p:cNvSpPr txBox="1"/>
          <p:nvPr/>
        </p:nvSpPr>
        <p:spPr>
          <a:xfrm rot="5400000">
            <a:off x="4743450" y="3675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80" name="文本框 34"/>
          <p:cNvSpPr txBox="1"/>
          <p:nvPr/>
        </p:nvSpPr>
        <p:spPr>
          <a:xfrm rot="3159237">
            <a:off x="5819775" y="4006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81" name="文本框 36"/>
          <p:cNvSpPr txBox="1"/>
          <p:nvPr/>
        </p:nvSpPr>
        <p:spPr>
          <a:xfrm rot="-1160763">
            <a:off x="6235700" y="29210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82" name="文本框 37"/>
          <p:cNvSpPr txBox="1"/>
          <p:nvPr/>
        </p:nvSpPr>
        <p:spPr>
          <a:xfrm rot="39237">
            <a:off x="6237288" y="346868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83" name="文本框 45"/>
          <p:cNvSpPr txBox="1"/>
          <p:nvPr/>
        </p:nvSpPr>
        <p:spPr>
          <a:xfrm rot="-1160763">
            <a:off x="6796088" y="29432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84" name="文本框 46"/>
          <p:cNvSpPr txBox="1"/>
          <p:nvPr/>
        </p:nvSpPr>
        <p:spPr>
          <a:xfrm rot="-1160763">
            <a:off x="7165975" y="31575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85" name="文本框 47"/>
          <p:cNvSpPr txBox="1"/>
          <p:nvPr/>
        </p:nvSpPr>
        <p:spPr>
          <a:xfrm rot="39237">
            <a:off x="6854825" y="37306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86" name="文本框 49"/>
          <p:cNvSpPr txBox="1"/>
          <p:nvPr/>
        </p:nvSpPr>
        <p:spPr>
          <a:xfrm rot="-1160763">
            <a:off x="7686675" y="344805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87" name="文本框 50"/>
          <p:cNvSpPr txBox="1"/>
          <p:nvPr/>
        </p:nvSpPr>
        <p:spPr>
          <a:xfrm rot="-1160763">
            <a:off x="7640638" y="3816350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88" name="文本框 51"/>
          <p:cNvSpPr txBox="1"/>
          <p:nvPr/>
        </p:nvSpPr>
        <p:spPr>
          <a:xfrm rot="-1160763">
            <a:off x="6778625" y="114141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89" name="TextBox 7"/>
          <p:cNvSpPr txBox="1"/>
          <p:nvPr/>
        </p:nvSpPr>
        <p:spPr>
          <a:xfrm>
            <a:off x="1279525" y="1162050"/>
            <a:ext cx="6824663" cy="3784600"/>
          </a:xfrm>
          <a:prstGeom prst="rect">
            <a:avLst/>
          </a:prstGeom>
          <a:noFill/>
          <a:ln w="22225">
            <a:noFill/>
          </a:ln>
        </p:spPr>
        <p:txBody>
          <a:bodyPr anchor="t">
            <a:spAutoFit/>
          </a:bodyPr>
          <a:p>
            <a:pPr eaLnBrk="0" hangingPunct="0">
              <a:lnSpc>
                <a:spcPct val="150000"/>
              </a:lnSpc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世界  年纪  必须  成功</a:t>
            </a:r>
            <a:endParaRPr lang="en-US" altLang="zh-CN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譬如  粗糙  敏感  反反复复</a:t>
            </a:r>
            <a:endParaRPr lang="en-US" altLang="zh-CN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睁开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秩序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哦</a:t>
            </a:r>
            <a:endParaRPr lang="en-US" altLang="zh-CN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36"/>
          <p:cNvSpPr txBox="1">
            <a:spLocks noChangeArrowheads="1"/>
          </p:cNvSpPr>
          <p:nvPr/>
        </p:nvSpPr>
        <p:spPr bwMode="auto">
          <a:xfrm>
            <a:off x="1155700" y="1006475"/>
            <a:ext cx="1517650" cy="5238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shì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 </a:t>
            </a: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jiè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8" name="TextBox 36"/>
          <p:cNvSpPr txBox="1">
            <a:spLocks noChangeArrowheads="1"/>
          </p:cNvSpPr>
          <p:nvPr/>
        </p:nvSpPr>
        <p:spPr bwMode="auto">
          <a:xfrm>
            <a:off x="3365500" y="1006475"/>
            <a:ext cx="614363" cy="5238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jì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9" name="TextBox 36"/>
          <p:cNvSpPr txBox="1">
            <a:spLocks noChangeArrowheads="1"/>
          </p:cNvSpPr>
          <p:nvPr/>
        </p:nvSpPr>
        <p:spPr bwMode="auto">
          <a:xfrm>
            <a:off x="4422775" y="1006475"/>
            <a:ext cx="1138238" cy="5238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bì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 </a:t>
            </a: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xū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10" name="TextBox 36"/>
          <p:cNvSpPr txBox="1">
            <a:spLocks noChangeArrowheads="1"/>
          </p:cNvSpPr>
          <p:nvPr/>
        </p:nvSpPr>
        <p:spPr bwMode="auto">
          <a:xfrm>
            <a:off x="6292850" y="1006475"/>
            <a:ext cx="938213" cy="5238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ɡōnɡ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11" name="TextBox 36"/>
          <p:cNvSpPr txBox="1">
            <a:spLocks noChangeArrowheads="1"/>
          </p:cNvSpPr>
          <p:nvPr/>
        </p:nvSpPr>
        <p:spPr bwMode="auto">
          <a:xfrm>
            <a:off x="1373188" y="1868488"/>
            <a:ext cx="612775" cy="5238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pì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12" name="TextBox 36"/>
          <p:cNvSpPr txBox="1">
            <a:spLocks noChangeArrowheads="1"/>
          </p:cNvSpPr>
          <p:nvPr/>
        </p:nvSpPr>
        <p:spPr bwMode="auto">
          <a:xfrm>
            <a:off x="3316288" y="1922463"/>
            <a:ext cx="765175" cy="5238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cāo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13" name="TextBox 36"/>
          <p:cNvSpPr txBox="1">
            <a:spLocks noChangeArrowheads="1"/>
          </p:cNvSpPr>
          <p:nvPr/>
        </p:nvSpPr>
        <p:spPr bwMode="auto">
          <a:xfrm>
            <a:off x="4327525" y="1922463"/>
            <a:ext cx="765175" cy="5238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mǐn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14" name="TextBox 36"/>
          <p:cNvSpPr txBox="1">
            <a:spLocks noChangeArrowheads="1"/>
          </p:cNvSpPr>
          <p:nvPr/>
        </p:nvSpPr>
        <p:spPr bwMode="auto">
          <a:xfrm>
            <a:off x="5851525" y="1922463"/>
            <a:ext cx="765175" cy="5238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fǎn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15" name="TextBox 36"/>
          <p:cNvSpPr txBox="1">
            <a:spLocks noChangeArrowheads="1"/>
          </p:cNvSpPr>
          <p:nvPr/>
        </p:nvSpPr>
        <p:spPr bwMode="auto">
          <a:xfrm>
            <a:off x="6951663" y="1922463"/>
            <a:ext cx="593725" cy="5238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fù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16" name="TextBox 36"/>
          <p:cNvSpPr txBox="1">
            <a:spLocks noChangeArrowheads="1"/>
          </p:cNvSpPr>
          <p:nvPr/>
        </p:nvSpPr>
        <p:spPr bwMode="auto">
          <a:xfrm>
            <a:off x="2692400" y="2827338"/>
            <a:ext cx="936625" cy="5222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jiǎn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17" name="TextBox 36"/>
          <p:cNvSpPr txBox="1">
            <a:spLocks noChangeArrowheads="1"/>
          </p:cNvSpPr>
          <p:nvPr/>
        </p:nvSpPr>
        <p:spPr bwMode="auto">
          <a:xfrm>
            <a:off x="4246563" y="2827338"/>
            <a:ext cx="935038" cy="5222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nònɡ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18" name="TextBox 36"/>
          <p:cNvSpPr txBox="1">
            <a:spLocks noChangeArrowheads="1"/>
          </p:cNvSpPr>
          <p:nvPr/>
        </p:nvSpPr>
        <p:spPr bwMode="auto">
          <a:xfrm>
            <a:off x="1106488" y="3724275"/>
            <a:ext cx="1138238" cy="5222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zhēnɡ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20" name="TextBox 36"/>
          <p:cNvSpPr txBox="1">
            <a:spLocks noChangeArrowheads="1"/>
          </p:cNvSpPr>
          <p:nvPr/>
        </p:nvSpPr>
        <p:spPr bwMode="auto">
          <a:xfrm>
            <a:off x="2760663" y="3754438"/>
            <a:ext cx="1354138" cy="5222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zhì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 </a:t>
            </a: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xù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21" name="TextBox 36"/>
          <p:cNvSpPr txBox="1">
            <a:spLocks noChangeArrowheads="1"/>
          </p:cNvSpPr>
          <p:nvPr/>
        </p:nvSpPr>
        <p:spPr bwMode="auto">
          <a:xfrm>
            <a:off x="4518025" y="3783013"/>
            <a:ext cx="357188" cy="5238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ò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23" name="矩形: 圆角 22"/>
          <p:cNvSpPr/>
          <p:nvPr/>
        </p:nvSpPr>
        <p:spPr>
          <a:xfrm>
            <a:off x="1042988" y="1093788"/>
            <a:ext cx="6997700" cy="3614738"/>
          </a:xfrm>
          <a:prstGeom prst="roundRect">
            <a:avLst/>
          </a:prstGeom>
          <a:noFill/>
          <a:ln w="38100">
            <a:solidFill>
              <a:srgbClr val="0BF1FD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405" name="图片 2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7800" y="14288"/>
            <a:ext cx="2212975" cy="930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TextBox 36"/>
          <p:cNvSpPr txBox="1">
            <a:spLocks noChangeArrowheads="1"/>
          </p:cNvSpPr>
          <p:nvPr/>
        </p:nvSpPr>
        <p:spPr bwMode="auto">
          <a:xfrm>
            <a:off x="1828800" y="2827338"/>
            <a:ext cx="830263" cy="5222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shì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26" name="TextBox 36"/>
          <p:cNvSpPr txBox="1">
            <a:spLocks noChangeArrowheads="1"/>
          </p:cNvSpPr>
          <p:nvPr/>
        </p:nvSpPr>
        <p:spPr bwMode="auto">
          <a:xfrm>
            <a:off x="6877050" y="2827338"/>
            <a:ext cx="825500" cy="5222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yóu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27" name="TextBox 7"/>
          <p:cNvSpPr txBox="1"/>
          <p:nvPr/>
        </p:nvSpPr>
        <p:spPr>
          <a:xfrm>
            <a:off x="1279525" y="1139825"/>
            <a:ext cx="6859588" cy="3784600"/>
          </a:xfrm>
          <a:prstGeom prst="rect">
            <a:avLst/>
          </a:prstGeom>
          <a:noFill/>
          <a:ln w="22225">
            <a:noFill/>
          </a:ln>
        </p:spPr>
        <p:txBody>
          <a:bodyPr anchor="t">
            <a:spAutoFit/>
          </a:bodyPr>
          <a:p>
            <a:pPr eaLnBrk="0" hangingPunct="0">
              <a:lnSpc>
                <a:spcPct val="150000"/>
              </a:lnSpc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世界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年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纪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必须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成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功</a:t>
            </a:r>
            <a:endParaRPr lang="en-US" altLang="zh-CN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譬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如  粗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糙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敏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感 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反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反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复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复</a:t>
            </a:r>
            <a:endParaRPr lang="en-US" altLang="zh-CN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式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简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单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弄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明白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自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由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50000"/>
              </a:lnSpc>
            </a:pPr>
            <a:endParaRPr lang="en-US" altLang="zh-CN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409" name="文本框 2"/>
          <p:cNvSpPr txBox="1"/>
          <p:nvPr/>
        </p:nvSpPr>
        <p:spPr>
          <a:xfrm>
            <a:off x="962025" y="2206625"/>
            <a:ext cx="406400" cy="1111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绿色圃中小学教育http://www.LSPJY.com </a:t>
            </a:r>
            <a:endParaRPr lang="zh-CN" altLang="en-US" sz="1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2410" name="文本框 1"/>
          <p:cNvSpPr txBox="1"/>
          <p:nvPr/>
        </p:nvSpPr>
        <p:spPr>
          <a:xfrm>
            <a:off x="1089025" y="2333625"/>
            <a:ext cx="406400" cy="1111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绿色圃中小学教育http://www.LSPJY.com </a:t>
            </a:r>
            <a:endParaRPr lang="zh-CN" altLang="en-US" sz="1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20" grpId="0"/>
      <p:bldP spid="20" grpId="1"/>
      <p:bldP spid="21" grpId="0"/>
      <p:bldP spid="21" grpId="1"/>
      <p:bldP spid="25" grpId="0"/>
      <p:bldP spid="25" grpId="1"/>
      <p:bldP spid="26" grpId="0"/>
      <p:bldP spid="26" grpId="1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331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88" y="0"/>
            <a:ext cx="9140825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4" name="矩形 51"/>
          <p:cNvSpPr/>
          <p:nvPr/>
        </p:nvSpPr>
        <p:spPr>
          <a:xfrm>
            <a:off x="6804025" y="1876425"/>
            <a:ext cx="1882775" cy="7699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4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摘星星</a:t>
            </a:r>
            <a:endParaRPr lang="zh-CN" altLang="en-US" sz="4400" b="1" dirty="0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组合 52"/>
          <p:cNvGrpSpPr/>
          <p:nvPr/>
        </p:nvGrpSpPr>
        <p:grpSpPr>
          <a:xfrm>
            <a:off x="1689100" y="219075"/>
            <a:ext cx="1068388" cy="1084263"/>
            <a:chOff x="539552" y="107686"/>
            <a:chExt cx="1069001" cy="1084793"/>
          </a:xfrm>
        </p:grpSpPr>
        <p:pic>
          <p:nvPicPr>
            <p:cNvPr id="13316" name="Picture 2" descr="http://epaper.jzrb.com/jzwb/rmp/1/82/2013-07/18/14/res05_attpic_brief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39552" y="123478"/>
              <a:ext cx="1069001" cy="106900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317" name="TextBox 54"/>
            <p:cNvSpPr txBox="1"/>
            <p:nvPr/>
          </p:nvSpPr>
          <p:spPr>
            <a:xfrm>
              <a:off x="753705" y="107686"/>
              <a:ext cx="750956" cy="94984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>
                <a:lnSpc>
                  <a:spcPct val="150000"/>
                </a:lnSpc>
              </a:pPr>
              <a:r>
                <a:rPr lang="zh-CN" altLang="en-US" sz="44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必</a:t>
              </a:r>
              <a:endParaRPr lang="en-US" altLang="zh-CN" sz="4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" name="组合 58"/>
          <p:cNvGrpSpPr/>
          <p:nvPr/>
        </p:nvGrpSpPr>
        <p:grpSpPr>
          <a:xfrm>
            <a:off x="4002088" y="1090613"/>
            <a:ext cx="1101725" cy="1131887"/>
            <a:chOff x="539552" y="95514"/>
            <a:chExt cx="1101230" cy="1129194"/>
          </a:xfrm>
        </p:grpSpPr>
        <p:pic>
          <p:nvPicPr>
            <p:cNvPr id="13319" name="Picture 2" descr="http://epaper.jzrb.com/jzwb/rmp/1/82/2013-07/18/14/res05_attpic_brief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39552" y="123478"/>
              <a:ext cx="1101230" cy="110123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320" name="TextBox 60"/>
            <p:cNvSpPr txBox="1"/>
            <p:nvPr/>
          </p:nvSpPr>
          <p:spPr>
            <a:xfrm>
              <a:off x="765341" y="95514"/>
              <a:ext cx="750189" cy="110590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>
                <a:lnSpc>
                  <a:spcPct val="150000"/>
                </a:lnSpc>
              </a:pPr>
              <a:r>
                <a:rPr lang="zh-CN" altLang="en-US" sz="44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睁</a:t>
              </a:r>
              <a:endParaRPr lang="en-US" altLang="zh-CN" sz="4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64"/>
          <p:cNvGrpSpPr/>
          <p:nvPr/>
        </p:nvGrpSpPr>
        <p:grpSpPr>
          <a:xfrm>
            <a:off x="446088" y="307975"/>
            <a:ext cx="1049337" cy="1109663"/>
            <a:chOff x="539552" y="28617"/>
            <a:chExt cx="1296144" cy="1391005"/>
          </a:xfrm>
        </p:grpSpPr>
        <p:pic>
          <p:nvPicPr>
            <p:cNvPr id="13322" name="Picture 2" descr="http://epaper.jzrb.com/jzwb/rmp/1/82/2013-07/18/14/res05_attpic_brief.jp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39552" y="123478"/>
              <a:ext cx="1296144" cy="129614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323" name="TextBox 66"/>
            <p:cNvSpPr txBox="1"/>
            <p:nvPr/>
          </p:nvSpPr>
          <p:spPr>
            <a:xfrm>
              <a:off x="789159" y="28617"/>
              <a:ext cx="927052" cy="118978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>
                <a:lnSpc>
                  <a:spcPct val="150000"/>
                </a:lnSpc>
              </a:pPr>
              <a:r>
                <a:rPr lang="zh-CN" altLang="en-US" sz="44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纪</a:t>
              </a:r>
              <a:endParaRPr lang="en-US" altLang="zh-CN" sz="4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组合 70"/>
          <p:cNvGrpSpPr/>
          <p:nvPr/>
        </p:nvGrpSpPr>
        <p:grpSpPr>
          <a:xfrm>
            <a:off x="1681163" y="1431925"/>
            <a:ext cx="1073150" cy="1114425"/>
            <a:chOff x="539552" y="82374"/>
            <a:chExt cx="1073433" cy="1114537"/>
          </a:xfrm>
        </p:grpSpPr>
        <p:pic>
          <p:nvPicPr>
            <p:cNvPr id="13325" name="Picture 2" descr="http://epaper.jzrb.com/jzwb/rmp/1/82/2013-07/18/14/res05_attpic_brief.jp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39552" y="123478"/>
              <a:ext cx="1073433" cy="107343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326" name="TextBox 72"/>
            <p:cNvSpPr txBox="1"/>
            <p:nvPr/>
          </p:nvSpPr>
          <p:spPr>
            <a:xfrm>
              <a:off x="752333" y="82374"/>
              <a:ext cx="750724" cy="1108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>
                <a:lnSpc>
                  <a:spcPct val="150000"/>
                </a:lnSpc>
              </a:pPr>
              <a:r>
                <a:rPr lang="zh-CN" altLang="en-US" sz="44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敏</a:t>
              </a:r>
              <a:endParaRPr lang="en-US" altLang="zh-CN" sz="4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" name="组合 27"/>
          <p:cNvGrpSpPr/>
          <p:nvPr/>
        </p:nvGrpSpPr>
        <p:grpSpPr>
          <a:xfrm>
            <a:off x="412750" y="1479550"/>
            <a:ext cx="1066800" cy="1108075"/>
            <a:chOff x="539552" y="96582"/>
            <a:chExt cx="1065232" cy="1108017"/>
          </a:xfrm>
        </p:grpSpPr>
        <p:pic>
          <p:nvPicPr>
            <p:cNvPr id="13328" name="Picture 2" descr="http://epaper.jzrb.com/jzwb/rmp/1/82/2013-07/18/14/res05_attpic_brief.jpg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39552" y="123478"/>
              <a:ext cx="1065232" cy="106523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329" name="TextBox 60"/>
            <p:cNvSpPr txBox="1"/>
            <p:nvPr/>
          </p:nvSpPr>
          <p:spPr>
            <a:xfrm>
              <a:off x="756065" y="96582"/>
              <a:ext cx="749423" cy="110801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>
                <a:lnSpc>
                  <a:spcPct val="150000"/>
                </a:lnSpc>
              </a:pPr>
              <a:r>
                <a:rPr lang="zh-CN" altLang="en-US" sz="44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糙</a:t>
              </a:r>
              <a:endParaRPr lang="en-US" altLang="zh-CN" sz="4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" name="组合 18"/>
          <p:cNvGrpSpPr/>
          <p:nvPr/>
        </p:nvGrpSpPr>
        <p:grpSpPr>
          <a:xfrm>
            <a:off x="4327525" y="85725"/>
            <a:ext cx="1101725" cy="1123950"/>
            <a:chOff x="539552" y="102225"/>
            <a:chExt cx="1101230" cy="1122483"/>
          </a:xfrm>
        </p:grpSpPr>
        <p:pic>
          <p:nvPicPr>
            <p:cNvPr id="13331" name="Picture 2" descr="http://epaper.jzrb.com/jzwb/rmp/1/82/2013-07/18/14/res05_attpic_brief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39552" y="123478"/>
              <a:ext cx="1101230" cy="110123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332" name="TextBox 60"/>
            <p:cNvSpPr txBox="1"/>
            <p:nvPr/>
          </p:nvSpPr>
          <p:spPr>
            <a:xfrm>
              <a:off x="751900" y="102225"/>
              <a:ext cx="750189" cy="110590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>
                <a:lnSpc>
                  <a:spcPct val="150000"/>
                </a:lnSpc>
              </a:pPr>
              <a:r>
                <a:rPr lang="zh-CN" altLang="en-US" sz="44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功</a:t>
              </a:r>
              <a:endParaRPr lang="en-US" altLang="zh-CN" sz="4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" name="组合 21"/>
          <p:cNvGrpSpPr/>
          <p:nvPr/>
        </p:nvGrpSpPr>
        <p:grpSpPr>
          <a:xfrm>
            <a:off x="5746750" y="123825"/>
            <a:ext cx="1101725" cy="1111250"/>
            <a:chOff x="539552" y="115647"/>
            <a:chExt cx="1101230" cy="1109061"/>
          </a:xfrm>
        </p:grpSpPr>
        <p:pic>
          <p:nvPicPr>
            <p:cNvPr id="13334" name="Picture 2" descr="http://epaper.jzrb.com/jzwb/rmp/1/82/2013-07/18/14/res05_attpic_brief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39552" y="123478"/>
              <a:ext cx="1101230" cy="110123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335" name="TextBox 60"/>
            <p:cNvSpPr txBox="1"/>
            <p:nvPr/>
          </p:nvSpPr>
          <p:spPr>
            <a:xfrm>
              <a:off x="752364" y="115647"/>
              <a:ext cx="750189" cy="110590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>
                <a:lnSpc>
                  <a:spcPct val="150000"/>
                </a:lnSpc>
              </a:pPr>
              <a:r>
                <a:rPr lang="zh-CN" altLang="en-US" sz="44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譬</a:t>
              </a:r>
              <a:endParaRPr lang="en-US" altLang="zh-CN" sz="4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" name="组合 32"/>
          <p:cNvGrpSpPr/>
          <p:nvPr/>
        </p:nvGrpSpPr>
        <p:grpSpPr>
          <a:xfrm>
            <a:off x="2927350" y="1196975"/>
            <a:ext cx="1101725" cy="1133475"/>
            <a:chOff x="539552" y="93271"/>
            <a:chExt cx="1101230" cy="1131437"/>
          </a:xfrm>
        </p:grpSpPr>
        <p:pic>
          <p:nvPicPr>
            <p:cNvPr id="13337" name="Picture 2" descr="http://epaper.jzrb.com/jzwb/rmp/1/82/2013-07/18/14/res05_attpic_brief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39552" y="123478"/>
              <a:ext cx="1101230" cy="110123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338" name="TextBox 60"/>
            <p:cNvSpPr txBox="1"/>
            <p:nvPr/>
          </p:nvSpPr>
          <p:spPr>
            <a:xfrm>
              <a:off x="778410" y="93271"/>
              <a:ext cx="750189" cy="110590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>
                <a:lnSpc>
                  <a:spcPct val="150000"/>
                </a:lnSpc>
              </a:pPr>
              <a:r>
                <a:rPr lang="zh-CN" altLang="en-US" sz="44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简</a:t>
              </a:r>
              <a:endParaRPr lang="en-US" altLang="zh-CN" sz="4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" name="组合 35"/>
          <p:cNvGrpSpPr/>
          <p:nvPr/>
        </p:nvGrpSpPr>
        <p:grpSpPr>
          <a:xfrm>
            <a:off x="2660650" y="2303463"/>
            <a:ext cx="1101725" cy="1123950"/>
            <a:chOff x="539552" y="102225"/>
            <a:chExt cx="1101230" cy="1122483"/>
          </a:xfrm>
        </p:grpSpPr>
        <p:pic>
          <p:nvPicPr>
            <p:cNvPr id="13340" name="Picture 2" descr="http://epaper.jzrb.com/jzwb/rmp/1/82/2013-07/18/14/res05_attpic_brief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39552" y="123478"/>
              <a:ext cx="1101230" cy="110123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341" name="TextBox 60"/>
            <p:cNvSpPr txBox="1"/>
            <p:nvPr/>
          </p:nvSpPr>
          <p:spPr>
            <a:xfrm>
              <a:off x="745181" y="102225"/>
              <a:ext cx="750189" cy="110590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>
                <a:lnSpc>
                  <a:spcPct val="150000"/>
                </a:lnSpc>
              </a:pPr>
              <a:r>
                <a:rPr lang="zh-CN" altLang="en-US" sz="44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哦</a:t>
              </a:r>
              <a:endParaRPr lang="en-US" altLang="zh-CN" sz="4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1" name="组合 38"/>
          <p:cNvGrpSpPr/>
          <p:nvPr/>
        </p:nvGrpSpPr>
        <p:grpSpPr>
          <a:xfrm>
            <a:off x="1182688" y="2413000"/>
            <a:ext cx="1101725" cy="1138238"/>
            <a:chOff x="539552" y="88803"/>
            <a:chExt cx="1101230" cy="1135905"/>
          </a:xfrm>
        </p:grpSpPr>
        <p:pic>
          <p:nvPicPr>
            <p:cNvPr id="13343" name="Picture 2" descr="http://epaper.jzrb.com/jzwb/rmp/1/82/2013-07/18/14/res05_attpic_brief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39552" y="123478"/>
              <a:ext cx="1101230" cy="110123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344" name="TextBox 60"/>
            <p:cNvSpPr txBox="1"/>
            <p:nvPr/>
          </p:nvSpPr>
          <p:spPr>
            <a:xfrm>
              <a:off x="772903" y="88803"/>
              <a:ext cx="750189" cy="110590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>
                <a:lnSpc>
                  <a:spcPct val="150000"/>
                </a:lnSpc>
              </a:pPr>
              <a:r>
                <a:rPr lang="zh-CN" altLang="en-US" sz="44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序</a:t>
              </a:r>
              <a:endParaRPr lang="en-US" altLang="zh-CN" sz="4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2" name="组合 41"/>
          <p:cNvGrpSpPr/>
          <p:nvPr/>
        </p:nvGrpSpPr>
        <p:grpSpPr>
          <a:xfrm>
            <a:off x="2824163" y="147638"/>
            <a:ext cx="1101725" cy="1123950"/>
            <a:chOff x="539552" y="102225"/>
            <a:chExt cx="1101230" cy="1122483"/>
          </a:xfrm>
        </p:grpSpPr>
        <p:pic>
          <p:nvPicPr>
            <p:cNvPr id="13346" name="Picture 2" descr="http://epaper.jzrb.com/jzwb/rmp/1/82/2013-07/18/14/res05_attpic_brief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39552" y="123478"/>
              <a:ext cx="1101230" cy="110123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347" name="TextBox 60"/>
            <p:cNvSpPr txBox="1"/>
            <p:nvPr/>
          </p:nvSpPr>
          <p:spPr>
            <a:xfrm>
              <a:off x="779622" y="102225"/>
              <a:ext cx="750189" cy="94750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>
                <a:lnSpc>
                  <a:spcPct val="150000"/>
                </a:lnSpc>
              </a:pPr>
              <a:r>
                <a:rPr lang="zh-CN" altLang="en-US" sz="44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须</a:t>
              </a:r>
              <a:endParaRPr lang="en-US" altLang="zh-CN" sz="4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3" name="组合 44"/>
          <p:cNvGrpSpPr/>
          <p:nvPr/>
        </p:nvGrpSpPr>
        <p:grpSpPr>
          <a:xfrm>
            <a:off x="5187950" y="1138238"/>
            <a:ext cx="1103313" cy="1123950"/>
            <a:chOff x="539552" y="102225"/>
            <a:chExt cx="1101230" cy="1122483"/>
          </a:xfrm>
        </p:grpSpPr>
        <p:pic>
          <p:nvPicPr>
            <p:cNvPr id="13349" name="Picture 2" descr="http://epaper.jzrb.com/jzwb/rmp/1/82/2013-07/18/14/res05_attpic_brief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39552" y="123478"/>
              <a:ext cx="1101230" cy="110123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350" name="TextBox 60"/>
            <p:cNvSpPr txBox="1"/>
            <p:nvPr/>
          </p:nvSpPr>
          <p:spPr>
            <a:xfrm>
              <a:off x="763805" y="102225"/>
              <a:ext cx="749109" cy="110590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>
                <a:lnSpc>
                  <a:spcPct val="150000"/>
                </a:lnSpc>
              </a:pPr>
              <a:r>
                <a:rPr lang="zh-CN" altLang="en-US" sz="44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秩</a:t>
              </a:r>
              <a:endParaRPr lang="en-US" altLang="zh-CN" sz="4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4" name="组合 39"/>
          <p:cNvGrpSpPr/>
          <p:nvPr/>
        </p:nvGrpSpPr>
        <p:grpSpPr>
          <a:xfrm>
            <a:off x="4002088" y="2192338"/>
            <a:ext cx="1101725" cy="1131887"/>
            <a:chOff x="539552" y="95514"/>
            <a:chExt cx="1101230" cy="1129194"/>
          </a:xfrm>
        </p:grpSpPr>
        <p:pic>
          <p:nvPicPr>
            <p:cNvPr id="13352" name="Picture 2" descr="http://epaper.jzrb.com/jzwb/rmp/1/82/2013-07/18/14/res05_attpic_brief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39552" y="123478"/>
              <a:ext cx="1101230" cy="110123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353" name="TextBox 60"/>
            <p:cNvSpPr txBox="1"/>
            <p:nvPr/>
          </p:nvSpPr>
          <p:spPr>
            <a:xfrm>
              <a:off x="765341" y="95514"/>
              <a:ext cx="750189" cy="94704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>
                <a:lnSpc>
                  <a:spcPct val="150000"/>
                </a:lnSpc>
              </a:pPr>
              <a:r>
                <a:rPr lang="zh-CN" altLang="en-US" sz="44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式</a:t>
              </a:r>
              <a:endParaRPr lang="en-US" altLang="zh-CN" sz="4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5" name="组合 43"/>
          <p:cNvGrpSpPr/>
          <p:nvPr/>
        </p:nvGrpSpPr>
        <p:grpSpPr>
          <a:xfrm>
            <a:off x="5187950" y="2239963"/>
            <a:ext cx="1103313" cy="1123950"/>
            <a:chOff x="539552" y="102225"/>
            <a:chExt cx="1101230" cy="1122483"/>
          </a:xfrm>
        </p:grpSpPr>
        <p:pic>
          <p:nvPicPr>
            <p:cNvPr id="13355" name="Picture 2" descr="http://epaper.jzrb.com/jzwb/rmp/1/82/2013-07/18/14/res05_attpic_brief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39552" y="123478"/>
              <a:ext cx="1101230" cy="110123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356" name="TextBox 60"/>
            <p:cNvSpPr txBox="1"/>
            <p:nvPr/>
          </p:nvSpPr>
          <p:spPr>
            <a:xfrm>
              <a:off x="763805" y="102225"/>
              <a:ext cx="749109" cy="94806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>
                <a:lnSpc>
                  <a:spcPct val="150000"/>
                </a:lnSpc>
              </a:pPr>
              <a:r>
                <a:rPr lang="zh-CN" altLang="en-US" sz="44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由</a:t>
              </a:r>
              <a:endParaRPr lang="en-US" altLang="zh-CN" sz="4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59259E-6 L 0.07586 0.6885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00" y="34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60494E-6 L -0.02291 0.4771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0" y="23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93827E-7 L -0.07691 0.7058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00" y="3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58025E-6 L -0.02309 0.5524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0" y="27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7037E-7 L 0.00816 0.4759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0" y="23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07407E-6 L -0.00868 0.7342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" y="3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23457E-6 L -0.08403 0.73179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00" y="36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23457E-6 L -0.04948 0.55494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00" y="27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23457E-6 L 0.06597 0.32099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00" y="16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037E-7 L 0.18941 0.30031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00" y="1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96296E-6 L -0.09306 0.72593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00" y="3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44444E-6 L -0.06857 0.53117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00" y="26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1111E-6 L -0.04532 0.32438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0" y="16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08642E-6 L -0.07395 0.31574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00" y="15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0515" name="副标题 320514"/>
          <p:cNvSpPr>
            <a:spLocks noGrp="1" noRot="1"/>
          </p:cNvSpPr>
          <p:nvPr>
            <p:ph type="subTitle" idx="1"/>
          </p:nvPr>
        </p:nvSpPr>
        <p:spPr>
          <a:xfrm>
            <a:off x="523240" y="951230"/>
            <a:ext cx="7705725" cy="3241040"/>
          </a:xfrm>
        </p:spPr>
        <p:txBody>
          <a:bodyPr anchor="t"/>
          <a:p>
            <a:pPr algn="just" defTabSz="914400">
              <a:lnSpc>
                <a:spcPct val="150000"/>
              </a:lnSpc>
              <a:buSzPct val="100000"/>
            </a:pPr>
            <a:r>
              <a:rPr lang="en-US" altLang="zh-CN" sz="2800" b="1" kern="1200" baseline="0" dirty="0" err="1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</a:rPr>
              <a:t>每+攵＝敏</a:t>
            </a:r>
            <a:endParaRPr lang="en-US" altLang="zh-CN" sz="2800" b="1" kern="1200" baseline="0" dirty="0" err="1">
              <a:solidFill>
                <a:schemeClr val="tx1"/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pPr algn="just" defTabSz="914400">
              <a:lnSpc>
                <a:spcPct val="150000"/>
              </a:lnSpc>
              <a:buSzPct val="100000"/>
            </a:pPr>
            <a:r>
              <a:rPr lang="en-US" altLang="zh-CN" sz="2800" b="1" kern="1200" baseline="0" dirty="0" err="1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</a:rPr>
              <a:t>工+力＝功</a:t>
            </a:r>
            <a:r>
              <a:rPr lang="en-US" altLang="zh-CN" sz="2800" b="1" kern="1200" baseline="0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</a:rPr>
              <a:t>    </a:t>
            </a:r>
            <a:r>
              <a:rPr lang="en-US" altLang="zh-CN" sz="2800" b="1" kern="1200" baseline="0" dirty="0" err="1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</a:rPr>
              <a:t>辟+言＝譬</a:t>
            </a:r>
            <a:r>
              <a:rPr lang="en-US" altLang="zh-CN" sz="2800" b="1" kern="1200" baseline="0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</a:rPr>
              <a:t>    </a:t>
            </a:r>
            <a:r>
              <a:rPr lang="en-US" altLang="zh-CN" sz="2800" b="1" kern="1200" baseline="0" dirty="0" err="1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</a:rPr>
              <a:t>米+造＝糙</a:t>
            </a:r>
            <a:endParaRPr lang="en-US" altLang="zh-CN" sz="2800" b="1" kern="1200" baseline="0" dirty="0" err="1">
              <a:solidFill>
                <a:schemeClr val="tx1"/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pPr algn="just" defTabSz="914400">
              <a:lnSpc>
                <a:spcPct val="150000"/>
              </a:lnSpc>
              <a:buSzPct val="100000"/>
            </a:pPr>
            <a:r>
              <a:rPr lang="en-US" altLang="zh-CN" sz="2800" b="1" kern="1200" baseline="0" dirty="0" err="1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</a:rPr>
              <a:t>目+争＝睁</a:t>
            </a:r>
            <a:r>
              <a:rPr lang="en-US" altLang="zh-CN" sz="2800" b="1" kern="1200" baseline="0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</a:rPr>
              <a:t>    </a:t>
            </a:r>
            <a:r>
              <a:rPr lang="en-US" altLang="zh-CN" sz="2800" b="1" kern="1200" baseline="0" dirty="0" err="1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</a:rPr>
              <a:t>口+我＝哦</a:t>
            </a:r>
            <a:endParaRPr lang="en-US" altLang="zh-CN" sz="2800" b="1" kern="1200" baseline="0" dirty="0" err="1">
              <a:solidFill>
                <a:schemeClr val="tx1"/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pPr algn="just" defTabSz="914400">
              <a:lnSpc>
                <a:spcPct val="150000"/>
              </a:lnSpc>
              <a:buSzPct val="100000"/>
            </a:pPr>
            <a:endParaRPr lang="en-US" altLang="zh-CN" sz="2800" b="1" kern="1200" baseline="0" dirty="0" err="1">
              <a:solidFill>
                <a:schemeClr val="tx1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320516" name="圆角矩形 320515"/>
          <p:cNvSpPr/>
          <p:nvPr/>
        </p:nvSpPr>
        <p:spPr>
          <a:xfrm>
            <a:off x="86678" y="141446"/>
            <a:ext cx="1404938" cy="539354"/>
          </a:xfrm>
          <a:prstGeom prst="roundRect">
            <a:avLst>
              <a:gd name="adj" fmla="val 16667"/>
            </a:avLst>
          </a:prstGeom>
          <a:solidFill>
            <a:srgbClr val="00808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识字方法</a:t>
            </a:r>
            <a:endParaRPr lang="zh-CN" altLang="en-US" sz="2400" b="1" dirty="0">
              <a:solidFill>
                <a:schemeClr val="bg1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69440" y="1963420"/>
            <a:ext cx="47053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233545" y="1963420"/>
            <a:ext cx="47053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506210" y="1963420"/>
            <a:ext cx="47053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733550" y="2675890"/>
            <a:ext cx="47053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140835" y="2675890"/>
            <a:ext cx="47053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endParaRPr lang="zh-CN" altLang="en-US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ldLvl="0" animBg="1"/>
      <p:bldP spid="4" grpId="0" bldLvl="0" animBg="1"/>
      <p:bldP spid="5" grpId="0" bldLvl="0" animBg="1"/>
      <p:bldP spid="6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14337" name="组合 3"/>
          <p:cNvGrpSpPr/>
          <p:nvPr/>
        </p:nvGrpSpPr>
        <p:grpSpPr>
          <a:xfrm>
            <a:off x="684213" y="63500"/>
            <a:ext cx="2684462" cy="1030288"/>
            <a:chOff x="162269" y="139897"/>
            <a:chExt cx="2684280" cy="1030348"/>
          </a:xfrm>
        </p:grpSpPr>
        <p:sp>
          <p:nvSpPr>
            <p:cNvPr id="3" name="Text Box 15"/>
            <p:cNvSpPr txBox="1">
              <a:spLocks noChangeArrowheads="1"/>
            </p:cNvSpPr>
            <p:nvPr/>
          </p:nvSpPr>
          <p:spPr bwMode="auto">
            <a:xfrm>
              <a:off x="1016888" y="362682"/>
              <a:ext cx="1829661" cy="584775"/>
            </a:xfrm>
            <a:prstGeom prst="rect">
              <a:avLst/>
            </a:prstGeom>
            <a:noFill/>
            <a:ln>
              <a:noFill/>
            </a:ln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  <a:scene3d>
              <a:camera prst="perspectiveRight"/>
              <a:lightRig rig="threePt" dir="t"/>
            </a:scene3d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  <a:sym typeface="+mn-ea"/>
                </a:rPr>
                <a:t>我会写</a:t>
              </a: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endParaRPr>
            </a:p>
          </p:txBody>
        </p:sp>
        <p:pic>
          <p:nvPicPr>
            <p:cNvPr id="14339" name="图片 2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2269" y="139897"/>
              <a:ext cx="1174490" cy="1030348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4340" name="组合 4"/>
          <p:cNvGrpSpPr/>
          <p:nvPr/>
        </p:nvGrpSpPr>
        <p:grpSpPr>
          <a:xfrm>
            <a:off x="1454150" y="1381125"/>
            <a:ext cx="836613" cy="887413"/>
            <a:chOff x="1497050" y="1784078"/>
            <a:chExt cx="836613" cy="887104"/>
          </a:xfrm>
        </p:grpSpPr>
        <p:grpSp>
          <p:nvGrpSpPr>
            <p:cNvPr id="14341" name="组合 7"/>
            <p:cNvGrpSpPr/>
            <p:nvPr/>
          </p:nvGrpSpPr>
          <p:grpSpPr>
            <a:xfrm>
              <a:off x="1497050" y="1820282"/>
              <a:ext cx="836613" cy="850900"/>
              <a:chOff x="2437" y="2032"/>
              <a:chExt cx="1244" cy="1264"/>
            </a:xfrm>
          </p:grpSpPr>
          <p:sp>
            <p:nvSpPr>
              <p:cNvPr id="14342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p>
                <a:endParaRPr lang="zh-CN" altLang="en-US" sz="16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4343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4344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14345" name="TextBox 1"/>
            <p:cNvSpPr txBox="1"/>
            <p:nvPr/>
          </p:nvSpPr>
          <p:spPr>
            <a:xfrm>
              <a:off x="1500915" y="1784078"/>
              <a:ext cx="786218" cy="83070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世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4346" name="组合 5"/>
          <p:cNvGrpSpPr/>
          <p:nvPr/>
        </p:nvGrpSpPr>
        <p:grpSpPr>
          <a:xfrm>
            <a:off x="2727325" y="1401763"/>
            <a:ext cx="836613" cy="871537"/>
            <a:chOff x="3178620" y="1807494"/>
            <a:chExt cx="836613" cy="872062"/>
          </a:xfrm>
        </p:grpSpPr>
        <p:grpSp>
          <p:nvGrpSpPr>
            <p:cNvPr id="14347" name="组合 7"/>
            <p:cNvGrpSpPr/>
            <p:nvPr/>
          </p:nvGrpSpPr>
          <p:grpSpPr>
            <a:xfrm>
              <a:off x="3178620" y="1828656"/>
              <a:ext cx="836613" cy="850900"/>
              <a:chOff x="2437" y="2032"/>
              <a:chExt cx="1244" cy="1264"/>
            </a:xfrm>
          </p:grpSpPr>
          <p:sp>
            <p:nvSpPr>
              <p:cNvPr id="14348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p>
                <a:endParaRPr lang="zh-CN" altLang="en-US" sz="16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4349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4350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14351" name="TextBox 2"/>
            <p:cNvSpPr txBox="1"/>
            <p:nvPr/>
          </p:nvSpPr>
          <p:spPr>
            <a:xfrm>
              <a:off x="3213215" y="1807494"/>
              <a:ext cx="738835" cy="83149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界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4352" name="组合 6"/>
          <p:cNvGrpSpPr/>
          <p:nvPr/>
        </p:nvGrpSpPr>
        <p:grpSpPr>
          <a:xfrm>
            <a:off x="3968750" y="1392238"/>
            <a:ext cx="836613" cy="890587"/>
            <a:chOff x="4849734" y="1764972"/>
            <a:chExt cx="837285" cy="891044"/>
          </a:xfrm>
        </p:grpSpPr>
        <p:grpSp>
          <p:nvGrpSpPr>
            <p:cNvPr id="14353" name="组合 7"/>
            <p:cNvGrpSpPr/>
            <p:nvPr/>
          </p:nvGrpSpPr>
          <p:grpSpPr>
            <a:xfrm>
              <a:off x="4849734" y="1805116"/>
              <a:ext cx="836613" cy="850900"/>
              <a:chOff x="2437" y="2032"/>
              <a:chExt cx="1244" cy="1264"/>
            </a:xfrm>
          </p:grpSpPr>
          <p:sp>
            <p:nvSpPr>
              <p:cNvPr id="14354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p>
                <a:endParaRPr lang="zh-CN" altLang="en-US" sz="16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4355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4356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14357" name="TextBox 41"/>
            <p:cNvSpPr txBox="1"/>
            <p:nvPr/>
          </p:nvSpPr>
          <p:spPr>
            <a:xfrm>
              <a:off x="4865042" y="1764972"/>
              <a:ext cx="821977" cy="83142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功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4358" name="组合 7"/>
          <p:cNvGrpSpPr/>
          <p:nvPr/>
        </p:nvGrpSpPr>
        <p:grpSpPr>
          <a:xfrm>
            <a:off x="5218113" y="1385888"/>
            <a:ext cx="835025" cy="896937"/>
            <a:chOff x="6455816" y="1740205"/>
            <a:chExt cx="836613" cy="897612"/>
          </a:xfrm>
        </p:grpSpPr>
        <p:grpSp>
          <p:nvGrpSpPr>
            <p:cNvPr id="14359" name="组合 7"/>
            <p:cNvGrpSpPr/>
            <p:nvPr/>
          </p:nvGrpSpPr>
          <p:grpSpPr>
            <a:xfrm>
              <a:off x="6455816" y="1786917"/>
              <a:ext cx="836613" cy="850900"/>
              <a:chOff x="2437" y="2032"/>
              <a:chExt cx="1244" cy="1264"/>
            </a:xfrm>
          </p:grpSpPr>
          <p:sp>
            <p:nvSpPr>
              <p:cNvPr id="14360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p>
                <a:endParaRPr lang="zh-CN" altLang="en-US" sz="160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cxnSp>
            <p:nvCxnSpPr>
              <p:cNvPr id="14361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4362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14363" name="TextBox 42"/>
            <p:cNvSpPr txBox="1"/>
            <p:nvPr/>
          </p:nvSpPr>
          <p:spPr>
            <a:xfrm>
              <a:off x="6493219" y="1740205"/>
              <a:ext cx="798509" cy="83162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反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4364" name="组合 6"/>
          <p:cNvGrpSpPr/>
          <p:nvPr/>
        </p:nvGrpSpPr>
        <p:grpSpPr>
          <a:xfrm>
            <a:off x="6467475" y="1393825"/>
            <a:ext cx="836613" cy="890588"/>
            <a:chOff x="4849734" y="1764972"/>
            <a:chExt cx="837285" cy="891044"/>
          </a:xfrm>
        </p:grpSpPr>
        <p:grpSp>
          <p:nvGrpSpPr>
            <p:cNvPr id="14365" name="组合 7"/>
            <p:cNvGrpSpPr/>
            <p:nvPr/>
          </p:nvGrpSpPr>
          <p:grpSpPr>
            <a:xfrm>
              <a:off x="4849734" y="1805116"/>
              <a:ext cx="836613" cy="850900"/>
              <a:chOff x="2437" y="2032"/>
              <a:chExt cx="1244" cy="1264"/>
            </a:xfrm>
          </p:grpSpPr>
          <p:sp>
            <p:nvSpPr>
              <p:cNvPr id="14366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p>
                <a:endParaRPr lang="zh-CN" altLang="en-US" sz="16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4367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4368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14369" name="TextBox 41"/>
            <p:cNvSpPr txBox="1"/>
            <p:nvPr/>
          </p:nvSpPr>
          <p:spPr>
            <a:xfrm>
              <a:off x="4865042" y="1764972"/>
              <a:ext cx="821977" cy="83142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复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4370" name="组合 7"/>
          <p:cNvGrpSpPr/>
          <p:nvPr/>
        </p:nvGrpSpPr>
        <p:grpSpPr>
          <a:xfrm>
            <a:off x="1457325" y="2692400"/>
            <a:ext cx="835025" cy="896938"/>
            <a:chOff x="6455816" y="1740205"/>
            <a:chExt cx="836613" cy="897612"/>
          </a:xfrm>
        </p:grpSpPr>
        <p:grpSp>
          <p:nvGrpSpPr>
            <p:cNvPr id="14371" name="组合 7"/>
            <p:cNvGrpSpPr/>
            <p:nvPr/>
          </p:nvGrpSpPr>
          <p:grpSpPr>
            <a:xfrm>
              <a:off x="6455816" y="1786917"/>
              <a:ext cx="836613" cy="850900"/>
              <a:chOff x="2437" y="2032"/>
              <a:chExt cx="1244" cy="1264"/>
            </a:xfrm>
          </p:grpSpPr>
          <p:sp>
            <p:nvSpPr>
              <p:cNvPr id="14372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p>
                <a:endParaRPr lang="zh-CN" altLang="en-US" sz="160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cxnSp>
            <p:nvCxnSpPr>
              <p:cNvPr id="14373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4374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14375" name="TextBox 42"/>
            <p:cNvSpPr txBox="1"/>
            <p:nvPr/>
          </p:nvSpPr>
          <p:spPr>
            <a:xfrm>
              <a:off x="6493219" y="1740205"/>
              <a:ext cx="798509" cy="83162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式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4376" name="组合 6"/>
          <p:cNvGrpSpPr/>
          <p:nvPr/>
        </p:nvGrpSpPr>
        <p:grpSpPr>
          <a:xfrm>
            <a:off x="2724150" y="2706688"/>
            <a:ext cx="836613" cy="890587"/>
            <a:chOff x="4849734" y="1764972"/>
            <a:chExt cx="837285" cy="891044"/>
          </a:xfrm>
        </p:grpSpPr>
        <p:grpSp>
          <p:nvGrpSpPr>
            <p:cNvPr id="14377" name="组合 7"/>
            <p:cNvGrpSpPr/>
            <p:nvPr/>
          </p:nvGrpSpPr>
          <p:grpSpPr>
            <a:xfrm>
              <a:off x="4849734" y="1805116"/>
              <a:ext cx="836613" cy="850900"/>
              <a:chOff x="2437" y="2032"/>
              <a:chExt cx="1244" cy="1264"/>
            </a:xfrm>
          </p:grpSpPr>
          <p:sp>
            <p:nvSpPr>
              <p:cNvPr id="14378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p>
                <a:endParaRPr lang="zh-CN" altLang="en-US" sz="16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4379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4380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14381" name="TextBox 41"/>
            <p:cNvSpPr txBox="1"/>
            <p:nvPr/>
          </p:nvSpPr>
          <p:spPr>
            <a:xfrm>
              <a:off x="4865042" y="1764972"/>
              <a:ext cx="821977" cy="83142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简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4382" name="组合 7"/>
          <p:cNvGrpSpPr/>
          <p:nvPr/>
        </p:nvGrpSpPr>
        <p:grpSpPr>
          <a:xfrm>
            <a:off x="3963988" y="2698750"/>
            <a:ext cx="835025" cy="896938"/>
            <a:chOff x="6455816" y="1740205"/>
            <a:chExt cx="836613" cy="897612"/>
          </a:xfrm>
        </p:grpSpPr>
        <p:grpSp>
          <p:nvGrpSpPr>
            <p:cNvPr id="14383" name="组合 7"/>
            <p:cNvGrpSpPr/>
            <p:nvPr/>
          </p:nvGrpSpPr>
          <p:grpSpPr>
            <a:xfrm>
              <a:off x="6455816" y="1786917"/>
              <a:ext cx="836613" cy="850900"/>
              <a:chOff x="2437" y="2032"/>
              <a:chExt cx="1244" cy="1264"/>
            </a:xfrm>
          </p:grpSpPr>
          <p:sp>
            <p:nvSpPr>
              <p:cNvPr id="14384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p>
                <a:endParaRPr lang="zh-CN" altLang="en-US" sz="160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cxnSp>
            <p:nvCxnSpPr>
              <p:cNvPr id="14385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4386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14387" name="TextBox 42"/>
            <p:cNvSpPr txBox="1"/>
            <p:nvPr/>
          </p:nvSpPr>
          <p:spPr>
            <a:xfrm>
              <a:off x="6493219" y="1740205"/>
              <a:ext cx="798509" cy="83162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弄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4388" name="组合 7"/>
          <p:cNvGrpSpPr/>
          <p:nvPr/>
        </p:nvGrpSpPr>
        <p:grpSpPr>
          <a:xfrm>
            <a:off x="5218113" y="2698750"/>
            <a:ext cx="835025" cy="896938"/>
            <a:chOff x="6455816" y="1740205"/>
            <a:chExt cx="836613" cy="897612"/>
          </a:xfrm>
        </p:grpSpPr>
        <p:grpSp>
          <p:nvGrpSpPr>
            <p:cNvPr id="14389" name="组合 7"/>
            <p:cNvGrpSpPr/>
            <p:nvPr/>
          </p:nvGrpSpPr>
          <p:grpSpPr>
            <a:xfrm>
              <a:off x="6455816" y="1786917"/>
              <a:ext cx="836613" cy="850900"/>
              <a:chOff x="2437" y="2032"/>
              <a:chExt cx="1244" cy="1264"/>
            </a:xfrm>
          </p:grpSpPr>
          <p:sp>
            <p:nvSpPr>
              <p:cNvPr id="14390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p>
                <a:endParaRPr lang="zh-CN" altLang="en-US" sz="160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cxnSp>
            <p:nvCxnSpPr>
              <p:cNvPr id="14391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4392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14393" name="TextBox 42"/>
            <p:cNvSpPr txBox="1"/>
            <p:nvPr/>
          </p:nvSpPr>
          <p:spPr>
            <a:xfrm>
              <a:off x="6493219" y="1740205"/>
              <a:ext cx="798509" cy="83162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由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81" name="TextBox 48"/>
          <p:cNvSpPr txBox="1"/>
          <p:nvPr/>
        </p:nvSpPr>
        <p:spPr>
          <a:xfrm>
            <a:off x="971550" y="3867150"/>
            <a:ext cx="7129463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认真观察，将上面的生字按结构分类。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5361" name="文本框 32"/>
          <p:cNvSpPr txBox="1"/>
          <p:nvPr/>
        </p:nvSpPr>
        <p:spPr>
          <a:xfrm>
            <a:off x="4475163" y="2925763"/>
            <a:ext cx="534987" cy="1698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2" name="文本框 34"/>
          <p:cNvSpPr txBox="1"/>
          <p:nvPr/>
        </p:nvSpPr>
        <p:spPr>
          <a:xfrm rot="-280097">
            <a:off x="8066088" y="1625600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3" name="文本框 36"/>
          <p:cNvSpPr txBox="1"/>
          <p:nvPr/>
        </p:nvSpPr>
        <p:spPr>
          <a:xfrm rot="-5350866">
            <a:off x="5853113" y="13081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4" name="文本框 37"/>
          <p:cNvSpPr txBox="1"/>
          <p:nvPr/>
        </p:nvSpPr>
        <p:spPr>
          <a:xfrm rot="-4150866">
            <a:off x="5319713" y="17097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5" name="文本框 45"/>
          <p:cNvSpPr txBox="1"/>
          <p:nvPr/>
        </p:nvSpPr>
        <p:spPr>
          <a:xfrm rot="-5350866">
            <a:off x="6421438" y="13382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6" name="文本框 46"/>
          <p:cNvSpPr txBox="1"/>
          <p:nvPr/>
        </p:nvSpPr>
        <p:spPr>
          <a:xfrm rot="-424911">
            <a:off x="7067550" y="15684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7" name="文本框 47"/>
          <p:cNvSpPr txBox="1"/>
          <p:nvPr/>
        </p:nvSpPr>
        <p:spPr>
          <a:xfrm rot="-4150866">
            <a:off x="7643813" y="24844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8" name="文本框 25"/>
          <p:cNvSpPr txBox="1"/>
          <p:nvPr/>
        </p:nvSpPr>
        <p:spPr>
          <a:xfrm rot="657351">
            <a:off x="8167688" y="11826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9" name="文本框 50"/>
          <p:cNvSpPr txBox="1"/>
          <p:nvPr/>
        </p:nvSpPr>
        <p:spPr>
          <a:xfrm rot="1480325">
            <a:off x="7391400" y="124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70" name="文本框 51"/>
          <p:cNvSpPr txBox="1"/>
          <p:nvPr/>
        </p:nvSpPr>
        <p:spPr>
          <a:xfrm rot="-5350866">
            <a:off x="8364538" y="271303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71" name="文本框 32"/>
          <p:cNvSpPr txBox="1"/>
          <p:nvPr/>
        </p:nvSpPr>
        <p:spPr>
          <a:xfrm>
            <a:off x="3262313" y="3560763"/>
            <a:ext cx="534987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72" name="文本框 34"/>
          <p:cNvSpPr txBox="1"/>
          <p:nvPr/>
        </p:nvSpPr>
        <p:spPr>
          <a:xfrm rot="4149897">
            <a:off x="4464050" y="3498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73" name="文本框 30"/>
          <p:cNvSpPr txBox="1"/>
          <p:nvPr/>
        </p:nvSpPr>
        <p:spPr>
          <a:xfrm rot="-1380000">
            <a:off x="3898900" y="12954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74" name="文本框 31"/>
          <p:cNvSpPr txBox="1"/>
          <p:nvPr/>
        </p:nvSpPr>
        <p:spPr>
          <a:xfrm rot="-180000">
            <a:off x="4130675" y="20526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75" name="文本框 45"/>
          <p:cNvSpPr txBox="1"/>
          <p:nvPr/>
        </p:nvSpPr>
        <p:spPr>
          <a:xfrm rot="-1380000">
            <a:off x="4459288" y="13176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76" name="文本框 46"/>
          <p:cNvSpPr txBox="1"/>
          <p:nvPr/>
        </p:nvSpPr>
        <p:spPr>
          <a:xfrm rot="-1380000">
            <a:off x="4829175" y="15319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77" name="文本框 47"/>
          <p:cNvSpPr txBox="1"/>
          <p:nvPr/>
        </p:nvSpPr>
        <p:spPr>
          <a:xfrm rot="-180000">
            <a:off x="5064125" y="223361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78" name="文本框 49"/>
          <p:cNvSpPr txBox="1"/>
          <p:nvPr/>
        </p:nvSpPr>
        <p:spPr>
          <a:xfrm rot="-5350866">
            <a:off x="6310313" y="21097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79" name="文本框 50"/>
          <p:cNvSpPr txBox="1"/>
          <p:nvPr/>
        </p:nvSpPr>
        <p:spPr>
          <a:xfrm rot="-170103">
            <a:off x="5589588" y="259080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80" name="文本框 51"/>
          <p:cNvSpPr txBox="1"/>
          <p:nvPr/>
        </p:nvSpPr>
        <p:spPr>
          <a:xfrm rot="-5350866">
            <a:off x="5837238" y="34258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81" name="文本框 32"/>
          <p:cNvSpPr txBox="1"/>
          <p:nvPr/>
        </p:nvSpPr>
        <p:spPr>
          <a:xfrm rot="1209897">
            <a:off x="1136650" y="3875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82" name="文本框 34"/>
          <p:cNvSpPr txBox="1"/>
          <p:nvPr/>
        </p:nvSpPr>
        <p:spPr>
          <a:xfrm rot="4149897">
            <a:off x="2143125" y="34559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83" name="文本框 36"/>
          <p:cNvSpPr txBox="1"/>
          <p:nvPr/>
        </p:nvSpPr>
        <p:spPr>
          <a:xfrm rot="-1380000">
            <a:off x="1603375" y="3222625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84" name="文本框 37"/>
          <p:cNvSpPr txBox="1"/>
          <p:nvPr/>
        </p:nvSpPr>
        <p:spPr>
          <a:xfrm rot="1029897">
            <a:off x="2486025" y="2754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85" name="文本框 42"/>
          <p:cNvSpPr txBox="1"/>
          <p:nvPr/>
        </p:nvSpPr>
        <p:spPr>
          <a:xfrm rot="-1380000">
            <a:off x="3160713" y="314007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86" name="文本框 43"/>
          <p:cNvSpPr txBox="1"/>
          <p:nvPr/>
        </p:nvSpPr>
        <p:spPr>
          <a:xfrm rot="-170103">
            <a:off x="787400" y="15303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87" name="文本框 44"/>
          <p:cNvSpPr txBox="1"/>
          <p:nvPr/>
        </p:nvSpPr>
        <p:spPr>
          <a:xfrm rot="1029897">
            <a:off x="828675" y="3400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88" name="文本框 49"/>
          <p:cNvSpPr txBox="1"/>
          <p:nvPr/>
        </p:nvSpPr>
        <p:spPr>
          <a:xfrm rot="-170103">
            <a:off x="3009900" y="383698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89" name="文本框 50"/>
          <p:cNvSpPr txBox="1"/>
          <p:nvPr/>
        </p:nvSpPr>
        <p:spPr>
          <a:xfrm rot="-170103">
            <a:off x="4157663" y="31702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90" name="文本框 51"/>
          <p:cNvSpPr txBox="1"/>
          <p:nvPr/>
        </p:nvSpPr>
        <p:spPr>
          <a:xfrm rot="-170103">
            <a:off x="4324350" y="392906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91" name="文本框 48"/>
          <p:cNvSpPr txBox="1"/>
          <p:nvPr/>
        </p:nvSpPr>
        <p:spPr>
          <a:xfrm rot="-5070842">
            <a:off x="309563" y="202723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92" name="文本框 34"/>
          <p:cNvSpPr txBox="1"/>
          <p:nvPr/>
        </p:nvSpPr>
        <p:spPr>
          <a:xfrm rot="4149897">
            <a:off x="1339850" y="215900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93" name="文本框 36"/>
          <p:cNvSpPr txBox="1"/>
          <p:nvPr/>
        </p:nvSpPr>
        <p:spPr>
          <a:xfrm rot="-170103">
            <a:off x="322263" y="133667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94" name="文本框 37"/>
          <p:cNvSpPr txBox="1"/>
          <p:nvPr/>
        </p:nvSpPr>
        <p:spPr>
          <a:xfrm rot="1029897">
            <a:off x="1338263" y="16843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95" name="文本框 45"/>
          <p:cNvSpPr txBox="1"/>
          <p:nvPr/>
        </p:nvSpPr>
        <p:spPr>
          <a:xfrm rot="-1380000">
            <a:off x="2116138" y="11398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96" name="文本框 46"/>
          <p:cNvSpPr txBox="1"/>
          <p:nvPr/>
        </p:nvSpPr>
        <p:spPr>
          <a:xfrm rot="-1380000">
            <a:off x="2686050" y="13096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97" name="文本框 47"/>
          <p:cNvSpPr txBox="1"/>
          <p:nvPr/>
        </p:nvSpPr>
        <p:spPr>
          <a:xfrm rot="-180000">
            <a:off x="2416175" y="1878013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98" name="文本框 49"/>
          <p:cNvSpPr txBox="1"/>
          <p:nvPr/>
        </p:nvSpPr>
        <p:spPr>
          <a:xfrm rot="-1380000">
            <a:off x="3275013" y="1531938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99" name="文本框 50"/>
          <p:cNvSpPr txBox="1"/>
          <p:nvPr/>
        </p:nvSpPr>
        <p:spPr>
          <a:xfrm rot="-1380000">
            <a:off x="2847975" y="211296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00" name="文本框 51"/>
          <p:cNvSpPr txBox="1"/>
          <p:nvPr/>
        </p:nvSpPr>
        <p:spPr>
          <a:xfrm rot="-1380000">
            <a:off x="3482975" y="22494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01" name="文本框 32"/>
          <p:cNvSpPr txBox="1"/>
          <p:nvPr/>
        </p:nvSpPr>
        <p:spPr>
          <a:xfrm rot="1209897">
            <a:off x="5114925" y="35385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02" name="文本框 34"/>
          <p:cNvSpPr txBox="1"/>
          <p:nvPr/>
        </p:nvSpPr>
        <p:spPr>
          <a:xfrm rot="-1030866">
            <a:off x="6313488" y="3889375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03" name="文本框 36"/>
          <p:cNvSpPr txBox="1"/>
          <p:nvPr/>
        </p:nvSpPr>
        <p:spPr>
          <a:xfrm rot="368503">
            <a:off x="5773738" y="2859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04" name="文本框 37"/>
          <p:cNvSpPr txBox="1"/>
          <p:nvPr/>
        </p:nvSpPr>
        <p:spPr>
          <a:xfrm rot="829244">
            <a:off x="5284788" y="39735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05" name="文本框 45"/>
          <p:cNvSpPr txBox="1"/>
          <p:nvPr/>
        </p:nvSpPr>
        <p:spPr>
          <a:xfrm rot="-4502722">
            <a:off x="6767513" y="24860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06" name="文本框 46"/>
          <p:cNvSpPr txBox="1"/>
          <p:nvPr/>
        </p:nvSpPr>
        <p:spPr>
          <a:xfrm rot="2702238">
            <a:off x="7567613" y="30622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07" name="文本框 47"/>
          <p:cNvSpPr txBox="1"/>
          <p:nvPr/>
        </p:nvSpPr>
        <p:spPr>
          <a:xfrm rot="-3456638">
            <a:off x="6727825" y="338296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08" name="文本框 65"/>
          <p:cNvSpPr txBox="1"/>
          <p:nvPr/>
        </p:nvSpPr>
        <p:spPr>
          <a:xfrm rot="-3180423">
            <a:off x="8102600" y="325437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09" name="文本框 66"/>
          <p:cNvSpPr txBox="1"/>
          <p:nvPr/>
        </p:nvSpPr>
        <p:spPr>
          <a:xfrm rot="-3640556">
            <a:off x="7232650" y="35782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10" name="文本框 67"/>
          <p:cNvSpPr txBox="1"/>
          <p:nvPr/>
        </p:nvSpPr>
        <p:spPr>
          <a:xfrm rot="1549510">
            <a:off x="8029575" y="24018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11" name="文本框 32"/>
          <p:cNvSpPr txBox="1"/>
          <p:nvPr/>
        </p:nvSpPr>
        <p:spPr>
          <a:xfrm rot="4190103">
            <a:off x="4287838" y="25066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12" name="文本框 34"/>
          <p:cNvSpPr txBox="1"/>
          <p:nvPr/>
        </p:nvSpPr>
        <p:spPr>
          <a:xfrm rot="8340000">
            <a:off x="4919663" y="3128963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13" name="文本框 36"/>
          <p:cNvSpPr txBox="1"/>
          <p:nvPr/>
        </p:nvSpPr>
        <p:spPr>
          <a:xfrm rot="-1160763">
            <a:off x="5772150" y="174625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14" name="文本框 37"/>
          <p:cNvSpPr txBox="1"/>
          <p:nvPr/>
        </p:nvSpPr>
        <p:spPr>
          <a:xfrm rot="39237">
            <a:off x="5649913" y="227330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15" name="文本框 45"/>
          <p:cNvSpPr txBox="1"/>
          <p:nvPr/>
        </p:nvSpPr>
        <p:spPr>
          <a:xfrm rot="-1160763">
            <a:off x="6332538" y="176847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16" name="文本框 46"/>
          <p:cNvSpPr txBox="1"/>
          <p:nvPr/>
        </p:nvSpPr>
        <p:spPr>
          <a:xfrm rot="-1160763">
            <a:off x="6702425" y="19827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17" name="文本框 47"/>
          <p:cNvSpPr txBox="1"/>
          <p:nvPr/>
        </p:nvSpPr>
        <p:spPr>
          <a:xfrm rot="39237">
            <a:off x="7185025" y="2457450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18" name="文本框 49"/>
          <p:cNvSpPr txBox="1"/>
          <p:nvPr/>
        </p:nvSpPr>
        <p:spPr>
          <a:xfrm rot="-1160763">
            <a:off x="8020050" y="206216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19" name="文本框 50"/>
          <p:cNvSpPr txBox="1"/>
          <p:nvPr/>
        </p:nvSpPr>
        <p:spPr>
          <a:xfrm rot="-1160763">
            <a:off x="7486650" y="192881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20" name="文本框 51"/>
          <p:cNvSpPr txBox="1"/>
          <p:nvPr/>
        </p:nvSpPr>
        <p:spPr>
          <a:xfrm rot="-1160763">
            <a:off x="7962900" y="27892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21" name="文本框 32"/>
          <p:cNvSpPr txBox="1"/>
          <p:nvPr/>
        </p:nvSpPr>
        <p:spPr>
          <a:xfrm rot="4190103">
            <a:off x="2763838" y="333851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22" name="文本框 34"/>
          <p:cNvSpPr txBox="1"/>
          <p:nvPr/>
        </p:nvSpPr>
        <p:spPr>
          <a:xfrm rot="8340000">
            <a:off x="3921125" y="2806700"/>
            <a:ext cx="53181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23" name="文本框 36"/>
          <p:cNvSpPr txBox="1"/>
          <p:nvPr/>
        </p:nvSpPr>
        <p:spPr>
          <a:xfrm rot="2810103">
            <a:off x="3805238" y="17272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24" name="文本框 37"/>
          <p:cNvSpPr txBox="1"/>
          <p:nvPr/>
        </p:nvSpPr>
        <p:spPr>
          <a:xfrm rot="4010103">
            <a:off x="3805238" y="22701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25" name="文本框 45"/>
          <p:cNvSpPr txBox="1"/>
          <p:nvPr/>
        </p:nvSpPr>
        <p:spPr>
          <a:xfrm rot="2810103">
            <a:off x="4373563" y="17573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26" name="文本框 46"/>
          <p:cNvSpPr txBox="1"/>
          <p:nvPr/>
        </p:nvSpPr>
        <p:spPr>
          <a:xfrm rot="2810103">
            <a:off x="4741863" y="19700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27" name="文本框 47"/>
          <p:cNvSpPr txBox="1"/>
          <p:nvPr/>
        </p:nvSpPr>
        <p:spPr>
          <a:xfrm rot="4010103">
            <a:off x="4741863" y="251301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28" name="文本框 49"/>
          <p:cNvSpPr txBox="1"/>
          <p:nvPr/>
        </p:nvSpPr>
        <p:spPr>
          <a:xfrm rot="-1160763">
            <a:off x="6223000" y="25400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29" name="文本框 50"/>
          <p:cNvSpPr txBox="1"/>
          <p:nvPr/>
        </p:nvSpPr>
        <p:spPr>
          <a:xfrm rot="4020000">
            <a:off x="5218113" y="26304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30" name="文本框 51"/>
          <p:cNvSpPr txBox="1"/>
          <p:nvPr/>
        </p:nvSpPr>
        <p:spPr>
          <a:xfrm rot="-1160763">
            <a:off x="5597525" y="321468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31" name="文本框 32"/>
          <p:cNvSpPr txBox="1"/>
          <p:nvPr/>
        </p:nvSpPr>
        <p:spPr>
          <a:xfrm rot="5400000">
            <a:off x="1133475" y="3221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32" name="文本框 34"/>
          <p:cNvSpPr txBox="1"/>
          <p:nvPr/>
        </p:nvSpPr>
        <p:spPr>
          <a:xfrm rot="8340000">
            <a:off x="1878013" y="3543300"/>
            <a:ext cx="53181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33" name="文本框 36"/>
          <p:cNvSpPr txBox="1"/>
          <p:nvPr/>
        </p:nvSpPr>
        <p:spPr>
          <a:xfrm rot="2810103">
            <a:off x="1862138" y="27320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34" name="文本框 37"/>
          <p:cNvSpPr txBox="1"/>
          <p:nvPr/>
        </p:nvSpPr>
        <p:spPr>
          <a:xfrm rot="5220000">
            <a:off x="2297113" y="30146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35" name="文本框 45"/>
          <p:cNvSpPr txBox="1"/>
          <p:nvPr/>
        </p:nvSpPr>
        <p:spPr>
          <a:xfrm rot="2810103">
            <a:off x="2808288" y="27447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36" name="文本框 46"/>
          <p:cNvSpPr txBox="1"/>
          <p:nvPr/>
        </p:nvSpPr>
        <p:spPr>
          <a:xfrm rot="4020000">
            <a:off x="700088" y="196373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37" name="文本框 47"/>
          <p:cNvSpPr txBox="1"/>
          <p:nvPr/>
        </p:nvSpPr>
        <p:spPr>
          <a:xfrm rot="5220000">
            <a:off x="693738" y="28892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38" name="文本框 49"/>
          <p:cNvSpPr txBox="1"/>
          <p:nvPr/>
        </p:nvSpPr>
        <p:spPr>
          <a:xfrm rot="4020000">
            <a:off x="2462213" y="37385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39" name="文本框 50"/>
          <p:cNvSpPr txBox="1"/>
          <p:nvPr/>
        </p:nvSpPr>
        <p:spPr>
          <a:xfrm rot="4020000">
            <a:off x="3694113" y="33591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40" name="文本框 51"/>
          <p:cNvSpPr txBox="1"/>
          <p:nvPr/>
        </p:nvSpPr>
        <p:spPr>
          <a:xfrm rot="4020000">
            <a:off x="4064000" y="35734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41" name="文本框 32"/>
          <p:cNvSpPr txBox="1"/>
          <p:nvPr/>
        </p:nvSpPr>
        <p:spPr>
          <a:xfrm rot="-880739">
            <a:off x="514350" y="25114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42" name="文本框 34"/>
          <p:cNvSpPr txBox="1"/>
          <p:nvPr/>
        </p:nvSpPr>
        <p:spPr>
          <a:xfrm rot="8340000">
            <a:off x="1250950" y="2582863"/>
            <a:ext cx="53181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43" name="文本框 36"/>
          <p:cNvSpPr txBox="1"/>
          <p:nvPr/>
        </p:nvSpPr>
        <p:spPr>
          <a:xfrm rot="4020000">
            <a:off x="1668463" y="150971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44" name="文本框 37"/>
          <p:cNvSpPr txBox="1"/>
          <p:nvPr/>
        </p:nvSpPr>
        <p:spPr>
          <a:xfrm rot="5220000">
            <a:off x="1668463" y="205263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45" name="文本框 45"/>
          <p:cNvSpPr txBox="1"/>
          <p:nvPr/>
        </p:nvSpPr>
        <p:spPr>
          <a:xfrm rot="2810103">
            <a:off x="2222500" y="15255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46" name="文本框 46"/>
          <p:cNvSpPr txBox="1"/>
          <p:nvPr/>
        </p:nvSpPr>
        <p:spPr>
          <a:xfrm rot="2810103">
            <a:off x="2592388" y="17399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47" name="文本框 47"/>
          <p:cNvSpPr txBox="1"/>
          <p:nvPr/>
        </p:nvSpPr>
        <p:spPr>
          <a:xfrm rot="4010103">
            <a:off x="2328863" y="23129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48" name="文本框 49"/>
          <p:cNvSpPr txBox="1"/>
          <p:nvPr/>
        </p:nvSpPr>
        <p:spPr>
          <a:xfrm rot="2810103">
            <a:off x="3186113" y="1970088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49" name="文本框 50"/>
          <p:cNvSpPr txBox="1"/>
          <p:nvPr/>
        </p:nvSpPr>
        <p:spPr>
          <a:xfrm rot="2810103">
            <a:off x="3067050" y="23987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50" name="文本框 51"/>
          <p:cNvSpPr txBox="1"/>
          <p:nvPr/>
        </p:nvSpPr>
        <p:spPr>
          <a:xfrm rot="2810103">
            <a:off x="3436938" y="26130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51" name="文本框 32"/>
          <p:cNvSpPr txBox="1"/>
          <p:nvPr/>
        </p:nvSpPr>
        <p:spPr>
          <a:xfrm rot="5400000">
            <a:off x="4743450" y="3675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52" name="文本框 34"/>
          <p:cNvSpPr txBox="1"/>
          <p:nvPr/>
        </p:nvSpPr>
        <p:spPr>
          <a:xfrm rot="3159237">
            <a:off x="5819775" y="4006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53" name="文本框 36"/>
          <p:cNvSpPr txBox="1"/>
          <p:nvPr/>
        </p:nvSpPr>
        <p:spPr>
          <a:xfrm rot="-1160763">
            <a:off x="6235700" y="292100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54" name="文本框 37"/>
          <p:cNvSpPr txBox="1"/>
          <p:nvPr/>
        </p:nvSpPr>
        <p:spPr>
          <a:xfrm rot="39237">
            <a:off x="6237288" y="3468688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55" name="文本框 45"/>
          <p:cNvSpPr txBox="1"/>
          <p:nvPr/>
        </p:nvSpPr>
        <p:spPr>
          <a:xfrm rot="-1160763">
            <a:off x="6796088" y="2943225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56" name="文本框 46"/>
          <p:cNvSpPr txBox="1"/>
          <p:nvPr/>
        </p:nvSpPr>
        <p:spPr>
          <a:xfrm rot="-1160763">
            <a:off x="7165975" y="3157538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57" name="文本框 47"/>
          <p:cNvSpPr txBox="1"/>
          <p:nvPr/>
        </p:nvSpPr>
        <p:spPr>
          <a:xfrm rot="39237">
            <a:off x="6854825" y="3730625"/>
            <a:ext cx="536575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58" name="文本框 49"/>
          <p:cNvSpPr txBox="1"/>
          <p:nvPr/>
        </p:nvSpPr>
        <p:spPr>
          <a:xfrm rot="-1160763">
            <a:off x="7686675" y="3448050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59" name="文本框 50"/>
          <p:cNvSpPr txBox="1"/>
          <p:nvPr/>
        </p:nvSpPr>
        <p:spPr>
          <a:xfrm rot="-1160763">
            <a:off x="7640638" y="3816350"/>
            <a:ext cx="538162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60" name="文本框 51"/>
          <p:cNvSpPr txBox="1"/>
          <p:nvPr/>
        </p:nvSpPr>
        <p:spPr>
          <a:xfrm rot="-1160763">
            <a:off x="6778625" y="1141413"/>
            <a:ext cx="538163" cy="16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5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7"/>
          <p:cNvSpPr txBox="1">
            <a:spLocks noChangeArrowheads="1"/>
          </p:cNvSpPr>
          <p:nvPr/>
        </p:nvSpPr>
        <p:spPr bwMode="auto">
          <a:xfrm>
            <a:off x="1476375" y="628650"/>
            <a:ext cx="1871663" cy="76993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独体字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3" name="文本框 7"/>
          <p:cNvSpPr txBox="1">
            <a:spLocks noChangeArrowheads="1"/>
          </p:cNvSpPr>
          <p:nvPr/>
        </p:nvSpPr>
        <p:spPr bwMode="auto">
          <a:xfrm>
            <a:off x="1476375" y="1652588"/>
            <a:ext cx="2447925" cy="76993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上下结构 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4" name="文本框 7"/>
          <p:cNvSpPr txBox="1">
            <a:spLocks noChangeArrowheads="1"/>
          </p:cNvSpPr>
          <p:nvPr/>
        </p:nvSpPr>
        <p:spPr bwMode="auto">
          <a:xfrm>
            <a:off x="1476375" y="2686050"/>
            <a:ext cx="2447925" cy="76993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左右结构 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5" name="TextBox 1"/>
          <p:cNvSpPr txBox="1"/>
          <p:nvPr/>
        </p:nvSpPr>
        <p:spPr>
          <a:xfrm>
            <a:off x="4460875" y="598488"/>
            <a:ext cx="728663" cy="830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4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世</a:t>
            </a:r>
            <a:endParaRPr lang="zh-CN" altLang="en-US" sz="4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1"/>
          <p:cNvSpPr txBox="1"/>
          <p:nvPr/>
        </p:nvSpPr>
        <p:spPr>
          <a:xfrm>
            <a:off x="4491038" y="1598613"/>
            <a:ext cx="730250" cy="8318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4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界</a:t>
            </a:r>
            <a:endParaRPr lang="zh-CN" altLang="en-US" sz="4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1"/>
          <p:cNvSpPr txBox="1"/>
          <p:nvPr/>
        </p:nvSpPr>
        <p:spPr>
          <a:xfrm>
            <a:off x="4524375" y="2655888"/>
            <a:ext cx="563563" cy="830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4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功</a:t>
            </a:r>
            <a:endParaRPr lang="zh-CN" altLang="en-US" sz="4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7"/>
          <p:cNvSpPr txBox="1">
            <a:spLocks noChangeArrowheads="1"/>
          </p:cNvSpPr>
          <p:nvPr/>
        </p:nvSpPr>
        <p:spPr bwMode="auto">
          <a:xfrm>
            <a:off x="1476375" y="3714750"/>
            <a:ext cx="3014663" cy="76835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半包围结构 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1" name="TextBox 1"/>
          <p:cNvSpPr txBox="1"/>
          <p:nvPr/>
        </p:nvSpPr>
        <p:spPr>
          <a:xfrm>
            <a:off x="5494338" y="3652838"/>
            <a:ext cx="563562" cy="830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4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反</a:t>
            </a:r>
            <a:endParaRPr lang="zh-CN" altLang="en-US" sz="4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"/>
          <p:cNvSpPr txBox="1"/>
          <p:nvPr/>
        </p:nvSpPr>
        <p:spPr>
          <a:xfrm>
            <a:off x="5435600" y="1603375"/>
            <a:ext cx="563563" cy="8318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4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复</a:t>
            </a:r>
            <a:endParaRPr lang="zh-CN" altLang="en-US" sz="4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1"/>
          <p:cNvSpPr txBox="1"/>
          <p:nvPr/>
        </p:nvSpPr>
        <p:spPr>
          <a:xfrm>
            <a:off x="6357938" y="1620838"/>
            <a:ext cx="563562" cy="8318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4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简</a:t>
            </a:r>
            <a:endParaRPr lang="zh-CN" altLang="en-US" sz="4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Box 1"/>
          <p:cNvSpPr txBox="1"/>
          <p:nvPr/>
        </p:nvSpPr>
        <p:spPr>
          <a:xfrm>
            <a:off x="7308850" y="1616075"/>
            <a:ext cx="563563" cy="8302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4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弄</a:t>
            </a:r>
            <a:endParaRPr lang="zh-CN" altLang="en-US" sz="4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1"/>
          <p:cNvSpPr txBox="1"/>
          <p:nvPr/>
        </p:nvSpPr>
        <p:spPr>
          <a:xfrm>
            <a:off x="6456363" y="3651250"/>
            <a:ext cx="563562" cy="8302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4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式</a:t>
            </a:r>
            <a:endParaRPr lang="zh-CN" altLang="en-US" sz="4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"/>
          <p:cNvSpPr txBox="1"/>
          <p:nvPr/>
        </p:nvSpPr>
        <p:spPr>
          <a:xfrm>
            <a:off x="5435600" y="628650"/>
            <a:ext cx="728663" cy="8318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4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由</a:t>
            </a:r>
            <a:endParaRPr lang="zh-CN" altLang="en-US" sz="4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474" name="文本框 5"/>
          <p:cNvSpPr txBox="1"/>
          <p:nvPr/>
        </p:nvSpPr>
        <p:spPr>
          <a:xfrm>
            <a:off x="962025" y="2206625"/>
            <a:ext cx="406400" cy="1111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绿色圃中小学教育http://www.LSPJY.com </a:t>
            </a:r>
            <a:endParaRPr lang="zh-CN" altLang="en-US" sz="1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5475" name="文本框 7"/>
          <p:cNvSpPr txBox="1"/>
          <p:nvPr/>
        </p:nvSpPr>
        <p:spPr>
          <a:xfrm>
            <a:off x="1089025" y="2333625"/>
            <a:ext cx="406400" cy="1111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绿色圃中小学教育http://www.LSPJY.com </a:t>
            </a:r>
            <a:endParaRPr lang="zh-CN" altLang="en-US" sz="1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  <p:bldP spid="12" grpId="0"/>
      <p:bldP spid="16" grpId="0"/>
      <p:bldP spid="20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8255" y="1233170"/>
            <a:ext cx="8964930" cy="267652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p>
            <a:pPr algn="just" defTabSz="914400">
              <a:lnSpc>
                <a:spcPct val="200000"/>
              </a:lnSpc>
              <a:buSzPct val="100000"/>
            </a:pPr>
            <a:r>
              <a: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  <a:ea typeface="楷体_GB2312" panose="02010609030101010101" charset="-122"/>
                <a:sym typeface="+mn-ea"/>
              </a:rPr>
              <a:t>    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课文主要讲了当世界年纪小的时候，（    ）、（    ）和（    ）的学习和生活。告诉我们只要万物都做它（             ）</a:t>
            </a:r>
            <a:r>
              <a:rPr lang="en-US" altLang="zh-CN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这世界就很有（     ）了。</a:t>
            </a:r>
            <a:endParaRPr lang="zh-CN" altLang="en-US" sz="2800" b="1" dirty="0">
              <a:solidFill>
                <a:srgbClr val="000000"/>
              </a:solidFill>
              <a:latin typeface="宋体" panose="02010600030101010101" pitchFamily="2" charset="-122"/>
              <a:ea typeface="楷体_GB2312" panose="02010609030101010101" charset="-122"/>
              <a:sym typeface="+mn-ea"/>
            </a:endParaRPr>
          </a:p>
        </p:txBody>
      </p:sp>
      <p:pic>
        <p:nvPicPr>
          <p:cNvPr id="16385" name="图片 2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5113" y="123825"/>
            <a:ext cx="2219325" cy="930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TextBox 1"/>
          <p:cNvSpPr txBox="1"/>
          <p:nvPr/>
        </p:nvSpPr>
        <p:spPr>
          <a:xfrm>
            <a:off x="7213600" y="1471295"/>
            <a:ext cx="139382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3200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太阳</a:t>
            </a:r>
            <a:endParaRPr lang="zh-CN" altLang="en-US" sz="3200" b="1" dirty="0">
              <a:solidFill>
                <a:srgbClr val="FF0000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3" name="TextBox 1"/>
          <p:cNvSpPr txBox="1"/>
          <p:nvPr/>
        </p:nvSpPr>
        <p:spPr>
          <a:xfrm>
            <a:off x="265430" y="2359660"/>
            <a:ext cx="139382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3200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月亮</a:t>
            </a:r>
            <a:endParaRPr lang="zh-CN" altLang="en-US" sz="3200" b="1" dirty="0">
              <a:solidFill>
                <a:srgbClr val="FF0000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4" name="TextBox 1"/>
          <p:cNvSpPr txBox="1"/>
          <p:nvPr/>
        </p:nvSpPr>
        <p:spPr>
          <a:xfrm>
            <a:off x="2303780" y="2359660"/>
            <a:ext cx="139382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3200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水</a:t>
            </a:r>
            <a:endParaRPr lang="zh-CN" altLang="en-US" sz="3200" b="1" dirty="0">
              <a:solidFill>
                <a:srgbClr val="FF0000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7" name="TextBox 1"/>
          <p:cNvSpPr txBox="1"/>
          <p:nvPr/>
        </p:nvSpPr>
        <p:spPr>
          <a:xfrm>
            <a:off x="1528445" y="3209290"/>
            <a:ext cx="257556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3200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最容易的事</a:t>
            </a:r>
            <a:endParaRPr lang="zh-CN" altLang="en-US" sz="3200" b="1" dirty="0">
              <a:solidFill>
                <a:srgbClr val="FF0000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8" name="TextBox 1"/>
          <p:cNvSpPr txBox="1"/>
          <p:nvPr/>
        </p:nvSpPr>
        <p:spPr>
          <a:xfrm>
            <a:off x="6840220" y="3209290"/>
            <a:ext cx="139382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3200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秩序</a:t>
            </a:r>
            <a:endParaRPr lang="zh-CN" altLang="en-US" sz="3200" b="1" dirty="0">
              <a:solidFill>
                <a:srgbClr val="FF0000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4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8239</Words>
  <Application>WPS 演示</Application>
  <PresentationFormat/>
  <Paragraphs>2605</Paragraphs>
  <Slides>35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35</vt:i4>
      </vt:variant>
    </vt:vector>
  </HeadingPairs>
  <TitlesOfParts>
    <vt:vector size="52" baseType="lpstr">
      <vt:lpstr>Arial</vt:lpstr>
      <vt:lpstr>宋体</vt:lpstr>
      <vt:lpstr>Wingdings</vt:lpstr>
      <vt:lpstr>Calibri</vt:lpstr>
      <vt:lpstr>黑体</vt:lpstr>
      <vt:lpstr>楷体</vt:lpstr>
      <vt:lpstr>+mn-ea</vt:lpstr>
      <vt:lpstr>微软雅黑</vt:lpstr>
      <vt:lpstr>Arial Unicode MS</vt:lpstr>
      <vt:lpstr>Segoe Print</vt:lpstr>
      <vt:lpstr>Arial Unicode MS</vt:lpstr>
      <vt:lpstr>华文楷体</vt:lpstr>
      <vt:lpstr>楷体_GB2312</vt:lpstr>
      <vt:lpstr>锐字云字库行楷体1.0</vt:lpstr>
      <vt:lpstr>Times New Roman</vt:lpstr>
      <vt:lpstr>1_Office 主题​​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安小雨</cp:lastModifiedBy>
  <cp:revision>10</cp:revision>
  <dcterms:created xsi:type="dcterms:W3CDTF">2016-10-29T08:56:49Z</dcterms:created>
  <dcterms:modified xsi:type="dcterms:W3CDTF">2018-05-28T15:25:04Z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来源">
    <vt:lpwstr>状元成才路系列</vt:lpwstr>
  </property>
  <property fmtid="{D5CDD505-2E9C-101B-9397-08002B2CF9AE}" pid="3" name="KSOProductBuildVer">
    <vt:lpwstr>2052-10.1.0.7223</vt:lpwstr>
  </property>
</Properties>
</file>