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9"/>
  </p:notesMasterIdLst>
  <p:sldIdLst>
    <p:sldId id="256" r:id="rId2"/>
    <p:sldId id="257" r:id="rId3"/>
    <p:sldId id="258" r:id="rId4"/>
    <p:sldId id="259" r:id="rId5"/>
    <p:sldId id="267" r:id="rId6"/>
    <p:sldId id="274" r:id="rId7"/>
    <p:sldId id="265" r:id="rId8"/>
    <p:sldId id="260" r:id="rId9"/>
    <p:sldId id="261" r:id="rId10"/>
    <p:sldId id="285" r:id="rId11"/>
    <p:sldId id="262" r:id="rId12"/>
    <p:sldId id="263" r:id="rId13"/>
    <p:sldId id="266" r:id="rId14"/>
    <p:sldId id="269" r:id="rId15"/>
    <p:sldId id="268" r:id="rId16"/>
    <p:sldId id="286" r:id="rId17"/>
    <p:sldId id="271" r:id="rId18"/>
    <p:sldId id="277" r:id="rId19"/>
    <p:sldId id="272" r:id="rId20"/>
    <p:sldId id="273" r:id="rId21"/>
    <p:sldId id="275" r:id="rId22"/>
    <p:sldId id="287" r:id="rId23"/>
    <p:sldId id="278" r:id="rId24"/>
    <p:sldId id="279" r:id="rId25"/>
    <p:sldId id="281" r:id="rId26"/>
    <p:sldId id="280" r:id="rId27"/>
    <p:sldId id="288" r:id="rId28"/>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884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102" y="5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2B6865-11CF-484D-ADBA-9CEDCD97F203}"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A851C4-583A-42D5-A50C-3C18E96CDDEF}" type="slidenum">
              <a:rPr lang="zh-CN" altLang="en-US" smtClean="0"/>
              <a:t>‹#›</a:t>
            </a:fld>
            <a:endParaRPr lang="zh-CN" altLang="en-US"/>
          </a:p>
        </p:txBody>
      </p:sp>
    </p:spTree>
    <p:extLst>
      <p:ext uri="{BB962C8B-B14F-4D97-AF65-F5344CB8AC3E}">
        <p14:creationId xmlns:p14="http://schemas.microsoft.com/office/powerpoint/2010/main" val="3924743651"/>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a:p>
        </p:txBody>
      </p:sp>
    </p:spTree>
    <p:extLst>
      <p:ext uri="{BB962C8B-B14F-4D97-AF65-F5344CB8AC3E}">
        <p14:creationId xmlns:p14="http://schemas.microsoft.com/office/powerpoint/2010/main" val="4274976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5667BE3-E335-489E-BE2C-74094095E20E}"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853869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a:p>
        </p:txBody>
      </p:sp>
    </p:spTree>
    <p:extLst>
      <p:ext uri="{BB962C8B-B14F-4D97-AF65-F5344CB8AC3E}">
        <p14:creationId xmlns:p14="http://schemas.microsoft.com/office/powerpoint/2010/main" val="33271611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7877438-1A4B-4E47-B565-F76AA91B11E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002650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5302ACE0-6DD6-401C-96F1-FD92681A6A0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795478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62F5C956-77DD-46DB-A340-0DE919E4CD13}"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951397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a:p>
        </p:txBody>
      </p:sp>
    </p:spTree>
    <p:extLst>
      <p:ext uri="{BB962C8B-B14F-4D97-AF65-F5344CB8AC3E}">
        <p14:creationId xmlns:p14="http://schemas.microsoft.com/office/powerpoint/2010/main" val="27252983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8" name="备注占位符 2"/>
          <p:cNvSpPr>
            <a:spLocks noGrp="1"/>
          </p:cNvSpPr>
          <p:nvPr>
            <p:ph type="body" idx="1"/>
          </p:nvPr>
        </p:nvSpPr>
        <p:spPr bwMode="auto">
          <a:noFill/>
        </p:spPr>
        <p:txBody>
          <a:bodyPr/>
          <a:lstStyle/>
          <a:p>
            <a:pPr defTabSz="914400">
              <a:spcBef>
                <a:spcPct val="0"/>
              </a:spcBef>
            </a:pPr>
            <a:endParaRPr lang="zh-CN" altLang="en-US"/>
          </a:p>
        </p:txBody>
      </p:sp>
      <p:sp>
        <p:nvSpPr>
          <p:cNvPr id="8601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F1CAE1B0-FBEB-4294-AC0E-7771A83DB13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2930342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a:p>
        </p:txBody>
      </p:sp>
    </p:spTree>
    <p:extLst>
      <p:ext uri="{BB962C8B-B14F-4D97-AF65-F5344CB8AC3E}">
        <p14:creationId xmlns:p14="http://schemas.microsoft.com/office/powerpoint/2010/main" val="18316012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a:p>
        </p:txBody>
      </p:sp>
    </p:spTree>
    <p:extLst>
      <p:ext uri="{BB962C8B-B14F-4D97-AF65-F5344CB8AC3E}">
        <p14:creationId xmlns:p14="http://schemas.microsoft.com/office/powerpoint/2010/main" val="35781675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noFill/>
          <a:ln>
            <a:solidFill>
              <a:srgbClr val="000000"/>
            </a:solidFill>
            <a:miter lim="800000"/>
            <a:headEnd/>
            <a:tailEnd/>
          </a:ln>
        </p:spPr>
      </p:sp>
      <p:sp>
        <p:nvSpPr>
          <p:cNvPr id="88066" name="备注占位符 2"/>
          <p:cNvSpPr>
            <a:spLocks noGrp="1"/>
          </p:cNvSpPr>
          <p:nvPr>
            <p:ph type="body" idx="1"/>
          </p:nvPr>
        </p:nvSpPr>
        <p:spPr bwMode="auto">
          <a:noFill/>
        </p:spPr>
        <p:txBody>
          <a:bodyPr/>
          <a:lstStyle/>
          <a:p>
            <a:pPr defTabSz="914400">
              <a:spcBef>
                <a:spcPct val="0"/>
              </a:spcBef>
            </a:pPr>
            <a:endParaRPr lang="zh-CN" altLang="en-US"/>
          </a:p>
        </p:txBody>
      </p:sp>
      <p:sp>
        <p:nvSpPr>
          <p:cNvPr id="88067"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021DE3C-A6D2-4831-AAF3-BFF747F44D57}"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2582920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FD14312-DD56-4EB8-A484-0D627E30F9A5}"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07240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a:p>
        </p:txBody>
      </p:sp>
    </p:spTree>
    <p:extLst>
      <p:ext uri="{BB962C8B-B14F-4D97-AF65-F5344CB8AC3E}">
        <p14:creationId xmlns:p14="http://schemas.microsoft.com/office/powerpoint/2010/main" val="787630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a:p>
        </p:txBody>
      </p:sp>
    </p:spTree>
    <p:extLst>
      <p:ext uri="{BB962C8B-B14F-4D97-AF65-F5344CB8AC3E}">
        <p14:creationId xmlns:p14="http://schemas.microsoft.com/office/powerpoint/2010/main" val="204407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9D1E306-1A25-48F5-8199-41ED57509B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195872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a:p>
        </p:txBody>
      </p:sp>
    </p:spTree>
    <p:extLst>
      <p:ext uri="{BB962C8B-B14F-4D97-AF65-F5344CB8AC3E}">
        <p14:creationId xmlns:p14="http://schemas.microsoft.com/office/powerpoint/2010/main" val="38365036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noFill/>
          <a:ln>
            <a:solidFill>
              <a:srgbClr val="000000"/>
            </a:solidFill>
            <a:miter lim="800000"/>
            <a:headEnd/>
            <a:tailEnd/>
          </a:ln>
        </p:spPr>
      </p:sp>
      <p:sp>
        <p:nvSpPr>
          <p:cNvPr id="83970" name="备注占位符 2"/>
          <p:cNvSpPr>
            <a:spLocks noGrp="1"/>
          </p:cNvSpPr>
          <p:nvPr>
            <p:ph type="body" idx="1"/>
          </p:nvPr>
        </p:nvSpPr>
        <p:spPr bwMode="auto">
          <a:noFill/>
        </p:spPr>
        <p:txBody>
          <a:bodyPr anchor="ctr"/>
          <a:lstStyle/>
          <a:p>
            <a:pPr defTabSz="914400" eaLnBrk="1" hangingPunct="1"/>
            <a:endParaRPr lang="zh-CN" altLang="en-US"/>
          </a:p>
        </p:txBody>
      </p:sp>
      <p:sp>
        <p:nvSpPr>
          <p:cNvPr id="8397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0" fontAlgn="auto" latinLnBrk="0" hangingPunct="0">
              <a:lnSpc>
                <a:spcPct val="100000"/>
              </a:lnSpc>
              <a:spcBef>
                <a:spcPts val="0"/>
              </a:spcBef>
              <a:spcAft>
                <a:spcPts val="0"/>
              </a:spcAft>
              <a:buClrTx/>
              <a:buSzTx/>
              <a:buFont typeface="Arial" charset="0"/>
              <a:buNone/>
              <a:tabLst/>
              <a:defRPr/>
            </a:pPr>
            <a:fld id="{174C496A-C1F9-473A-BA66-529207D8B931}"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宋体" charset="-122"/>
                <a:cs typeface="+mn-cs"/>
              </a:rPr>
              <a:pPr marL="0" marR="0" lvl="0" indent="0" algn="r" defTabSz="914400" rtl="0" eaLnBrk="0" fontAlgn="auto" latinLnBrk="0" hangingPunct="0">
                <a:lnSpc>
                  <a:spcPct val="100000"/>
                </a:lnSpc>
                <a:spcBef>
                  <a:spcPts val="0"/>
                </a:spcBef>
                <a:spcAft>
                  <a:spcPts val="0"/>
                </a:spcAft>
                <a:buClrTx/>
                <a:buSzTx/>
                <a:buFont typeface="Arial" charset="0"/>
                <a:buNone/>
                <a:tabLst/>
                <a:defRPr/>
              </a:pPr>
              <a:t>12</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宋体" charset="-122"/>
              <a:cs typeface="+mn-cs"/>
            </a:endParaRPr>
          </a:p>
        </p:txBody>
      </p:sp>
    </p:spTree>
    <p:extLst>
      <p:ext uri="{BB962C8B-B14F-4D97-AF65-F5344CB8AC3E}">
        <p14:creationId xmlns:p14="http://schemas.microsoft.com/office/powerpoint/2010/main" val="8703512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FD106BD-0A98-43A6-817D-1A9962EE1F9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08785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9DEF712-DD0B-453D-8F71-22A3C69A40E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864484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691177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40125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75169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892886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96097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8044872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96234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4742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11678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89448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08339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509579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239007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05687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253736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5914492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565503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41103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13678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55775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19524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6902" y="205620"/>
            <a:ext cx="8230197" cy="857250"/>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456902" y="1200452"/>
            <a:ext cx="8230197" cy="3394227"/>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38705437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36487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1350" b="0" i="0" u="none" strike="noStrike" kern="1200" cap="none" spc="0" normalizeH="0" baseline="0" noProof="0" smtClean="0">
                <a:ln>
                  <a:noFill/>
                </a:ln>
                <a:solidFill>
                  <a:srgbClr val="000000"/>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2019-02-18</a:t>
            </a:fld>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 name="Footer Placeholder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 name="Slide Number Placeholder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1350" b="0" i="0" u="none" strike="noStrike" kern="1200" cap="none" spc="0" normalizeH="0" baseline="0" noProof="0" smtClean="0">
                <a:ln>
                  <a:noFill/>
                </a:ln>
                <a:solidFill>
                  <a:srgbClr val="000000"/>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37456325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30609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23722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40800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60320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177527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811253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矩形 12"/>
          <p:cNvSpPr/>
          <p:nvPr userDrawn="1"/>
        </p:nvSpPr>
        <p:spPr>
          <a:xfrm>
            <a:off x="6512118" y="45261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defTabSz="914400"/>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9" name="图片 8"/>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 name="矩形 2"/>
          <p:cNvSpPr>
            <a:spLocks noChangeArrowheads="1"/>
          </p:cNvSpPr>
          <p:nvPr userDrawn="1"/>
        </p:nvSpPr>
        <p:spPr bwMode="auto">
          <a:xfrm>
            <a:off x="0" y="240394"/>
            <a:ext cx="574860" cy="582083"/>
          </a:xfrm>
          <a:prstGeom prst="rect">
            <a:avLst/>
          </a:prstGeom>
          <a:solidFill>
            <a:schemeClr val="tx2"/>
          </a:solidFill>
          <a:ln w="25400" algn="ctr">
            <a:no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032" name="Group 8"/>
          <p:cNvGrpSpPr>
            <a:grpSpLocks/>
          </p:cNvGrpSpPr>
          <p:nvPr userDrawn="1"/>
        </p:nvGrpSpPr>
        <p:grpSpPr bwMode="auto">
          <a:xfrm>
            <a:off x="643545" y="240393"/>
            <a:ext cx="1514046" cy="615346"/>
            <a:chOff x="431" y="159"/>
            <a:chExt cx="1014" cy="407"/>
          </a:xfrm>
        </p:grpSpPr>
        <p:sp>
          <p:nvSpPr>
            <p:cNvPr id="1030"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输入你的标题</a:t>
              </a:r>
            </a:p>
          </p:txBody>
        </p:sp>
        <p:sp>
          <p:nvSpPr>
            <p:cNvPr id="1031"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2" name="Line 10"/>
          <p:cNvSpPr>
            <a:spLocks noChangeShapeType="1"/>
          </p:cNvSpPr>
          <p:nvPr userDrawn="1"/>
        </p:nvSpPr>
        <p:spPr bwMode="auto">
          <a:xfrm>
            <a:off x="2200891" y="719667"/>
            <a:ext cx="6943109" cy="0"/>
          </a:xfrm>
          <a:prstGeom prst="line">
            <a:avLst/>
          </a:prstGeom>
          <a:noFill/>
          <a:ln w="9525">
            <a:solidFill>
              <a:schemeClr val="tx2"/>
            </a:solidFill>
            <a:round/>
            <a:headEnd/>
            <a:tailEnd/>
          </a:ln>
          <a:effec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pic>
        <p:nvPicPr>
          <p:cNvPr id="10" name="图片 9"/>
          <p:cNvPicPr>
            <a:picLocks noChangeAspect="1"/>
          </p:cNvPicPr>
          <p:nvPr userDrawn="1"/>
        </p:nvPicPr>
        <p:blipFill>
          <a:blip r:embed="rId33" cstate="screen">
            <a:extLst>
              <a:ext uri="{28A0092B-C50C-407E-A947-70E740481C1C}">
                <a14:useLocalDpi xmlns:a14="http://schemas.microsoft.com/office/drawing/2010/main"/>
              </a:ext>
            </a:extLst>
          </a:blip>
          <a:stretch>
            <a:fillRect/>
          </a:stretch>
        </p:blipFill>
        <p:spPr>
          <a:xfrm>
            <a:off x="6899686" y="-45203"/>
            <a:ext cx="2095913" cy="1175238"/>
          </a:xfrm>
          <a:prstGeom prst="rect">
            <a:avLst/>
          </a:prstGeom>
        </p:spPr>
      </p:pic>
      <p:pic>
        <p:nvPicPr>
          <p:cNvPr id="12" name="图片 11"/>
          <p:cNvPicPr>
            <a:picLocks noChangeAspect="1"/>
          </p:cNvPicPr>
          <p:nvPr userDrawn="1"/>
        </p:nvPicPr>
        <p:blipFill>
          <a:blip r:embed="rId34" cstate="screen">
            <a:extLst>
              <a:ext uri="{28A0092B-C50C-407E-A947-70E740481C1C}">
                <a14:useLocalDpi xmlns:a14="http://schemas.microsoft.com/office/drawing/2010/main"/>
              </a:ext>
            </a:extLst>
          </a:blip>
          <a:stretch>
            <a:fillRect/>
          </a:stretch>
        </p:blipFill>
        <p:spPr>
          <a:xfrm>
            <a:off x="12324" y="444356"/>
            <a:ext cx="637116" cy="822766"/>
          </a:xfrm>
          <a:prstGeom prst="rect">
            <a:avLst/>
          </a:prstGeom>
        </p:spPr>
      </p:pic>
    </p:spTree>
    <p:extLst>
      <p:ext uri="{BB962C8B-B14F-4D97-AF65-F5344CB8AC3E}">
        <p14:creationId xmlns:p14="http://schemas.microsoft.com/office/powerpoint/2010/main" val="359551700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1032"/>
                                        </p:tgtEl>
                                        <p:attrNameLst>
                                          <p:attrName>style.visibility</p:attrName>
                                        </p:attrNameLst>
                                      </p:cBhvr>
                                      <p:to>
                                        <p:strVal val="visible"/>
                                      </p:to>
                                    </p:set>
                                    <p:animEffect transition="in" filter="dissolve">
                                      <p:cBhvr>
                                        <p:cTn id="10" dur="500"/>
                                        <p:tgtEl>
                                          <p:spTgt spid="1032"/>
                                        </p:tgtEl>
                                      </p:cBhvr>
                                    </p:animEffect>
                                  </p:childTnLst>
                                </p:cTn>
                              </p:par>
                              <p:par>
                                <p:cTn id="11" presetID="22" presetClass="entr" presetSubtype="8"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txStyles>
    <p:titleStyle>
      <a:lvl1pPr algn="ctr" defTabSz="909361" rtl="0" eaLnBrk="0" fontAlgn="base" hangingPunct="0">
        <a:spcBef>
          <a:spcPct val="0"/>
        </a:spcBef>
        <a:spcAft>
          <a:spcPct val="0"/>
        </a:spcAft>
        <a:defRPr sz="4421" kern="1200">
          <a:solidFill>
            <a:schemeClr val="tx1"/>
          </a:solidFill>
          <a:latin typeface="+mj-lt"/>
          <a:ea typeface="+mj-ea"/>
          <a:cs typeface="+mj-cs"/>
        </a:defRPr>
      </a:lvl1pPr>
      <a:lvl2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2pPr>
      <a:lvl3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3pPr>
      <a:lvl4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4pPr>
      <a:lvl5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eaLnBrk="0" fontAlgn="base" hangingPunct="0">
        <a:spcBef>
          <a:spcPct val="20000"/>
        </a:spcBef>
        <a:spcAft>
          <a:spcPct val="0"/>
        </a:spcAft>
        <a:buFont typeface="Arial" charset="0"/>
        <a:buChar char="•"/>
        <a:defRPr sz="3198" kern="1200">
          <a:solidFill>
            <a:schemeClr val="tx1"/>
          </a:solidFill>
          <a:latin typeface="+mn-lt"/>
          <a:ea typeface="+mn-ea"/>
          <a:cs typeface="+mn-cs"/>
        </a:defRPr>
      </a:lvl1pPr>
      <a:lvl2pPr marL="739136" indent="-283708" algn="l" defTabSz="909361" rtl="0" eaLnBrk="0" fontAlgn="base" hangingPunct="0">
        <a:spcBef>
          <a:spcPct val="20000"/>
        </a:spcBef>
        <a:spcAft>
          <a:spcPct val="0"/>
        </a:spcAft>
        <a:buFont typeface="Arial" charset="0"/>
        <a:buChar char="–"/>
        <a:defRPr sz="2822" kern="1200">
          <a:solidFill>
            <a:schemeClr val="tx1"/>
          </a:solidFill>
          <a:latin typeface="+mn-lt"/>
          <a:ea typeface="+mn-ea"/>
          <a:cs typeface="+mn-cs"/>
        </a:defRPr>
      </a:lvl2pPr>
      <a:lvl3pPr marL="1137820" indent="-226967" algn="l" defTabSz="909361" rtl="0" eaLnBrk="0" fontAlgn="base" hangingPunct="0">
        <a:spcBef>
          <a:spcPct val="20000"/>
        </a:spcBef>
        <a:spcAft>
          <a:spcPct val="0"/>
        </a:spcAft>
        <a:buFont typeface="Arial" charset="0"/>
        <a:buChar char="•"/>
        <a:defRPr sz="2352" kern="1200">
          <a:solidFill>
            <a:schemeClr val="tx1"/>
          </a:solidFill>
          <a:latin typeface="+mn-lt"/>
          <a:ea typeface="+mn-ea"/>
          <a:cs typeface="+mn-cs"/>
        </a:defRPr>
      </a:lvl3pPr>
      <a:lvl4pPr marL="1591754"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4pPr>
      <a:lvl5pPr marL="2047181"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30.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30.xml"/><Relationship Id="rId5" Type="http://schemas.openxmlformats.org/officeDocument/2006/relationships/image" Target="../media/image5.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30.xml"/><Relationship Id="rId5" Type="http://schemas.openxmlformats.org/officeDocument/2006/relationships/image" Target="../media/image5.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30.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30.xml"/><Relationship Id="rId5" Type="http://schemas.openxmlformats.org/officeDocument/2006/relationships/image" Target="../media/image5.pn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30.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30.xml"/><Relationship Id="rId5" Type="http://schemas.openxmlformats.org/officeDocument/2006/relationships/image" Target="../media/image5.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77456" y="2166902"/>
            <a:ext cx="5116831" cy="2869154"/>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5969" y="2931885"/>
            <a:ext cx="1935181" cy="1857428"/>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90198" y="238493"/>
            <a:ext cx="1380747" cy="1783084"/>
          </a:xfrm>
          <a:prstGeom prst="rect">
            <a:avLst/>
          </a:prstGeom>
        </p:spPr>
      </p:pic>
      <p:sp>
        <p:nvSpPr>
          <p:cNvPr id="8" name="文本框 7"/>
          <p:cNvSpPr txBox="1"/>
          <p:nvPr/>
        </p:nvSpPr>
        <p:spPr>
          <a:xfrm>
            <a:off x="1777456" y="1228461"/>
            <a:ext cx="5070619" cy="830997"/>
          </a:xfrm>
          <a:prstGeom prst="rect">
            <a:avLst/>
          </a:prstGeom>
          <a:noFill/>
        </p:spPr>
        <p:txBody>
          <a:bodyPr wrap="none" rtlCol="0">
            <a:spAutoFit/>
          </a:bodyPr>
          <a:lstStyle/>
          <a:p>
            <a:r>
              <a:rPr lang="zh-CN" altLang="en-US" sz="4800" b="1" dirty="0">
                <a:solidFill>
                  <a:srgbClr val="488410"/>
                </a:solidFill>
                <a:latin typeface="微软雅黑" panose="020B0503020204020204" pitchFamily="34" charset="-122"/>
                <a:ea typeface="微软雅黑" panose="020B0503020204020204" pitchFamily="34" charset="-122"/>
              </a:rPr>
              <a:t>知识竞赛</a:t>
            </a:r>
            <a:r>
              <a:rPr lang="en-US" altLang="zh-CN" sz="4800" b="1" dirty="0">
                <a:solidFill>
                  <a:srgbClr val="488410"/>
                </a:solidFill>
                <a:latin typeface="微软雅黑" panose="020B0503020204020204" pitchFamily="34" charset="-122"/>
                <a:ea typeface="微软雅黑" panose="020B0503020204020204" pitchFamily="34" charset="-122"/>
              </a:rPr>
              <a:t>PPT</a:t>
            </a:r>
            <a:r>
              <a:rPr lang="zh-CN" altLang="en-US" sz="4800" b="1" dirty="0">
                <a:solidFill>
                  <a:srgbClr val="488410"/>
                </a:solidFill>
                <a:latin typeface="微软雅黑" panose="020B0503020204020204" pitchFamily="34" charset="-122"/>
                <a:ea typeface="微软雅黑" panose="020B0503020204020204" pitchFamily="34" charset="-122"/>
              </a:rPr>
              <a:t>模板</a:t>
            </a:r>
          </a:p>
        </p:txBody>
      </p:sp>
    </p:spTree>
    <p:extLst>
      <p:ext uri="{BB962C8B-B14F-4D97-AF65-F5344CB8AC3E}">
        <p14:creationId xmlns:p14="http://schemas.microsoft.com/office/powerpoint/2010/main" val="23934741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 presetClass="entr" presetSubtype="1" decel="26000" fill="hold" grpId="0" nodeType="afterEffect">
                                  <p:stCondLst>
                                    <p:cond delay="0"/>
                                  </p:stCondLst>
                                  <p:iterate type="lt">
                                    <p:tmPct val="13000"/>
                                  </p:iterate>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48" name="组合 17"/>
          <p:cNvGrpSpPr>
            <a:grpSpLocks/>
          </p:cNvGrpSpPr>
          <p:nvPr/>
        </p:nvGrpSpPr>
        <p:grpSpPr bwMode="auto">
          <a:xfrm>
            <a:off x="3924980" y="1400441"/>
            <a:ext cx="1294039" cy="1242271"/>
            <a:chOff x="1581150" y="2181225"/>
            <a:chExt cx="720000" cy="737464"/>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Calibri" panose="020F0502020204030204"/>
                <a:ea typeface="微软雅黑" pitchFamily="34" charset="-122"/>
                <a:cs typeface="+mn-cs"/>
              </a:endParaRPr>
            </a:p>
          </p:txBody>
        </p:sp>
        <p:sp>
          <p:nvSpPr>
            <p:cNvPr id="50" name="文本框 16"/>
            <p:cNvSpPr txBox="1">
              <a:spLocks noChangeArrowheads="1"/>
            </p:cNvSpPr>
            <p:nvPr/>
          </p:nvSpPr>
          <p:spPr bwMode="auto">
            <a:xfrm>
              <a:off x="1771489" y="2217426"/>
              <a:ext cx="339322" cy="701263"/>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7200" b="0" i="0" u="none" strike="noStrike" kern="0" cap="none" spc="0" normalizeH="0" baseline="0" noProof="0" dirty="0">
                  <a:ln>
                    <a:noFill/>
                  </a:ln>
                  <a:solidFill>
                    <a:srgbClr val="00A800"/>
                  </a:solidFill>
                  <a:effectLst/>
                  <a:uLnTx/>
                  <a:uFillTx/>
                  <a:latin typeface="Impact" pitchFamily="34" charset="0"/>
                  <a:ea typeface="微软雅黑" pitchFamily="34" charset="-122"/>
                  <a:cs typeface="+mn-cs"/>
                </a:rPr>
                <a:t>2</a:t>
              </a:r>
              <a:endParaRPr kumimoji="0" lang="zh-CN" altLang="en-US" sz="7200" b="0" i="0" u="none" strike="noStrike" kern="0" cap="none" spc="0" normalizeH="0" baseline="0" noProof="0" dirty="0">
                <a:ln>
                  <a:noFill/>
                </a:ln>
                <a:solidFill>
                  <a:srgbClr val="00A800"/>
                </a:solidFill>
                <a:effectLst/>
                <a:uLnTx/>
                <a:uFillTx/>
                <a:latin typeface="Impact" pitchFamily="34" charset="0"/>
                <a:ea typeface="微软雅黑" pitchFamily="34" charset="-122"/>
                <a:cs typeface="+mn-cs"/>
              </a:endParaRPr>
            </a:p>
          </p:txBody>
        </p:sp>
      </p:grpSp>
      <p:sp>
        <p:nvSpPr>
          <p:cNvPr id="51" name="文本框 18"/>
          <p:cNvSpPr txBox="1">
            <a:spLocks noChangeArrowheads="1"/>
          </p:cNvSpPr>
          <p:nvPr/>
        </p:nvSpPr>
        <p:spPr bwMode="auto">
          <a:xfrm>
            <a:off x="2114777" y="3055498"/>
            <a:ext cx="4782472" cy="565737"/>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zh-CN" altLang="en-US"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请在此处添加幻灯片标题</a:t>
            </a:r>
          </a:p>
        </p:txBody>
      </p:sp>
      <p:sp>
        <p:nvSpPr>
          <p:cNvPr id="28" name="文本框 18"/>
          <p:cNvSpPr txBox="1">
            <a:spLocks noChangeArrowheads="1"/>
          </p:cNvSpPr>
          <p:nvPr/>
        </p:nvSpPr>
        <p:spPr bwMode="auto">
          <a:xfrm>
            <a:off x="2878608" y="3697435"/>
            <a:ext cx="3254811" cy="350294"/>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请在此处添加幻灯片文字</a:t>
            </a: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a:t>
            </a:r>
            <a:endPar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0198" y="238493"/>
            <a:ext cx="1380747" cy="1783084"/>
          </a:xfrm>
          <a:prstGeom prst="rect">
            <a:avLst/>
          </a:prstGeom>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20229" y="3153349"/>
            <a:ext cx="3323771" cy="1863734"/>
          </a:xfrm>
          <a:prstGeom prst="rect">
            <a:avLst/>
          </a:pr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5969" y="2931885"/>
            <a:ext cx="1935181" cy="1857428"/>
          </a:xfrm>
          <a:prstGeom prst="rect">
            <a:avLst/>
          </a:prstGeom>
        </p:spPr>
      </p:pic>
    </p:spTree>
    <p:extLst>
      <p:ext uri="{BB962C8B-B14F-4D97-AF65-F5344CB8AC3E}">
        <p14:creationId xmlns:p14="http://schemas.microsoft.com/office/powerpoint/2010/main" val="41202677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1"/>
                                        </p:tgtEl>
                                        <p:attrNameLst>
                                          <p:attrName>ppt_y</p:attrName>
                                        </p:attrNameLst>
                                      </p:cBhvr>
                                      <p:tavLst>
                                        <p:tav tm="0">
                                          <p:val>
                                            <p:strVal val="#ppt_y"/>
                                          </p:val>
                                        </p:tav>
                                        <p:tav tm="100000">
                                          <p:val>
                                            <p:strVal val="#ppt_y"/>
                                          </p:val>
                                        </p:tav>
                                      </p:tavLst>
                                    </p:anim>
                                    <p:anim calcmode="lin" valueType="num">
                                      <p:cBhvr>
                                        <p:cTn id="14"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1"/>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8"/>
                                        </p:tgtEl>
                                        <p:attrNameLst>
                                          <p:attrName>ppt_y</p:attrName>
                                        </p:attrNameLst>
                                      </p:cBhvr>
                                      <p:tavLst>
                                        <p:tav tm="0">
                                          <p:val>
                                            <p:strVal val="#ppt_y"/>
                                          </p:val>
                                        </p:tav>
                                        <p:tav tm="100000">
                                          <p:val>
                                            <p:strVal val="#ppt_y"/>
                                          </p:val>
                                        </p:tav>
                                      </p:tavLst>
                                    </p:anim>
                                    <p:anim calcmode="lin" valueType="num">
                                      <p:cBhvr>
                                        <p:cTn id="2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2833983" y="2277602"/>
            <a:ext cx="2430835" cy="2429342"/>
            <a:chOff x="1898" y="1504"/>
            <a:chExt cx="1628" cy="1627"/>
          </a:xfrm>
        </p:grpSpPr>
        <p:sp>
          <p:nvSpPr>
            <p:cNvPr id="78863" name="Freeform 4"/>
            <p:cNvSpPr>
              <a:spLocks/>
            </p:cNvSpPr>
            <p:nvPr/>
          </p:nvSpPr>
          <p:spPr bwMode="auto">
            <a:xfrm>
              <a:off x="1898" y="1504"/>
              <a:ext cx="1628" cy="1627"/>
            </a:xfrm>
            <a:custGeom>
              <a:avLst/>
              <a:gdLst>
                <a:gd name="T0" fmla="*/ 7464885 w 1050"/>
                <a:gd name="T1" fmla="*/ 8440695 h 1049"/>
                <a:gd name="T2" fmla="*/ 7147627 w 1050"/>
                <a:gd name="T3" fmla="*/ 9310006 h 1049"/>
                <a:gd name="T4" fmla="*/ 6261178 w 1050"/>
                <a:gd name="T5" fmla="*/ 9057627 h 1049"/>
                <a:gd name="T6" fmla="*/ 5831944 w 1050"/>
                <a:gd name="T7" fmla="*/ 9758686 h 1049"/>
                <a:gd name="T8" fmla="*/ 4908165 w 1050"/>
                <a:gd name="T9" fmla="*/ 9263265 h 1049"/>
                <a:gd name="T10" fmla="*/ 4133684 w 1050"/>
                <a:gd name="T11" fmla="*/ 9786728 h 1049"/>
                <a:gd name="T12" fmla="*/ 3555152 w 1050"/>
                <a:gd name="T13" fmla="*/ 9057627 h 1049"/>
                <a:gd name="T14" fmla="*/ 2808664 w 1050"/>
                <a:gd name="T15" fmla="*/ 9375440 h 1049"/>
                <a:gd name="T16" fmla="*/ 2538062 w 1050"/>
                <a:gd name="T17" fmla="*/ 8571562 h 1049"/>
                <a:gd name="T18" fmla="*/ 2164821 w 1050"/>
                <a:gd name="T19" fmla="*/ 8300491 h 1049"/>
                <a:gd name="T20" fmla="*/ 1306357 w 1050"/>
                <a:gd name="T21" fmla="*/ 8281792 h 1049"/>
                <a:gd name="T22" fmla="*/ 1250370 w 1050"/>
                <a:gd name="T23" fmla="*/ 7272277 h 1049"/>
                <a:gd name="T24" fmla="*/ 438561 w 1050"/>
                <a:gd name="T25" fmla="*/ 7010549 h 1049"/>
                <a:gd name="T26" fmla="*/ 727827 w 1050"/>
                <a:gd name="T27" fmla="*/ 6141240 h 1049"/>
                <a:gd name="T28" fmla="*/ 0 w 1050"/>
                <a:gd name="T29" fmla="*/ 5514964 h 1049"/>
                <a:gd name="T30" fmla="*/ 559866 w 1050"/>
                <a:gd name="T31" fmla="*/ 4673702 h 1049"/>
                <a:gd name="T32" fmla="*/ 55989 w 1050"/>
                <a:gd name="T33" fmla="*/ 3981993 h 1049"/>
                <a:gd name="T34" fmla="*/ 802474 w 1050"/>
                <a:gd name="T35" fmla="*/ 3439844 h 1049"/>
                <a:gd name="T36" fmla="*/ 513212 w 1050"/>
                <a:gd name="T37" fmla="*/ 2654660 h 1049"/>
                <a:gd name="T38" fmla="*/ 1381004 w 1050"/>
                <a:gd name="T39" fmla="*/ 2336851 h 1049"/>
                <a:gd name="T40" fmla="*/ 1306357 w 1050"/>
                <a:gd name="T41" fmla="*/ 1523625 h 1049"/>
                <a:gd name="T42" fmla="*/ 2164821 w 1050"/>
                <a:gd name="T43" fmla="*/ 1514279 h 1049"/>
                <a:gd name="T44" fmla="*/ 2528733 w 1050"/>
                <a:gd name="T45" fmla="*/ 570193 h 1049"/>
                <a:gd name="T46" fmla="*/ 3340538 w 1050"/>
                <a:gd name="T47" fmla="*/ 822572 h 1049"/>
                <a:gd name="T48" fmla="*/ 3779099 w 1050"/>
                <a:gd name="T49" fmla="*/ 682361 h 1049"/>
                <a:gd name="T50" fmla="*/ 4674887 w 1050"/>
                <a:gd name="T51" fmla="*/ 542151 h 1049"/>
                <a:gd name="T52" fmla="*/ 5524014 w 1050"/>
                <a:gd name="T53" fmla="*/ 0 h 1049"/>
                <a:gd name="T54" fmla="*/ 6027897 w 1050"/>
                <a:gd name="T55" fmla="*/ 682361 h 1049"/>
                <a:gd name="T56" fmla="*/ 6475792 w 1050"/>
                <a:gd name="T57" fmla="*/ 822572 h 1049"/>
                <a:gd name="T58" fmla="*/ 7287598 w 1050"/>
                <a:gd name="T59" fmla="*/ 570193 h 1049"/>
                <a:gd name="T60" fmla="*/ 7558193 w 1050"/>
                <a:gd name="T61" fmla="*/ 1448847 h 1049"/>
                <a:gd name="T62" fmla="*/ 8397998 w 1050"/>
                <a:gd name="T63" fmla="*/ 1411457 h 1049"/>
                <a:gd name="T64" fmla="*/ 8435315 w 1050"/>
                <a:gd name="T65" fmla="*/ 2336851 h 1049"/>
                <a:gd name="T66" fmla="*/ 9303116 w 1050"/>
                <a:gd name="T67" fmla="*/ 2654660 h 1049"/>
                <a:gd name="T68" fmla="*/ 9051170 w 1050"/>
                <a:gd name="T69" fmla="*/ 3552009 h 1049"/>
                <a:gd name="T70" fmla="*/ 9751012 w 1050"/>
                <a:gd name="T71" fmla="*/ 3981993 h 1049"/>
                <a:gd name="T72" fmla="*/ 9265787 w 1050"/>
                <a:gd name="T73" fmla="*/ 4898039 h 1049"/>
                <a:gd name="T74" fmla="*/ 9779007 w 1050"/>
                <a:gd name="T75" fmla="*/ 5673871 h 1049"/>
                <a:gd name="T76" fmla="*/ 9051170 w 1050"/>
                <a:gd name="T77" fmla="*/ 6253408 h 1049"/>
                <a:gd name="T78" fmla="*/ 9377756 w 1050"/>
                <a:gd name="T79" fmla="*/ 7010549 h 1049"/>
                <a:gd name="T80" fmla="*/ 8565958 w 1050"/>
                <a:gd name="T81" fmla="*/ 7272277 h 1049"/>
                <a:gd name="T82" fmla="*/ 8295357 w 1050"/>
                <a:gd name="T83" fmla="*/ 7646174 h 1049"/>
                <a:gd name="T84" fmla="*/ 8286023 w 1050"/>
                <a:gd name="T85" fmla="*/ 8515478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endParaRPr>
            </a:p>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rPr>
                <a:t>输入您想要的文字内容</a:t>
              </a:r>
            </a:p>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en-US" altLang="zh-CN" sz="1693" b="0" i="0" u="none" strike="noStrike" kern="1200" cap="none" spc="0" normalizeH="0" baseline="0" noProof="0">
                <a:ln>
                  <a:noFill/>
                </a:ln>
                <a:solidFill>
                  <a:srgbClr val="C00000"/>
                </a:solidFill>
                <a:effectLst/>
                <a:uLnTx/>
                <a:uFillTx/>
                <a:latin typeface="Calibri" pitchFamily="34" charset="0"/>
                <a:ea typeface="微软雅黑"/>
                <a:cs typeface="+mn-cs"/>
              </a:endParaRPr>
            </a:p>
          </p:txBody>
        </p:sp>
      </p:grpSp>
      <p:grpSp>
        <p:nvGrpSpPr>
          <p:cNvPr id="96301" name="Group 45"/>
          <p:cNvGrpSpPr>
            <a:grpSpLocks/>
          </p:cNvGrpSpPr>
          <p:nvPr/>
        </p:nvGrpSpPr>
        <p:grpSpPr bwMode="auto">
          <a:xfrm>
            <a:off x="4973656" y="1831153"/>
            <a:ext cx="1655894" cy="1654401"/>
            <a:chOff x="3331" y="1205"/>
            <a:chExt cx="1109" cy="1108"/>
          </a:xfrm>
        </p:grpSpPr>
        <p:sp>
          <p:nvSpPr>
            <p:cNvPr id="78861" name="Freeform 6"/>
            <p:cNvSpPr>
              <a:spLocks/>
            </p:cNvSpPr>
            <p:nvPr/>
          </p:nvSpPr>
          <p:spPr bwMode="auto">
            <a:xfrm>
              <a:off x="3331" y="1205"/>
              <a:ext cx="1109" cy="1108"/>
            </a:xfrm>
            <a:custGeom>
              <a:avLst/>
              <a:gdLst>
                <a:gd name="T0" fmla="*/ 5435795 w 637"/>
                <a:gd name="T1" fmla="*/ 6717227 h 638"/>
                <a:gd name="T2" fmla="*/ 5176951 w 637"/>
                <a:gd name="T3" fmla="*/ 6839357 h 638"/>
                <a:gd name="T4" fmla="*/ 4893451 w 637"/>
                <a:gd name="T5" fmla="*/ 6937059 h 638"/>
                <a:gd name="T6" fmla="*/ 4462035 w 637"/>
                <a:gd name="T7" fmla="*/ 7767553 h 638"/>
                <a:gd name="T8" fmla="*/ 3845734 w 637"/>
                <a:gd name="T9" fmla="*/ 7071404 h 638"/>
                <a:gd name="T10" fmla="*/ 3549909 w 637"/>
                <a:gd name="T11" fmla="*/ 7046976 h 638"/>
                <a:gd name="T12" fmla="*/ 3254081 w 637"/>
                <a:gd name="T13" fmla="*/ 6998127 h 638"/>
                <a:gd name="T14" fmla="*/ 2576146 w 637"/>
                <a:gd name="T15" fmla="*/ 7559923 h 638"/>
                <a:gd name="T16" fmla="*/ 2231019 w 637"/>
                <a:gd name="T17" fmla="*/ 7425580 h 638"/>
                <a:gd name="T18" fmla="*/ 2144736 w 637"/>
                <a:gd name="T19" fmla="*/ 6509600 h 638"/>
                <a:gd name="T20" fmla="*/ 1910544 w 637"/>
                <a:gd name="T21" fmla="*/ 6338614 h 638"/>
                <a:gd name="T22" fmla="*/ 973763 w 637"/>
                <a:gd name="T23" fmla="*/ 6485172 h 638"/>
                <a:gd name="T24" fmla="*/ 690263 w 637"/>
                <a:gd name="T25" fmla="*/ 6130991 h 638"/>
                <a:gd name="T26" fmla="*/ 1097017 w 637"/>
                <a:gd name="T27" fmla="*/ 5276073 h 638"/>
                <a:gd name="T28" fmla="*/ 961435 w 637"/>
                <a:gd name="T29" fmla="*/ 5007382 h 638"/>
                <a:gd name="T30" fmla="*/ 73957 w 637"/>
                <a:gd name="T31" fmla="*/ 4677625 h 638"/>
                <a:gd name="T32" fmla="*/ 0 w 637"/>
                <a:gd name="T33" fmla="*/ 4225745 h 638"/>
                <a:gd name="T34" fmla="*/ 788871 w 637"/>
                <a:gd name="T35" fmla="*/ 3676150 h 638"/>
                <a:gd name="T36" fmla="*/ 825848 w 637"/>
                <a:gd name="T37" fmla="*/ 3370826 h 638"/>
                <a:gd name="T38" fmla="*/ 209544 w 637"/>
                <a:gd name="T39" fmla="*/ 2625821 h 638"/>
                <a:gd name="T40" fmla="*/ 369781 w 637"/>
                <a:gd name="T41" fmla="*/ 2222790 h 638"/>
                <a:gd name="T42" fmla="*/ 1343542 w 637"/>
                <a:gd name="T43" fmla="*/ 2137297 h 638"/>
                <a:gd name="T44" fmla="*/ 1528433 w 637"/>
                <a:gd name="T45" fmla="*/ 1893034 h 638"/>
                <a:gd name="T46" fmla="*/ 1368191 w 637"/>
                <a:gd name="T47" fmla="*/ 928198 h 638"/>
                <a:gd name="T48" fmla="*/ 1701000 w 637"/>
                <a:gd name="T49" fmla="*/ 671724 h 638"/>
                <a:gd name="T50" fmla="*/ 2600800 w 637"/>
                <a:gd name="T51" fmla="*/ 1074753 h 638"/>
                <a:gd name="T52" fmla="*/ 2884300 w 637"/>
                <a:gd name="T53" fmla="*/ 964837 h 638"/>
                <a:gd name="T54" fmla="*/ 3217106 w 637"/>
                <a:gd name="T55" fmla="*/ 48854 h 638"/>
                <a:gd name="T56" fmla="*/ 3438970 w 637"/>
                <a:gd name="T57" fmla="*/ 12216 h 638"/>
                <a:gd name="T58" fmla="*/ 4067600 w 637"/>
                <a:gd name="T59" fmla="*/ 781642 h 638"/>
                <a:gd name="T60" fmla="*/ 4375752 w 637"/>
                <a:gd name="T61" fmla="*/ 806066 h 638"/>
                <a:gd name="T62" fmla="*/ 4671578 w 637"/>
                <a:gd name="T63" fmla="*/ 854919 h 638"/>
                <a:gd name="T64" fmla="*/ 5374161 w 637"/>
                <a:gd name="T65" fmla="*/ 256472 h 638"/>
                <a:gd name="T66" fmla="*/ 5682317 w 637"/>
                <a:gd name="T67" fmla="*/ 390820 h 638"/>
                <a:gd name="T68" fmla="*/ 5768600 w 637"/>
                <a:gd name="T69" fmla="*/ 1343443 h 638"/>
                <a:gd name="T70" fmla="*/ 6015118 w 637"/>
                <a:gd name="T71" fmla="*/ 1526645 h 638"/>
                <a:gd name="T72" fmla="*/ 6927248 w 637"/>
                <a:gd name="T73" fmla="*/ 1367871 h 638"/>
                <a:gd name="T74" fmla="*/ 7136792 w 637"/>
                <a:gd name="T75" fmla="*/ 1660986 h 638"/>
                <a:gd name="T76" fmla="*/ 6754683 w 637"/>
                <a:gd name="T77" fmla="*/ 2454842 h 638"/>
                <a:gd name="T78" fmla="*/ 6828640 w 637"/>
                <a:gd name="T79" fmla="*/ 2601398 h 638"/>
                <a:gd name="T80" fmla="*/ 6939578 w 637"/>
                <a:gd name="T81" fmla="*/ 2870084 h 638"/>
                <a:gd name="T82" fmla="*/ 7790076 w 637"/>
                <a:gd name="T83" fmla="*/ 3187631 h 638"/>
                <a:gd name="T84" fmla="*/ 7851707 w 637"/>
                <a:gd name="T85" fmla="*/ 3676150 h 638"/>
                <a:gd name="T86" fmla="*/ 7112140 w 637"/>
                <a:gd name="T87" fmla="*/ 4201321 h 638"/>
                <a:gd name="T88" fmla="*/ 7075161 w 637"/>
                <a:gd name="T89" fmla="*/ 4482218 h 638"/>
                <a:gd name="T90" fmla="*/ 7642163 w 637"/>
                <a:gd name="T91" fmla="*/ 5178365 h 638"/>
                <a:gd name="T92" fmla="*/ 7444939 w 637"/>
                <a:gd name="T93" fmla="*/ 5642464 h 638"/>
                <a:gd name="T94" fmla="*/ 6557469 w 637"/>
                <a:gd name="T95" fmla="*/ 5727957 h 638"/>
                <a:gd name="T96" fmla="*/ 6384904 w 637"/>
                <a:gd name="T97" fmla="*/ 5960004 h 638"/>
                <a:gd name="T98" fmla="*/ 6520491 w 637"/>
                <a:gd name="T99" fmla="*/ 6827141 h 638"/>
                <a:gd name="T100" fmla="*/ 6224661 w 637"/>
                <a:gd name="T101" fmla="*/ 707140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zh-CN" altLang="en-US" sz="1129"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endParaRPr>
            </a:p>
            <a:p>
              <a:pPr marL="0" marR="0" lvl="0" indent="0" algn="ctr"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rPr>
                <a:t>输入您想要的文字内容</a:t>
              </a:r>
            </a:p>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altLang="zh-CN" sz="1129" b="0" i="0" u="none" strike="noStrike" kern="1200" cap="none" spc="0" normalizeH="0" baseline="0" noProof="0">
                <a:ln>
                  <a:noFill/>
                </a:ln>
                <a:solidFill>
                  <a:srgbClr val="C00000"/>
                </a:solidFill>
                <a:effectLst/>
                <a:uLnTx/>
                <a:uFillTx/>
                <a:latin typeface="Calibri" pitchFamily="34" charset="0"/>
                <a:ea typeface="微软雅黑"/>
                <a:cs typeface="+mn-cs"/>
              </a:endParaRPr>
            </a:p>
          </p:txBody>
        </p:sp>
      </p:grpSp>
      <p:grpSp>
        <p:nvGrpSpPr>
          <p:cNvPr id="96299" name="Group 43"/>
          <p:cNvGrpSpPr>
            <a:grpSpLocks/>
          </p:cNvGrpSpPr>
          <p:nvPr/>
        </p:nvGrpSpPr>
        <p:grpSpPr bwMode="auto">
          <a:xfrm>
            <a:off x="1049679" y="2079014"/>
            <a:ext cx="1918687" cy="1923167"/>
            <a:chOff x="703" y="1371"/>
            <a:chExt cx="1285" cy="1288"/>
          </a:xfrm>
        </p:grpSpPr>
        <p:sp>
          <p:nvSpPr>
            <p:cNvPr id="78859" name="Freeform 8"/>
            <p:cNvSpPr>
              <a:spLocks/>
            </p:cNvSpPr>
            <p:nvPr/>
          </p:nvSpPr>
          <p:spPr bwMode="auto">
            <a:xfrm>
              <a:off x="703" y="1371"/>
              <a:ext cx="1285" cy="1288"/>
            </a:xfrm>
            <a:custGeom>
              <a:avLst/>
              <a:gdLst>
                <a:gd name="T0" fmla="*/ 6065346 w 808"/>
                <a:gd name="T1" fmla="*/ 7136055 h 810"/>
                <a:gd name="T2" fmla="*/ 5714029 w 808"/>
                <a:gd name="T3" fmla="*/ 7332276 h 810"/>
                <a:gd name="T4" fmla="*/ 5528041 w 808"/>
                <a:gd name="T5" fmla="*/ 8148118 h 810"/>
                <a:gd name="T6" fmla="*/ 5259387 w 808"/>
                <a:gd name="T7" fmla="*/ 8230740 h 810"/>
                <a:gd name="T8" fmla="*/ 4649754 w 808"/>
                <a:gd name="T9" fmla="*/ 7652413 h 810"/>
                <a:gd name="T10" fmla="*/ 4391437 w 808"/>
                <a:gd name="T11" fmla="*/ 7683395 h 810"/>
                <a:gd name="T12" fmla="*/ 3905793 w 808"/>
                <a:gd name="T13" fmla="*/ 8364985 h 810"/>
                <a:gd name="T14" fmla="*/ 3626805 w 808"/>
                <a:gd name="T15" fmla="*/ 8334003 h 810"/>
                <a:gd name="T16" fmla="*/ 3275493 w 808"/>
                <a:gd name="T17" fmla="*/ 7569803 h 810"/>
                <a:gd name="T18" fmla="*/ 3017174 w 808"/>
                <a:gd name="T19" fmla="*/ 7497509 h 810"/>
                <a:gd name="T20" fmla="*/ 2324878 w 808"/>
                <a:gd name="T21" fmla="*/ 7941580 h 810"/>
                <a:gd name="T22" fmla="*/ 2056224 w 808"/>
                <a:gd name="T23" fmla="*/ 7796993 h 810"/>
                <a:gd name="T24" fmla="*/ 2035558 w 808"/>
                <a:gd name="T25" fmla="*/ 6970829 h 810"/>
                <a:gd name="T26" fmla="*/ 1828904 w 808"/>
                <a:gd name="T27" fmla="*/ 6795260 h 810"/>
                <a:gd name="T28" fmla="*/ 1022946 w 808"/>
                <a:gd name="T29" fmla="*/ 6939840 h 810"/>
                <a:gd name="T30" fmla="*/ 836953 w 808"/>
                <a:gd name="T31" fmla="*/ 6702321 h 810"/>
                <a:gd name="T32" fmla="*/ 1064277 w 808"/>
                <a:gd name="T33" fmla="*/ 5814181 h 810"/>
                <a:gd name="T34" fmla="*/ 950615 w 808"/>
                <a:gd name="T35" fmla="*/ 5576661 h 810"/>
                <a:gd name="T36" fmla="*/ 165324 w 808"/>
                <a:gd name="T37" fmla="*/ 5380447 h 810"/>
                <a:gd name="T38" fmla="*/ 692295 w 808"/>
                <a:gd name="T39" fmla="*/ 4760814 h 810"/>
                <a:gd name="T40" fmla="*/ 661301 w 808"/>
                <a:gd name="T41" fmla="*/ 4502638 h 810"/>
                <a:gd name="T42" fmla="*/ 640635 w 808"/>
                <a:gd name="T43" fmla="*/ 4234130 h 810"/>
                <a:gd name="T44" fmla="*/ 10334 w 808"/>
                <a:gd name="T45" fmla="*/ 3738428 h 810"/>
                <a:gd name="T46" fmla="*/ 723296 w 808"/>
                <a:gd name="T47" fmla="*/ 3387304 h 810"/>
                <a:gd name="T48" fmla="*/ 805957 w 808"/>
                <a:gd name="T49" fmla="*/ 3129129 h 810"/>
                <a:gd name="T50" fmla="*/ 888621 w 808"/>
                <a:gd name="T51" fmla="*/ 2870949 h 810"/>
                <a:gd name="T52" fmla="*/ 495973 w 808"/>
                <a:gd name="T53" fmla="*/ 2189354 h 810"/>
                <a:gd name="T54" fmla="*/ 1291600 w 808"/>
                <a:gd name="T55" fmla="*/ 2127393 h 810"/>
                <a:gd name="T56" fmla="*/ 1446590 w 808"/>
                <a:gd name="T57" fmla="*/ 1920849 h 810"/>
                <a:gd name="T58" fmla="*/ 1622247 w 808"/>
                <a:gd name="T59" fmla="*/ 1714306 h 810"/>
                <a:gd name="T60" fmla="*/ 1529255 w 808"/>
                <a:gd name="T61" fmla="*/ 939769 h 810"/>
                <a:gd name="T62" fmla="*/ 2283545 w 808"/>
                <a:gd name="T63" fmla="*/ 1177297 h 810"/>
                <a:gd name="T64" fmla="*/ 2634862 w 808"/>
                <a:gd name="T65" fmla="*/ 981078 h 810"/>
                <a:gd name="T66" fmla="*/ 2810521 w 808"/>
                <a:gd name="T67" fmla="*/ 216871 h 810"/>
                <a:gd name="T68" fmla="*/ 3120501 w 808"/>
                <a:gd name="T69" fmla="*/ 123926 h 810"/>
                <a:gd name="T70" fmla="*/ 3699140 w 808"/>
                <a:gd name="T71" fmla="*/ 650612 h 810"/>
                <a:gd name="T72" fmla="*/ 3957454 w 808"/>
                <a:gd name="T73" fmla="*/ 629959 h 810"/>
                <a:gd name="T74" fmla="*/ 4412099 w 808"/>
                <a:gd name="T75" fmla="*/ 0 h 810"/>
                <a:gd name="T76" fmla="*/ 4742747 w 808"/>
                <a:gd name="T77" fmla="*/ 30982 h 810"/>
                <a:gd name="T78" fmla="*/ 5073396 w 808"/>
                <a:gd name="T79" fmla="*/ 733228 h 810"/>
                <a:gd name="T80" fmla="*/ 5321385 w 808"/>
                <a:gd name="T81" fmla="*/ 805517 h 810"/>
                <a:gd name="T82" fmla="*/ 5982680 w 808"/>
                <a:gd name="T83" fmla="*/ 402756 h 810"/>
                <a:gd name="T84" fmla="*/ 6272002 w 808"/>
                <a:gd name="T85" fmla="*/ 557666 h 810"/>
                <a:gd name="T86" fmla="*/ 6313332 w 808"/>
                <a:gd name="T87" fmla="*/ 1342529 h 810"/>
                <a:gd name="T88" fmla="*/ 6509654 w 808"/>
                <a:gd name="T89" fmla="*/ 1507763 h 810"/>
                <a:gd name="T90" fmla="*/ 7284609 w 808"/>
                <a:gd name="T91" fmla="*/ 1383840 h 810"/>
                <a:gd name="T92" fmla="*/ 7491265 w 808"/>
                <a:gd name="T93" fmla="*/ 1631689 h 810"/>
                <a:gd name="T94" fmla="*/ 7284609 w 808"/>
                <a:gd name="T95" fmla="*/ 2488841 h 810"/>
                <a:gd name="T96" fmla="*/ 7398274 w 808"/>
                <a:gd name="T97" fmla="*/ 2726368 h 810"/>
                <a:gd name="T98" fmla="*/ 8173230 w 808"/>
                <a:gd name="T99" fmla="*/ 2943239 h 810"/>
                <a:gd name="T100" fmla="*/ 7646260 w 808"/>
                <a:gd name="T101" fmla="*/ 3542210 h 810"/>
                <a:gd name="T102" fmla="*/ 7687590 w 808"/>
                <a:gd name="T103" fmla="*/ 3800389 h 810"/>
                <a:gd name="T104" fmla="*/ 7697921 w 808"/>
                <a:gd name="T105" fmla="*/ 4079224 h 810"/>
                <a:gd name="T106" fmla="*/ 8338557 w 808"/>
                <a:gd name="T107" fmla="*/ 4564602 h 810"/>
                <a:gd name="T108" fmla="*/ 7615261 w 808"/>
                <a:gd name="T109" fmla="*/ 4926050 h 810"/>
                <a:gd name="T110" fmla="*/ 7542932 w 808"/>
                <a:gd name="T111" fmla="*/ 5184229 h 810"/>
                <a:gd name="T112" fmla="*/ 7460272 w 808"/>
                <a:gd name="T113" fmla="*/ 5432081 h 810"/>
                <a:gd name="T114" fmla="*/ 7873584 w 808"/>
                <a:gd name="T115" fmla="*/ 6144650 h 810"/>
                <a:gd name="T116" fmla="*/ 7057285 w 808"/>
                <a:gd name="T117" fmla="*/ 6185962 h 810"/>
                <a:gd name="T118" fmla="*/ 6902296 w 808"/>
                <a:gd name="T119" fmla="*/ 6402829 h 810"/>
                <a:gd name="T120" fmla="*/ 6726645 w 808"/>
                <a:gd name="T121" fmla="*/ 6599047 h 810"/>
                <a:gd name="T122" fmla="*/ 6840304 w 808"/>
                <a:gd name="T123" fmla="*/ 741489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endParaRPr>
            </a:p>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rPr>
                <a:t>输入您想要的文字内容</a:t>
              </a:r>
            </a:p>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en-US" altLang="zh-CN" sz="1317" b="0" i="0" u="none" strike="noStrike" kern="1200" cap="none" spc="0" normalizeH="0" baseline="0" noProof="0">
                <a:ln>
                  <a:noFill/>
                </a:ln>
                <a:solidFill>
                  <a:srgbClr val="00A800"/>
                </a:solidFill>
                <a:effectLst/>
                <a:uLnTx/>
                <a:uFillTx/>
                <a:latin typeface="Calibri" pitchFamily="34" charset="0"/>
                <a:ea typeface="微软雅黑"/>
                <a:cs typeface="+mn-cs"/>
              </a:endParaRPr>
            </a:p>
          </p:txBody>
        </p:sp>
      </p:grpSp>
      <p:sp>
        <p:nvSpPr>
          <p:cNvPr id="15" name="TextBox 53"/>
          <p:cNvSpPr txBox="1">
            <a:spLocks noChangeArrowheads="1"/>
          </p:cNvSpPr>
          <p:nvPr/>
        </p:nvSpPr>
        <p:spPr bwMode="auto">
          <a:xfrm>
            <a:off x="1234829" y="1668400"/>
            <a:ext cx="1596168"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0A800"/>
                </a:solidFill>
                <a:effectLst/>
                <a:uLnTx/>
                <a:uFillTx/>
                <a:latin typeface="微软雅黑" pitchFamily="34" charset="-122"/>
                <a:ea typeface="宋体" charset="-122"/>
                <a:cs typeface="+mn-cs"/>
              </a:rPr>
              <a:t>添加标题内容</a:t>
            </a:r>
            <a:endParaRPr kumimoji="0" lang="zh-CN" altLang="en-US" sz="1505" b="0" i="0" u="none" strike="noStrike" kern="1200" cap="none" spc="0" normalizeH="0" baseline="0" noProof="0">
              <a:ln>
                <a:noFill/>
              </a:ln>
              <a:solidFill>
                <a:srgbClr val="00A800"/>
              </a:solidFill>
              <a:effectLst/>
              <a:uLnTx/>
              <a:uFillTx/>
              <a:latin typeface="Arial"/>
              <a:ea typeface="宋体" charset="-122"/>
              <a:cs typeface="+mn-cs"/>
            </a:endParaRPr>
          </a:p>
        </p:txBody>
      </p:sp>
      <p:sp>
        <p:nvSpPr>
          <p:cNvPr id="16" name="TextBox 53"/>
          <p:cNvSpPr txBox="1">
            <a:spLocks noChangeArrowheads="1"/>
          </p:cNvSpPr>
          <p:nvPr/>
        </p:nvSpPr>
        <p:spPr bwMode="auto">
          <a:xfrm>
            <a:off x="3284912" y="1828166"/>
            <a:ext cx="1599155" cy="558942"/>
          </a:xfrm>
          <a:prstGeom prst="rect">
            <a:avLst/>
          </a:prstGeom>
          <a:noFill/>
          <a:ln w="9525">
            <a:noFill/>
            <a:miter lim="800000"/>
            <a:headEnd/>
            <a:tailEnd/>
          </a:ln>
        </p:spPr>
        <p:txBody>
          <a:bodyPr lIns="94811" tIns="47406" rIns="94811" bIns="47406">
            <a:spAutoFit/>
          </a:bodyP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09900"/>
                </a:solidFill>
                <a:effectLst/>
                <a:uLnTx/>
                <a:uFillTx/>
                <a:latin typeface="Arial"/>
                <a:ea typeface="微软雅黑"/>
                <a:cs typeface="+mn-cs"/>
              </a:rPr>
              <a:t>添加标题内容</a:t>
            </a:r>
          </a:p>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009900"/>
              </a:solidFill>
              <a:effectLst/>
              <a:uLnTx/>
              <a:uFillTx/>
              <a:latin typeface="Arial"/>
              <a:ea typeface="宋体" charset="-122"/>
              <a:cs typeface="+mn-cs"/>
            </a:endParaRPr>
          </a:p>
        </p:txBody>
      </p:sp>
      <p:sp>
        <p:nvSpPr>
          <p:cNvPr id="17" name="TextBox 53"/>
          <p:cNvSpPr txBox="1">
            <a:spLocks noChangeArrowheads="1"/>
          </p:cNvSpPr>
          <p:nvPr/>
        </p:nvSpPr>
        <p:spPr bwMode="auto">
          <a:xfrm>
            <a:off x="6535482" y="2141727"/>
            <a:ext cx="1397581"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09900"/>
                </a:solidFill>
                <a:effectLst/>
                <a:uLnTx/>
                <a:uFillTx/>
                <a:latin typeface="Arial"/>
                <a:ea typeface="微软雅黑"/>
                <a:cs typeface="+mn-cs"/>
              </a:rPr>
              <a:t>添加标题内容</a:t>
            </a:r>
          </a:p>
        </p:txBody>
      </p:sp>
      <p:grpSp>
        <p:nvGrpSpPr>
          <p:cNvPr id="96302" name="Group 46"/>
          <p:cNvGrpSpPr>
            <a:grpSpLocks/>
          </p:cNvGrpSpPr>
          <p:nvPr/>
        </p:nvGrpSpPr>
        <p:grpSpPr bwMode="auto">
          <a:xfrm>
            <a:off x="6363770" y="2683736"/>
            <a:ext cx="1530471" cy="1534950"/>
            <a:chOff x="4262" y="1776"/>
            <a:chExt cx="1025" cy="1028"/>
          </a:xfrm>
        </p:grpSpPr>
        <p:sp>
          <p:nvSpPr>
            <p:cNvPr id="78857" name="Freeform 8"/>
            <p:cNvSpPr>
              <a:spLocks/>
            </p:cNvSpPr>
            <p:nvPr/>
          </p:nvSpPr>
          <p:spPr bwMode="auto">
            <a:xfrm>
              <a:off x="4262" y="1776"/>
              <a:ext cx="1025" cy="1028"/>
            </a:xfrm>
            <a:custGeom>
              <a:avLst/>
              <a:gdLst>
                <a:gd name="T0" fmla="*/ 3078349 w 808"/>
                <a:gd name="T1" fmla="*/ 3628193 h 810"/>
                <a:gd name="T2" fmla="*/ 2900045 w 808"/>
                <a:gd name="T3" fmla="*/ 3727952 h 810"/>
                <a:gd name="T4" fmla="*/ 2805649 w 808"/>
                <a:gd name="T5" fmla="*/ 4142751 h 810"/>
                <a:gd name="T6" fmla="*/ 2669301 w 808"/>
                <a:gd name="T7" fmla="*/ 4184757 h 810"/>
                <a:gd name="T8" fmla="*/ 2359891 w 808"/>
                <a:gd name="T9" fmla="*/ 3890724 h 810"/>
                <a:gd name="T10" fmla="*/ 2228789 w 808"/>
                <a:gd name="T11" fmla="*/ 3906476 h 810"/>
                <a:gd name="T12" fmla="*/ 1982311 w 808"/>
                <a:gd name="T13" fmla="*/ 4253016 h 810"/>
                <a:gd name="T14" fmla="*/ 1840715 w 808"/>
                <a:gd name="T15" fmla="*/ 4237264 h 810"/>
                <a:gd name="T16" fmla="*/ 1662414 w 808"/>
                <a:gd name="T17" fmla="*/ 3848720 h 810"/>
                <a:gd name="T18" fmla="*/ 1531308 w 808"/>
                <a:gd name="T19" fmla="*/ 3811964 h 810"/>
                <a:gd name="T20" fmla="*/ 1179946 w 808"/>
                <a:gd name="T21" fmla="*/ 4037743 h 810"/>
                <a:gd name="T22" fmla="*/ 1043596 w 808"/>
                <a:gd name="T23" fmla="*/ 3964232 h 810"/>
                <a:gd name="T24" fmla="*/ 1033109 w 808"/>
                <a:gd name="T25" fmla="*/ 3544181 h 810"/>
                <a:gd name="T26" fmla="*/ 928225 w 808"/>
                <a:gd name="T27" fmla="*/ 3454923 h 810"/>
                <a:gd name="T28" fmla="*/ 519176 w 808"/>
                <a:gd name="T29" fmla="*/ 3528429 h 810"/>
                <a:gd name="T30" fmla="*/ 424779 w 808"/>
                <a:gd name="T31" fmla="*/ 3407663 h 810"/>
                <a:gd name="T32" fmla="*/ 540155 w 808"/>
                <a:gd name="T33" fmla="*/ 2956110 h 810"/>
                <a:gd name="T34" fmla="*/ 482467 w 808"/>
                <a:gd name="T35" fmla="*/ 2835346 h 810"/>
                <a:gd name="T36" fmla="*/ 83908 w 808"/>
                <a:gd name="T37" fmla="*/ 2735582 h 810"/>
                <a:gd name="T38" fmla="*/ 351362 w 808"/>
                <a:gd name="T39" fmla="*/ 2420544 h 810"/>
                <a:gd name="T40" fmla="*/ 335629 w 808"/>
                <a:gd name="T41" fmla="*/ 2289280 h 810"/>
                <a:gd name="T42" fmla="*/ 325141 w 808"/>
                <a:gd name="T43" fmla="*/ 2152761 h 810"/>
                <a:gd name="T44" fmla="*/ 5244 w 808"/>
                <a:gd name="T45" fmla="*/ 1900731 h 810"/>
                <a:gd name="T46" fmla="*/ 367096 w 808"/>
                <a:gd name="T47" fmla="*/ 1722210 h 810"/>
                <a:gd name="T48" fmla="*/ 409049 w 808"/>
                <a:gd name="T49" fmla="*/ 1590946 h 810"/>
                <a:gd name="T50" fmla="*/ 451003 w 808"/>
                <a:gd name="T51" fmla="*/ 1459678 h 810"/>
                <a:gd name="T52" fmla="*/ 251722 w 808"/>
                <a:gd name="T53" fmla="*/ 1113135 h 810"/>
                <a:gd name="T54" fmla="*/ 655526 w 808"/>
                <a:gd name="T55" fmla="*/ 1081632 h 810"/>
                <a:gd name="T56" fmla="*/ 734189 w 808"/>
                <a:gd name="T57" fmla="*/ 976619 h 810"/>
                <a:gd name="T58" fmla="*/ 823341 w 808"/>
                <a:gd name="T59" fmla="*/ 871606 h 810"/>
                <a:gd name="T60" fmla="*/ 776142 w 808"/>
                <a:gd name="T61" fmla="*/ 477808 h 810"/>
                <a:gd name="T62" fmla="*/ 1158968 w 808"/>
                <a:gd name="T63" fmla="*/ 598574 h 810"/>
                <a:gd name="T64" fmla="*/ 1337273 w 808"/>
                <a:gd name="T65" fmla="*/ 498810 h 810"/>
                <a:gd name="T66" fmla="*/ 1426425 w 808"/>
                <a:gd name="T67" fmla="*/ 110264 h 810"/>
                <a:gd name="T68" fmla="*/ 1583751 w 808"/>
                <a:gd name="T69" fmla="*/ 63009 h 810"/>
                <a:gd name="T70" fmla="*/ 1877427 w 808"/>
                <a:gd name="T71" fmla="*/ 330790 h 810"/>
                <a:gd name="T72" fmla="*/ 2008529 w 808"/>
                <a:gd name="T73" fmla="*/ 320291 h 810"/>
                <a:gd name="T74" fmla="*/ 2239275 w 808"/>
                <a:gd name="T75" fmla="*/ 0 h 810"/>
                <a:gd name="T76" fmla="*/ 2407089 w 808"/>
                <a:gd name="T77" fmla="*/ 15753 h 810"/>
                <a:gd name="T78" fmla="*/ 2574904 w 808"/>
                <a:gd name="T79" fmla="*/ 372795 h 810"/>
                <a:gd name="T80" fmla="*/ 2700764 w 808"/>
                <a:gd name="T81" fmla="*/ 409551 h 810"/>
                <a:gd name="T82" fmla="*/ 3036395 w 808"/>
                <a:gd name="T83" fmla="*/ 204774 h 810"/>
                <a:gd name="T84" fmla="*/ 3183232 w 808"/>
                <a:gd name="T85" fmla="*/ 283536 h 810"/>
                <a:gd name="T86" fmla="*/ 3204209 w 808"/>
                <a:gd name="T87" fmla="*/ 682582 h 810"/>
                <a:gd name="T88" fmla="*/ 3303847 w 808"/>
                <a:gd name="T89" fmla="*/ 766592 h 810"/>
                <a:gd name="T90" fmla="*/ 3697162 w 808"/>
                <a:gd name="T91" fmla="*/ 703587 h 810"/>
                <a:gd name="T92" fmla="*/ 3802050 w 808"/>
                <a:gd name="T93" fmla="*/ 829602 h 810"/>
                <a:gd name="T94" fmla="*/ 3697162 w 808"/>
                <a:gd name="T95" fmla="*/ 1265404 h 810"/>
                <a:gd name="T96" fmla="*/ 3754849 w 808"/>
                <a:gd name="T97" fmla="*/ 1386168 h 810"/>
                <a:gd name="T98" fmla="*/ 4148165 w 808"/>
                <a:gd name="T99" fmla="*/ 1496433 h 810"/>
                <a:gd name="T100" fmla="*/ 3880711 w 808"/>
                <a:gd name="T101" fmla="*/ 1800969 h 810"/>
                <a:gd name="T102" fmla="*/ 3901688 w 808"/>
                <a:gd name="T103" fmla="*/ 1932235 h 810"/>
                <a:gd name="T104" fmla="*/ 3906932 w 808"/>
                <a:gd name="T105" fmla="*/ 2074003 h 810"/>
                <a:gd name="T106" fmla="*/ 4232070 w 808"/>
                <a:gd name="T107" fmla="*/ 2320784 h 810"/>
                <a:gd name="T108" fmla="*/ 3864978 w 808"/>
                <a:gd name="T109" fmla="*/ 2504556 h 810"/>
                <a:gd name="T110" fmla="*/ 3828269 w 808"/>
                <a:gd name="T111" fmla="*/ 2635821 h 810"/>
                <a:gd name="T112" fmla="*/ 3786315 w 808"/>
                <a:gd name="T113" fmla="*/ 2761835 h 810"/>
                <a:gd name="T114" fmla="*/ 3996084 w 808"/>
                <a:gd name="T115" fmla="*/ 3124130 h 810"/>
                <a:gd name="T116" fmla="*/ 3581792 w 808"/>
                <a:gd name="T117" fmla="*/ 3145132 h 810"/>
                <a:gd name="T118" fmla="*/ 3503128 w 808"/>
                <a:gd name="T119" fmla="*/ 3255397 h 810"/>
                <a:gd name="T120" fmla="*/ 3413978 w 808"/>
                <a:gd name="T121" fmla="*/ 3355156 h 810"/>
                <a:gd name="T122" fmla="*/ 3471663 w 808"/>
                <a:gd name="T123" fmla="*/ 3769960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rPr>
                <a:t>输入您想要的文字内容</a:t>
              </a:r>
            </a:p>
          </p:txBody>
        </p:sp>
      </p:grpSp>
      <p:sp>
        <p:nvSpPr>
          <p:cNvPr id="21" name="TextBox 53"/>
          <p:cNvSpPr txBox="1">
            <a:spLocks noChangeArrowheads="1"/>
          </p:cNvSpPr>
          <p:nvPr/>
        </p:nvSpPr>
        <p:spPr bwMode="auto">
          <a:xfrm>
            <a:off x="5045327" y="1420539"/>
            <a:ext cx="1599154"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0A800"/>
                </a:solidFill>
                <a:effectLst/>
                <a:uLnTx/>
                <a:uFillTx/>
                <a:latin typeface="Arial"/>
                <a:ea typeface="微软雅黑"/>
                <a:cs typeface="+mn-cs"/>
              </a:rPr>
              <a:t>添加标题内容</a:t>
            </a:r>
          </a:p>
        </p:txBody>
      </p:sp>
    </p:spTree>
    <p:extLst>
      <p:ext uri="{BB962C8B-B14F-4D97-AF65-F5344CB8AC3E}">
        <p14:creationId xmlns:p14="http://schemas.microsoft.com/office/powerpoint/2010/main" val="37364907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95" name="Group 59"/>
          <p:cNvGrpSpPr>
            <a:grpSpLocks/>
          </p:cNvGrpSpPr>
          <p:nvPr/>
        </p:nvGrpSpPr>
        <p:grpSpPr bwMode="auto">
          <a:xfrm>
            <a:off x="1524498" y="1023363"/>
            <a:ext cx="5215544" cy="3850813"/>
            <a:chOff x="721" y="537"/>
            <a:chExt cx="3871" cy="2418"/>
          </a:xfrm>
        </p:grpSpPr>
        <p:grpSp>
          <p:nvGrpSpPr>
            <p:cNvPr id="82956" name="Group 53"/>
            <p:cNvGrpSpPr>
              <a:grpSpLocks/>
            </p:cNvGrpSpPr>
            <p:nvPr/>
          </p:nvGrpSpPr>
          <p:grpSpPr bwMode="auto">
            <a:xfrm>
              <a:off x="2268" y="1579"/>
              <a:ext cx="1782" cy="844"/>
              <a:chOff x="2268" y="1579"/>
              <a:chExt cx="1782" cy="844"/>
            </a:xfrm>
          </p:grpSpPr>
          <p:sp>
            <p:nvSpPr>
              <p:cNvPr id="82998" name="Freeform 14"/>
              <p:cNvSpPr>
                <a:spLocks/>
              </p:cNvSpPr>
              <p:nvPr/>
            </p:nvSpPr>
            <p:spPr bwMode="auto">
              <a:xfrm>
                <a:off x="2268" y="1858"/>
                <a:ext cx="753" cy="565"/>
              </a:xfrm>
              <a:custGeom>
                <a:avLst/>
                <a:gdLst>
                  <a:gd name="T0" fmla="*/ 0 w 2963"/>
                  <a:gd name="T1" fmla="*/ 0 h 3007"/>
                  <a:gd name="T2" fmla="*/ 0 w 2963"/>
                  <a:gd name="T3" fmla="*/ 0 h 3007"/>
                  <a:gd name="T4" fmla="*/ 0 w 2963"/>
                  <a:gd name="T5" fmla="*/ 0 h 3007"/>
                  <a:gd name="T6" fmla="*/ 0 w 2963"/>
                  <a:gd name="T7" fmla="*/ 0 h 3007"/>
                  <a:gd name="T8" fmla="*/ 0 w 2963"/>
                  <a:gd name="T9" fmla="*/ 0 h 3007"/>
                  <a:gd name="T10" fmla="*/ 0 w 2963"/>
                  <a:gd name="T11" fmla="*/ 0 h 3007"/>
                  <a:gd name="T12" fmla="*/ 0 w 2963"/>
                  <a:gd name="T13" fmla="*/ 0 h 3007"/>
                  <a:gd name="T14" fmla="*/ 0 w 2963"/>
                  <a:gd name="T15" fmla="*/ 0 h 3007"/>
                  <a:gd name="T16" fmla="*/ 0 w 2963"/>
                  <a:gd name="T17" fmla="*/ 0 h 3007"/>
                  <a:gd name="T18" fmla="*/ 0 w 2963"/>
                  <a:gd name="T19" fmla="*/ 0 h 3007"/>
                  <a:gd name="T20" fmla="*/ 0 w 2963"/>
                  <a:gd name="T21" fmla="*/ 0 h 3007"/>
                  <a:gd name="T22" fmla="*/ 0 w 2963"/>
                  <a:gd name="T23" fmla="*/ 0 h 3007"/>
                  <a:gd name="T24" fmla="*/ 0 w 2963"/>
                  <a:gd name="T25" fmla="*/ 0 h 3007"/>
                  <a:gd name="T26" fmla="*/ 0 w 2963"/>
                  <a:gd name="T27" fmla="*/ 0 h 3007"/>
                  <a:gd name="T28" fmla="*/ 0 w 2963"/>
                  <a:gd name="T29" fmla="*/ 0 h 3007"/>
                  <a:gd name="T30" fmla="*/ 0 w 2963"/>
                  <a:gd name="T31" fmla="*/ 0 h 3007"/>
                  <a:gd name="T32" fmla="*/ 0 w 2963"/>
                  <a:gd name="T33" fmla="*/ 0 h 3007"/>
                  <a:gd name="T34" fmla="*/ 0 w 2963"/>
                  <a:gd name="T35" fmla="*/ 0 h 3007"/>
                  <a:gd name="T36" fmla="*/ 0 w 2963"/>
                  <a:gd name="T37" fmla="*/ 0 h 3007"/>
                  <a:gd name="T38" fmla="*/ 0 w 2963"/>
                  <a:gd name="T39" fmla="*/ 0 h 3007"/>
                  <a:gd name="T40" fmla="*/ 0 w 2963"/>
                  <a:gd name="T41" fmla="*/ 0 h 3007"/>
                  <a:gd name="T42" fmla="*/ 0 w 2963"/>
                  <a:gd name="T43" fmla="*/ 0 h 3007"/>
                  <a:gd name="T44" fmla="*/ 0 w 2963"/>
                  <a:gd name="T45" fmla="*/ 0 h 3007"/>
                  <a:gd name="T46" fmla="*/ 0 w 2963"/>
                  <a:gd name="T47" fmla="*/ 0 h 3007"/>
                  <a:gd name="T48" fmla="*/ 0 w 2963"/>
                  <a:gd name="T49" fmla="*/ 0 h 3007"/>
                  <a:gd name="T50" fmla="*/ 0 w 2963"/>
                  <a:gd name="T51" fmla="*/ 0 h 3007"/>
                  <a:gd name="T52" fmla="*/ 0 w 2963"/>
                  <a:gd name="T53" fmla="*/ 0 h 3007"/>
                  <a:gd name="T54" fmla="*/ 0 w 2963"/>
                  <a:gd name="T55" fmla="*/ 0 h 3007"/>
                  <a:gd name="T56" fmla="*/ 0 w 2963"/>
                  <a:gd name="T57" fmla="*/ 0 h 3007"/>
                  <a:gd name="T58" fmla="*/ 0 w 2963"/>
                  <a:gd name="T59" fmla="*/ 0 h 3007"/>
                  <a:gd name="T60" fmla="*/ 0 w 2963"/>
                  <a:gd name="T61" fmla="*/ 0 h 3007"/>
                  <a:gd name="T62" fmla="*/ 0 w 2963"/>
                  <a:gd name="T63" fmla="*/ 0 h 3007"/>
                  <a:gd name="T64" fmla="*/ 0 w 2963"/>
                  <a:gd name="T65" fmla="*/ 0 h 3007"/>
                  <a:gd name="T66" fmla="*/ 0 w 2963"/>
                  <a:gd name="T67" fmla="*/ 0 h 3007"/>
                  <a:gd name="T68" fmla="*/ 0 w 2963"/>
                  <a:gd name="T69" fmla="*/ 0 h 3007"/>
                  <a:gd name="T70" fmla="*/ 0 w 2963"/>
                  <a:gd name="T71" fmla="*/ 0 h 3007"/>
                  <a:gd name="T72" fmla="*/ 0 w 2963"/>
                  <a:gd name="T73" fmla="*/ 0 h 3007"/>
                  <a:gd name="T74" fmla="*/ 0 w 2963"/>
                  <a:gd name="T75" fmla="*/ 0 h 3007"/>
                  <a:gd name="T76" fmla="*/ 0 w 2963"/>
                  <a:gd name="T77" fmla="*/ 0 h 3007"/>
                  <a:gd name="T78" fmla="*/ 0 w 2963"/>
                  <a:gd name="T79" fmla="*/ 0 h 3007"/>
                  <a:gd name="T80" fmla="*/ 0 w 2963"/>
                  <a:gd name="T81" fmla="*/ 0 h 3007"/>
                  <a:gd name="T82" fmla="*/ 0 w 2963"/>
                  <a:gd name="T83" fmla="*/ 0 h 3007"/>
                  <a:gd name="T84" fmla="*/ 0 w 2963"/>
                  <a:gd name="T85" fmla="*/ 0 h 3007"/>
                  <a:gd name="T86" fmla="*/ 0 w 2963"/>
                  <a:gd name="T87" fmla="*/ 0 h 3007"/>
                  <a:gd name="T88" fmla="*/ 0 w 2963"/>
                  <a:gd name="T89" fmla="*/ 0 h 3007"/>
                  <a:gd name="T90" fmla="*/ 0 w 2963"/>
                  <a:gd name="T91" fmla="*/ 0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63"/>
                  <a:gd name="T139" fmla="*/ 0 h 3007"/>
                  <a:gd name="T140" fmla="*/ 2963 w 2963"/>
                  <a:gd name="T141" fmla="*/ 3007 h 30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9" name="Freeform 25"/>
              <p:cNvSpPr>
                <a:spLocks/>
              </p:cNvSpPr>
              <p:nvPr/>
            </p:nvSpPr>
            <p:spPr bwMode="auto">
              <a:xfrm>
                <a:off x="3555" y="1579"/>
                <a:ext cx="495" cy="250"/>
              </a:xfrm>
              <a:custGeom>
                <a:avLst/>
                <a:gdLst>
                  <a:gd name="T0" fmla="*/ 0 w 1952"/>
                  <a:gd name="T1" fmla="*/ 0 h 1326"/>
                  <a:gd name="T2" fmla="*/ 0 w 1952"/>
                  <a:gd name="T3" fmla="*/ 0 h 1326"/>
                  <a:gd name="T4" fmla="*/ 0 w 1952"/>
                  <a:gd name="T5" fmla="*/ 0 h 1326"/>
                  <a:gd name="T6" fmla="*/ 0 w 1952"/>
                  <a:gd name="T7" fmla="*/ 0 h 1326"/>
                  <a:gd name="T8" fmla="*/ 0 w 1952"/>
                  <a:gd name="T9" fmla="*/ 0 h 1326"/>
                  <a:gd name="T10" fmla="*/ 0 w 1952"/>
                  <a:gd name="T11" fmla="*/ 0 h 1326"/>
                  <a:gd name="T12" fmla="*/ 0 w 1952"/>
                  <a:gd name="T13" fmla="*/ 0 h 1326"/>
                  <a:gd name="T14" fmla="*/ 0 w 1952"/>
                  <a:gd name="T15" fmla="*/ 0 h 1326"/>
                  <a:gd name="T16" fmla="*/ 0 w 1952"/>
                  <a:gd name="T17" fmla="*/ 0 h 1326"/>
                  <a:gd name="T18" fmla="*/ 0 w 1952"/>
                  <a:gd name="T19" fmla="*/ 0 h 1326"/>
                  <a:gd name="T20" fmla="*/ 0 w 1952"/>
                  <a:gd name="T21" fmla="*/ 0 h 1326"/>
                  <a:gd name="T22" fmla="*/ 0 w 1952"/>
                  <a:gd name="T23" fmla="*/ 0 h 1326"/>
                  <a:gd name="T24" fmla="*/ 0 w 1952"/>
                  <a:gd name="T25" fmla="*/ 0 h 1326"/>
                  <a:gd name="T26" fmla="*/ 0 w 1952"/>
                  <a:gd name="T27" fmla="*/ 0 h 1326"/>
                  <a:gd name="T28" fmla="*/ 0 w 1952"/>
                  <a:gd name="T29" fmla="*/ 0 h 1326"/>
                  <a:gd name="T30" fmla="*/ 0 w 1952"/>
                  <a:gd name="T31" fmla="*/ 0 h 1326"/>
                  <a:gd name="T32" fmla="*/ 0 w 1952"/>
                  <a:gd name="T33" fmla="*/ 0 h 1326"/>
                  <a:gd name="T34" fmla="*/ 0 w 1952"/>
                  <a:gd name="T35" fmla="*/ 0 h 1326"/>
                  <a:gd name="T36" fmla="*/ 0 w 1952"/>
                  <a:gd name="T37" fmla="*/ 0 h 1326"/>
                  <a:gd name="T38" fmla="*/ 0 w 1952"/>
                  <a:gd name="T39" fmla="*/ 0 h 1326"/>
                  <a:gd name="T40" fmla="*/ 0 w 1952"/>
                  <a:gd name="T41" fmla="*/ 0 h 1326"/>
                  <a:gd name="T42" fmla="*/ 0 w 1952"/>
                  <a:gd name="T43" fmla="*/ 0 h 1326"/>
                  <a:gd name="T44" fmla="*/ 0 w 1952"/>
                  <a:gd name="T45" fmla="*/ 0 h 1326"/>
                  <a:gd name="T46" fmla="*/ 0 w 1952"/>
                  <a:gd name="T47" fmla="*/ 0 h 1326"/>
                  <a:gd name="T48" fmla="*/ 0 w 1952"/>
                  <a:gd name="T49" fmla="*/ 0 h 1326"/>
                  <a:gd name="T50" fmla="*/ 0 w 1952"/>
                  <a:gd name="T51" fmla="*/ 0 h 1326"/>
                  <a:gd name="T52" fmla="*/ 0 w 1952"/>
                  <a:gd name="T53" fmla="*/ 0 h 1326"/>
                  <a:gd name="T54" fmla="*/ 0 w 1952"/>
                  <a:gd name="T55" fmla="*/ 0 h 1326"/>
                  <a:gd name="T56" fmla="*/ 0 w 1952"/>
                  <a:gd name="T57" fmla="*/ 0 h 1326"/>
                  <a:gd name="T58" fmla="*/ 0 w 1952"/>
                  <a:gd name="T59" fmla="*/ 0 h 1326"/>
                  <a:gd name="T60" fmla="*/ 0 w 1952"/>
                  <a:gd name="T61" fmla="*/ 0 h 1326"/>
                  <a:gd name="T62" fmla="*/ 0 w 1952"/>
                  <a:gd name="T63" fmla="*/ 0 h 1326"/>
                  <a:gd name="T64" fmla="*/ 0 w 1952"/>
                  <a:gd name="T65" fmla="*/ 0 h 1326"/>
                  <a:gd name="T66" fmla="*/ 0 w 1952"/>
                  <a:gd name="T67" fmla="*/ 0 h 1326"/>
                  <a:gd name="T68" fmla="*/ 0 w 1952"/>
                  <a:gd name="T69" fmla="*/ 0 h 1326"/>
                  <a:gd name="T70" fmla="*/ 0 w 1952"/>
                  <a:gd name="T71" fmla="*/ 0 h 1326"/>
                  <a:gd name="T72" fmla="*/ 0 w 1952"/>
                  <a:gd name="T73" fmla="*/ 0 h 1326"/>
                  <a:gd name="T74" fmla="*/ 0 w 1952"/>
                  <a:gd name="T75" fmla="*/ 0 h 1326"/>
                  <a:gd name="T76" fmla="*/ 0 w 1952"/>
                  <a:gd name="T77" fmla="*/ 0 h 1326"/>
                  <a:gd name="T78" fmla="*/ 0 w 1952"/>
                  <a:gd name="T79" fmla="*/ 0 h 1326"/>
                  <a:gd name="T80" fmla="*/ 0 w 1952"/>
                  <a:gd name="T81" fmla="*/ 0 h 1326"/>
                  <a:gd name="T82" fmla="*/ 0 w 1952"/>
                  <a:gd name="T83" fmla="*/ 0 h 1326"/>
                  <a:gd name="T84" fmla="*/ 0 w 1952"/>
                  <a:gd name="T85" fmla="*/ 0 h 1326"/>
                  <a:gd name="T86" fmla="*/ 0 w 1952"/>
                  <a:gd name="T87" fmla="*/ 0 h 1326"/>
                  <a:gd name="T88" fmla="*/ 0 w 1952"/>
                  <a:gd name="T89" fmla="*/ 0 h 1326"/>
                  <a:gd name="T90" fmla="*/ 0 w 1952"/>
                  <a:gd name="T91" fmla="*/ 0 h 1326"/>
                  <a:gd name="T92" fmla="*/ 0 w 1952"/>
                  <a:gd name="T93" fmla="*/ 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52"/>
                  <a:gd name="T142" fmla="*/ 0 h 1326"/>
                  <a:gd name="T143" fmla="*/ 1952 w 1952"/>
                  <a:gd name="T144" fmla="*/ 1326 h 132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nvGrpSpPr>
            <p:cNvPr id="82957" name="Group 58"/>
            <p:cNvGrpSpPr>
              <a:grpSpLocks/>
            </p:cNvGrpSpPr>
            <p:nvPr/>
          </p:nvGrpSpPr>
          <p:grpSpPr bwMode="auto">
            <a:xfrm>
              <a:off x="721" y="537"/>
              <a:ext cx="3871" cy="2418"/>
              <a:chOff x="721" y="537"/>
              <a:chExt cx="3871" cy="2418"/>
            </a:xfrm>
          </p:grpSpPr>
          <p:sp>
            <p:nvSpPr>
              <p:cNvPr id="82958" name="Freeform 32"/>
              <p:cNvSpPr>
                <a:spLocks/>
              </p:cNvSpPr>
              <p:nvPr/>
            </p:nvSpPr>
            <p:spPr bwMode="auto">
              <a:xfrm>
                <a:off x="3854" y="1002"/>
                <a:ext cx="661" cy="326"/>
              </a:xfrm>
              <a:custGeom>
                <a:avLst/>
                <a:gdLst>
                  <a:gd name="T0" fmla="*/ 0 w 2595"/>
                  <a:gd name="T1" fmla="*/ 0 h 1727"/>
                  <a:gd name="T2" fmla="*/ 0 w 2595"/>
                  <a:gd name="T3" fmla="*/ 0 h 1727"/>
                  <a:gd name="T4" fmla="*/ 0 w 2595"/>
                  <a:gd name="T5" fmla="*/ 0 h 1727"/>
                  <a:gd name="T6" fmla="*/ 0 w 2595"/>
                  <a:gd name="T7" fmla="*/ 0 h 1727"/>
                  <a:gd name="T8" fmla="*/ 0 w 2595"/>
                  <a:gd name="T9" fmla="*/ 0 h 1727"/>
                  <a:gd name="T10" fmla="*/ 0 w 2595"/>
                  <a:gd name="T11" fmla="*/ 0 h 1727"/>
                  <a:gd name="T12" fmla="*/ 0 w 2595"/>
                  <a:gd name="T13" fmla="*/ 0 h 1727"/>
                  <a:gd name="T14" fmla="*/ 0 w 2595"/>
                  <a:gd name="T15" fmla="*/ 0 h 1727"/>
                  <a:gd name="T16" fmla="*/ 0 w 2595"/>
                  <a:gd name="T17" fmla="*/ 0 h 1727"/>
                  <a:gd name="T18" fmla="*/ 0 w 2595"/>
                  <a:gd name="T19" fmla="*/ 0 h 1727"/>
                  <a:gd name="T20" fmla="*/ 0 w 2595"/>
                  <a:gd name="T21" fmla="*/ 0 h 1727"/>
                  <a:gd name="T22" fmla="*/ 0 w 2595"/>
                  <a:gd name="T23" fmla="*/ 0 h 1727"/>
                  <a:gd name="T24" fmla="*/ 0 w 2595"/>
                  <a:gd name="T25" fmla="*/ 0 h 1727"/>
                  <a:gd name="T26" fmla="*/ 0 w 2595"/>
                  <a:gd name="T27" fmla="*/ 0 h 1727"/>
                  <a:gd name="T28" fmla="*/ 0 w 2595"/>
                  <a:gd name="T29" fmla="*/ 0 h 1727"/>
                  <a:gd name="T30" fmla="*/ 0 w 2595"/>
                  <a:gd name="T31" fmla="*/ 0 h 1727"/>
                  <a:gd name="T32" fmla="*/ 0 w 2595"/>
                  <a:gd name="T33" fmla="*/ 0 h 1727"/>
                  <a:gd name="T34" fmla="*/ 0 w 2595"/>
                  <a:gd name="T35" fmla="*/ 0 h 1727"/>
                  <a:gd name="T36" fmla="*/ 0 w 2595"/>
                  <a:gd name="T37" fmla="*/ 0 h 1727"/>
                  <a:gd name="T38" fmla="*/ 0 w 2595"/>
                  <a:gd name="T39" fmla="*/ 0 h 1727"/>
                  <a:gd name="T40" fmla="*/ 0 w 2595"/>
                  <a:gd name="T41" fmla="*/ 0 h 1727"/>
                  <a:gd name="T42" fmla="*/ 0 w 2595"/>
                  <a:gd name="T43" fmla="*/ 0 h 1727"/>
                  <a:gd name="T44" fmla="*/ 0 w 2595"/>
                  <a:gd name="T45" fmla="*/ 0 h 1727"/>
                  <a:gd name="T46" fmla="*/ 0 w 2595"/>
                  <a:gd name="T47" fmla="*/ 0 h 1727"/>
                  <a:gd name="T48" fmla="*/ 0 w 2595"/>
                  <a:gd name="T49" fmla="*/ 0 h 1727"/>
                  <a:gd name="T50" fmla="*/ 0 w 2595"/>
                  <a:gd name="T51" fmla="*/ 0 h 1727"/>
                  <a:gd name="T52" fmla="*/ 0 w 2595"/>
                  <a:gd name="T53" fmla="*/ 0 h 1727"/>
                  <a:gd name="T54" fmla="*/ 0 w 2595"/>
                  <a:gd name="T55" fmla="*/ 0 h 1727"/>
                  <a:gd name="T56" fmla="*/ 0 w 2595"/>
                  <a:gd name="T57" fmla="*/ 0 h 1727"/>
                  <a:gd name="T58" fmla="*/ 0 w 2595"/>
                  <a:gd name="T59" fmla="*/ 0 h 1727"/>
                  <a:gd name="T60" fmla="*/ 0 w 2595"/>
                  <a:gd name="T61" fmla="*/ 0 h 1727"/>
                  <a:gd name="T62" fmla="*/ 0 w 2595"/>
                  <a:gd name="T63" fmla="*/ 0 h 1727"/>
                  <a:gd name="T64" fmla="*/ 0 w 2595"/>
                  <a:gd name="T65" fmla="*/ 0 h 1727"/>
                  <a:gd name="T66" fmla="*/ 0 w 2595"/>
                  <a:gd name="T67" fmla="*/ 0 h 1727"/>
                  <a:gd name="T68" fmla="*/ 0 w 2595"/>
                  <a:gd name="T69" fmla="*/ 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5"/>
                  <a:gd name="T106" fmla="*/ 0 h 1727"/>
                  <a:gd name="T107" fmla="*/ 2595 w 2595"/>
                  <a:gd name="T108" fmla="*/ 1727 h 17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nvGrpSpPr>
              <p:cNvPr id="82959" name="Group 57"/>
              <p:cNvGrpSpPr>
                <a:grpSpLocks/>
              </p:cNvGrpSpPr>
              <p:nvPr/>
            </p:nvGrpSpPr>
            <p:grpSpPr bwMode="auto">
              <a:xfrm>
                <a:off x="721" y="537"/>
                <a:ext cx="3871" cy="2418"/>
                <a:chOff x="721" y="537"/>
                <a:chExt cx="3871" cy="2418"/>
              </a:xfrm>
            </p:grpSpPr>
            <p:grpSp>
              <p:nvGrpSpPr>
                <p:cNvPr id="82960" name="Group 56"/>
                <p:cNvGrpSpPr>
                  <a:grpSpLocks/>
                </p:cNvGrpSpPr>
                <p:nvPr/>
              </p:nvGrpSpPr>
              <p:grpSpPr bwMode="auto">
                <a:xfrm>
                  <a:off x="2865" y="1507"/>
                  <a:ext cx="1302" cy="1448"/>
                  <a:chOff x="2865" y="1507"/>
                  <a:chExt cx="1302" cy="1448"/>
                </a:xfrm>
              </p:grpSpPr>
              <p:grpSp>
                <p:nvGrpSpPr>
                  <p:cNvPr id="82987" name="Group 50"/>
                  <p:cNvGrpSpPr>
                    <a:grpSpLocks/>
                  </p:cNvGrpSpPr>
                  <p:nvPr/>
                </p:nvGrpSpPr>
                <p:grpSpPr bwMode="auto">
                  <a:xfrm>
                    <a:off x="3106" y="2477"/>
                    <a:ext cx="1061" cy="478"/>
                    <a:chOff x="3106" y="2477"/>
                    <a:chExt cx="1061" cy="478"/>
                  </a:xfrm>
                </p:grpSpPr>
                <p:sp>
                  <p:nvSpPr>
                    <p:cNvPr id="82996" name="Freeform 6"/>
                    <p:cNvSpPr>
                      <a:spLocks/>
                    </p:cNvSpPr>
                    <p:nvPr/>
                  </p:nvSpPr>
                  <p:spPr bwMode="auto">
                    <a:xfrm>
                      <a:off x="4039" y="2477"/>
                      <a:ext cx="128" cy="226"/>
                    </a:xfrm>
                    <a:custGeom>
                      <a:avLst/>
                      <a:gdLst>
                        <a:gd name="T0" fmla="*/ 0 w 501"/>
                        <a:gd name="T1" fmla="*/ 0 h 1207"/>
                        <a:gd name="T2" fmla="*/ 0 w 501"/>
                        <a:gd name="T3" fmla="*/ 0 h 1207"/>
                        <a:gd name="T4" fmla="*/ 0 w 501"/>
                        <a:gd name="T5" fmla="*/ 0 h 1207"/>
                        <a:gd name="T6" fmla="*/ 0 w 501"/>
                        <a:gd name="T7" fmla="*/ 0 h 1207"/>
                        <a:gd name="T8" fmla="*/ 0 w 501"/>
                        <a:gd name="T9" fmla="*/ 0 h 1207"/>
                        <a:gd name="T10" fmla="*/ 0 w 501"/>
                        <a:gd name="T11" fmla="*/ 0 h 1207"/>
                        <a:gd name="T12" fmla="*/ 0 w 501"/>
                        <a:gd name="T13" fmla="*/ 0 h 1207"/>
                        <a:gd name="T14" fmla="*/ 0 w 501"/>
                        <a:gd name="T15" fmla="*/ 0 h 1207"/>
                        <a:gd name="T16" fmla="*/ 0 w 501"/>
                        <a:gd name="T17" fmla="*/ 0 h 1207"/>
                        <a:gd name="T18" fmla="*/ 0 w 501"/>
                        <a:gd name="T19" fmla="*/ 0 h 1207"/>
                        <a:gd name="T20" fmla="*/ 0 w 501"/>
                        <a:gd name="T21" fmla="*/ 0 h 1207"/>
                        <a:gd name="T22" fmla="*/ 0 w 501"/>
                        <a:gd name="T23" fmla="*/ 0 h 1207"/>
                        <a:gd name="T24" fmla="*/ 0 w 501"/>
                        <a:gd name="T25" fmla="*/ 0 h 1207"/>
                        <a:gd name="T26" fmla="*/ 0 w 501"/>
                        <a:gd name="T27" fmla="*/ 0 h 1207"/>
                        <a:gd name="T28" fmla="*/ 0 w 501"/>
                        <a:gd name="T29" fmla="*/ 0 h 1207"/>
                        <a:gd name="T30" fmla="*/ 0 w 501"/>
                        <a:gd name="T31" fmla="*/ 0 h 1207"/>
                        <a:gd name="T32" fmla="*/ 0 w 501"/>
                        <a:gd name="T33" fmla="*/ 0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1"/>
                        <a:gd name="T52" fmla="*/ 0 h 1207"/>
                        <a:gd name="T53" fmla="*/ 501 w 501"/>
                        <a:gd name="T54" fmla="*/ 1207 h 12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7" name="Freeform 7"/>
                    <p:cNvSpPr>
                      <a:spLocks/>
                    </p:cNvSpPr>
                    <p:nvPr/>
                  </p:nvSpPr>
                  <p:spPr bwMode="auto">
                    <a:xfrm>
                      <a:off x="3106" y="2839"/>
                      <a:ext cx="198" cy="116"/>
                    </a:xfrm>
                    <a:custGeom>
                      <a:avLst/>
                      <a:gdLst>
                        <a:gd name="T0" fmla="*/ 0 w 776"/>
                        <a:gd name="T1" fmla="*/ 0 h 619"/>
                        <a:gd name="T2" fmla="*/ 0 w 776"/>
                        <a:gd name="T3" fmla="*/ 0 h 619"/>
                        <a:gd name="T4" fmla="*/ 0 w 776"/>
                        <a:gd name="T5" fmla="*/ 0 h 619"/>
                        <a:gd name="T6" fmla="*/ 0 w 776"/>
                        <a:gd name="T7" fmla="*/ 0 h 619"/>
                        <a:gd name="T8" fmla="*/ 0 w 776"/>
                        <a:gd name="T9" fmla="*/ 0 h 619"/>
                        <a:gd name="T10" fmla="*/ 0 w 776"/>
                        <a:gd name="T11" fmla="*/ 0 h 619"/>
                        <a:gd name="T12" fmla="*/ 0 w 776"/>
                        <a:gd name="T13" fmla="*/ 0 h 619"/>
                        <a:gd name="T14" fmla="*/ 0 w 776"/>
                        <a:gd name="T15" fmla="*/ 0 h 619"/>
                        <a:gd name="T16" fmla="*/ 0 w 776"/>
                        <a:gd name="T17" fmla="*/ 0 h 619"/>
                        <a:gd name="T18" fmla="*/ 0 w 776"/>
                        <a:gd name="T19" fmla="*/ 0 h 619"/>
                        <a:gd name="T20" fmla="*/ 0 w 776"/>
                        <a:gd name="T21" fmla="*/ 0 h 619"/>
                        <a:gd name="T22" fmla="*/ 0 w 776"/>
                        <a:gd name="T23" fmla="*/ 0 h 619"/>
                        <a:gd name="T24" fmla="*/ 0 w 776"/>
                        <a:gd name="T25" fmla="*/ 0 h 619"/>
                        <a:gd name="T26" fmla="*/ 0 w 776"/>
                        <a:gd name="T27" fmla="*/ 0 h 619"/>
                        <a:gd name="T28" fmla="*/ 0 w 776"/>
                        <a:gd name="T29" fmla="*/ 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6"/>
                        <a:gd name="T46" fmla="*/ 0 h 619"/>
                        <a:gd name="T47" fmla="*/ 776 w 776"/>
                        <a:gd name="T48" fmla="*/ 619 h 6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nvGrpSpPr>
                  <p:cNvPr id="82988" name="Group 49"/>
                  <p:cNvGrpSpPr>
                    <a:grpSpLocks/>
                  </p:cNvGrpSpPr>
                  <p:nvPr/>
                </p:nvGrpSpPr>
                <p:grpSpPr bwMode="auto">
                  <a:xfrm>
                    <a:off x="2865" y="1507"/>
                    <a:ext cx="1222" cy="1013"/>
                    <a:chOff x="2865" y="1507"/>
                    <a:chExt cx="1222" cy="1013"/>
                  </a:xfrm>
                </p:grpSpPr>
                <p:sp>
                  <p:nvSpPr>
                    <p:cNvPr id="82989" name="Freeform 17"/>
                    <p:cNvSpPr>
                      <a:spLocks/>
                    </p:cNvSpPr>
                    <p:nvPr/>
                  </p:nvSpPr>
                  <p:spPr bwMode="auto">
                    <a:xfrm>
                      <a:off x="2865" y="1996"/>
                      <a:ext cx="358" cy="287"/>
                    </a:xfrm>
                    <a:custGeom>
                      <a:avLst/>
                      <a:gdLst>
                        <a:gd name="T0" fmla="*/ 0 w 1411"/>
                        <a:gd name="T1" fmla="*/ 0 h 1526"/>
                        <a:gd name="T2" fmla="*/ 0 w 1411"/>
                        <a:gd name="T3" fmla="*/ 0 h 1526"/>
                        <a:gd name="T4" fmla="*/ 0 w 1411"/>
                        <a:gd name="T5" fmla="*/ 0 h 1526"/>
                        <a:gd name="T6" fmla="*/ 0 w 1411"/>
                        <a:gd name="T7" fmla="*/ 0 h 1526"/>
                        <a:gd name="T8" fmla="*/ 0 w 1411"/>
                        <a:gd name="T9" fmla="*/ 0 h 1526"/>
                        <a:gd name="T10" fmla="*/ 0 w 1411"/>
                        <a:gd name="T11" fmla="*/ 0 h 1526"/>
                        <a:gd name="T12" fmla="*/ 0 w 1411"/>
                        <a:gd name="T13" fmla="*/ 0 h 1526"/>
                        <a:gd name="T14" fmla="*/ 0 w 1411"/>
                        <a:gd name="T15" fmla="*/ 0 h 1526"/>
                        <a:gd name="T16" fmla="*/ 0 w 1411"/>
                        <a:gd name="T17" fmla="*/ 0 h 1526"/>
                        <a:gd name="T18" fmla="*/ 0 w 1411"/>
                        <a:gd name="T19" fmla="*/ 0 h 1526"/>
                        <a:gd name="T20" fmla="*/ 0 w 1411"/>
                        <a:gd name="T21" fmla="*/ 0 h 1526"/>
                        <a:gd name="T22" fmla="*/ 0 w 1411"/>
                        <a:gd name="T23" fmla="*/ 0 h 1526"/>
                        <a:gd name="T24" fmla="*/ 0 w 1411"/>
                        <a:gd name="T25" fmla="*/ 0 h 1526"/>
                        <a:gd name="T26" fmla="*/ 0 w 1411"/>
                        <a:gd name="T27" fmla="*/ 0 h 1526"/>
                        <a:gd name="T28" fmla="*/ 0 w 1411"/>
                        <a:gd name="T29" fmla="*/ 0 h 1526"/>
                        <a:gd name="T30" fmla="*/ 0 w 1411"/>
                        <a:gd name="T31" fmla="*/ 0 h 1526"/>
                        <a:gd name="T32" fmla="*/ 0 w 1411"/>
                        <a:gd name="T33" fmla="*/ 0 h 1526"/>
                        <a:gd name="T34" fmla="*/ 0 w 1411"/>
                        <a:gd name="T35" fmla="*/ 0 h 1526"/>
                        <a:gd name="T36" fmla="*/ 0 w 1411"/>
                        <a:gd name="T37" fmla="*/ 0 h 1526"/>
                        <a:gd name="T38" fmla="*/ 0 w 1411"/>
                        <a:gd name="T39" fmla="*/ 0 h 1526"/>
                        <a:gd name="T40" fmla="*/ 0 w 1411"/>
                        <a:gd name="T41" fmla="*/ 0 h 1526"/>
                        <a:gd name="T42" fmla="*/ 0 w 1411"/>
                        <a:gd name="T43" fmla="*/ 0 h 1526"/>
                        <a:gd name="T44" fmla="*/ 0 w 1411"/>
                        <a:gd name="T45" fmla="*/ 0 h 1526"/>
                        <a:gd name="T46" fmla="*/ 0 w 1411"/>
                        <a:gd name="T47" fmla="*/ 0 h 1526"/>
                        <a:gd name="T48" fmla="*/ 0 w 1411"/>
                        <a:gd name="T49" fmla="*/ 0 h 1526"/>
                        <a:gd name="T50" fmla="*/ 0 w 1411"/>
                        <a:gd name="T51" fmla="*/ 0 h 1526"/>
                        <a:gd name="T52" fmla="*/ 0 w 1411"/>
                        <a:gd name="T53" fmla="*/ 0 h 1526"/>
                        <a:gd name="T54" fmla="*/ 0 w 1411"/>
                        <a:gd name="T55" fmla="*/ 0 h 1526"/>
                        <a:gd name="T56" fmla="*/ 0 w 1411"/>
                        <a:gd name="T57" fmla="*/ 0 h 1526"/>
                        <a:gd name="T58" fmla="*/ 0 w 1411"/>
                        <a:gd name="T59" fmla="*/ 0 h 1526"/>
                        <a:gd name="T60" fmla="*/ 0 w 1411"/>
                        <a:gd name="T61" fmla="*/ 0 h 1526"/>
                        <a:gd name="T62" fmla="*/ 0 w 1411"/>
                        <a:gd name="T63" fmla="*/ 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1"/>
                        <a:gd name="T97" fmla="*/ 0 h 1526"/>
                        <a:gd name="T98" fmla="*/ 1411 w 1411"/>
                        <a:gd name="T99" fmla="*/ 1526 h 15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nvGrpSpPr>
                    <p:cNvPr id="82990" name="Group 48"/>
                    <p:cNvGrpSpPr>
                      <a:grpSpLocks/>
                    </p:cNvGrpSpPr>
                    <p:nvPr/>
                  </p:nvGrpSpPr>
                  <p:grpSpPr bwMode="auto">
                    <a:xfrm>
                      <a:off x="3091" y="1777"/>
                      <a:ext cx="996" cy="743"/>
                      <a:chOff x="3091" y="1777"/>
                      <a:chExt cx="996" cy="743"/>
                    </a:xfrm>
                  </p:grpSpPr>
                  <p:sp>
                    <p:nvSpPr>
                      <p:cNvPr id="82992" name="Freeform 12"/>
                      <p:cNvSpPr>
                        <a:spLocks/>
                      </p:cNvSpPr>
                      <p:nvPr/>
                    </p:nvSpPr>
                    <p:spPr bwMode="auto">
                      <a:xfrm>
                        <a:off x="3123" y="2139"/>
                        <a:ext cx="415" cy="381"/>
                      </a:xfrm>
                      <a:custGeom>
                        <a:avLst/>
                        <a:gdLst>
                          <a:gd name="T0" fmla="*/ 0 w 1633"/>
                          <a:gd name="T1" fmla="*/ 0 h 2024"/>
                          <a:gd name="T2" fmla="*/ 0 w 1633"/>
                          <a:gd name="T3" fmla="*/ 0 h 2024"/>
                          <a:gd name="T4" fmla="*/ 0 w 1633"/>
                          <a:gd name="T5" fmla="*/ 0 h 2024"/>
                          <a:gd name="T6" fmla="*/ 0 w 1633"/>
                          <a:gd name="T7" fmla="*/ 0 h 2024"/>
                          <a:gd name="T8" fmla="*/ 0 w 1633"/>
                          <a:gd name="T9" fmla="*/ 0 h 2024"/>
                          <a:gd name="T10" fmla="*/ 0 w 1633"/>
                          <a:gd name="T11" fmla="*/ 0 h 2024"/>
                          <a:gd name="T12" fmla="*/ 0 w 1633"/>
                          <a:gd name="T13" fmla="*/ 0 h 2024"/>
                          <a:gd name="T14" fmla="*/ 0 w 1633"/>
                          <a:gd name="T15" fmla="*/ 0 h 2024"/>
                          <a:gd name="T16" fmla="*/ 0 w 1633"/>
                          <a:gd name="T17" fmla="*/ 0 h 2024"/>
                          <a:gd name="T18" fmla="*/ 0 w 1633"/>
                          <a:gd name="T19" fmla="*/ 0 h 2024"/>
                          <a:gd name="T20" fmla="*/ 0 w 1633"/>
                          <a:gd name="T21" fmla="*/ 0 h 2024"/>
                          <a:gd name="T22" fmla="*/ 0 w 1633"/>
                          <a:gd name="T23" fmla="*/ 0 h 2024"/>
                          <a:gd name="T24" fmla="*/ 0 w 1633"/>
                          <a:gd name="T25" fmla="*/ 0 h 2024"/>
                          <a:gd name="T26" fmla="*/ 0 w 1633"/>
                          <a:gd name="T27" fmla="*/ 0 h 2024"/>
                          <a:gd name="T28" fmla="*/ 0 w 1633"/>
                          <a:gd name="T29" fmla="*/ 0 h 2024"/>
                          <a:gd name="T30" fmla="*/ 0 w 1633"/>
                          <a:gd name="T31" fmla="*/ 0 h 2024"/>
                          <a:gd name="T32" fmla="*/ 0 w 1633"/>
                          <a:gd name="T33" fmla="*/ 0 h 2024"/>
                          <a:gd name="T34" fmla="*/ 0 w 1633"/>
                          <a:gd name="T35" fmla="*/ 0 h 2024"/>
                          <a:gd name="T36" fmla="*/ 0 w 1633"/>
                          <a:gd name="T37" fmla="*/ 0 h 2024"/>
                          <a:gd name="T38" fmla="*/ 0 w 1633"/>
                          <a:gd name="T39" fmla="*/ 0 h 2024"/>
                          <a:gd name="T40" fmla="*/ 0 w 1633"/>
                          <a:gd name="T41" fmla="*/ 0 h 2024"/>
                          <a:gd name="T42" fmla="*/ 0 w 1633"/>
                          <a:gd name="T43" fmla="*/ 0 h 2024"/>
                          <a:gd name="T44" fmla="*/ 0 w 1633"/>
                          <a:gd name="T45" fmla="*/ 0 h 2024"/>
                          <a:gd name="T46" fmla="*/ 0 w 1633"/>
                          <a:gd name="T47" fmla="*/ 0 h 2024"/>
                          <a:gd name="T48" fmla="*/ 0 w 1633"/>
                          <a:gd name="T49" fmla="*/ 0 h 2024"/>
                          <a:gd name="T50" fmla="*/ 0 w 1633"/>
                          <a:gd name="T51" fmla="*/ 0 h 2024"/>
                          <a:gd name="T52" fmla="*/ 0 w 1633"/>
                          <a:gd name="T53" fmla="*/ 0 h 2024"/>
                          <a:gd name="T54" fmla="*/ 0 w 1633"/>
                          <a:gd name="T55" fmla="*/ 0 h 2024"/>
                          <a:gd name="T56" fmla="*/ 0 w 1633"/>
                          <a:gd name="T57" fmla="*/ 0 h 2024"/>
                          <a:gd name="T58" fmla="*/ 0 w 1633"/>
                          <a:gd name="T59" fmla="*/ 0 h 2024"/>
                          <a:gd name="T60" fmla="*/ 0 w 1633"/>
                          <a:gd name="T61" fmla="*/ 0 h 2024"/>
                          <a:gd name="T62" fmla="*/ 0 w 1633"/>
                          <a:gd name="T63" fmla="*/ 0 h 2024"/>
                          <a:gd name="T64" fmla="*/ 0 w 1633"/>
                          <a:gd name="T65" fmla="*/ 0 h 2024"/>
                          <a:gd name="T66" fmla="*/ 0 w 1633"/>
                          <a:gd name="T67" fmla="*/ 0 h 2024"/>
                          <a:gd name="T68" fmla="*/ 0 w 1633"/>
                          <a:gd name="T69" fmla="*/ 0 h 2024"/>
                          <a:gd name="T70" fmla="*/ 0 w 1633"/>
                          <a:gd name="T71" fmla="*/ 0 h 2024"/>
                          <a:gd name="T72" fmla="*/ 0 w 1633"/>
                          <a:gd name="T73" fmla="*/ 0 h 2024"/>
                          <a:gd name="T74" fmla="*/ 0 w 1633"/>
                          <a:gd name="T75" fmla="*/ 0 h 2024"/>
                          <a:gd name="T76" fmla="*/ 0 w 1633"/>
                          <a:gd name="T77" fmla="*/ 0 h 2024"/>
                          <a:gd name="T78" fmla="*/ 0 w 1633"/>
                          <a:gd name="T79" fmla="*/ 0 h 2024"/>
                          <a:gd name="T80" fmla="*/ 0 w 1633"/>
                          <a:gd name="T81" fmla="*/ 0 h 2024"/>
                          <a:gd name="T82" fmla="*/ 0 w 1633"/>
                          <a:gd name="T83" fmla="*/ 0 h 2024"/>
                          <a:gd name="T84" fmla="*/ 0 w 1633"/>
                          <a:gd name="T85" fmla="*/ 0 h 2024"/>
                          <a:gd name="T86" fmla="*/ 0 w 1633"/>
                          <a:gd name="T87" fmla="*/ 0 h 2024"/>
                          <a:gd name="T88" fmla="*/ 0 w 1633"/>
                          <a:gd name="T89" fmla="*/ 0 h 2024"/>
                          <a:gd name="T90" fmla="*/ 0 w 1633"/>
                          <a:gd name="T91" fmla="*/ 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33"/>
                          <a:gd name="T139" fmla="*/ 0 h 2024"/>
                          <a:gd name="T140" fmla="*/ 1633 w 1633"/>
                          <a:gd name="T141" fmla="*/ 2024 h 20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3" name="Freeform 18"/>
                      <p:cNvSpPr>
                        <a:spLocks/>
                      </p:cNvSpPr>
                      <p:nvPr/>
                    </p:nvSpPr>
                    <p:spPr bwMode="auto">
                      <a:xfrm>
                        <a:off x="3091" y="1938"/>
                        <a:ext cx="583" cy="273"/>
                      </a:xfrm>
                      <a:custGeom>
                        <a:avLst/>
                        <a:gdLst>
                          <a:gd name="T0" fmla="*/ 0 w 2294"/>
                          <a:gd name="T1" fmla="*/ 0 h 1452"/>
                          <a:gd name="T2" fmla="*/ 0 w 2294"/>
                          <a:gd name="T3" fmla="*/ 0 h 1452"/>
                          <a:gd name="T4" fmla="*/ 0 w 2294"/>
                          <a:gd name="T5" fmla="*/ 0 h 1452"/>
                          <a:gd name="T6" fmla="*/ 0 w 2294"/>
                          <a:gd name="T7" fmla="*/ 0 h 1452"/>
                          <a:gd name="T8" fmla="*/ 0 w 2294"/>
                          <a:gd name="T9" fmla="*/ 0 h 1452"/>
                          <a:gd name="T10" fmla="*/ 0 w 2294"/>
                          <a:gd name="T11" fmla="*/ 0 h 1452"/>
                          <a:gd name="T12" fmla="*/ 0 w 2294"/>
                          <a:gd name="T13" fmla="*/ 0 h 1452"/>
                          <a:gd name="T14" fmla="*/ 0 w 2294"/>
                          <a:gd name="T15" fmla="*/ 0 h 1452"/>
                          <a:gd name="T16" fmla="*/ 0 w 2294"/>
                          <a:gd name="T17" fmla="*/ 0 h 1452"/>
                          <a:gd name="T18" fmla="*/ 0 w 2294"/>
                          <a:gd name="T19" fmla="*/ 0 h 1452"/>
                          <a:gd name="T20" fmla="*/ 0 w 2294"/>
                          <a:gd name="T21" fmla="*/ 0 h 1452"/>
                          <a:gd name="T22" fmla="*/ 0 w 2294"/>
                          <a:gd name="T23" fmla="*/ 0 h 1452"/>
                          <a:gd name="T24" fmla="*/ 0 w 2294"/>
                          <a:gd name="T25" fmla="*/ 0 h 1452"/>
                          <a:gd name="T26" fmla="*/ 0 w 2294"/>
                          <a:gd name="T27" fmla="*/ 0 h 1452"/>
                          <a:gd name="T28" fmla="*/ 0 w 2294"/>
                          <a:gd name="T29" fmla="*/ 0 h 1452"/>
                          <a:gd name="T30" fmla="*/ 0 w 2294"/>
                          <a:gd name="T31" fmla="*/ 0 h 1452"/>
                          <a:gd name="T32" fmla="*/ 0 w 2294"/>
                          <a:gd name="T33" fmla="*/ 0 h 1452"/>
                          <a:gd name="T34" fmla="*/ 0 w 2294"/>
                          <a:gd name="T35" fmla="*/ 0 h 1452"/>
                          <a:gd name="T36" fmla="*/ 0 w 2294"/>
                          <a:gd name="T37" fmla="*/ 0 h 1452"/>
                          <a:gd name="T38" fmla="*/ 0 w 2294"/>
                          <a:gd name="T39" fmla="*/ 0 h 1452"/>
                          <a:gd name="T40" fmla="*/ 0 w 2294"/>
                          <a:gd name="T41" fmla="*/ 0 h 1452"/>
                          <a:gd name="T42" fmla="*/ 0 w 2294"/>
                          <a:gd name="T43" fmla="*/ 0 h 1452"/>
                          <a:gd name="T44" fmla="*/ 0 w 2294"/>
                          <a:gd name="T45" fmla="*/ 0 h 1452"/>
                          <a:gd name="T46" fmla="*/ 0 w 2294"/>
                          <a:gd name="T47" fmla="*/ 0 h 1452"/>
                          <a:gd name="T48" fmla="*/ 0 w 2294"/>
                          <a:gd name="T49" fmla="*/ 0 h 1452"/>
                          <a:gd name="T50" fmla="*/ 0 w 2294"/>
                          <a:gd name="T51" fmla="*/ 0 h 1452"/>
                          <a:gd name="T52" fmla="*/ 0 w 2294"/>
                          <a:gd name="T53" fmla="*/ 0 h 1452"/>
                          <a:gd name="T54" fmla="*/ 0 w 2294"/>
                          <a:gd name="T55" fmla="*/ 0 h 1452"/>
                          <a:gd name="T56" fmla="*/ 0 w 2294"/>
                          <a:gd name="T57" fmla="*/ 0 h 1452"/>
                          <a:gd name="T58" fmla="*/ 0 w 2294"/>
                          <a:gd name="T59" fmla="*/ 0 h 1452"/>
                          <a:gd name="T60" fmla="*/ 0 w 2294"/>
                          <a:gd name="T61" fmla="*/ 0 h 1452"/>
                          <a:gd name="T62" fmla="*/ 0 w 2294"/>
                          <a:gd name="T63" fmla="*/ 0 h 1452"/>
                          <a:gd name="T64" fmla="*/ 0 w 2294"/>
                          <a:gd name="T65" fmla="*/ 0 h 1452"/>
                          <a:gd name="T66" fmla="*/ 0 w 2294"/>
                          <a:gd name="T67" fmla="*/ 0 h 1452"/>
                          <a:gd name="T68" fmla="*/ 0 w 2294"/>
                          <a:gd name="T69" fmla="*/ 0 h 1452"/>
                          <a:gd name="T70" fmla="*/ 0 w 2294"/>
                          <a:gd name="T71" fmla="*/ 0 h 1452"/>
                          <a:gd name="T72" fmla="*/ 0 w 2294"/>
                          <a:gd name="T73" fmla="*/ 0 h 1452"/>
                          <a:gd name="T74" fmla="*/ 0 w 2294"/>
                          <a:gd name="T75" fmla="*/ 0 h 1452"/>
                          <a:gd name="T76" fmla="*/ 0 w 2294"/>
                          <a:gd name="T77" fmla="*/ 0 h 1452"/>
                          <a:gd name="T78" fmla="*/ 0 w 2294"/>
                          <a:gd name="T79" fmla="*/ 0 h 1452"/>
                          <a:gd name="T80" fmla="*/ 0 w 2294"/>
                          <a:gd name="T81" fmla="*/ 0 h 1452"/>
                          <a:gd name="T82" fmla="*/ 0 w 2294"/>
                          <a:gd name="T83" fmla="*/ 0 h 1452"/>
                          <a:gd name="T84" fmla="*/ 0 w 2294"/>
                          <a:gd name="T85" fmla="*/ 0 h 1452"/>
                          <a:gd name="T86" fmla="*/ 0 w 2294"/>
                          <a:gd name="T87" fmla="*/ 0 h 1452"/>
                          <a:gd name="T88" fmla="*/ 0 w 2294"/>
                          <a:gd name="T89" fmla="*/ 0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94"/>
                          <a:gd name="T136" fmla="*/ 0 h 1452"/>
                          <a:gd name="T137" fmla="*/ 2294 w 2294"/>
                          <a:gd name="T138" fmla="*/ 1452 h 14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4" name="Freeform 19"/>
                      <p:cNvSpPr>
                        <a:spLocks/>
                      </p:cNvSpPr>
                      <p:nvPr/>
                    </p:nvSpPr>
                    <p:spPr bwMode="auto">
                      <a:xfrm>
                        <a:off x="3574" y="1821"/>
                        <a:ext cx="358" cy="339"/>
                      </a:xfrm>
                      <a:custGeom>
                        <a:avLst/>
                        <a:gdLst>
                          <a:gd name="T0" fmla="*/ 0 w 1411"/>
                          <a:gd name="T1" fmla="*/ 0 h 1801"/>
                          <a:gd name="T2" fmla="*/ 0 w 1411"/>
                          <a:gd name="T3" fmla="*/ 0 h 1801"/>
                          <a:gd name="T4" fmla="*/ 0 w 1411"/>
                          <a:gd name="T5" fmla="*/ 0 h 1801"/>
                          <a:gd name="T6" fmla="*/ 0 w 1411"/>
                          <a:gd name="T7" fmla="*/ 0 h 1801"/>
                          <a:gd name="T8" fmla="*/ 0 w 1411"/>
                          <a:gd name="T9" fmla="*/ 0 h 1801"/>
                          <a:gd name="T10" fmla="*/ 0 w 1411"/>
                          <a:gd name="T11" fmla="*/ 0 h 1801"/>
                          <a:gd name="T12" fmla="*/ 0 w 1411"/>
                          <a:gd name="T13" fmla="*/ 0 h 1801"/>
                          <a:gd name="T14" fmla="*/ 0 w 1411"/>
                          <a:gd name="T15" fmla="*/ 0 h 1801"/>
                          <a:gd name="T16" fmla="*/ 0 w 1411"/>
                          <a:gd name="T17" fmla="*/ 0 h 1801"/>
                          <a:gd name="T18" fmla="*/ 0 w 1411"/>
                          <a:gd name="T19" fmla="*/ 0 h 1801"/>
                          <a:gd name="T20" fmla="*/ 0 w 1411"/>
                          <a:gd name="T21" fmla="*/ 0 h 1801"/>
                          <a:gd name="T22" fmla="*/ 0 w 1411"/>
                          <a:gd name="T23" fmla="*/ 0 h 1801"/>
                          <a:gd name="T24" fmla="*/ 0 w 1411"/>
                          <a:gd name="T25" fmla="*/ 0 h 1801"/>
                          <a:gd name="T26" fmla="*/ 0 w 1411"/>
                          <a:gd name="T27" fmla="*/ 0 h 1801"/>
                          <a:gd name="T28" fmla="*/ 0 w 1411"/>
                          <a:gd name="T29" fmla="*/ 0 h 1801"/>
                          <a:gd name="T30" fmla="*/ 0 w 1411"/>
                          <a:gd name="T31" fmla="*/ 0 h 1801"/>
                          <a:gd name="T32" fmla="*/ 0 w 1411"/>
                          <a:gd name="T33" fmla="*/ 0 h 1801"/>
                          <a:gd name="T34" fmla="*/ 0 w 1411"/>
                          <a:gd name="T35" fmla="*/ 0 h 1801"/>
                          <a:gd name="T36" fmla="*/ 0 w 1411"/>
                          <a:gd name="T37" fmla="*/ 0 h 1801"/>
                          <a:gd name="T38" fmla="*/ 0 w 1411"/>
                          <a:gd name="T39" fmla="*/ 0 h 1801"/>
                          <a:gd name="T40" fmla="*/ 0 w 1411"/>
                          <a:gd name="T41" fmla="*/ 0 h 1801"/>
                          <a:gd name="T42" fmla="*/ 0 w 1411"/>
                          <a:gd name="T43" fmla="*/ 0 h 1801"/>
                          <a:gd name="T44" fmla="*/ 0 w 1411"/>
                          <a:gd name="T45" fmla="*/ 0 h 1801"/>
                          <a:gd name="T46" fmla="*/ 0 w 1411"/>
                          <a:gd name="T47" fmla="*/ 0 h 1801"/>
                          <a:gd name="T48" fmla="*/ 0 w 1411"/>
                          <a:gd name="T49" fmla="*/ 0 h 1801"/>
                          <a:gd name="T50" fmla="*/ 0 w 1411"/>
                          <a:gd name="T51" fmla="*/ 0 h 1801"/>
                          <a:gd name="T52" fmla="*/ 0 w 1411"/>
                          <a:gd name="T53" fmla="*/ 0 h 1801"/>
                          <a:gd name="T54" fmla="*/ 0 w 1411"/>
                          <a:gd name="T55" fmla="*/ 0 h 1801"/>
                          <a:gd name="T56" fmla="*/ 0 w 1411"/>
                          <a:gd name="T57" fmla="*/ 0 h 1801"/>
                          <a:gd name="T58" fmla="*/ 0 w 1411"/>
                          <a:gd name="T59" fmla="*/ 0 h 1801"/>
                          <a:gd name="T60" fmla="*/ 0 w 1411"/>
                          <a:gd name="T61" fmla="*/ 0 h 1801"/>
                          <a:gd name="T62" fmla="*/ 0 w 1411"/>
                          <a:gd name="T63" fmla="*/ 0 h 1801"/>
                          <a:gd name="T64" fmla="*/ 0 w 1411"/>
                          <a:gd name="T65" fmla="*/ 0 h 1801"/>
                          <a:gd name="T66" fmla="*/ 0 w 1411"/>
                          <a:gd name="T67" fmla="*/ 0 h 1801"/>
                          <a:gd name="T68" fmla="*/ 0 w 1411"/>
                          <a:gd name="T69" fmla="*/ 0 h 1801"/>
                          <a:gd name="T70" fmla="*/ 0 w 1411"/>
                          <a:gd name="T71" fmla="*/ 0 h 1801"/>
                          <a:gd name="T72" fmla="*/ 0 w 1411"/>
                          <a:gd name="T73" fmla="*/ 0 h 1801"/>
                          <a:gd name="T74" fmla="*/ 0 w 1411"/>
                          <a:gd name="T75" fmla="*/ 0 h 1801"/>
                          <a:gd name="T76" fmla="*/ 0 w 1411"/>
                          <a:gd name="T77" fmla="*/ 0 h 1801"/>
                          <a:gd name="T78" fmla="*/ 0 w 1411"/>
                          <a:gd name="T79" fmla="*/ 0 h 1801"/>
                          <a:gd name="T80" fmla="*/ 0 w 1411"/>
                          <a:gd name="T81" fmla="*/ 0 h 1801"/>
                          <a:gd name="T82" fmla="*/ 0 w 1411"/>
                          <a:gd name="T83" fmla="*/ 0 h 1801"/>
                          <a:gd name="T84" fmla="*/ 0 w 1411"/>
                          <a:gd name="T85" fmla="*/ 0 h 1801"/>
                          <a:gd name="T86" fmla="*/ 0 w 1411"/>
                          <a:gd name="T87" fmla="*/ 0 h 1801"/>
                          <a:gd name="T88" fmla="*/ 0 w 1411"/>
                          <a:gd name="T89" fmla="*/ 0 h 1801"/>
                          <a:gd name="T90" fmla="*/ 0 w 1411"/>
                          <a:gd name="T91" fmla="*/ 0 h 1801"/>
                          <a:gd name="T92" fmla="*/ 0 w 1411"/>
                          <a:gd name="T93" fmla="*/ 0 h 1801"/>
                          <a:gd name="T94" fmla="*/ 0 w 1411"/>
                          <a:gd name="T95" fmla="*/ 0 h 1801"/>
                          <a:gd name="T96" fmla="*/ 0 w 1411"/>
                          <a:gd name="T97" fmla="*/ 0 h 1801"/>
                          <a:gd name="T98" fmla="*/ 0 w 1411"/>
                          <a:gd name="T99" fmla="*/ 0 h 1801"/>
                          <a:gd name="T100" fmla="*/ 0 w 1411"/>
                          <a:gd name="T101" fmla="*/ 0 h 1801"/>
                          <a:gd name="T102" fmla="*/ 0 w 1411"/>
                          <a:gd name="T103" fmla="*/ 0 h 1801"/>
                          <a:gd name="T104" fmla="*/ 0 w 1411"/>
                          <a:gd name="T105" fmla="*/ 0 h 1801"/>
                          <a:gd name="T106" fmla="*/ 0 w 1411"/>
                          <a:gd name="T107" fmla="*/ 0 h 1801"/>
                          <a:gd name="T108" fmla="*/ 0 w 1411"/>
                          <a:gd name="T109" fmla="*/ 0 h 1801"/>
                          <a:gd name="T110" fmla="*/ 0 w 1411"/>
                          <a:gd name="T111" fmla="*/ 0 h 1801"/>
                          <a:gd name="T112" fmla="*/ 0 w 1411"/>
                          <a:gd name="T113" fmla="*/ 0 h 1801"/>
                          <a:gd name="T114" fmla="*/ 0 w 1411"/>
                          <a:gd name="T115" fmla="*/ 0 h 1801"/>
                          <a:gd name="T116" fmla="*/ 0 w 1411"/>
                          <a:gd name="T117" fmla="*/ 0 h 1801"/>
                          <a:gd name="T118" fmla="*/ 0 w 1411"/>
                          <a:gd name="T119" fmla="*/ 0 h 1801"/>
                          <a:gd name="T120" fmla="*/ 0 w 1411"/>
                          <a:gd name="T121" fmla="*/ 0 h 1801"/>
                          <a:gd name="T122" fmla="*/ 0 w 1411"/>
                          <a:gd name="T123" fmla="*/ 0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11"/>
                          <a:gd name="T187" fmla="*/ 0 h 1801"/>
                          <a:gd name="T188" fmla="*/ 1411 w 1411"/>
                          <a:gd name="T189" fmla="*/ 1801 h 18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5" name="Freeform 20"/>
                      <p:cNvSpPr>
                        <a:spLocks/>
                      </p:cNvSpPr>
                      <p:nvPr/>
                    </p:nvSpPr>
                    <p:spPr bwMode="auto">
                      <a:xfrm>
                        <a:off x="3664" y="1777"/>
                        <a:ext cx="423" cy="319"/>
                      </a:xfrm>
                      <a:custGeom>
                        <a:avLst/>
                        <a:gdLst>
                          <a:gd name="T0" fmla="*/ 0 w 1669"/>
                          <a:gd name="T1" fmla="*/ 0 h 1690"/>
                          <a:gd name="T2" fmla="*/ 0 w 1669"/>
                          <a:gd name="T3" fmla="*/ 0 h 1690"/>
                          <a:gd name="T4" fmla="*/ 0 w 1669"/>
                          <a:gd name="T5" fmla="*/ 0 h 1690"/>
                          <a:gd name="T6" fmla="*/ 0 w 1669"/>
                          <a:gd name="T7" fmla="*/ 0 h 1690"/>
                          <a:gd name="T8" fmla="*/ 0 w 1669"/>
                          <a:gd name="T9" fmla="*/ 0 h 1690"/>
                          <a:gd name="T10" fmla="*/ 0 w 1669"/>
                          <a:gd name="T11" fmla="*/ 0 h 1690"/>
                          <a:gd name="T12" fmla="*/ 0 w 1669"/>
                          <a:gd name="T13" fmla="*/ 0 h 1690"/>
                          <a:gd name="T14" fmla="*/ 0 w 1669"/>
                          <a:gd name="T15" fmla="*/ 0 h 1690"/>
                          <a:gd name="T16" fmla="*/ 0 w 1669"/>
                          <a:gd name="T17" fmla="*/ 0 h 1690"/>
                          <a:gd name="T18" fmla="*/ 0 w 1669"/>
                          <a:gd name="T19" fmla="*/ 0 h 1690"/>
                          <a:gd name="T20" fmla="*/ 0 w 1669"/>
                          <a:gd name="T21" fmla="*/ 0 h 1690"/>
                          <a:gd name="T22" fmla="*/ 0 w 1669"/>
                          <a:gd name="T23" fmla="*/ 0 h 1690"/>
                          <a:gd name="T24" fmla="*/ 0 w 1669"/>
                          <a:gd name="T25" fmla="*/ 0 h 1690"/>
                          <a:gd name="T26" fmla="*/ 0 w 1669"/>
                          <a:gd name="T27" fmla="*/ 0 h 1690"/>
                          <a:gd name="T28" fmla="*/ 0 w 1669"/>
                          <a:gd name="T29" fmla="*/ 0 h 1690"/>
                          <a:gd name="T30" fmla="*/ 0 w 1669"/>
                          <a:gd name="T31" fmla="*/ 0 h 1690"/>
                          <a:gd name="T32" fmla="*/ 0 w 1669"/>
                          <a:gd name="T33" fmla="*/ 0 h 1690"/>
                          <a:gd name="T34" fmla="*/ 0 w 1669"/>
                          <a:gd name="T35" fmla="*/ 0 h 1690"/>
                          <a:gd name="T36" fmla="*/ 0 w 1669"/>
                          <a:gd name="T37" fmla="*/ 0 h 1690"/>
                          <a:gd name="T38" fmla="*/ 0 w 1669"/>
                          <a:gd name="T39" fmla="*/ 0 h 1690"/>
                          <a:gd name="T40" fmla="*/ 0 w 1669"/>
                          <a:gd name="T41" fmla="*/ 0 h 1690"/>
                          <a:gd name="T42" fmla="*/ 0 w 1669"/>
                          <a:gd name="T43" fmla="*/ 0 h 1690"/>
                          <a:gd name="T44" fmla="*/ 0 w 1669"/>
                          <a:gd name="T45" fmla="*/ 0 h 1690"/>
                          <a:gd name="T46" fmla="*/ 0 w 1669"/>
                          <a:gd name="T47" fmla="*/ 0 h 1690"/>
                          <a:gd name="T48" fmla="*/ 0 w 1669"/>
                          <a:gd name="T49" fmla="*/ 0 h 1690"/>
                          <a:gd name="T50" fmla="*/ 0 w 1669"/>
                          <a:gd name="T51" fmla="*/ 0 h 1690"/>
                          <a:gd name="T52" fmla="*/ 0 w 1669"/>
                          <a:gd name="T53" fmla="*/ 0 h 1690"/>
                          <a:gd name="T54" fmla="*/ 0 w 1669"/>
                          <a:gd name="T55" fmla="*/ 0 h 1690"/>
                          <a:gd name="T56" fmla="*/ 0 w 1669"/>
                          <a:gd name="T57" fmla="*/ 0 h 1690"/>
                          <a:gd name="T58" fmla="*/ 0 w 1669"/>
                          <a:gd name="T59" fmla="*/ 0 h 1690"/>
                          <a:gd name="T60" fmla="*/ 0 w 1669"/>
                          <a:gd name="T61" fmla="*/ 0 h 1690"/>
                          <a:gd name="T62" fmla="*/ 0 w 1669"/>
                          <a:gd name="T63" fmla="*/ 0 h 1690"/>
                          <a:gd name="T64" fmla="*/ 0 w 1669"/>
                          <a:gd name="T65" fmla="*/ 0 h 1690"/>
                          <a:gd name="T66" fmla="*/ 0 w 1669"/>
                          <a:gd name="T67" fmla="*/ 0 h 1690"/>
                          <a:gd name="T68" fmla="*/ 0 w 1669"/>
                          <a:gd name="T69" fmla="*/ 0 h 1690"/>
                          <a:gd name="T70" fmla="*/ 0 w 1669"/>
                          <a:gd name="T71" fmla="*/ 0 h 1690"/>
                          <a:gd name="T72" fmla="*/ 0 w 1669"/>
                          <a:gd name="T73" fmla="*/ 0 h 1690"/>
                          <a:gd name="T74" fmla="*/ 0 w 1669"/>
                          <a:gd name="T75" fmla="*/ 0 h 1690"/>
                          <a:gd name="T76" fmla="*/ 0 w 1669"/>
                          <a:gd name="T77" fmla="*/ 0 h 1690"/>
                          <a:gd name="T78" fmla="*/ 0 w 1669"/>
                          <a:gd name="T79" fmla="*/ 0 h 1690"/>
                          <a:gd name="T80" fmla="*/ 0 w 1669"/>
                          <a:gd name="T81" fmla="*/ 0 h 1690"/>
                          <a:gd name="T82" fmla="*/ 0 w 1669"/>
                          <a:gd name="T83" fmla="*/ 0 h 1690"/>
                          <a:gd name="T84" fmla="*/ 0 w 1669"/>
                          <a:gd name="T85" fmla="*/ 0 h 1690"/>
                          <a:gd name="T86" fmla="*/ 0 w 1669"/>
                          <a:gd name="T87" fmla="*/ 0 h 1690"/>
                          <a:gd name="T88" fmla="*/ 0 w 1669"/>
                          <a:gd name="T89" fmla="*/ 0 h 1690"/>
                          <a:gd name="T90" fmla="*/ 0 w 1669"/>
                          <a:gd name="T91" fmla="*/ 0 h 1690"/>
                          <a:gd name="T92" fmla="*/ 0 w 1669"/>
                          <a:gd name="T93" fmla="*/ 0 h 1690"/>
                          <a:gd name="T94" fmla="*/ 0 w 1669"/>
                          <a:gd name="T95" fmla="*/ 0 h 1690"/>
                          <a:gd name="T96" fmla="*/ 0 w 1669"/>
                          <a:gd name="T97" fmla="*/ 0 h 1690"/>
                          <a:gd name="T98" fmla="*/ 0 w 1669"/>
                          <a:gd name="T99" fmla="*/ 0 h 1690"/>
                          <a:gd name="T100" fmla="*/ 0 w 1669"/>
                          <a:gd name="T101" fmla="*/ 0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9"/>
                          <a:gd name="T154" fmla="*/ 0 h 1690"/>
                          <a:gd name="T155" fmla="*/ 1669 w 1669"/>
                          <a:gd name="T156" fmla="*/ 1690 h 16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82991" name="Freeform 22"/>
                    <p:cNvSpPr>
                      <a:spLocks/>
                    </p:cNvSpPr>
                    <p:nvPr/>
                  </p:nvSpPr>
                  <p:spPr bwMode="auto">
                    <a:xfrm>
                      <a:off x="2890" y="1507"/>
                      <a:ext cx="382" cy="520"/>
                    </a:xfrm>
                    <a:custGeom>
                      <a:avLst/>
                      <a:gdLst>
                        <a:gd name="T0" fmla="*/ 0 w 1498"/>
                        <a:gd name="T1" fmla="*/ 0 h 2761"/>
                        <a:gd name="T2" fmla="*/ 0 w 1498"/>
                        <a:gd name="T3" fmla="*/ 0 h 2761"/>
                        <a:gd name="T4" fmla="*/ 0 w 1498"/>
                        <a:gd name="T5" fmla="*/ 0 h 2761"/>
                        <a:gd name="T6" fmla="*/ 0 w 1498"/>
                        <a:gd name="T7" fmla="*/ 0 h 2761"/>
                        <a:gd name="T8" fmla="*/ 0 w 1498"/>
                        <a:gd name="T9" fmla="*/ 0 h 2761"/>
                        <a:gd name="T10" fmla="*/ 0 w 1498"/>
                        <a:gd name="T11" fmla="*/ 0 h 2761"/>
                        <a:gd name="T12" fmla="*/ 0 w 1498"/>
                        <a:gd name="T13" fmla="*/ 0 h 2761"/>
                        <a:gd name="T14" fmla="*/ 0 w 1498"/>
                        <a:gd name="T15" fmla="*/ 0 h 2761"/>
                        <a:gd name="T16" fmla="*/ 0 w 1498"/>
                        <a:gd name="T17" fmla="*/ 0 h 2761"/>
                        <a:gd name="T18" fmla="*/ 0 w 1498"/>
                        <a:gd name="T19" fmla="*/ 0 h 2761"/>
                        <a:gd name="T20" fmla="*/ 0 w 1498"/>
                        <a:gd name="T21" fmla="*/ 0 h 2761"/>
                        <a:gd name="T22" fmla="*/ 0 w 1498"/>
                        <a:gd name="T23" fmla="*/ 0 h 2761"/>
                        <a:gd name="T24" fmla="*/ 0 w 1498"/>
                        <a:gd name="T25" fmla="*/ 0 h 2761"/>
                        <a:gd name="T26" fmla="*/ 0 w 1498"/>
                        <a:gd name="T27" fmla="*/ 0 h 2761"/>
                        <a:gd name="T28" fmla="*/ 0 w 1498"/>
                        <a:gd name="T29" fmla="*/ 0 h 2761"/>
                        <a:gd name="T30" fmla="*/ 0 w 1498"/>
                        <a:gd name="T31" fmla="*/ 0 h 2761"/>
                        <a:gd name="T32" fmla="*/ 0 w 1498"/>
                        <a:gd name="T33" fmla="*/ 0 h 2761"/>
                        <a:gd name="T34" fmla="*/ 0 w 1498"/>
                        <a:gd name="T35" fmla="*/ 0 h 2761"/>
                        <a:gd name="T36" fmla="*/ 0 w 1498"/>
                        <a:gd name="T37" fmla="*/ 0 h 2761"/>
                        <a:gd name="T38" fmla="*/ 0 w 1498"/>
                        <a:gd name="T39" fmla="*/ 0 h 2761"/>
                        <a:gd name="T40" fmla="*/ 0 w 1498"/>
                        <a:gd name="T41" fmla="*/ 0 h 2761"/>
                        <a:gd name="T42" fmla="*/ 0 w 1498"/>
                        <a:gd name="T43" fmla="*/ 0 h 2761"/>
                        <a:gd name="T44" fmla="*/ 0 w 1498"/>
                        <a:gd name="T45" fmla="*/ 0 h 2761"/>
                        <a:gd name="T46" fmla="*/ 0 w 1498"/>
                        <a:gd name="T47" fmla="*/ 0 h 2761"/>
                        <a:gd name="T48" fmla="*/ 0 w 1498"/>
                        <a:gd name="T49" fmla="*/ 0 h 2761"/>
                        <a:gd name="T50" fmla="*/ 0 w 1498"/>
                        <a:gd name="T51" fmla="*/ 0 h 2761"/>
                        <a:gd name="T52" fmla="*/ 0 w 1498"/>
                        <a:gd name="T53" fmla="*/ 0 h 2761"/>
                        <a:gd name="T54" fmla="*/ 0 w 1498"/>
                        <a:gd name="T55" fmla="*/ 0 h 2761"/>
                        <a:gd name="T56" fmla="*/ 0 w 1498"/>
                        <a:gd name="T57" fmla="*/ 0 h 2761"/>
                        <a:gd name="T58" fmla="*/ 0 w 1498"/>
                        <a:gd name="T59" fmla="*/ 0 h 2761"/>
                        <a:gd name="T60" fmla="*/ 0 w 1498"/>
                        <a:gd name="T61" fmla="*/ 0 h 2761"/>
                        <a:gd name="T62" fmla="*/ 0 w 1498"/>
                        <a:gd name="T63" fmla="*/ 0 h 2761"/>
                        <a:gd name="T64" fmla="*/ 0 w 1498"/>
                        <a:gd name="T65" fmla="*/ 0 h 2761"/>
                        <a:gd name="T66" fmla="*/ 0 w 1498"/>
                        <a:gd name="T67" fmla="*/ 0 h 2761"/>
                        <a:gd name="T68" fmla="*/ 0 w 1498"/>
                        <a:gd name="T69" fmla="*/ 0 h 2761"/>
                        <a:gd name="T70" fmla="*/ 0 w 1498"/>
                        <a:gd name="T71" fmla="*/ 0 h 2761"/>
                        <a:gd name="T72" fmla="*/ 0 w 1498"/>
                        <a:gd name="T73" fmla="*/ 0 h 2761"/>
                        <a:gd name="T74" fmla="*/ 0 w 1498"/>
                        <a:gd name="T75" fmla="*/ 0 h 2761"/>
                        <a:gd name="T76" fmla="*/ 0 w 1498"/>
                        <a:gd name="T77" fmla="*/ 0 h 2761"/>
                        <a:gd name="T78" fmla="*/ 0 w 1498"/>
                        <a:gd name="T79" fmla="*/ 0 h 2761"/>
                        <a:gd name="T80" fmla="*/ 0 w 1498"/>
                        <a:gd name="T81" fmla="*/ 0 h 2761"/>
                        <a:gd name="T82" fmla="*/ 0 w 1498"/>
                        <a:gd name="T83" fmla="*/ 0 h 2761"/>
                        <a:gd name="T84" fmla="*/ 0 w 1498"/>
                        <a:gd name="T85" fmla="*/ 0 h 2761"/>
                        <a:gd name="T86" fmla="*/ 0 w 1498"/>
                        <a:gd name="T87" fmla="*/ 0 h 2761"/>
                        <a:gd name="T88" fmla="*/ 0 w 1498"/>
                        <a:gd name="T89" fmla="*/ 0 h 2761"/>
                        <a:gd name="T90" fmla="*/ 0 w 1498"/>
                        <a:gd name="T91" fmla="*/ 0 h 2761"/>
                        <a:gd name="T92" fmla="*/ 0 w 1498"/>
                        <a:gd name="T93" fmla="*/ 0 h 2761"/>
                        <a:gd name="T94" fmla="*/ 0 w 1498"/>
                        <a:gd name="T95" fmla="*/ 0 h 2761"/>
                        <a:gd name="T96" fmla="*/ 0 w 1498"/>
                        <a:gd name="T97" fmla="*/ 0 h 2761"/>
                        <a:gd name="T98" fmla="*/ 0 w 1498"/>
                        <a:gd name="T99" fmla="*/ 0 h 2761"/>
                        <a:gd name="T100" fmla="*/ 0 w 1498"/>
                        <a:gd name="T101" fmla="*/ 0 h 2761"/>
                        <a:gd name="T102" fmla="*/ 0 w 1498"/>
                        <a:gd name="T103" fmla="*/ 0 h 2761"/>
                        <a:gd name="T104" fmla="*/ 0 w 1498"/>
                        <a:gd name="T105" fmla="*/ 0 h 2761"/>
                        <a:gd name="T106" fmla="*/ 0 w 1498"/>
                        <a:gd name="T107" fmla="*/ 0 h 2761"/>
                        <a:gd name="T108" fmla="*/ 0 w 1498"/>
                        <a:gd name="T109" fmla="*/ 0 h 2761"/>
                        <a:gd name="T110" fmla="*/ 0 w 1498"/>
                        <a:gd name="T111" fmla="*/ 0 h 2761"/>
                        <a:gd name="T112" fmla="*/ 0 w 1498"/>
                        <a:gd name="T113" fmla="*/ 0 h 2761"/>
                        <a:gd name="T114" fmla="*/ 0 w 1498"/>
                        <a:gd name="T115" fmla="*/ 0 h 2761"/>
                        <a:gd name="T116" fmla="*/ 0 w 1498"/>
                        <a:gd name="T117" fmla="*/ 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98"/>
                        <a:gd name="T178" fmla="*/ 0 h 2761"/>
                        <a:gd name="T179" fmla="*/ 1498 w 1498"/>
                        <a:gd name="T180" fmla="*/ 2761 h 27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grpSp>
              <p:nvGrpSpPr>
                <p:cNvPr id="82961" name="Group 55"/>
                <p:cNvGrpSpPr>
                  <a:grpSpLocks/>
                </p:cNvGrpSpPr>
                <p:nvPr/>
              </p:nvGrpSpPr>
              <p:grpSpPr bwMode="auto">
                <a:xfrm>
                  <a:off x="721" y="537"/>
                  <a:ext cx="3871" cy="2277"/>
                  <a:chOff x="721" y="537"/>
                  <a:chExt cx="3871" cy="2277"/>
                </a:xfrm>
              </p:grpSpPr>
              <p:grpSp>
                <p:nvGrpSpPr>
                  <p:cNvPr id="82962" name="Group 54"/>
                  <p:cNvGrpSpPr>
                    <a:grpSpLocks/>
                  </p:cNvGrpSpPr>
                  <p:nvPr/>
                </p:nvGrpSpPr>
                <p:grpSpPr bwMode="auto">
                  <a:xfrm>
                    <a:off x="721" y="537"/>
                    <a:ext cx="3871" cy="1770"/>
                    <a:chOff x="721" y="537"/>
                    <a:chExt cx="3871" cy="1770"/>
                  </a:xfrm>
                </p:grpSpPr>
                <p:grpSp>
                  <p:nvGrpSpPr>
                    <p:cNvPr id="82971" name="Group 52"/>
                    <p:cNvGrpSpPr>
                      <a:grpSpLocks/>
                    </p:cNvGrpSpPr>
                    <p:nvPr/>
                  </p:nvGrpSpPr>
                  <p:grpSpPr bwMode="auto">
                    <a:xfrm>
                      <a:off x="2341" y="537"/>
                      <a:ext cx="2251" cy="1500"/>
                      <a:chOff x="2341" y="537"/>
                      <a:chExt cx="2251" cy="1500"/>
                    </a:xfrm>
                  </p:grpSpPr>
                  <p:sp>
                    <p:nvSpPr>
                      <p:cNvPr id="82977" name="Freeform 27"/>
                      <p:cNvSpPr>
                        <a:spLocks/>
                      </p:cNvSpPr>
                      <p:nvPr/>
                    </p:nvSpPr>
                    <p:spPr bwMode="auto">
                      <a:xfrm>
                        <a:off x="3424" y="1270"/>
                        <a:ext cx="413" cy="459"/>
                      </a:xfrm>
                      <a:custGeom>
                        <a:avLst/>
                        <a:gdLst>
                          <a:gd name="T0" fmla="*/ 0 w 1625"/>
                          <a:gd name="T1" fmla="*/ 0 h 2434"/>
                          <a:gd name="T2" fmla="*/ 0 w 1625"/>
                          <a:gd name="T3" fmla="*/ 0 h 2434"/>
                          <a:gd name="T4" fmla="*/ 0 w 1625"/>
                          <a:gd name="T5" fmla="*/ 0 h 2434"/>
                          <a:gd name="T6" fmla="*/ 0 w 1625"/>
                          <a:gd name="T7" fmla="*/ 0 h 2434"/>
                          <a:gd name="T8" fmla="*/ 0 w 1625"/>
                          <a:gd name="T9" fmla="*/ 0 h 2434"/>
                          <a:gd name="T10" fmla="*/ 0 w 1625"/>
                          <a:gd name="T11" fmla="*/ 0 h 2434"/>
                          <a:gd name="T12" fmla="*/ 0 w 1625"/>
                          <a:gd name="T13" fmla="*/ 0 h 2434"/>
                          <a:gd name="T14" fmla="*/ 0 w 1625"/>
                          <a:gd name="T15" fmla="*/ 0 h 2434"/>
                          <a:gd name="T16" fmla="*/ 0 w 1625"/>
                          <a:gd name="T17" fmla="*/ 0 h 2434"/>
                          <a:gd name="T18" fmla="*/ 0 w 1625"/>
                          <a:gd name="T19" fmla="*/ 0 h 2434"/>
                          <a:gd name="T20" fmla="*/ 0 w 1625"/>
                          <a:gd name="T21" fmla="*/ 0 h 2434"/>
                          <a:gd name="T22" fmla="*/ 0 w 1625"/>
                          <a:gd name="T23" fmla="*/ 0 h 2434"/>
                          <a:gd name="T24" fmla="*/ 0 w 1625"/>
                          <a:gd name="T25" fmla="*/ 0 h 2434"/>
                          <a:gd name="T26" fmla="*/ 0 w 1625"/>
                          <a:gd name="T27" fmla="*/ 0 h 2434"/>
                          <a:gd name="T28" fmla="*/ 0 w 1625"/>
                          <a:gd name="T29" fmla="*/ 0 h 2434"/>
                          <a:gd name="T30" fmla="*/ 0 w 1625"/>
                          <a:gd name="T31" fmla="*/ 0 h 2434"/>
                          <a:gd name="T32" fmla="*/ 0 w 1625"/>
                          <a:gd name="T33" fmla="*/ 0 h 2434"/>
                          <a:gd name="T34" fmla="*/ 0 w 1625"/>
                          <a:gd name="T35" fmla="*/ 0 h 2434"/>
                          <a:gd name="T36" fmla="*/ 0 w 1625"/>
                          <a:gd name="T37" fmla="*/ 0 h 2434"/>
                          <a:gd name="T38" fmla="*/ 0 w 1625"/>
                          <a:gd name="T39" fmla="*/ 0 h 2434"/>
                          <a:gd name="T40" fmla="*/ 0 w 1625"/>
                          <a:gd name="T41" fmla="*/ 0 h 2434"/>
                          <a:gd name="T42" fmla="*/ 0 w 1625"/>
                          <a:gd name="T43" fmla="*/ 0 h 2434"/>
                          <a:gd name="T44" fmla="*/ 0 w 1625"/>
                          <a:gd name="T45" fmla="*/ 0 h 2434"/>
                          <a:gd name="T46" fmla="*/ 0 w 1625"/>
                          <a:gd name="T47" fmla="*/ 0 h 2434"/>
                          <a:gd name="T48" fmla="*/ 0 w 1625"/>
                          <a:gd name="T49" fmla="*/ 0 h 2434"/>
                          <a:gd name="T50" fmla="*/ 0 w 1625"/>
                          <a:gd name="T51" fmla="*/ 0 h 2434"/>
                          <a:gd name="T52" fmla="*/ 0 w 1625"/>
                          <a:gd name="T53" fmla="*/ 0 h 2434"/>
                          <a:gd name="T54" fmla="*/ 0 w 1625"/>
                          <a:gd name="T55" fmla="*/ 0 h 2434"/>
                          <a:gd name="T56" fmla="*/ 0 w 1625"/>
                          <a:gd name="T57" fmla="*/ 0 h 2434"/>
                          <a:gd name="T58" fmla="*/ 0 w 1625"/>
                          <a:gd name="T59" fmla="*/ 0 h 2434"/>
                          <a:gd name="T60" fmla="*/ 0 w 1625"/>
                          <a:gd name="T61" fmla="*/ 0 h 2434"/>
                          <a:gd name="T62" fmla="*/ 0 w 1625"/>
                          <a:gd name="T63" fmla="*/ 0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5"/>
                          <a:gd name="T97" fmla="*/ 0 h 2434"/>
                          <a:gd name="T98" fmla="*/ 1625 w 1625"/>
                          <a:gd name="T99" fmla="*/ 2434 h 24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nvGrpSpPr>
                      <p:cNvPr id="82978" name="Group 51"/>
                      <p:cNvGrpSpPr>
                        <a:grpSpLocks/>
                      </p:cNvGrpSpPr>
                      <p:nvPr/>
                    </p:nvGrpSpPr>
                    <p:grpSpPr bwMode="auto">
                      <a:xfrm>
                        <a:off x="2341" y="537"/>
                        <a:ext cx="2251" cy="1500"/>
                        <a:chOff x="2341" y="537"/>
                        <a:chExt cx="2251" cy="1500"/>
                      </a:xfrm>
                    </p:grpSpPr>
                    <p:sp>
                      <p:nvSpPr>
                        <p:cNvPr id="82979" name="Freeform 21"/>
                        <p:cNvSpPr>
                          <a:spLocks/>
                        </p:cNvSpPr>
                        <p:nvPr/>
                      </p:nvSpPr>
                      <p:spPr bwMode="auto">
                        <a:xfrm>
                          <a:off x="3235" y="1717"/>
                          <a:ext cx="432" cy="320"/>
                        </a:xfrm>
                        <a:custGeom>
                          <a:avLst/>
                          <a:gdLst>
                            <a:gd name="T0" fmla="*/ 0 w 1700"/>
                            <a:gd name="T1" fmla="*/ 0 h 1701"/>
                            <a:gd name="T2" fmla="*/ 0 w 1700"/>
                            <a:gd name="T3" fmla="*/ 0 h 1701"/>
                            <a:gd name="T4" fmla="*/ 0 w 1700"/>
                            <a:gd name="T5" fmla="*/ 0 h 1701"/>
                            <a:gd name="T6" fmla="*/ 0 w 1700"/>
                            <a:gd name="T7" fmla="*/ 0 h 1701"/>
                            <a:gd name="T8" fmla="*/ 0 w 1700"/>
                            <a:gd name="T9" fmla="*/ 0 h 1701"/>
                            <a:gd name="T10" fmla="*/ 0 w 1700"/>
                            <a:gd name="T11" fmla="*/ 0 h 1701"/>
                            <a:gd name="T12" fmla="*/ 0 w 1700"/>
                            <a:gd name="T13" fmla="*/ 0 h 1701"/>
                            <a:gd name="T14" fmla="*/ 0 w 1700"/>
                            <a:gd name="T15" fmla="*/ 0 h 1701"/>
                            <a:gd name="T16" fmla="*/ 0 w 1700"/>
                            <a:gd name="T17" fmla="*/ 0 h 1701"/>
                            <a:gd name="T18" fmla="*/ 0 w 1700"/>
                            <a:gd name="T19" fmla="*/ 0 h 1701"/>
                            <a:gd name="T20" fmla="*/ 0 w 1700"/>
                            <a:gd name="T21" fmla="*/ 0 h 1701"/>
                            <a:gd name="T22" fmla="*/ 0 w 1700"/>
                            <a:gd name="T23" fmla="*/ 0 h 1701"/>
                            <a:gd name="T24" fmla="*/ 0 w 1700"/>
                            <a:gd name="T25" fmla="*/ 0 h 1701"/>
                            <a:gd name="T26" fmla="*/ 0 w 1700"/>
                            <a:gd name="T27" fmla="*/ 0 h 1701"/>
                            <a:gd name="T28" fmla="*/ 0 w 1700"/>
                            <a:gd name="T29" fmla="*/ 0 h 1701"/>
                            <a:gd name="T30" fmla="*/ 0 w 1700"/>
                            <a:gd name="T31" fmla="*/ 0 h 1701"/>
                            <a:gd name="T32" fmla="*/ 0 w 1700"/>
                            <a:gd name="T33" fmla="*/ 0 h 1701"/>
                            <a:gd name="T34" fmla="*/ 0 w 1700"/>
                            <a:gd name="T35" fmla="*/ 0 h 1701"/>
                            <a:gd name="T36" fmla="*/ 0 w 1700"/>
                            <a:gd name="T37" fmla="*/ 0 h 1701"/>
                            <a:gd name="T38" fmla="*/ 0 w 1700"/>
                            <a:gd name="T39" fmla="*/ 0 h 1701"/>
                            <a:gd name="T40" fmla="*/ 0 w 1700"/>
                            <a:gd name="T41" fmla="*/ 0 h 1701"/>
                            <a:gd name="T42" fmla="*/ 0 w 1700"/>
                            <a:gd name="T43" fmla="*/ 0 h 1701"/>
                            <a:gd name="T44" fmla="*/ 0 w 1700"/>
                            <a:gd name="T45" fmla="*/ 0 h 1701"/>
                            <a:gd name="T46" fmla="*/ 0 w 1700"/>
                            <a:gd name="T47" fmla="*/ 0 h 1701"/>
                            <a:gd name="T48" fmla="*/ 0 w 1700"/>
                            <a:gd name="T49" fmla="*/ 0 h 1701"/>
                            <a:gd name="T50" fmla="*/ 0 w 1700"/>
                            <a:gd name="T51" fmla="*/ 0 h 1701"/>
                            <a:gd name="T52" fmla="*/ 0 w 1700"/>
                            <a:gd name="T53" fmla="*/ 0 h 1701"/>
                            <a:gd name="T54" fmla="*/ 0 w 1700"/>
                            <a:gd name="T55" fmla="*/ 0 h 1701"/>
                            <a:gd name="T56" fmla="*/ 0 w 1700"/>
                            <a:gd name="T57" fmla="*/ 0 h 1701"/>
                            <a:gd name="T58" fmla="*/ 0 w 1700"/>
                            <a:gd name="T59" fmla="*/ 0 h 1701"/>
                            <a:gd name="T60" fmla="*/ 0 w 1700"/>
                            <a:gd name="T61" fmla="*/ 0 h 1701"/>
                            <a:gd name="T62" fmla="*/ 0 w 1700"/>
                            <a:gd name="T63" fmla="*/ 0 h 1701"/>
                            <a:gd name="T64" fmla="*/ 0 w 1700"/>
                            <a:gd name="T65" fmla="*/ 0 h 1701"/>
                            <a:gd name="T66" fmla="*/ 0 w 1700"/>
                            <a:gd name="T67" fmla="*/ 0 h 1701"/>
                            <a:gd name="T68" fmla="*/ 0 w 1700"/>
                            <a:gd name="T69" fmla="*/ 0 h 1701"/>
                            <a:gd name="T70" fmla="*/ 0 w 1700"/>
                            <a:gd name="T71" fmla="*/ 0 h 1701"/>
                            <a:gd name="T72" fmla="*/ 0 w 1700"/>
                            <a:gd name="T73" fmla="*/ 0 h 1701"/>
                            <a:gd name="T74" fmla="*/ 0 w 1700"/>
                            <a:gd name="T75" fmla="*/ 0 h 1701"/>
                            <a:gd name="T76" fmla="*/ 0 w 1700"/>
                            <a:gd name="T77" fmla="*/ 0 h 1701"/>
                            <a:gd name="T78" fmla="*/ 0 w 1700"/>
                            <a:gd name="T79" fmla="*/ 0 h 1701"/>
                            <a:gd name="T80" fmla="*/ 0 w 1700"/>
                            <a:gd name="T81" fmla="*/ 0 h 1701"/>
                            <a:gd name="T82" fmla="*/ 0 w 1700"/>
                            <a:gd name="T83" fmla="*/ 0 h 1701"/>
                            <a:gd name="T84" fmla="*/ 0 w 1700"/>
                            <a:gd name="T85" fmla="*/ 0 h 1701"/>
                            <a:gd name="T86" fmla="*/ 0 w 1700"/>
                            <a:gd name="T87" fmla="*/ 0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0"/>
                            <a:gd name="T133" fmla="*/ 0 h 1701"/>
                            <a:gd name="T134" fmla="*/ 1700 w 1700"/>
                            <a:gd name="T135" fmla="*/ 1701 h 170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0" name="Freeform 24"/>
                        <p:cNvSpPr>
                          <a:spLocks/>
                        </p:cNvSpPr>
                        <p:nvPr/>
                      </p:nvSpPr>
                      <p:spPr bwMode="auto">
                        <a:xfrm>
                          <a:off x="3211" y="1431"/>
                          <a:ext cx="265" cy="398"/>
                        </a:xfrm>
                        <a:custGeom>
                          <a:avLst/>
                          <a:gdLst>
                            <a:gd name="T0" fmla="*/ 0 w 1042"/>
                            <a:gd name="T1" fmla="*/ 0 h 2109"/>
                            <a:gd name="T2" fmla="*/ 0 w 1042"/>
                            <a:gd name="T3" fmla="*/ 0 h 2109"/>
                            <a:gd name="T4" fmla="*/ 0 w 1042"/>
                            <a:gd name="T5" fmla="*/ 0 h 2109"/>
                            <a:gd name="T6" fmla="*/ 0 w 1042"/>
                            <a:gd name="T7" fmla="*/ 0 h 2109"/>
                            <a:gd name="T8" fmla="*/ 0 w 1042"/>
                            <a:gd name="T9" fmla="*/ 0 h 2109"/>
                            <a:gd name="T10" fmla="*/ 0 w 1042"/>
                            <a:gd name="T11" fmla="*/ 0 h 2109"/>
                            <a:gd name="T12" fmla="*/ 0 w 1042"/>
                            <a:gd name="T13" fmla="*/ 0 h 2109"/>
                            <a:gd name="T14" fmla="*/ 0 w 1042"/>
                            <a:gd name="T15" fmla="*/ 0 h 2109"/>
                            <a:gd name="T16" fmla="*/ 0 w 1042"/>
                            <a:gd name="T17" fmla="*/ 0 h 2109"/>
                            <a:gd name="T18" fmla="*/ 0 w 1042"/>
                            <a:gd name="T19" fmla="*/ 0 h 2109"/>
                            <a:gd name="T20" fmla="*/ 0 w 1042"/>
                            <a:gd name="T21" fmla="*/ 0 h 2109"/>
                            <a:gd name="T22" fmla="*/ 0 w 1042"/>
                            <a:gd name="T23" fmla="*/ 0 h 2109"/>
                            <a:gd name="T24" fmla="*/ 0 w 1042"/>
                            <a:gd name="T25" fmla="*/ 0 h 2109"/>
                            <a:gd name="T26" fmla="*/ 0 w 1042"/>
                            <a:gd name="T27" fmla="*/ 0 h 2109"/>
                            <a:gd name="T28" fmla="*/ 0 w 1042"/>
                            <a:gd name="T29" fmla="*/ 0 h 2109"/>
                            <a:gd name="T30" fmla="*/ 0 w 1042"/>
                            <a:gd name="T31" fmla="*/ 0 h 2109"/>
                            <a:gd name="T32" fmla="*/ 0 w 1042"/>
                            <a:gd name="T33" fmla="*/ 0 h 2109"/>
                            <a:gd name="T34" fmla="*/ 0 w 1042"/>
                            <a:gd name="T35" fmla="*/ 0 h 2109"/>
                            <a:gd name="T36" fmla="*/ 0 w 1042"/>
                            <a:gd name="T37" fmla="*/ 0 h 2109"/>
                            <a:gd name="T38" fmla="*/ 0 w 1042"/>
                            <a:gd name="T39" fmla="*/ 0 h 2109"/>
                            <a:gd name="T40" fmla="*/ 0 w 1042"/>
                            <a:gd name="T41" fmla="*/ 0 h 2109"/>
                            <a:gd name="T42" fmla="*/ 0 w 1042"/>
                            <a:gd name="T43" fmla="*/ 0 h 2109"/>
                            <a:gd name="T44" fmla="*/ 0 w 1042"/>
                            <a:gd name="T45" fmla="*/ 0 h 2109"/>
                            <a:gd name="T46" fmla="*/ 0 w 1042"/>
                            <a:gd name="T47" fmla="*/ 0 h 2109"/>
                            <a:gd name="T48" fmla="*/ 0 w 1042"/>
                            <a:gd name="T49" fmla="*/ 0 h 2109"/>
                            <a:gd name="T50" fmla="*/ 0 w 1042"/>
                            <a:gd name="T51" fmla="*/ 0 h 2109"/>
                            <a:gd name="T52" fmla="*/ 0 w 1042"/>
                            <a:gd name="T53" fmla="*/ 0 h 2109"/>
                            <a:gd name="T54" fmla="*/ 0 w 1042"/>
                            <a:gd name="T55" fmla="*/ 0 h 2109"/>
                            <a:gd name="T56" fmla="*/ 0 w 1042"/>
                            <a:gd name="T57" fmla="*/ 0 h 2109"/>
                            <a:gd name="T58" fmla="*/ 0 w 1042"/>
                            <a:gd name="T59" fmla="*/ 0 h 2109"/>
                            <a:gd name="T60" fmla="*/ 0 w 1042"/>
                            <a:gd name="T61" fmla="*/ 0 h 2109"/>
                            <a:gd name="T62" fmla="*/ 0 w 1042"/>
                            <a:gd name="T63" fmla="*/ 0 h 2109"/>
                            <a:gd name="T64" fmla="*/ 0 w 1042"/>
                            <a:gd name="T65" fmla="*/ 0 h 2109"/>
                            <a:gd name="T66" fmla="*/ 0 w 1042"/>
                            <a:gd name="T67" fmla="*/ 0 h 2109"/>
                            <a:gd name="T68" fmla="*/ 0 w 1042"/>
                            <a:gd name="T69" fmla="*/ 0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42"/>
                            <a:gd name="T106" fmla="*/ 0 h 2109"/>
                            <a:gd name="T107" fmla="*/ 1042 w 1042"/>
                            <a:gd name="T108" fmla="*/ 2109 h 21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1" name="Freeform 26"/>
                        <p:cNvSpPr>
                          <a:spLocks/>
                        </p:cNvSpPr>
                        <p:nvPr/>
                      </p:nvSpPr>
                      <p:spPr bwMode="auto">
                        <a:xfrm>
                          <a:off x="2788" y="1521"/>
                          <a:ext cx="213" cy="263"/>
                        </a:xfrm>
                        <a:custGeom>
                          <a:avLst/>
                          <a:gdLst>
                            <a:gd name="T0" fmla="*/ 0 w 840"/>
                            <a:gd name="T1" fmla="*/ 0 h 1400"/>
                            <a:gd name="T2" fmla="*/ 0 w 840"/>
                            <a:gd name="T3" fmla="*/ 0 h 1400"/>
                            <a:gd name="T4" fmla="*/ 0 w 840"/>
                            <a:gd name="T5" fmla="*/ 0 h 1400"/>
                            <a:gd name="T6" fmla="*/ 0 w 840"/>
                            <a:gd name="T7" fmla="*/ 0 h 1400"/>
                            <a:gd name="T8" fmla="*/ 0 w 840"/>
                            <a:gd name="T9" fmla="*/ 0 h 1400"/>
                            <a:gd name="T10" fmla="*/ 0 w 840"/>
                            <a:gd name="T11" fmla="*/ 0 h 1400"/>
                            <a:gd name="T12" fmla="*/ 0 w 840"/>
                            <a:gd name="T13" fmla="*/ 0 h 1400"/>
                            <a:gd name="T14" fmla="*/ 0 w 840"/>
                            <a:gd name="T15" fmla="*/ 0 h 1400"/>
                            <a:gd name="T16" fmla="*/ 0 w 840"/>
                            <a:gd name="T17" fmla="*/ 0 h 1400"/>
                            <a:gd name="T18" fmla="*/ 0 w 840"/>
                            <a:gd name="T19" fmla="*/ 0 h 1400"/>
                            <a:gd name="T20" fmla="*/ 0 w 840"/>
                            <a:gd name="T21" fmla="*/ 0 h 1400"/>
                            <a:gd name="T22" fmla="*/ 0 w 840"/>
                            <a:gd name="T23" fmla="*/ 0 h 1400"/>
                            <a:gd name="T24" fmla="*/ 0 w 840"/>
                            <a:gd name="T25" fmla="*/ 0 h 1400"/>
                            <a:gd name="T26" fmla="*/ 0 w 840"/>
                            <a:gd name="T27" fmla="*/ 0 h 1400"/>
                            <a:gd name="T28" fmla="*/ 0 w 840"/>
                            <a:gd name="T29" fmla="*/ 0 h 1400"/>
                            <a:gd name="T30" fmla="*/ 0 w 840"/>
                            <a:gd name="T31" fmla="*/ 0 h 1400"/>
                            <a:gd name="T32" fmla="*/ 0 w 840"/>
                            <a:gd name="T33" fmla="*/ 0 h 1400"/>
                            <a:gd name="T34" fmla="*/ 0 w 840"/>
                            <a:gd name="T35" fmla="*/ 0 h 1400"/>
                            <a:gd name="T36" fmla="*/ 0 w 840"/>
                            <a:gd name="T37" fmla="*/ 0 h 1400"/>
                            <a:gd name="T38" fmla="*/ 0 w 840"/>
                            <a:gd name="T39" fmla="*/ 0 h 1400"/>
                            <a:gd name="T40" fmla="*/ 0 w 840"/>
                            <a:gd name="T41" fmla="*/ 0 h 1400"/>
                            <a:gd name="T42" fmla="*/ 0 w 840"/>
                            <a:gd name="T43" fmla="*/ 0 h 1400"/>
                            <a:gd name="T44" fmla="*/ 0 w 840"/>
                            <a:gd name="T45" fmla="*/ 0 h 1400"/>
                            <a:gd name="T46" fmla="*/ 0 w 840"/>
                            <a:gd name="T47" fmla="*/ 0 h 1400"/>
                            <a:gd name="T48" fmla="*/ 0 w 840"/>
                            <a:gd name="T49" fmla="*/ 0 h 1400"/>
                            <a:gd name="T50" fmla="*/ 0 w 840"/>
                            <a:gd name="T51" fmla="*/ 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40"/>
                            <a:gd name="T79" fmla="*/ 0 h 1400"/>
                            <a:gd name="T80" fmla="*/ 840 w 840"/>
                            <a:gd name="T81" fmla="*/ 1400 h 14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2" name="Freeform 30"/>
                        <p:cNvSpPr>
                          <a:spLocks/>
                        </p:cNvSpPr>
                        <p:nvPr/>
                      </p:nvSpPr>
                      <p:spPr bwMode="auto">
                        <a:xfrm>
                          <a:off x="3537" y="1391"/>
                          <a:ext cx="180" cy="156"/>
                        </a:xfrm>
                        <a:custGeom>
                          <a:avLst/>
                          <a:gdLst>
                            <a:gd name="T0" fmla="*/ 0 w 714"/>
                            <a:gd name="T1" fmla="*/ 0 h 831"/>
                            <a:gd name="T2" fmla="*/ 0 w 714"/>
                            <a:gd name="T3" fmla="*/ 0 h 831"/>
                            <a:gd name="T4" fmla="*/ 0 w 714"/>
                            <a:gd name="T5" fmla="*/ 0 h 831"/>
                            <a:gd name="T6" fmla="*/ 0 w 714"/>
                            <a:gd name="T7" fmla="*/ 0 h 831"/>
                            <a:gd name="T8" fmla="*/ 0 w 714"/>
                            <a:gd name="T9" fmla="*/ 0 h 831"/>
                            <a:gd name="T10" fmla="*/ 0 w 714"/>
                            <a:gd name="T11" fmla="*/ 0 h 831"/>
                            <a:gd name="T12" fmla="*/ 0 w 714"/>
                            <a:gd name="T13" fmla="*/ 0 h 831"/>
                            <a:gd name="T14" fmla="*/ 0 w 714"/>
                            <a:gd name="T15" fmla="*/ 0 h 831"/>
                            <a:gd name="T16" fmla="*/ 0 w 714"/>
                            <a:gd name="T17" fmla="*/ 0 h 831"/>
                            <a:gd name="T18" fmla="*/ 0 w 714"/>
                            <a:gd name="T19" fmla="*/ 0 h 831"/>
                            <a:gd name="T20" fmla="*/ 0 w 714"/>
                            <a:gd name="T21" fmla="*/ 0 h 831"/>
                            <a:gd name="T22" fmla="*/ 0 w 714"/>
                            <a:gd name="T23" fmla="*/ 0 h 831"/>
                            <a:gd name="T24" fmla="*/ 0 w 714"/>
                            <a:gd name="T25" fmla="*/ 0 h 831"/>
                            <a:gd name="T26" fmla="*/ 0 w 714"/>
                            <a:gd name="T27" fmla="*/ 0 h 831"/>
                            <a:gd name="T28" fmla="*/ 0 w 714"/>
                            <a:gd name="T29" fmla="*/ 0 h 831"/>
                            <a:gd name="T30" fmla="*/ 0 w 714"/>
                            <a:gd name="T31" fmla="*/ 0 h 831"/>
                            <a:gd name="T32" fmla="*/ 0 w 714"/>
                            <a:gd name="T33" fmla="*/ 0 h 831"/>
                            <a:gd name="T34" fmla="*/ 0 w 714"/>
                            <a:gd name="T35" fmla="*/ 0 h 831"/>
                            <a:gd name="T36" fmla="*/ 0 w 714"/>
                            <a:gd name="T37" fmla="*/ 0 h 831"/>
                            <a:gd name="T38" fmla="*/ 0 w 714"/>
                            <a:gd name="T39" fmla="*/ 0 h 831"/>
                            <a:gd name="T40" fmla="*/ 0 w 714"/>
                            <a:gd name="T41" fmla="*/ 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4"/>
                            <a:gd name="T64" fmla="*/ 0 h 831"/>
                            <a:gd name="T65" fmla="*/ 714 w 714"/>
                            <a:gd name="T66" fmla="*/ 831 h 8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nvGrpSpPr>
                        <p:cNvPr id="82983" name="Group 45"/>
                        <p:cNvGrpSpPr>
                          <a:grpSpLocks/>
                        </p:cNvGrpSpPr>
                        <p:nvPr/>
                      </p:nvGrpSpPr>
                      <p:grpSpPr bwMode="auto">
                        <a:xfrm>
                          <a:off x="2341" y="537"/>
                          <a:ext cx="2251" cy="1107"/>
                          <a:chOff x="2341" y="537"/>
                          <a:chExt cx="2251" cy="1107"/>
                        </a:xfrm>
                      </p:grpSpPr>
                      <p:sp>
                        <p:nvSpPr>
                          <p:cNvPr id="82984" name="Freeform 29"/>
                          <p:cNvSpPr>
                            <a:spLocks/>
                          </p:cNvSpPr>
                          <p:nvPr/>
                        </p:nvSpPr>
                        <p:spPr bwMode="auto">
                          <a:xfrm>
                            <a:off x="2341" y="566"/>
                            <a:ext cx="1688" cy="1078"/>
                          </a:xfrm>
                          <a:custGeom>
                            <a:avLst/>
                            <a:gdLst>
                              <a:gd name="T0" fmla="*/ 0 w 6642"/>
                              <a:gd name="T1" fmla="*/ 0 h 5728"/>
                              <a:gd name="T2" fmla="*/ 0 w 6642"/>
                              <a:gd name="T3" fmla="*/ 0 h 5728"/>
                              <a:gd name="T4" fmla="*/ 0 w 6642"/>
                              <a:gd name="T5" fmla="*/ 0 h 5728"/>
                              <a:gd name="T6" fmla="*/ 0 w 6642"/>
                              <a:gd name="T7" fmla="*/ 0 h 5728"/>
                              <a:gd name="T8" fmla="*/ 0 w 6642"/>
                              <a:gd name="T9" fmla="*/ 0 h 5728"/>
                              <a:gd name="T10" fmla="*/ 0 w 6642"/>
                              <a:gd name="T11" fmla="*/ 0 h 5728"/>
                              <a:gd name="T12" fmla="*/ 0 w 6642"/>
                              <a:gd name="T13" fmla="*/ 0 h 5728"/>
                              <a:gd name="T14" fmla="*/ 0 w 6642"/>
                              <a:gd name="T15" fmla="*/ 0 h 5728"/>
                              <a:gd name="T16" fmla="*/ 0 w 6642"/>
                              <a:gd name="T17" fmla="*/ 0 h 5728"/>
                              <a:gd name="T18" fmla="*/ 0 w 6642"/>
                              <a:gd name="T19" fmla="*/ 0 h 5728"/>
                              <a:gd name="T20" fmla="*/ 0 w 6642"/>
                              <a:gd name="T21" fmla="*/ 0 h 5728"/>
                              <a:gd name="T22" fmla="*/ 0 w 6642"/>
                              <a:gd name="T23" fmla="*/ 0 h 5728"/>
                              <a:gd name="T24" fmla="*/ 0 w 6642"/>
                              <a:gd name="T25" fmla="*/ 0 h 5728"/>
                              <a:gd name="T26" fmla="*/ 0 w 6642"/>
                              <a:gd name="T27" fmla="*/ 0 h 5728"/>
                              <a:gd name="T28" fmla="*/ 0 w 6642"/>
                              <a:gd name="T29" fmla="*/ 0 h 5728"/>
                              <a:gd name="T30" fmla="*/ 0 w 6642"/>
                              <a:gd name="T31" fmla="*/ 0 h 5728"/>
                              <a:gd name="T32" fmla="*/ 0 w 6642"/>
                              <a:gd name="T33" fmla="*/ 0 h 5728"/>
                              <a:gd name="T34" fmla="*/ 0 w 6642"/>
                              <a:gd name="T35" fmla="*/ 0 h 5728"/>
                              <a:gd name="T36" fmla="*/ 0 w 6642"/>
                              <a:gd name="T37" fmla="*/ 0 h 5728"/>
                              <a:gd name="T38" fmla="*/ 0 w 6642"/>
                              <a:gd name="T39" fmla="*/ 0 h 5728"/>
                              <a:gd name="T40" fmla="*/ 0 w 6642"/>
                              <a:gd name="T41" fmla="*/ 0 h 5728"/>
                              <a:gd name="T42" fmla="*/ 0 w 6642"/>
                              <a:gd name="T43" fmla="*/ 0 h 5728"/>
                              <a:gd name="T44" fmla="*/ 0 w 6642"/>
                              <a:gd name="T45" fmla="*/ 0 h 5728"/>
                              <a:gd name="T46" fmla="*/ 0 w 6642"/>
                              <a:gd name="T47" fmla="*/ 0 h 5728"/>
                              <a:gd name="T48" fmla="*/ 0 w 6642"/>
                              <a:gd name="T49" fmla="*/ 0 h 5728"/>
                              <a:gd name="T50" fmla="*/ 0 w 6642"/>
                              <a:gd name="T51" fmla="*/ 0 h 5728"/>
                              <a:gd name="T52" fmla="*/ 0 w 6642"/>
                              <a:gd name="T53" fmla="*/ 0 h 5728"/>
                              <a:gd name="T54" fmla="*/ 0 w 6642"/>
                              <a:gd name="T55" fmla="*/ 0 h 5728"/>
                              <a:gd name="T56" fmla="*/ 0 w 6642"/>
                              <a:gd name="T57" fmla="*/ 0 h 5728"/>
                              <a:gd name="T58" fmla="*/ 0 w 6642"/>
                              <a:gd name="T59" fmla="*/ 0 h 5728"/>
                              <a:gd name="T60" fmla="*/ 0 w 6642"/>
                              <a:gd name="T61" fmla="*/ 0 h 5728"/>
                              <a:gd name="T62" fmla="*/ 0 w 6642"/>
                              <a:gd name="T63" fmla="*/ 0 h 5728"/>
                              <a:gd name="T64" fmla="*/ 0 w 6642"/>
                              <a:gd name="T65" fmla="*/ 0 h 5728"/>
                              <a:gd name="T66" fmla="*/ 0 w 6642"/>
                              <a:gd name="T67" fmla="*/ 0 h 5728"/>
                              <a:gd name="T68" fmla="*/ 0 w 6642"/>
                              <a:gd name="T69" fmla="*/ 0 h 5728"/>
                              <a:gd name="T70" fmla="*/ 0 w 6642"/>
                              <a:gd name="T71" fmla="*/ 0 h 5728"/>
                              <a:gd name="T72" fmla="*/ 0 w 6642"/>
                              <a:gd name="T73" fmla="*/ 0 h 5728"/>
                              <a:gd name="T74" fmla="*/ 0 w 6642"/>
                              <a:gd name="T75" fmla="*/ 0 h 5728"/>
                              <a:gd name="T76" fmla="*/ 0 w 6642"/>
                              <a:gd name="T77" fmla="*/ 0 h 5728"/>
                              <a:gd name="T78" fmla="*/ 0 w 6642"/>
                              <a:gd name="T79" fmla="*/ 0 h 5728"/>
                              <a:gd name="T80" fmla="*/ 0 w 6642"/>
                              <a:gd name="T81" fmla="*/ 0 h 5728"/>
                              <a:gd name="T82" fmla="*/ 0 w 6642"/>
                              <a:gd name="T83" fmla="*/ 0 h 5728"/>
                              <a:gd name="T84" fmla="*/ 0 w 6642"/>
                              <a:gd name="T85" fmla="*/ 0 h 5728"/>
                              <a:gd name="T86" fmla="*/ 0 w 6642"/>
                              <a:gd name="T87" fmla="*/ 0 h 5728"/>
                              <a:gd name="T88" fmla="*/ 0 w 6642"/>
                              <a:gd name="T89" fmla="*/ 0 h 5728"/>
                              <a:gd name="T90" fmla="*/ 0 w 6642"/>
                              <a:gd name="T91" fmla="*/ 0 h 5728"/>
                              <a:gd name="T92" fmla="*/ 0 w 6642"/>
                              <a:gd name="T93" fmla="*/ 0 h 5728"/>
                              <a:gd name="T94" fmla="*/ 0 w 6642"/>
                              <a:gd name="T95" fmla="*/ 0 h 5728"/>
                              <a:gd name="T96" fmla="*/ 0 w 6642"/>
                              <a:gd name="T97" fmla="*/ 0 h 5728"/>
                              <a:gd name="T98" fmla="*/ 0 w 6642"/>
                              <a:gd name="T99" fmla="*/ 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42"/>
                              <a:gd name="T151" fmla="*/ 0 h 5728"/>
                              <a:gd name="T152" fmla="*/ 6642 w 6642"/>
                              <a:gd name="T153" fmla="*/ 5728 h 57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5" name="Freeform 31"/>
                          <p:cNvSpPr>
                            <a:spLocks/>
                          </p:cNvSpPr>
                          <p:nvPr/>
                        </p:nvSpPr>
                        <p:spPr bwMode="auto">
                          <a:xfrm>
                            <a:off x="3763" y="1193"/>
                            <a:ext cx="457" cy="322"/>
                          </a:xfrm>
                          <a:custGeom>
                            <a:avLst/>
                            <a:gdLst>
                              <a:gd name="T0" fmla="*/ 0 w 1797"/>
                              <a:gd name="T1" fmla="*/ 0 h 1713"/>
                              <a:gd name="T2" fmla="*/ 0 w 1797"/>
                              <a:gd name="T3" fmla="*/ 0 h 1713"/>
                              <a:gd name="T4" fmla="*/ 0 w 1797"/>
                              <a:gd name="T5" fmla="*/ 0 h 1713"/>
                              <a:gd name="T6" fmla="*/ 0 w 1797"/>
                              <a:gd name="T7" fmla="*/ 0 h 1713"/>
                              <a:gd name="T8" fmla="*/ 0 w 1797"/>
                              <a:gd name="T9" fmla="*/ 0 h 1713"/>
                              <a:gd name="T10" fmla="*/ 0 w 1797"/>
                              <a:gd name="T11" fmla="*/ 0 h 1713"/>
                              <a:gd name="T12" fmla="*/ 0 w 1797"/>
                              <a:gd name="T13" fmla="*/ 0 h 1713"/>
                              <a:gd name="T14" fmla="*/ 0 w 1797"/>
                              <a:gd name="T15" fmla="*/ 0 h 1713"/>
                              <a:gd name="T16" fmla="*/ 0 w 1797"/>
                              <a:gd name="T17" fmla="*/ 0 h 1713"/>
                              <a:gd name="T18" fmla="*/ 0 w 1797"/>
                              <a:gd name="T19" fmla="*/ 0 h 1713"/>
                              <a:gd name="T20" fmla="*/ 0 w 1797"/>
                              <a:gd name="T21" fmla="*/ 0 h 1713"/>
                              <a:gd name="T22" fmla="*/ 0 w 1797"/>
                              <a:gd name="T23" fmla="*/ 0 h 1713"/>
                              <a:gd name="T24" fmla="*/ 0 w 1797"/>
                              <a:gd name="T25" fmla="*/ 0 h 1713"/>
                              <a:gd name="T26" fmla="*/ 0 w 1797"/>
                              <a:gd name="T27" fmla="*/ 0 h 1713"/>
                              <a:gd name="T28" fmla="*/ 0 w 1797"/>
                              <a:gd name="T29" fmla="*/ 0 h 1713"/>
                              <a:gd name="T30" fmla="*/ 0 w 1797"/>
                              <a:gd name="T31" fmla="*/ 0 h 1713"/>
                              <a:gd name="T32" fmla="*/ 0 w 1797"/>
                              <a:gd name="T33" fmla="*/ 0 h 1713"/>
                              <a:gd name="T34" fmla="*/ 0 w 1797"/>
                              <a:gd name="T35" fmla="*/ 0 h 1713"/>
                              <a:gd name="T36" fmla="*/ 0 w 1797"/>
                              <a:gd name="T37" fmla="*/ 0 h 1713"/>
                              <a:gd name="T38" fmla="*/ 0 w 1797"/>
                              <a:gd name="T39" fmla="*/ 0 h 1713"/>
                              <a:gd name="T40" fmla="*/ 0 w 1797"/>
                              <a:gd name="T41" fmla="*/ 0 h 1713"/>
                              <a:gd name="T42" fmla="*/ 0 w 1797"/>
                              <a:gd name="T43" fmla="*/ 0 h 1713"/>
                              <a:gd name="T44" fmla="*/ 0 w 1797"/>
                              <a:gd name="T45" fmla="*/ 0 h 1713"/>
                              <a:gd name="T46" fmla="*/ 0 w 1797"/>
                              <a:gd name="T47" fmla="*/ 0 h 1713"/>
                              <a:gd name="T48" fmla="*/ 0 w 1797"/>
                              <a:gd name="T49" fmla="*/ 0 h 1713"/>
                              <a:gd name="T50" fmla="*/ 0 w 1797"/>
                              <a:gd name="T51" fmla="*/ 0 h 1713"/>
                              <a:gd name="T52" fmla="*/ 0 w 1797"/>
                              <a:gd name="T53" fmla="*/ 0 h 1713"/>
                              <a:gd name="T54" fmla="*/ 0 w 1797"/>
                              <a:gd name="T55" fmla="*/ 0 h 1713"/>
                              <a:gd name="T56" fmla="*/ 0 w 1797"/>
                              <a:gd name="T57" fmla="*/ 0 h 1713"/>
                              <a:gd name="T58" fmla="*/ 0 w 1797"/>
                              <a:gd name="T59" fmla="*/ 0 h 1713"/>
                              <a:gd name="T60" fmla="*/ 0 w 1797"/>
                              <a:gd name="T61" fmla="*/ 0 h 1713"/>
                              <a:gd name="T62" fmla="*/ 0 w 1797"/>
                              <a:gd name="T63" fmla="*/ 0 h 1713"/>
                              <a:gd name="T64" fmla="*/ 0 w 1797"/>
                              <a:gd name="T65" fmla="*/ 0 h 1713"/>
                              <a:gd name="T66" fmla="*/ 0 w 1797"/>
                              <a:gd name="T67" fmla="*/ 0 h 1713"/>
                              <a:gd name="T68" fmla="*/ 0 w 1797"/>
                              <a:gd name="T69" fmla="*/ 0 h 1713"/>
                              <a:gd name="T70" fmla="*/ 0 w 1797"/>
                              <a:gd name="T71" fmla="*/ 0 h 1713"/>
                              <a:gd name="T72" fmla="*/ 0 w 1797"/>
                              <a:gd name="T73" fmla="*/ 0 h 1713"/>
                              <a:gd name="T74" fmla="*/ 0 w 1797"/>
                              <a:gd name="T75" fmla="*/ 0 h 1713"/>
                              <a:gd name="T76" fmla="*/ 0 w 1797"/>
                              <a:gd name="T77" fmla="*/ 0 h 1713"/>
                              <a:gd name="T78" fmla="*/ 0 w 1797"/>
                              <a:gd name="T79" fmla="*/ 0 h 1713"/>
                              <a:gd name="T80" fmla="*/ 0 w 1797"/>
                              <a:gd name="T81" fmla="*/ 0 h 1713"/>
                              <a:gd name="T82" fmla="*/ 0 w 1797"/>
                              <a:gd name="T83" fmla="*/ 0 h 1713"/>
                              <a:gd name="T84" fmla="*/ 0 w 1797"/>
                              <a:gd name="T85" fmla="*/ 0 h 1713"/>
                              <a:gd name="T86" fmla="*/ 0 w 1797"/>
                              <a:gd name="T87" fmla="*/ 0 h 1713"/>
                              <a:gd name="T88" fmla="*/ 0 w 1797"/>
                              <a:gd name="T89" fmla="*/ 0 h 1713"/>
                              <a:gd name="T90" fmla="*/ 0 w 1797"/>
                              <a:gd name="T91" fmla="*/ 0 h 1713"/>
                              <a:gd name="T92" fmla="*/ 0 w 1797"/>
                              <a:gd name="T93" fmla="*/ 0 h 1713"/>
                              <a:gd name="T94" fmla="*/ 0 w 1797"/>
                              <a:gd name="T95" fmla="*/ 0 h 1713"/>
                              <a:gd name="T96" fmla="*/ 0 w 1797"/>
                              <a:gd name="T97" fmla="*/ 0 h 1713"/>
                              <a:gd name="T98" fmla="*/ 0 w 1797"/>
                              <a:gd name="T99" fmla="*/ 0 h 1713"/>
                              <a:gd name="T100" fmla="*/ 0 w 1797"/>
                              <a:gd name="T101" fmla="*/ 0 h 1713"/>
                              <a:gd name="T102" fmla="*/ 0 w 1797"/>
                              <a:gd name="T103" fmla="*/ 0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97"/>
                              <a:gd name="T157" fmla="*/ 0 h 1713"/>
                              <a:gd name="T158" fmla="*/ 1797 w 1797"/>
                              <a:gd name="T159" fmla="*/ 1713 h 1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6" name="Freeform 33"/>
                          <p:cNvSpPr>
                            <a:spLocks/>
                          </p:cNvSpPr>
                          <p:nvPr/>
                        </p:nvSpPr>
                        <p:spPr bwMode="auto">
                          <a:xfrm>
                            <a:off x="3731" y="537"/>
                            <a:ext cx="861" cy="597"/>
                          </a:xfrm>
                          <a:custGeom>
                            <a:avLst/>
                            <a:gdLst>
                              <a:gd name="T0" fmla="*/ 0 w 3386"/>
                              <a:gd name="T1" fmla="*/ 0 h 3170"/>
                              <a:gd name="T2" fmla="*/ 0 w 3386"/>
                              <a:gd name="T3" fmla="*/ 0 h 3170"/>
                              <a:gd name="T4" fmla="*/ 0 w 3386"/>
                              <a:gd name="T5" fmla="*/ 0 h 3170"/>
                              <a:gd name="T6" fmla="*/ 0 w 3386"/>
                              <a:gd name="T7" fmla="*/ 0 h 3170"/>
                              <a:gd name="T8" fmla="*/ 0 w 3386"/>
                              <a:gd name="T9" fmla="*/ 0 h 3170"/>
                              <a:gd name="T10" fmla="*/ 0 w 3386"/>
                              <a:gd name="T11" fmla="*/ 0 h 3170"/>
                              <a:gd name="T12" fmla="*/ 0 w 3386"/>
                              <a:gd name="T13" fmla="*/ 0 h 3170"/>
                              <a:gd name="T14" fmla="*/ 0 w 3386"/>
                              <a:gd name="T15" fmla="*/ 0 h 3170"/>
                              <a:gd name="T16" fmla="*/ 0 w 3386"/>
                              <a:gd name="T17" fmla="*/ 0 h 3170"/>
                              <a:gd name="T18" fmla="*/ 0 w 3386"/>
                              <a:gd name="T19" fmla="*/ 0 h 3170"/>
                              <a:gd name="T20" fmla="*/ 0 w 3386"/>
                              <a:gd name="T21" fmla="*/ 0 h 3170"/>
                              <a:gd name="T22" fmla="*/ 0 w 3386"/>
                              <a:gd name="T23" fmla="*/ 0 h 3170"/>
                              <a:gd name="T24" fmla="*/ 0 w 3386"/>
                              <a:gd name="T25" fmla="*/ 0 h 3170"/>
                              <a:gd name="T26" fmla="*/ 0 w 3386"/>
                              <a:gd name="T27" fmla="*/ 0 h 3170"/>
                              <a:gd name="T28" fmla="*/ 0 w 3386"/>
                              <a:gd name="T29" fmla="*/ 0 h 3170"/>
                              <a:gd name="T30" fmla="*/ 0 w 3386"/>
                              <a:gd name="T31" fmla="*/ 0 h 3170"/>
                              <a:gd name="T32" fmla="*/ 0 w 3386"/>
                              <a:gd name="T33" fmla="*/ 0 h 3170"/>
                              <a:gd name="T34" fmla="*/ 0 w 3386"/>
                              <a:gd name="T35" fmla="*/ 0 h 3170"/>
                              <a:gd name="T36" fmla="*/ 0 w 3386"/>
                              <a:gd name="T37" fmla="*/ 0 h 3170"/>
                              <a:gd name="T38" fmla="*/ 0 w 3386"/>
                              <a:gd name="T39" fmla="*/ 0 h 3170"/>
                              <a:gd name="T40" fmla="*/ 0 w 3386"/>
                              <a:gd name="T41" fmla="*/ 0 h 3170"/>
                              <a:gd name="T42" fmla="*/ 0 w 3386"/>
                              <a:gd name="T43" fmla="*/ 0 h 3170"/>
                              <a:gd name="T44" fmla="*/ 0 w 3386"/>
                              <a:gd name="T45" fmla="*/ 0 h 3170"/>
                              <a:gd name="T46" fmla="*/ 0 w 3386"/>
                              <a:gd name="T47" fmla="*/ 0 h 3170"/>
                              <a:gd name="T48" fmla="*/ 0 w 3386"/>
                              <a:gd name="T49" fmla="*/ 0 h 3170"/>
                              <a:gd name="T50" fmla="*/ 0 w 3386"/>
                              <a:gd name="T51" fmla="*/ 0 h 3170"/>
                              <a:gd name="T52" fmla="*/ 0 w 3386"/>
                              <a:gd name="T53" fmla="*/ 0 h 3170"/>
                              <a:gd name="T54" fmla="*/ 0 w 3386"/>
                              <a:gd name="T55" fmla="*/ 0 h 3170"/>
                              <a:gd name="T56" fmla="*/ 0 w 3386"/>
                              <a:gd name="T57" fmla="*/ 0 h 3170"/>
                              <a:gd name="T58" fmla="*/ 0 w 3386"/>
                              <a:gd name="T59" fmla="*/ 0 h 3170"/>
                              <a:gd name="T60" fmla="*/ 0 w 3386"/>
                              <a:gd name="T61" fmla="*/ 0 h 3170"/>
                              <a:gd name="T62" fmla="*/ 0 w 3386"/>
                              <a:gd name="T63" fmla="*/ 0 h 3170"/>
                              <a:gd name="T64" fmla="*/ 0 w 3386"/>
                              <a:gd name="T65" fmla="*/ 0 h 3170"/>
                              <a:gd name="T66" fmla="*/ 0 w 3386"/>
                              <a:gd name="T67" fmla="*/ 0 h 3170"/>
                              <a:gd name="T68" fmla="*/ 0 w 3386"/>
                              <a:gd name="T69" fmla="*/ 0 h 3170"/>
                              <a:gd name="T70" fmla="*/ 0 w 3386"/>
                              <a:gd name="T71" fmla="*/ 0 h 3170"/>
                              <a:gd name="T72" fmla="*/ 0 w 3386"/>
                              <a:gd name="T73" fmla="*/ 0 h 3170"/>
                              <a:gd name="T74" fmla="*/ 0 w 3386"/>
                              <a:gd name="T75" fmla="*/ 0 h 3170"/>
                              <a:gd name="T76" fmla="*/ 0 w 3386"/>
                              <a:gd name="T77" fmla="*/ 0 h 3170"/>
                              <a:gd name="T78" fmla="*/ 0 w 3386"/>
                              <a:gd name="T79" fmla="*/ 0 h 3170"/>
                              <a:gd name="T80" fmla="*/ 0 w 3386"/>
                              <a:gd name="T81" fmla="*/ 0 h 3170"/>
                              <a:gd name="T82" fmla="*/ 0 w 3386"/>
                              <a:gd name="T83" fmla="*/ 0 h 3170"/>
                              <a:gd name="T84" fmla="*/ 0 w 3386"/>
                              <a:gd name="T85" fmla="*/ 0 h 3170"/>
                              <a:gd name="T86" fmla="*/ 0 w 3386"/>
                              <a:gd name="T87" fmla="*/ 0 h 3170"/>
                              <a:gd name="T88" fmla="*/ 0 w 3386"/>
                              <a:gd name="T89" fmla="*/ 0 h 3170"/>
                              <a:gd name="T90" fmla="*/ 0 w 3386"/>
                              <a:gd name="T91" fmla="*/ 0 h 3170"/>
                              <a:gd name="T92" fmla="*/ 0 w 3386"/>
                              <a:gd name="T93" fmla="*/ 0 h 3170"/>
                              <a:gd name="T94" fmla="*/ 0 w 3386"/>
                              <a:gd name="T95" fmla="*/ 0 h 3170"/>
                              <a:gd name="T96" fmla="*/ 0 w 3386"/>
                              <a:gd name="T97" fmla="*/ 0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86"/>
                              <a:gd name="T148" fmla="*/ 0 h 3170"/>
                              <a:gd name="T149" fmla="*/ 3386 w 3386"/>
                              <a:gd name="T150" fmla="*/ 3170 h 31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grpSp>
                <p:grpSp>
                  <p:nvGrpSpPr>
                    <p:cNvPr id="82972" name="Group 46"/>
                    <p:cNvGrpSpPr>
                      <a:grpSpLocks/>
                    </p:cNvGrpSpPr>
                    <p:nvPr/>
                  </p:nvGrpSpPr>
                  <p:grpSpPr bwMode="auto">
                    <a:xfrm>
                      <a:off x="721" y="778"/>
                      <a:ext cx="2365" cy="1529"/>
                      <a:chOff x="721" y="778"/>
                      <a:chExt cx="2365" cy="1529"/>
                    </a:xfrm>
                  </p:grpSpPr>
                  <p:sp>
                    <p:nvSpPr>
                      <p:cNvPr id="82973" name="Freeform 15"/>
                      <p:cNvSpPr>
                        <a:spLocks/>
                      </p:cNvSpPr>
                      <p:nvPr/>
                    </p:nvSpPr>
                    <p:spPr bwMode="auto">
                      <a:xfrm>
                        <a:off x="863" y="1591"/>
                        <a:ext cx="1514" cy="716"/>
                      </a:xfrm>
                      <a:custGeom>
                        <a:avLst/>
                        <a:gdLst>
                          <a:gd name="T0" fmla="*/ 0 w 5957"/>
                          <a:gd name="T1" fmla="*/ 0 h 3807"/>
                          <a:gd name="T2" fmla="*/ 0 w 5957"/>
                          <a:gd name="T3" fmla="*/ 0 h 3807"/>
                          <a:gd name="T4" fmla="*/ 0 w 5957"/>
                          <a:gd name="T5" fmla="*/ 0 h 3807"/>
                          <a:gd name="T6" fmla="*/ 0 w 5957"/>
                          <a:gd name="T7" fmla="*/ 0 h 3807"/>
                          <a:gd name="T8" fmla="*/ 0 w 5957"/>
                          <a:gd name="T9" fmla="*/ 0 h 3807"/>
                          <a:gd name="T10" fmla="*/ 0 w 5957"/>
                          <a:gd name="T11" fmla="*/ 0 h 3807"/>
                          <a:gd name="T12" fmla="*/ 0 w 5957"/>
                          <a:gd name="T13" fmla="*/ 0 h 3807"/>
                          <a:gd name="T14" fmla="*/ 0 w 5957"/>
                          <a:gd name="T15" fmla="*/ 0 h 3807"/>
                          <a:gd name="T16" fmla="*/ 0 w 5957"/>
                          <a:gd name="T17" fmla="*/ 0 h 3807"/>
                          <a:gd name="T18" fmla="*/ 0 w 5957"/>
                          <a:gd name="T19" fmla="*/ 0 h 3807"/>
                          <a:gd name="T20" fmla="*/ 0 w 5957"/>
                          <a:gd name="T21" fmla="*/ 0 h 3807"/>
                          <a:gd name="T22" fmla="*/ 0 w 5957"/>
                          <a:gd name="T23" fmla="*/ 0 h 3807"/>
                          <a:gd name="T24" fmla="*/ 0 w 5957"/>
                          <a:gd name="T25" fmla="*/ 0 h 3807"/>
                          <a:gd name="T26" fmla="*/ 0 w 5957"/>
                          <a:gd name="T27" fmla="*/ 0 h 3807"/>
                          <a:gd name="T28" fmla="*/ 0 w 5957"/>
                          <a:gd name="T29" fmla="*/ 0 h 3807"/>
                          <a:gd name="T30" fmla="*/ 0 w 5957"/>
                          <a:gd name="T31" fmla="*/ 0 h 3807"/>
                          <a:gd name="T32" fmla="*/ 0 w 5957"/>
                          <a:gd name="T33" fmla="*/ 0 h 3807"/>
                          <a:gd name="T34" fmla="*/ 0 w 5957"/>
                          <a:gd name="T35" fmla="*/ 0 h 3807"/>
                          <a:gd name="T36" fmla="*/ 0 w 5957"/>
                          <a:gd name="T37" fmla="*/ 0 h 3807"/>
                          <a:gd name="T38" fmla="*/ 0 w 5957"/>
                          <a:gd name="T39" fmla="*/ 0 h 3807"/>
                          <a:gd name="T40" fmla="*/ 0 w 5957"/>
                          <a:gd name="T41" fmla="*/ 0 h 3807"/>
                          <a:gd name="T42" fmla="*/ 0 w 5957"/>
                          <a:gd name="T43" fmla="*/ 0 h 3807"/>
                          <a:gd name="T44" fmla="*/ 0 w 5957"/>
                          <a:gd name="T45" fmla="*/ 0 h 3807"/>
                          <a:gd name="T46" fmla="*/ 0 w 5957"/>
                          <a:gd name="T47" fmla="*/ 0 h 3807"/>
                          <a:gd name="T48" fmla="*/ 0 w 5957"/>
                          <a:gd name="T49" fmla="*/ 0 h 3807"/>
                          <a:gd name="T50" fmla="*/ 0 w 5957"/>
                          <a:gd name="T51" fmla="*/ 0 h 3807"/>
                          <a:gd name="T52" fmla="*/ 0 w 5957"/>
                          <a:gd name="T53" fmla="*/ 0 h 3807"/>
                          <a:gd name="T54" fmla="*/ 0 w 5957"/>
                          <a:gd name="T55" fmla="*/ 0 h 3807"/>
                          <a:gd name="T56" fmla="*/ 0 w 5957"/>
                          <a:gd name="T57" fmla="*/ 0 h 3807"/>
                          <a:gd name="T58" fmla="*/ 0 w 5957"/>
                          <a:gd name="T59" fmla="*/ 0 h 3807"/>
                          <a:gd name="T60" fmla="*/ 0 w 5957"/>
                          <a:gd name="T61" fmla="*/ 0 h 3807"/>
                          <a:gd name="T62" fmla="*/ 0 w 5957"/>
                          <a:gd name="T63" fmla="*/ 0 h 3807"/>
                          <a:gd name="T64" fmla="*/ 0 w 5957"/>
                          <a:gd name="T65" fmla="*/ 0 h 3807"/>
                          <a:gd name="T66" fmla="*/ 0 w 5957"/>
                          <a:gd name="T67" fmla="*/ 0 h 3807"/>
                          <a:gd name="T68" fmla="*/ 0 w 5957"/>
                          <a:gd name="T69" fmla="*/ 0 h 3807"/>
                          <a:gd name="T70" fmla="*/ 0 w 5957"/>
                          <a:gd name="T71" fmla="*/ 0 h 3807"/>
                          <a:gd name="T72" fmla="*/ 0 w 5957"/>
                          <a:gd name="T73" fmla="*/ 0 h 3807"/>
                          <a:gd name="T74" fmla="*/ 0 w 5957"/>
                          <a:gd name="T75" fmla="*/ 0 h 3807"/>
                          <a:gd name="T76" fmla="*/ 0 w 5957"/>
                          <a:gd name="T77" fmla="*/ 0 h 3807"/>
                          <a:gd name="T78" fmla="*/ 0 w 5957"/>
                          <a:gd name="T79" fmla="*/ 0 h 3807"/>
                          <a:gd name="T80" fmla="*/ 0 w 5957"/>
                          <a:gd name="T81" fmla="*/ 0 h 3807"/>
                          <a:gd name="T82" fmla="*/ 0 w 5957"/>
                          <a:gd name="T83" fmla="*/ 0 h 3807"/>
                          <a:gd name="T84" fmla="*/ 0 w 5957"/>
                          <a:gd name="T85" fmla="*/ 0 h 3807"/>
                          <a:gd name="T86" fmla="*/ 0 w 5957"/>
                          <a:gd name="T87" fmla="*/ 0 h 3807"/>
                          <a:gd name="T88" fmla="*/ 0 w 5957"/>
                          <a:gd name="T89" fmla="*/ 0 h 3807"/>
                          <a:gd name="T90" fmla="*/ 0 w 5957"/>
                          <a:gd name="T91" fmla="*/ 0 h 3807"/>
                          <a:gd name="T92" fmla="*/ 0 w 5957"/>
                          <a:gd name="T93" fmla="*/ 0 h 3807"/>
                          <a:gd name="T94" fmla="*/ 0 w 5957"/>
                          <a:gd name="T95" fmla="*/ 0 h 3807"/>
                          <a:gd name="T96" fmla="*/ 0 w 5957"/>
                          <a:gd name="T97" fmla="*/ 0 h 3807"/>
                          <a:gd name="T98" fmla="*/ 0 w 5957"/>
                          <a:gd name="T99" fmla="*/ 0 h 3807"/>
                          <a:gd name="T100" fmla="*/ 0 w 5957"/>
                          <a:gd name="T101" fmla="*/ 0 h 3807"/>
                          <a:gd name="T102" fmla="*/ 0 w 5957"/>
                          <a:gd name="T103" fmla="*/ 0 h 3807"/>
                          <a:gd name="T104" fmla="*/ 0 w 5957"/>
                          <a:gd name="T105" fmla="*/ 0 h 3807"/>
                          <a:gd name="T106" fmla="*/ 0 w 5957"/>
                          <a:gd name="T107" fmla="*/ 0 h 3807"/>
                          <a:gd name="T108" fmla="*/ 0 w 5957"/>
                          <a:gd name="T109" fmla="*/ 0 h 3807"/>
                          <a:gd name="T110" fmla="*/ 0 w 5957"/>
                          <a:gd name="T111" fmla="*/ 0 h 3807"/>
                          <a:gd name="T112" fmla="*/ 0 w 5957"/>
                          <a:gd name="T113" fmla="*/ 0 h 3807"/>
                          <a:gd name="T114" fmla="*/ 0 w 5957"/>
                          <a:gd name="T115" fmla="*/ 0 h 3807"/>
                          <a:gd name="T116" fmla="*/ 0 w 5957"/>
                          <a:gd name="T117" fmla="*/ 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957"/>
                          <a:gd name="T178" fmla="*/ 0 h 3807"/>
                          <a:gd name="T179" fmla="*/ 5957 w 5957"/>
                          <a:gd name="T180" fmla="*/ 3807 h 38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74" name="Freeform 23"/>
                      <p:cNvSpPr>
                        <a:spLocks/>
                      </p:cNvSpPr>
                      <p:nvPr/>
                    </p:nvSpPr>
                    <p:spPr bwMode="auto">
                      <a:xfrm>
                        <a:off x="1724" y="1475"/>
                        <a:ext cx="963" cy="532"/>
                      </a:xfrm>
                      <a:custGeom>
                        <a:avLst/>
                        <a:gdLst>
                          <a:gd name="T0" fmla="*/ 0 w 3788"/>
                          <a:gd name="T1" fmla="*/ 0 h 2823"/>
                          <a:gd name="T2" fmla="*/ 0 w 3788"/>
                          <a:gd name="T3" fmla="*/ 0 h 2823"/>
                          <a:gd name="T4" fmla="*/ 0 w 3788"/>
                          <a:gd name="T5" fmla="*/ 0 h 2823"/>
                          <a:gd name="T6" fmla="*/ 0 w 3788"/>
                          <a:gd name="T7" fmla="*/ 0 h 2823"/>
                          <a:gd name="T8" fmla="*/ 0 w 3788"/>
                          <a:gd name="T9" fmla="*/ 0 h 2823"/>
                          <a:gd name="T10" fmla="*/ 0 w 3788"/>
                          <a:gd name="T11" fmla="*/ 0 h 2823"/>
                          <a:gd name="T12" fmla="*/ 0 w 3788"/>
                          <a:gd name="T13" fmla="*/ 0 h 2823"/>
                          <a:gd name="T14" fmla="*/ 0 w 3788"/>
                          <a:gd name="T15" fmla="*/ 0 h 2823"/>
                          <a:gd name="T16" fmla="*/ 0 w 3788"/>
                          <a:gd name="T17" fmla="*/ 0 h 2823"/>
                          <a:gd name="T18" fmla="*/ 0 w 3788"/>
                          <a:gd name="T19" fmla="*/ 0 h 2823"/>
                          <a:gd name="T20" fmla="*/ 0 w 3788"/>
                          <a:gd name="T21" fmla="*/ 0 h 2823"/>
                          <a:gd name="T22" fmla="*/ 0 w 3788"/>
                          <a:gd name="T23" fmla="*/ 0 h 2823"/>
                          <a:gd name="T24" fmla="*/ 0 w 3788"/>
                          <a:gd name="T25" fmla="*/ 0 h 2823"/>
                          <a:gd name="T26" fmla="*/ 0 w 3788"/>
                          <a:gd name="T27" fmla="*/ 0 h 2823"/>
                          <a:gd name="T28" fmla="*/ 0 w 3788"/>
                          <a:gd name="T29" fmla="*/ 0 h 2823"/>
                          <a:gd name="T30" fmla="*/ 0 w 3788"/>
                          <a:gd name="T31" fmla="*/ 0 h 2823"/>
                          <a:gd name="T32" fmla="*/ 0 w 3788"/>
                          <a:gd name="T33" fmla="*/ 0 h 2823"/>
                          <a:gd name="T34" fmla="*/ 0 w 3788"/>
                          <a:gd name="T35" fmla="*/ 0 h 2823"/>
                          <a:gd name="T36" fmla="*/ 0 w 3788"/>
                          <a:gd name="T37" fmla="*/ 0 h 2823"/>
                          <a:gd name="T38" fmla="*/ 0 w 3788"/>
                          <a:gd name="T39" fmla="*/ 0 h 2823"/>
                          <a:gd name="T40" fmla="*/ 0 w 3788"/>
                          <a:gd name="T41" fmla="*/ 0 h 2823"/>
                          <a:gd name="T42" fmla="*/ 0 w 3788"/>
                          <a:gd name="T43" fmla="*/ 0 h 2823"/>
                          <a:gd name="T44" fmla="*/ 0 w 3788"/>
                          <a:gd name="T45" fmla="*/ 0 h 2823"/>
                          <a:gd name="T46" fmla="*/ 0 w 3788"/>
                          <a:gd name="T47" fmla="*/ 0 h 2823"/>
                          <a:gd name="T48" fmla="*/ 0 w 3788"/>
                          <a:gd name="T49" fmla="*/ 0 h 2823"/>
                          <a:gd name="T50" fmla="*/ 0 w 3788"/>
                          <a:gd name="T51" fmla="*/ 0 h 2823"/>
                          <a:gd name="T52" fmla="*/ 0 w 3788"/>
                          <a:gd name="T53" fmla="*/ 0 h 2823"/>
                          <a:gd name="T54" fmla="*/ 0 w 3788"/>
                          <a:gd name="T55" fmla="*/ 0 h 2823"/>
                          <a:gd name="T56" fmla="*/ 0 w 3788"/>
                          <a:gd name="T57" fmla="*/ 0 h 2823"/>
                          <a:gd name="T58" fmla="*/ 0 w 3788"/>
                          <a:gd name="T59" fmla="*/ 0 h 2823"/>
                          <a:gd name="T60" fmla="*/ 0 w 3788"/>
                          <a:gd name="T61" fmla="*/ 0 h 2823"/>
                          <a:gd name="T62" fmla="*/ 0 w 3788"/>
                          <a:gd name="T63" fmla="*/ 0 h 2823"/>
                          <a:gd name="T64" fmla="*/ 0 w 3788"/>
                          <a:gd name="T65" fmla="*/ 0 h 2823"/>
                          <a:gd name="T66" fmla="*/ 0 w 3788"/>
                          <a:gd name="T67" fmla="*/ 0 h 2823"/>
                          <a:gd name="T68" fmla="*/ 0 w 3788"/>
                          <a:gd name="T69" fmla="*/ 0 h 2823"/>
                          <a:gd name="T70" fmla="*/ 0 w 3788"/>
                          <a:gd name="T71" fmla="*/ 0 h 2823"/>
                          <a:gd name="T72" fmla="*/ 0 w 3788"/>
                          <a:gd name="T73" fmla="*/ 0 h 2823"/>
                          <a:gd name="T74" fmla="*/ 0 w 3788"/>
                          <a:gd name="T75" fmla="*/ 0 h 2823"/>
                          <a:gd name="T76" fmla="*/ 0 w 3788"/>
                          <a:gd name="T77" fmla="*/ 0 h 2823"/>
                          <a:gd name="T78" fmla="*/ 0 w 3788"/>
                          <a:gd name="T79" fmla="*/ 0 h 2823"/>
                          <a:gd name="T80" fmla="*/ 0 w 3788"/>
                          <a:gd name="T81" fmla="*/ 0 h 2823"/>
                          <a:gd name="T82" fmla="*/ 0 w 3788"/>
                          <a:gd name="T83" fmla="*/ 0 h 2823"/>
                          <a:gd name="T84" fmla="*/ 0 w 3788"/>
                          <a:gd name="T85" fmla="*/ 0 h 2823"/>
                          <a:gd name="T86" fmla="*/ 0 w 3788"/>
                          <a:gd name="T87" fmla="*/ 0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88"/>
                          <a:gd name="T133" fmla="*/ 0 h 2823"/>
                          <a:gd name="T134" fmla="*/ 3788 w 3788"/>
                          <a:gd name="T135" fmla="*/ 2823 h 28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75" name="Freeform 28"/>
                      <p:cNvSpPr>
                        <a:spLocks/>
                      </p:cNvSpPr>
                      <p:nvPr/>
                    </p:nvSpPr>
                    <p:spPr bwMode="auto">
                      <a:xfrm>
                        <a:off x="721" y="778"/>
                        <a:ext cx="1532" cy="890"/>
                      </a:xfrm>
                      <a:custGeom>
                        <a:avLst/>
                        <a:gdLst>
                          <a:gd name="T0" fmla="*/ 0 w 6029"/>
                          <a:gd name="T1" fmla="*/ 0 h 4727"/>
                          <a:gd name="T2" fmla="*/ 0 w 6029"/>
                          <a:gd name="T3" fmla="*/ 0 h 4727"/>
                          <a:gd name="T4" fmla="*/ 0 w 6029"/>
                          <a:gd name="T5" fmla="*/ 0 h 4727"/>
                          <a:gd name="T6" fmla="*/ 0 w 6029"/>
                          <a:gd name="T7" fmla="*/ 0 h 4727"/>
                          <a:gd name="T8" fmla="*/ 0 w 6029"/>
                          <a:gd name="T9" fmla="*/ 0 h 4727"/>
                          <a:gd name="T10" fmla="*/ 0 w 6029"/>
                          <a:gd name="T11" fmla="*/ 0 h 4727"/>
                          <a:gd name="T12" fmla="*/ 0 w 6029"/>
                          <a:gd name="T13" fmla="*/ 0 h 4727"/>
                          <a:gd name="T14" fmla="*/ 0 w 6029"/>
                          <a:gd name="T15" fmla="*/ 0 h 4727"/>
                          <a:gd name="T16" fmla="*/ 0 w 6029"/>
                          <a:gd name="T17" fmla="*/ 0 h 4727"/>
                          <a:gd name="T18" fmla="*/ 0 w 6029"/>
                          <a:gd name="T19" fmla="*/ 0 h 4727"/>
                          <a:gd name="T20" fmla="*/ 0 w 6029"/>
                          <a:gd name="T21" fmla="*/ 0 h 4727"/>
                          <a:gd name="T22" fmla="*/ 0 w 6029"/>
                          <a:gd name="T23" fmla="*/ 0 h 4727"/>
                          <a:gd name="T24" fmla="*/ 0 w 6029"/>
                          <a:gd name="T25" fmla="*/ 0 h 4727"/>
                          <a:gd name="T26" fmla="*/ 0 w 6029"/>
                          <a:gd name="T27" fmla="*/ 0 h 4727"/>
                          <a:gd name="T28" fmla="*/ 0 w 6029"/>
                          <a:gd name="T29" fmla="*/ 0 h 4727"/>
                          <a:gd name="T30" fmla="*/ 0 w 6029"/>
                          <a:gd name="T31" fmla="*/ 0 h 4727"/>
                          <a:gd name="T32" fmla="*/ 0 w 6029"/>
                          <a:gd name="T33" fmla="*/ 0 h 4727"/>
                          <a:gd name="T34" fmla="*/ 0 w 6029"/>
                          <a:gd name="T35" fmla="*/ 0 h 4727"/>
                          <a:gd name="T36" fmla="*/ 0 w 6029"/>
                          <a:gd name="T37" fmla="*/ 0 h 4727"/>
                          <a:gd name="T38" fmla="*/ 0 w 6029"/>
                          <a:gd name="T39" fmla="*/ 0 h 4727"/>
                          <a:gd name="T40" fmla="*/ 0 w 6029"/>
                          <a:gd name="T41" fmla="*/ 0 h 4727"/>
                          <a:gd name="T42" fmla="*/ 0 w 6029"/>
                          <a:gd name="T43" fmla="*/ 0 h 4727"/>
                          <a:gd name="T44" fmla="*/ 0 w 6029"/>
                          <a:gd name="T45" fmla="*/ 0 h 4727"/>
                          <a:gd name="T46" fmla="*/ 0 w 6029"/>
                          <a:gd name="T47" fmla="*/ 0 h 4727"/>
                          <a:gd name="T48" fmla="*/ 0 w 6029"/>
                          <a:gd name="T49" fmla="*/ 0 h 4727"/>
                          <a:gd name="T50" fmla="*/ 0 w 6029"/>
                          <a:gd name="T51" fmla="*/ 0 h 4727"/>
                          <a:gd name="T52" fmla="*/ 0 w 6029"/>
                          <a:gd name="T53" fmla="*/ 0 h 4727"/>
                          <a:gd name="T54" fmla="*/ 0 w 6029"/>
                          <a:gd name="T55" fmla="*/ 0 h 4727"/>
                          <a:gd name="T56" fmla="*/ 0 w 6029"/>
                          <a:gd name="T57" fmla="*/ 0 h 4727"/>
                          <a:gd name="T58" fmla="*/ 0 w 6029"/>
                          <a:gd name="T59" fmla="*/ 0 h 4727"/>
                          <a:gd name="T60" fmla="*/ 0 w 6029"/>
                          <a:gd name="T61" fmla="*/ 0 h 4727"/>
                          <a:gd name="T62" fmla="*/ 0 w 6029"/>
                          <a:gd name="T63" fmla="*/ 0 h 4727"/>
                          <a:gd name="T64" fmla="*/ 0 w 6029"/>
                          <a:gd name="T65" fmla="*/ 0 h 4727"/>
                          <a:gd name="T66" fmla="*/ 0 w 6029"/>
                          <a:gd name="T67" fmla="*/ 0 h 4727"/>
                          <a:gd name="T68" fmla="*/ 0 w 6029"/>
                          <a:gd name="T69" fmla="*/ 0 h 4727"/>
                          <a:gd name="T70" fmla="*/ 0 w 6029"/>
                          <a:gd name="T71" fmla="*/ 0 h 4727"/>
                          <a:gd name="T72" fmla="*/ 0 w 6029"/>
                          <a:gd name="T73" fmla="*/ 0 h 4727"/>
                          <a:gd name="T74" fmla="*/ 0 w 6029"/>
                          <a:gd name="T75" fmla="*/ 0 h 4727"/>
                          <a:gd name="T76" fmla="*/ 0 w 6029"/>
                          <a:gd name="T77" fmla="*/ 0 h 4727"/>
                          <a:gd name="T78" fmla="*/ 0 w 6029"/>
                          <a:gd name="T79" fmla="*/ 0 h 4727"/>
                          <a:gd name="T80" fmla="*/ 0 w 6029"/>
                          <a:gd name="T81" fmla="*/ 0 h 4727"/>
                          <a:gd name="T82" fmla="*/ 0 w 6029"/>
                          <a:gd name="T83" fmla="*/ 0 h 4727"/>
                          <a:gd name="T84" fmla="*/ 0 w 6029"/>
                          <a:gd name="T85" fmla="*/ 0 h 4727"/>
                          <a:gd name="T86" fmla="*/ 0 w 6029"/>
                          <a:gd name="T87" fmla="*/ 0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29"/>
                          <a:gd name="T133" fmla="*/ 0 h 4727"/>
                          <a:gd name="T134" fmla="*/ 6029 w 6029"/>
                          <a:gd name="T135" fmla="*/ 4727 h 472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76" name="Freeform 34"/>
                      <p:cNvSpPr>
                        <a:spLocks/>
                      </p:cNvSpPr>
                      <p:nvPr/>
                    </p:nvSpPr>
                    <p:spPr bwMode="auto">
                      <a:xfrm>
                        <a:off x="1991" y="1247"/>
                        <a:ext cx="1095" cy="723"/>
                      </a:xfrm>
                      <a:custGeom>
                        <a:avLst/>
                        <a:gdLst>
                          <a:gd name="T0" fmla="*/ 0 w 4310"/>
                          <a:gd name="T1" fmla="*/ 0 h 3842"/>
                          <a:gd name="T2" fmla="*/ 0 w 4310"/>
                          <a:gd name="T3" fmla="*/ 0 h 3842"/>
                          <a:gd name="T4" fmla="*/ 0 w 4310"/>
                          <a:gd name="T5" fmla="*/ 0 h 3842"/>
                          <a:gd name="T6" fmla="*/ 0 w 4310"/>
                          <a:gd name="T7" fmla="*/ 0 h 3842"/>
                          <a:gd name="T8" fmla="*/ 0 w 4310"/>
                          <a:gd name="T9" fmla="*/ 0 h 3842"/>
                          <a:gd name="T10" fmla="*/ 0 w 4310"/>
                          <a:gd name="T11" fmla="*/ 0 h 3842"/>
                          <a:gd name="T12" fmla="*/ 0 w 4310"/>
                          <a:gd name="T13" fmla="*/ 0 h 3842"/>
                          <a:gd name="T14" fmla="*/ 0 w 4310"/>
                          <a:gd name="T15" fmla="*/ 0 h 3842"/>
                          <a:gd name="T16" fmla="*/ 0 w 4310"/>
                          <a:gd name="T17" fmla="*/ 0 h 3842"/>
                          <a:gd name="T18" fmla="*/ 0 w 4310"/>
                          <a:gd name="T19" fmla="*/ 0 h 3842"/>
                          <a:gd name="T20" fmla="*/ 0 w 4310"/>
                          <a:gd name="T21" fmla="*/ 0 h 3842"/>
                          <a:gd name="T22" fmla="*/ 0 w 4310"/>
                          <a:gd name="T23" fmla="*/ 0 h 3842"/>
                          <a:gd name="T24" fmla="*/ 0 w 4310"/>
                          <a:gd name="T25" fmla="*/ 0 h 3842"/>
                          <a:gd name="T26" fmla="*/ 0 w 4310"/>
                          <a:gd name="T27" fmla="*/ 0 h 3842"/>
                          <a:gd name="T28" fmla="*/ 0 w 4310"/>
                          <a:gd name="T29" fmla="*/ 0 h 3842"/>
                          <a:gd name="T30" fmla="*/ 0 w 4310"/>
                          <a:gd name="T31" fmla="*/ 0 h 3842"/>
                          <a:gd name="T32" fmla="*/ 0 w 4310"/>
                          <a:gd name="T33" fmla="*/ 0 h 3842"/>
                          <a:gd name="T34" fmla="*/ 0 w 4310"/>
                          <a:gd name="T35" fmla="*/ 0 h 3842"/>
                          <a:gd name="T36" fmla="*/ 0 w 4310"/>
                          <a:gd name="T37" fmla="*/ 0 h 3842"/>
                          <a:gd name="T38" fmla="*/ 0 w 4310"/>
                          <a:gd name="T39" fmla="*/ 0 h 3842"/>
                          <a:gd name="T40" fmla="*/ 0 w 4310"/>
                          <a:gd name="T41" fmla="*/ 0 h 3842"/>
                          <a:gd name="T42" fmla="*/ 0 w 4310"/>
                          <a:gd name="T43" fmla="*/ 0 h 3842"/>
                          <a:gd name="T44" fmla="*/ 0 w 4310"/>
                          <a:gd name="T45" fmla="*/ 0 h 3842"/>
                          <a:gd name="T46" fmla="*/ 0 w 4310"/>
                          <a:gd name="T47" fmla="*/ 0 h 3842"/>
                          <a:gd name="T48" fmla="*/ 0 w 4310"/>
                          <a:gd name="T49" fmla="*/ 0 h 3842"/>
                          <a:gd name="T50" fmla="*/ 0 w 4310"/>
                          <a:gd name="T51" fmla="*/ 0 h 3842"/>
                          <a:gd name="T52" fmla="*/ 0 w 4310"/>
                          <a:gd name="T53" fmla="*/ 0 h 3842"/>
                          <a:gd name="T54" fmla="*/ 0 w 4310"/>
                          <a:gd name="T55" fmla="*/ 0 h 3842"/>
                          <a:gd name="T56" fmla="*/ 0 w 4310"/>
                          <a:gd name="T57" fmla="*/ 0 h 3842"/>
                          <a:gd name="T58" fmla="*/ 0 w 4310"/>
                          <a:gd name="T59" fmla="*/ 0 h 3842"/>
                          <a:gd name="T60" fmla="*/ 0 w 4310"/>
                          <a:gd name="T61" fmla="*/ 0 h 3842"/>
                          <a:gd name="T62" fmla="*/ 0 w 4310"/>
                          <a:gd name="T63" fmla="*/ 0 h 3842"/>
                          <a:gd name="T64" fmla="*/ 0 w 4310"/>
                          <a:gd name="T65" fmla="*/ 0 h 3842"/>
                          <a:gd name="T66" fmla="*/ 0 w 4310"/>
                          <a:gd name="T67" fmla="*/ 0 h 3842"/>
                          <a:gd name="T68" fmla="*/ 0 w 4310"/>
                          <a:gd name="T69" fmla="*/ 0 h 3842"/>
                          <a:gd name="T70" fmla="*/ 0 w 4310"/>
                          <a:gd name="T71" fmla="*/ 0 h 3842"/>
                          <a:gd name="T72" fmla="*/ 0 w 4310"/>
                          <a:gd name="T73" fmla="*/ 0 h 3842"/>
                          <a:gd name="T74" fmla="*/ 0 w 4310"/>
                          <a:gd name="T75" fmla="*/ 0 h 3842"/>
                          <a:gd name="T76" fmla="*/ 0 w 4310"/>
                          <a:gd name="T77" fmla="*/ 0 h 3842"/>
                          <a:gd name="T78" fmla="*/ 0 w 4310"/>
                          <a:gd name="T79" fmla="*/ 0 h 3842"/>
                          <a:gd name="T80" fmla="*/ 0 w 4310"/>
                          <a:gd name="T81" fmla="*/ 0 h 3842"/>
                          <a:gd name="T82" fmla="*/ 0 w 4310"/>
                          <a:gd name="T83" fmla="*/ 0 h 3842"/>
                          <a:gd name="T84" fmla="*/ 0 w 4310"/>
                          <a:gd name="T85" fmla="*/ 0 h 3842"/>
                          <a:gd name="T86" fmla="*/ 0 w 4310"/>
                          <a:gd name="T87" fmla="*/ 0 h 3842"/>
                          <a:gd name="T88" fmla="*/ 0 w 4310"/>
                          <a:gd name="T89" fmla="*/ 0 h 3842"/>
                          <a:gd name="T90" fmla="*/ 0 w 4310"/>
                          <a:gd name="T91" fmla="*/ 0 h 3842"/>
                          <a:gd name="T92" fmla="*/ 0 w 4310"/>
                          <a:gd name="T93" fmla="*/ 0 h 3842"/>
                          <a:gd name="T94" fmla="*/ 0 w 4310"/>
                          <a:gd name="T95" fmla="*/ 0 h 3842"/>
                          <a:gd name="T96" fmla="*/ 0 w 4310"/>
                          <a:gd name="T97" fmla="*/ 0 h 3842"/>
                          <a:gd name="T98" fmla="*/ 0 w 4310"/>
                          <a:gd name="T99" fmla="*/ 0 h 3842"/>
                          <a:gd name="T100" fmla="*/ 0 w 4310"/>
                          <a:gd name="T101" fmla="*/ 0 h 3842"/>
                          <a:gd name="T102" fmla="*/ 0 w 4310"/>
                          <a:gd name="T103" fmla="*/ 0 h 3842"/>
                          <a:gd name="T104" fmla="*/ 0 w 4310"/>
                          <a:gd name="T105" fmla="*/ 0 h 3842"/>
                          <a:gd name="T106" fmla="*/ 0 w 4310"/>
                          <a:gd name="T107" fmla="*/ 0 h 3842"/>
                          <a:gd name="T108" fmla="*/ 0 w 4310"/>
                          <a:gd name="T109" fmla="*/ 0 h 3842"/>
                          <a:gd name="T110" fmla="*/ 0 w 4310"/>
                          <a:gd name="T111" fmla="*/ 0 h 3842"/>
                          <a:gd name="T112" fmla="*/ 0 w 4310"/>
                          <a:gd name="T113" fmla="*/ 0 h 3842"/>
                          <a:gd name="T114" fmla="*/ 0 w 4310"/>
                          <a:gd name="T115" fmla="*/ 0 h 3842"/>
                          <a:gd name="T116" fmla="*/ 0 w 4310"/>
                          <a:gd name="T117" fmla="*/ 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0"/>
                          <a:gd name="T178" fmla="*/ 0 h 3842"/>
                          <a:gd name="T179" fmla="*/ 4310 w 4310"/>
                          <a:gd name="T180" fmla="*/ 3842 h 38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grpSp>
                <p:nvGrpSpPr>
                  <p:cNvPr id="82963" name="Group 47"/>
                  <p:cNvGrpSpPr>
                    <a:grpSpLocks/>
                  </p:cNvGrpSpPr>
                  <p:nvPr/>
                </p:nvGrpSpPr>
                <p:grpSpPr bwMode="auto">
                  <a:xfrm>
                    <a:off x="2230" y="2089"/>
                    <a:ext cx="1887" cy="725"/>
                    <a:chOff x="2230" y="2089"/>
                    <a:chExt cx="1887" cy="725"/>
                  </a:xfrm>
                </p:grpSpPr>
                <p:sp>
                  <p:nvSpPr>
                    <p:cNvPr id="82964" name="Freeform 8"/>
                    <p:cNvSpPr>
                      <a:spLocks/>
                    </p:cNvSpPr>
                    <p:nvPr/>
                  </p:nvSpPr>
                  <p:spPr bwMode="auto">
                    <a:xfrm>
                      <a:off x="2230" y="2195"/>
                      <a:ext cx="679" cy="556"/>
                    </a:xfrm>
                    <a:custGeom>
                      <a:avLst/>
                      <a:gdLst>
                        <a:gd name="T0" fmla="*/ 0 w 2678"/>
                        <a:gd name="T1" fmla="*/ 0 h 2954"/>
                        <a:gd name="T2" fmla="*/ 0 w 2678"/>
                        <a:gd name="T3" fmla="*/ 0 h 2954"/>
                        <a:gd name="T4" fmla="*/ 0 w 2678"/>
                        <a:gd name="T5" fmla="*/ 0 h 2954"/>
                        <a:gd name="T6" fmla="*/ 0 w 2678"/>
                        <a:gd name="T7" fmla="*/ 0 h 2954"/>
                        <a:gd name="T8" fmla="*/ 0 w 2678"/>
                        <a:gd name="T9" fmla="*/ 0 h 2954"/>
                        <a:gd name="T10" fmla="*/ 0 w 2678"/>
                        <a:gd name="T11" fmla="*/ 0 h 2954"/>
                        <a:gd name="T12" fmla="*/ 0 w 2678"/>
                        <a:gd name="T13" fmla="*/ 0 h 2954"/>
                        <a:gd name="T14" fmla="*/ 0 w 2678"/>
                        <a:gd name="T15" fmla="*/ 0 h 2954"/>
                        <a:gd name="T16" fmla="*/ 0 w 2678"/>
                        <a:gd name="T17" fmla="*/ 0 h 2954"/>
                        <a:gd name="T18" fmla="*/ 0 w 2678"/>
                        <a:gd name="T19" fmla="*/ 0 h 2954"/>
                        <a:gd name="T20" fmla="*/ 0 w 2678"/>
                        <a:gd name="T21" fmla="*/ 0 h 2954"/>
                        <a:gd name="T22" fmla="*/ 0 w 2678"/>
                        <a:gd name="T23" fmla="*/ 0 h 2954"/>
                        <a:gd name="T24" fmla="*/ 0 w 2678"/>
                        <a:gd name="T25" fmla="*/ 0 h 2954"/>
                        <a:gd name="T26" fmla="*/ 0 w 2678"/>
                        <a:gd name="T27" fmla="*/ 0 h 2954"/>
                        <a:gd name="T28" fmla="*/ 0 w 2678"/>
                        <a:gd name="T29" fmla="*/ 0 h 2954"/>
                        <a:gd name="T30" fmla="*/ 0 w 2678"/>
                        <a:gd name="T31" fmla="*/ 0 h 2954"/>
                        <a:gd name="T32" fmla="*/ 0 w 2678"/>
                        <a:gd name="T33" fmla="*/ 0 h 2954"/>
                        <a:gd name="T34" fmla="*/ 0 w 2678"/>
                        <a:gd name="T35" fmla="*/ 0 h 2954"/>
                        <a:gd name="T36" fmla="*/ 0 w 2678"/>
                        <a:gd name="T37" fmla="*/ 0 h 2954"/>
                        <a:gd name="T38" fmla="*/ 0 w 2678"/>
                        <a:gd name="T39" fmla="*/ 0 h 2954"/>
                        <a:gd name="T40" fmla="*/ 0 w 2678"/>
                        <a:gd name="T41" fmla="*/ 0 h 2954"/>
                        <a:gd name="T42" fmla="*/ 0 w 2678"/>
                        <a:gd name="T43" fmla="*/ 0 h 2954"/>
                        <a:gd name="T44" fmla="*/ 0 w 2678"/>
                        <a:gd name="T45" fmla="*/ 0 h 2954"/>
                        <a:gd name="T46" fmla="*/ 0 w 2678"/>
                        <a:gd name="T47" fmla="*/ 0 h 2954"/>
                        <a:gd name="T48" fmla="*/ 0 w 2678"/>
                        <a:gd name="T49" fmla="*/ 0 h 2954"/>
                        <a:gd name="T50" fmla="*/ 0 w 2678"/>
                        <a:gd name="T51" fmla="*/ 0 h 2954"/>
                        <a:gd name="T52" fmla="*/ 0 w 2678"/>
                        <a:gd name="T53" fmla="*/ 0 h 2954"/>
                        <a:gd name="T54" fmla="*/ 0 w 2678"/>
                        <a:gd name="T55" fmla="*/ 0 h 2954"/>
                        <a:gd name="T56" fmla="*/ 0 w 2678"/>
                        <a:gd name="T57" fmla="*/ 0 h 2954"/>
                        <a:gd name="T58" fmla="*/ 0 w 2678"/>
                        <a:gd name="T59" fmla="*/ 0 h 2954"/>
                        <a:gd name="T60" fmla="*/ 0 w 2678"/>
                        <a:gd name="T61" fmla="*/ 0 h 2954"/>
                        <a:gd name="T62" fmla="*/ 0 w 2678"/>
                        <a:gd name="T63" fmla="*/ 0 h 2954"/>
                        <a:gd name="T64" fmla="*/ 0 w 2678"/>
                        <a:gd name="T65" fmla="*/ 0 h 2954"/>
                        <a:gd name="T66" fmla="*/ 0 w 2678"/>
                        <a:gd name="T67" fmla="*/ 0 h 2954"/>
                        <a:gd name="T68" fmla="*/ 0 w 2678"/>
                        <a:gd name="T69" fmla="*/ 0 h 2954"/>
                        <a:gd name="T70" fmla="*/ 0 w 2678"/>
                        <a:gd name="T71" fmla="*/ 0 h 2954"/>
                        <a:gd name="T72" fmla="*/ 0 w 2678"/>
                        <a:gd name="T73" fmla="*/ 0 h 2954"/>
                        <a:gd name="T74" fmla="*/ 0 w 2678"/>
                        <a:gd name="T75" fmla="*/ 0 h 2954"/>
                        <a:gd name="T76" fmla="*/ 0 w 2678"/>
                        <a:gd name="T77" fmla="*/ 0 h 2954"/>
                        <a:gd name="T78" fmla="*/ 0 w 2678"/>
                        <a:gd name="T79" fmla="*/ 0 h 2954"/>
                        <a:gd name="T80" fmla="*/ 0 w 2678"/>
                        <a:gd name="T81" fmla="*/ 0 h 2954"/>
                        <a:gd name="T82" fmla="*/ 0 w 2678"/>
                        <a:gd name="T83" fmla="*/ 0 h 2954"/>
                        <a:gd name="T84" fmla="*/ 0 w 2678"/>
                        <a:gd name="T85" fmla="*/ 0 h 2954"/>
                        <a:gd name="T86" fmla="*/ 0 w 2678"/>
                        <a:gd name="T87" fmla="*/ 0 h 2954"/>
                        <a:gd name="T88" fmla="*/ 0 w 2678"/>
                        <a:gd name="T89" fmla="*/ 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78"/>
                        <a:gd name="T136" fmla="*/ 0 h 2954"/>
                        <a:gd name="T137" fmla="*/ 2678 w 2678"/>
                        <a:gd name="T138" fmla="*/ 2954 h 29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5" name="Freeform 9"/>
                    <p:cNvSpPr>
                      <a:spLocks/>
                    </p:cNvSpPr>
                    <p:nvPr/>
                  </p:nvSpPr>
                  <p:spPr bwMode="auto">
                    <a:xfrm>
                      <a:off x="2803" y="2414"/>
                      <a:ext cx="578" cy="326"/>
                    </a:xfrm>
                    <a:custGeom>
                      <a:avLst/>
                      <a:gdLst>
                        <a:gd name="T0" fmla="*/ 0 w 2275"/>
                        <a:gd name="T1" fmla="*/ 0 h 1731"/>
                        <a:gd name="T2" fmla="*/ 0 w 2275"/>
                        <a:gd name="T3" fmla="*/ 0 h 1731"/>
                        <a:gd name="T4" fmla="*/ 0 w 2275"/>
                        <a:gd name="T5" fmla="*/ 0 h 1731"/>
                        <a:gd name="T6" fmla="*/ 0 w 2275"/>
                        <a:gd name="T7" fmla="*/ 0 h 1731"/>
                        <a:gd name="T8" fmla="*/ 0 w 2275"/>
                        <a:gd name="T9" fmla="*/ 0 h 1731"/>
                        <a:gd name="T10" fmla="*/ 0 w 2275"/>
                        <a:gd name="T11" fmla="*/ 0 h 1731"/>
                        <a:gd name="T12" fmla="*/ 0 w 2275"/>
                        <a:gd name="T13" fmla="*/ 0 h 1731"/>
                        <a:gd name="T14" fmla="*/ 0 w 2275"/>
                        <a:gd name="T15" fmla="*/ 0 h 1731"/>
                        <a:gd name="T16" fmla="*/ 0 w 2275"/>
                        <a:gd name="T17" fmla="*/ 0 h 1731"/>
                        <a:gd name="T18" fmla="*/ 0 w 2275"/>
                        <a:gd name="T19" fmla="*/ 0 h 1731"/>
                        <a:gd name="T20" fmla="*/ 0 w 2275"/>
                        <a:gd name="T21" fmla="*/ 0 h 1731"/>
                        <a:gd name="T22" fmla="*/ 0 w 2275"/>
                        <a:gd name="T23" fmla="*/ 0 h 1731"/>
                        <a:gd name="T24" fmla="*/ 0 w 2275"/>
                        <a:gd name="T25" fmla="*/ 0 h 1731"/>
                        <a:gd name="T26" fmla="*/ 0 w 2275"/>
                        <a:gd name="T27" fmla="*/ 0 h 1731"/>
                        <a:gd name="T28" fmla="*/ 0 w 2275"/>
                        <a:gd name="T29" fmla="*/ 0 h 1731"/>
                        <a:gd name="T30" fmla="*/ 0 w 2275"/>
                        <a:gd name="T31" fmla="*/ 0 h 1731"/>
                        <a:gd name="T32" fmla="*/ 0 w 2275"/>
                        <a:gd name="T33" fmla="*/ 0 h 1731"/>
                        <a:gd name="T34" fmla="*/ 0 w 2275"/>
                        <a:gd name="T35" fmla="*/ 0 h 1731"/>
                        <a:gd name="T36" fmla="*/ 0 w 2275"/>
                        <a:gd name="T37" fmla="*/ 0 h 1731"/>
                        <a:gd name="T38" fmla="*/ 0 w 2275"/>
                        <a:gd name="T39" fmla="*/ 0 h 1731"/>
                        <a:gd name="T40" fmla="*/ 0 w 2275"/>
                        <a:gd name="T41" fmla="*/ 0 h 1731"/>
                        <a:gd name="T42" fmla="*/ 0 w 2275"/>
                        <a:gd name="T43" fmla="*/ 0 h 1731"/>
                        <a:gd name="T44" fmla="*/ 0 w 2275"/>
                        <a:gd name="T45" fmla="*/ 0 h 1731"/>
                        <a:gd name="T46" fmla="*/ 0 w 2275"/>
                        <a:gd name="T47" fmla="*/ 0 h 1731"/>
                        <a:gd name="T48" fmla="*/ 0 w 2275"/>
                        <a:gd name="T49" fmla="*/ 0 h 1731"/>
                        <a:gd name="T50" fmla="*/ 0 w 2275"/>
                        <a:gd name="T51" fmla="*/ 0 h 1731"/>
                        <a:gd name="T52" fmla="*/ 0 w 2275"/>
                        <a:gd name="T53" fmla="*/ 0 h 1731"/>
                        <a:gd name="T54" fmla="*/ 0 w 2275"/>
                        <a:gd name="T55" fmla="*/ 0 h 1731"/>
                        <a:gd name="T56" fmla="*/ 0 w 2275"/>
                        <a:gd name="T57" fmla="*/ 0 h 1731"/>
                        <a:gd name="T58" fmla="*/ 0 w 2275"/>
                        <a:gd name="T59" fmla="*/ 0 h 1731"/>
                        <a:gd name="T60" fmla="*/ 0 w 2275"/>
                        <a:gd name="T61" fmla="*/ 0 h 1731"/>
                        <a:gd name="T62" fmla="*/ 0 w 2275"/>
                        <a:gd name="T63" fmla="*/ 0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75"/>
                        <a:gd name="T97" fmla="*/ 0 h 1731"/>
                        <a:gd name="T98" fmla="*/ 2275 w 2275"/>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6" name="Freeform 10"/>
                    <p:cNvSpPr>
                      <a:spLocks/>
                    </p:cNvSpPr>
                    <p:nvPr/>
                  </p:nvSpPr>
                  <p:spPr bwMode="auto">
                    <a:xfrm>
                      <a:off x="3705" y="2249"/>
                      <a:ext cx="324" cy="316"/>
                    </a:xfrm>
                    <a:custGeom>
                      <a:avLst/>
                      <a:gdLst>
                        <a:gd name="T0" fmla="*/ 0 w 1277"/>
                        <a:gd name="T1" fmla="*/ 0 h 1680"/>
                        <a:gd name="T2" fmla="*/ 0 w 1277"/>
                        <a:gd name="T3" fmla="*/ 0 h 1680"/>
                        <a:gd name="T4" fmla="*/ 0 w 1277"/>
                        <a:gd name="T5" fmla="*/ 0 h 1680"/>
                        <a:gd name="T6" fmla="*/ 0 w 1277"/>
                        <a:gd name="T7" fmla="*/ 0 h 1680"/>
                        <a:gd name="T8" fmla="*/ 0 w 1277"/>
                        <a:gd name="T9" fmla="*/ 0 h 1680"/>
                        <a:gd name="T10" fmla="*/ 0 w 1277"/>
                        <a:gd name="T11" fmla="*/ 0 h 1680"/>
                        <a:gd name="T12" fmla="*/ 0 w 1277"/>
                        <a:gd name="T13" fmla="*/ 0 h 1680"/>
                        <a:gd name="T14" fmla="*/ 0 w 1277"/>
                        <a:gd name="T15" fmla="*/ 0 h 1680"/>
                        <a:gd name="T16" fmla="*/ 0 w 1277"/>
                        <a:gd name="T17" fmla="*/ 0 h 1680"/>
                        <a:gd name="T18" fmla="*/ 0 w 1277"/>
                        <a:gd name="T19" fmla="*/ 0 h 1680"/>
                        <a:gd name="T20" fmla="*/ 0 w 1277"/>
                        <a:gd name="T21" fmla="*/ 0 h 1680"/>
                        <a:gd name="T22" fmla="*/ 0 w 1277"/>
                        <a:gd name="T23" fmla="*/ 0 h 1680"/>
                        <a:gd name="T24" fmla="*/ 0 w 1277"/>
                        <a:gd name="T25" fmla="*/ 0 h 1680"/>
                        <a:gd name="T26" fmla="*/ 0 w 1277"/>
                        <a:gd name="T27" fmla="*/ 0 h 1680"/>
                        <a:gd name="T28" fmla="*/ 0 w 1277"/>
                        <a:gd name="T29" fmla="*/ 0 h 1680"/>
                        <a:gd name="T30" fmla="*/ 0 w 1277"/>
                        <a:gd name="T31" fmla="*/ 0 h 1680"/>
                        <a:gd name="T32" fmla="*/ 0 w 1277"/>
                        <a:gd name="T33" fmla="*/ 0 h 1680"/>
                        <a:gd name="T34" fmla="*/ 0 w 1277"/>
                        <a:gd name="T35" fmla="*/ 0 h 1680"/>
                        <a:gd name="T36" fmla="*/ 0 w 1277"/>
                        <a:gd name="T37" fmla="*/ 0 h 1680"/>
                        <a:gd name="T38" fmla="*/ 0 w 1277"/>
                        <a:gd name="T39" fmla="*/ 0 h 1680"/>
                        <a:gd name="T40" fmla="*/ 0 w 1277"/>
                        <a:gd name="T41" fmla="*/ 0 h 1680"/>
                        <a:gd name="T42" fmla="*/ 0 w 1277"/>
                        <a:gd name="T43" fmla="*/ 0 h 1680"/>
                        <a:gd name="T44" fmla="*/ 0 w 1277"/>
                        <a:gd name="T45" fmla="*/ 0 h 1680"/>
                        <a:gd name="T46" fmla="*/ 0 w 1277"/>
                        <a:gd name="T47" fmla="*/ 0 h 1680"/>
                        <a:gd name="T48" fmla="*/ 0 w 1277"/>
                        <a:gd name="T49" fmla="*/ 0 h 1680"/>
                        <a:gd name="T50" fmla="*/ 0 w 1277"/>
                        <a:gd name="T51" fmla="*/ 0 h 1680"/>
                        <a:gd name="T52" fmla="*/ 0 w 1277"/>
                        <a:gd name="T53" fmla="*/ 0 h 1680"/>
                        <a:gd name="T54" fmla="*/ 0 w 1277"/>
                        <a:gd name="T55" fmla="*/ 0 h 1680"/>
                        <a:gd name="T56" fmla="*/ 0 w 1277"/>
                        <a:gd name="T57" fmla="*/ 0 h 1680"/>
                        <a:gd name="T58" fmla="*/ 0 w 1277"/>
                        <a:gd name="T59" fmla="*/ 0 h 1680"/>
                        <a:gd name="T60" fmla="*/ 0 w 1277"/>
                        <a:gd name="T61" fmla="*/ 0 h 1680"/>
                        <a:gd name="T62" fmla="*/ 0 w 1277"/>
                        <a:gd name="T63" fmla="*/ 0 h 1680"/>
                        <a:gd name="T64" fmla="*/ 0 w 1277"/>
                        <a:gd name="T65" fmla="*/ 0 h 1680"/>
                        <a:gd name="T66" fmla="*/ 0 w 1277"/>
                        <a:gd name="T67" fmla="*/ 0 h 1680"/>
                        <a:gd name="T68" fmla="*/ 0 w 1277"/>
                        <a:gd name="T69" fmla="*/ 0 h 1680"/>
                        <a:gd name="T70" fmla="*/ 0 w 1277"/>
                        <a:gd name="T71" fmla="*/ 0 h 1680"/>
                        <a:gd name="T72" fmla="*/ 0 w 1277"/>
                        <a:gd name="T73" fmla="*/ 0 h 1680"/>
                        <a:gd name="T74" fmla="*/ 0 w 1277"/>
                        <a:gd name="T75" fmla="*/ 0 h 1680"/>
                        <a:gd name="T76" fmla="*/ 0 w 1277"/>
                        <a:gd name="T77" fmla="*/ 0 h 1680"/>
                        <a:gd name="T78" fmla="*/ 0 w 1277"/>
                        <a:gd name="T79" fmla="*/ 0 h 1680"/>
                        <a:gd name="T80" fmla="*/ 0 w 1277"/>
                        <a:gd name="T81" fmla="*/ 0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77"/>
                        <a:gd name="T124" fmla="*/ 0 h 1680"/>
                        <a:gd name="T125" fmla="*/ 1277 w 1277"/>
                        <a:gd name="T126" fmla="*/ 1680 h 1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7" name="Freeform 11"/>
                    <p:cNvSpPr>
                      <a:spLocks/>
                    </p:cNvSpPr>
                    <p:nvPr/>
                  </p:nvSpPr>
                  <p:spPr bwMode="auto">
                    <a:xfrm>
                      <a:off x="2726" y="2204"/>
                      <a:ext cx="466" cy="310"/>
                    </a:xfrm>
                    <a:custGeom>
                      <a:avLst/>
                      <a:gdLst>
                        <a:gd name="T0" fmla="*/ 0 w 1839"/>
                        <a:gd name="T1" fmla="*/ 0 h 1648"/>
                        <a:gd name="T2" fmla="*/ 0 w 1839"/>
                        <a:gd name="T3" fmla="*/ 0 h 1648"/>
                        <a:gd name="T4" fmla="*/ 0 w 1839"/>
                        <a:gd name="T5" fmla="*/ 0 h 1648"/>
                        <a:gd name="T6" fmla="*/ 0 w 1839"/>
                        <a:gd name="T7" fmla="*/ 0 h 1648"/>
                        <a:gd name="T8" fmla="*/ 0 w 1839"/>
                        <a:gd name="T9" fmla="*/ 0 h 1648"/>
                        <a:gd name="T10" fmla="*/ 0 w 1839"/>
                        <a:gd name="T11" fmla="*/ 0 h 1648"/>
                        <a:gd name="T12" fmla="*/ 0 w 1839"/>
                        <a:gd name="T13" fmla="*/ 0 h 1648"/>
                        <a:gd name="T14" fmla="*/ 0 w 1839"/>
                        <a:gd name="T15" fmla="*/ 0 h 1648"/>
                        <a:gd name="T16" fmla="*/ 0 w 1839"/>
                        <a:gd name="T17" fmla="*/ 0 h 1648"/>
                        <a:gd name="T18" fmla="*/ 0 w 1839"/>
                        <a:gd name="T19" fmla="*/ 0 h 1648"/>
                        <a:gd name="T20" fmla="*/ 0 w 1839"/>
                        <a:gd name="T21" fmla="*/ 0 h 1648"/>
                        <a:gd name="T22" fmla="*/ 0 w 1839"/>
                        <a:gd name="T23" fmla="*/ 0 h 1648"/>
                        <a:gd name="T24" fmla="*/ 0 w 1839"/>
                        <a:gd name="T25" fmla="*/ 0 h 1648"/>
                        <a:gd name="T26" fmla="*/ 0 w 1839"/>
                        <a:gd name="T27" fmla="*/ 0 h 1648"/>
                        <a:gd name="T28" fmla="*/ 0 w 1839"/>
                        <a:gd name="T29" fmla="*/ 0 h 1648"/>
                        <a:gd name="T30" fmla="*/ 0 w 1839"/>
                        <a:gd name="T31" fmla="*/ 0 h 1648"/>
                        <a:gd name="T32" fmla="*/ 0 w 1839"/>
                        <a:gd name="T33" fmla="*/ 0 h 1648"/>
                        <a:gd name="T34" fmla="*/ 0 w 1839"/>
                        <a:gd name="T35" fmla="*/ 0 h 1648"/>
                        <a:gd name="T36" fmla="*/ 0 w 1839"/>
                        <a:gd name="T37" fmla="*/ 0 h 1648"/>
                        <a:gd name="T38" fmla="*/ 0 w 1839"/>
                        <a:gd name="T39" fmla="*/ 0 h 1648"/>
                        <a:gd name="T40" fmla="*/ 0 w 1839"/>
                        <a:gd name="T41" fmla="*/ 0 h 1648"/>
                        <a:gd name="T42" fmla="*/ 0 w 1839"/>
                        <a:gd name="T43" fmla="*/ 0 h 1648"/>
                        <a:gd name="T44" fmla="*/ 0 w 1839"/>
                        <a:gd name="T45" fmla="*/ 0 h 1648"/>
                        <a:gd name="T46" fmla="*/ 0 w 1839"/>
                        <a:gd name="T47" fmla="*/ 0 h 1648"/>
                        <a:gd name="T48" fmla="*/ 0 w 1839"/>
                        <a:gd name="T49" fmla="*/ 0 h 1648"/>
                        <a:gd name="T50" fmla="*/ 0 w 1839"/>
                        <a:gd name="T51" fmla="*/ 0 h 1648"/>
                        <a:gd name="T52" fmla="*/ 0 w 1839"/>
                        <a:gd name="T53" fmla="*/ 0 h 1648"/>
                        <a:gd name="T54" fmla="*/ 0 w 1839"/>
                        <a:gd name="T55" fmla="*/ 0 h 1648"/>
                        <a:gd name="T56" fmla="*/ 0 w 1839"/>
                        <a:gd name="T57" fmla="*/ 0 h 1648"/>
                        <a:gd name="T58" fmla="*/ 0 w 1839"/>
                        <a:gd name="T59" fmla="*/ 0 h 1648"/>
                        <a:gd name="T60" fmla="*/ 0 w 1839"/>
                        <a:gd name="T61" fmla="*/ 0 h 1648"/>
                        <a:gd name="T62" fmla="*/ 0 w 1839"/>
                        <a:gd name="T63" fmla="*/ 0 h 1648"/>
                        <a:gd name="T64" fmla="*/ 0 w 1839"/>
                        <a:gd name="T65" fmla="*/ 0 h 1648"/>
                        <a:gd name="T66" fmla="*/ 0 w 1839"/>
                        <a:gd name="T67" fmla="*/ 0 h 1648"/>
                        <a:gd name="T68" fmla="*/ 0 w 1839"/>
                        <a:gd name="T69" fmla="*/ 0 h 1648"/>
                        <a:gd name="T70" fmla="*/ 0 w 1839"/>
                        <a:gd name="T71" fmla="*/ 0 h 1648"/>
                        <a:gd name="T72" fmla="*/ 0 w 1839"/>
                        <a:gd name="T73" fmla="*/ 0 h 1648"/>
                        <a:gd name="T74" fmla="*/ 0 w 1839"/>
                        <a:gd name="T75" fmla="*/ 0 h 1648"/>
                        <a:gd name="T76" fmla="*/ 0 w 1839"/>
                        <a:gd name="T77" fmla="*/ 0 h 1648"/>
                        <a:gd name="T78" fmla="*/ 0 w 1839"/>
                        <a:gd name="T79" fmla="*/ 0 h 1648"/>
                        <a:gd name="T80" fmla="*/ 0 w 1839"/>
                        <a:gd name="T81" fmla="*/ 0 h 1648"/>
                        <a:gd name="T82" fmla="*/ 0 w 1839"/>
                        <a:gd name="T83" fmla="*/ 0 h 1648"/>
                        <a:gd name="T84" fmla="*/ 0 w 1839"/>
                        <a:gd name="T85" fmla="*/ 0 h 1648"/>
                        <a:gd name="T86" fmla="*/ 0 w 1839"/>
                        <a:gd name="T87" fmla="*/ 0 h 1648"/>
                        <a:gd name="T88" fmla="*/ 0 w 1839"/>
                        <a:gd name="T89" fmla="*/ 0 h 1648"/>
                        <a:gd name="T90" fmla="*/ 0 w 1839"/>
                        <a:gd name="T91" fmla="*/ 0 h 1648"/>
                        <a:gd name="T92" fmla="*/ 0 w 1839"/>
                        <a:gd name="T93" fmla="*/ 0 h 1648"/>
                        <a:gd name="T94" fmla="*/ 0 w 1839"/>
                        <a:gd name="T95" fmla="*/ 0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39"/>
                        <a:gd name="T145" fmla="*/ 0 h 1648"/>
                        <a:gd name="T146" fmla="*/ 1839 w 1839"/>
                        <a:gd name="T147" fmla="*/ 1648 h 164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8" name="Freeform 13"/>
                    <p:cNvSpPr>
                      <a:spLocks/>
                    </p:cNvSpPr>
                    <p:nvPr/>
                  </p:nvSpPr>
                  <p:spPr bwMode="auto">
                    <a:xfrm>
                      <a:off x="3498" y="2130"/>
                      <a:ext cx="365" cy="389"/>
                    </a:xfrm>
                    <a:custGeom>
                      <a:avLst/>
                      <a:gdLst>
                        <a:gd name="T0" fmla="*/ 0 w 1437"/>
                        <a:gd name="T1" fmla="*/ 0 h 2065"/>
                        <a:gd name="T2" fmla="*/ 0 w 1437"/>
                        <a:gd name="T3" fmla="*/ 0 h 2065"/>
                        <a:gd name="T4" fmla="*/ 0 w 1437"/>
                        <a:gd name="T5" fmla="*/ 0 h 2065"/>
                        <a:gd name="T6" fmla="*/ 0 w 1437"/>
                        <a:gd name="T7" fmla="*/ 0 h 2065"/>
                        <a:gd name="T8" fmla="*/ 0 w 1437"/>
                        <a:gd name="T9" fmla="*/ 0 h 2065"/>
                        <a:gd name="T10" fmla="*/ 0 w 1437"/>
                        <a:gd name="T11" fmla="*/ 0 h 2065"/>
                        <a:gd name="T12" fmla="*/ 0 w 1437"/>
                        <a:gd name="T13" fmla="*/ 0 h 2065"/>
                        <a:gd name="T14" fmla="*/ 0 w 1437"/>
                        <a:gd name="T15" fmla="*/ 0 h 2065"/>
                        <a:gd name="T16" fmla="*/ 0 w 1437"/>
                        <a:gd name="T17" fmla="*/ 0 h 2065"/>
                        <a:gd name="T18" fmla="*/ 0 w 1437"/>
                        <a:gd name="T19" fmla="*/ 0 h 2065"/>
                        <a:gd name="T20" fmla="*/ 0 w 1437"/>
                        <a:gd name="T21" fmla="*/ 0 h 2065"/>
                        <a:gd name="T22" fmla="*/ 0 w 1437"/>
                        <a:gd name="T23" fmla="*/ 0 h 2065"/>
                        <a:gd name="T24" fmla="*/ 0 w 1437"/>
                        <a:gd name="T25" fmla="*/ 0 h 2065"/>
                        <a:gd name="T26" fmla="*/ 0 w 1437"/>
                        <a:gd name="T27" fmla="*/ 0 h 2065"/>
                        <a:gd name="T28" fmla="*/ 0 w 1437"/>
                        <a:gd name="T29" fmla="*/ 0 h 2065"/>
                        <a:gd name="T30" fmla="*/ 0 w 1437"/>
                        <a:gd name="T31" fmla="*/ 0 h 2065"/>
                        <a:gd name="T32" fmla="*/ 0 w 1437"/>
                        <a:gd name="T33" fmla="*/ 0 h 2065"/>
                        <a:gd name="T34" fmla="*/ 0 w 1437"/>
                        <a:gd name="T35" fmla="*/ 0 h 2065"/>
                        <a:gd name="T36" fmla="*/ 0 w 1437"/>
                        <a:gd name="T37" fmla="*/ 0 h 2065"/>
                        <a:gd name="T38" fmla="*/ 0 w 1437"/>
                        <a:gd name="T39" fmla="*/ 0 h 2065"/>
                        <a:gd name="T40" fmla="*/ 0 w 1437"/>
                        <a:gd name="T41" fmla="*/ 0 h 2065"/>
                        <a:gd name="T42" fmla="*/ 0 w 1437"/>
                        <a:gd name="T43" fmla="*/ 0 h 2065"/>
                        <a:gd name="T44" fmla="*/ 0 w 1437"/>
                        <a:gd name="T45" fmla="*/ 0 h 2065"/>
                        <a:gd name="T46" fmla="*/ 0 w 1437"/>
                        <a:gd name="T47" fmla="*/ 0 h 2065"/>
                        <a:gd name="T48" fmla="*/ 0 w 1437"/>
                        <a:gd name="T49" fmla="*/ 0 h 2065"/>
                        <a:gd name="T50" fmla="*/ 0 w 1437"/>
                        <a:gd name="T51" fmla="*/ 0 h 2065"/>
                        <a:gd name="T52" fmla="*/ 0 w 1437"/>
                        <a:gd name="T53" fmla="*/ 0 h 2065"/>
                        <a:gd name="T54" fmla="*/ 0 w 1437"/>
                        <a:gd name="T55" fmla="*/ 0 h 2065"/>
                        <a:gd name="T56" fmla="*/ 0 w 1437"/>
                        <a:gd name="T57" fmla="*/ 0 h 2065"/>
                        <a:gd name="T58" fmla="*/ 0 w 1437"/>
                        <a:gd name="T59" fmla="*/ 0 h 2065"/>
                        <a:gd name="T60" fmla="*/ 0 w 1437"/>
                        <a:gd name="T61" fmla="*/ 0 h 2065"/>
                        <a:gd name="T62" fmla="*/ 0 w 1437"/>
                        <a:gd name="T63" fmla="*/ 0 h 2065"/>
                        <a:gd name="T64" fmla="*/ 0 w 1437"/>
                        <a:gd name="T65" fmla="*/ 0 h 2065"/>
                        <a:gd name="T66" fmla="*/ 0 w 1437"/>
                        <a:gd name="T67" fmla="*/ 0 h 2065"/>
                        <a:gd name="T68" fmla="*/ 0 w 1437"/>
                        <a:gd name="T69" fmla="*/ 0 h 2065"/>
                        <a:gd name="T70" fmla="*/ 0 w 1437"/>
                        <a:gd name="T71" fmla="*/ 0 h 2065"/>
                        <a:gd name="T72" fmla="*/ 0 w 1437"/>
                        <a:gd name="T73" fmla="*/ 0 h 2065"/>
                        <a:gd name="T74" fmla="*/ 0 w 1437"/>
                        <a:gd name="T75" fmla="*/ 0 h 2065"/>
                        <a:gd name="T76" fmla="*/ 0 w 1437"/>
                        <a:gd name="T77" fmla="*/ 0 h 2065"/>
                        <a:gd name="T78" fmla="*/ 0 w 1437"/>
                        <a:gd name="T79" fmla="*/ 0 h 2065"/>
                        <a:gd name="T80" fmla="*/ 0 w 1437"/>
                        <a:gd name="T81" fmla="*/ 0 h 2065"/>
                        <a:gd name="T82" fmla="*/ 0 w 1437"/>
                        <a:gd name="T83" fmla="*/ 0 h 2065"/>
                        <a:gd name="T84" fmla="*/ 0 w 1437"/>
                        <a:gd name="T85" fmla="*/ 0 h 2065"/>
                        <a:gd name="T86" fmla="*/ 0 w 1437"/>
                        <a:gd name="T87" fmla="*/ 0 h 2065"/>
                        <a:gd name="T88" fmla="*/ 0 w 1437"/>
                        <a:gd name="T89" fmla="*/ 0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37"/>
                        <a:gd name="T136" fmla="*/ 0 h 2065"/>
                        <a:gd name="T137" fmla="*/ 1437 w 1437"/>
                        <a:gd name="T138" fmla="*/ 2065 h 20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9" name="Freeform 16"/>
                    <p:cNvSpPr>
                      <a:spLocks/>
                    </p:cNvSpPr>
                    <p:nvPr/>
                  </p:nvSpPr>
                  <p:spPr bwMode="auto">
                    <a:xfrm>
                      <a:off x="3832" y="2089"/>
                      <a:ext cx="285" cy="217"/>
                    </a:xfrm>
                    <a:custGeom>
                      <a:avLst/>
                      <a:gdLst>
                        <a:gd name="T0" fmla="*/ 0 w 1119"/>
                        <a:gd name="T1" fmla="*/ 0 h 1150"/>
                        <a:gd name="T2" fmla="*/ 0 w 1119"/>
                        <a:gd name="T3" fmla="*/ 0 h 1150"/>
                        <a:gd name="T4" fmla="*/ 0 w 1119"/>
                        <a:gd name="T5" fmla="*/ 0 h 1150"/>
                        <a:gd name="T6" fmla="*/ 0 w 1119"/>
                        <a:gd name="T7" fmla="*/ 0 h 1150"/>
                        <a:gd name="T8" fmla="*/ 0 w 1119"/>
                        <a:gd name="T9" fmla="*/ 0 h 1150"/>
                        <a:gd name="T10" fmla="*/ 0 w 1119"/>
                        <a:gd name="T11" fmla="*/ 0 h 1150"/>
                        <a:gd name="T12" fmla="*/ 0 w 1119"/>
                        <a:gd name="T13" fmla="*/ 0 h 1150"/>
                        <a:gd name="T14" fmla="*/ 0 w 1119"/>
                        <a:gd name="T15" fmla="*/ 0 h 1150"/>
                        <a:gd name="T16" fmla="*/ 0 w 1119"/>
                        <a:gd name="T17" fmla="*/ 0 h 1150"/>
                        <a:gd name="T18" fmla="*/ 0 w 1119"/>
                        <a:gd name="T19" fmla="*/ 0 h 1150"/>
                        <a:gd name="T20" fmla="*/ 0 w 1119"/>
                        <a:gd name="T21" fmla="*/ 0 h 1150"/>
                        <a:gd name="T22" fmla="*/ 0 w 1119"/>
                        <a:gd name="T23" fmla="*/ 0 h 1150"/>
                        <a:gd name="T24" fmla="*/ 0 w 1119"/>
                        <a:gd name="T25" fmla="*/ 0 h 1150"/>
                        <a:gd name="T26" fmla="*/ 0 w 1119"/>
                        <a:gd name="T27" fmla="*/ 0 h 1150"/>
                        <a:gd name="T28" fmla="*/ 0 w 1119"/>
                        <a:gd name="T29" fmla="*/ 0 h 1150"/>
                        <a:gd name="T30" fmla="*/ 0 w 1119"/>
                        <a:gd name="T31" fmla="*/ 0 h 1150"/>
                        <a:gd name="T32" fmla="*/ 0 w 1119"/>
                        <a:gd name="T33" fmla="*/ 0 h 1150"/>
                        <a:gd name="T34" fmla="*/ 0 w 1119"/>
                        <a:gd name="T35" fmla="*/ 0 h 1150"/>
                        <a:gd name="T36" fmla="*/ 0 w 1119"/>
                        <a:gd name="T37" fmla="*/ 0 h 1150"/>
                        <a:gd name="T38" fmla="*/ 0 w 1119"/>
                        <a:gd name="T39" fmla="*/ 0 h 1150"/>
                        <a:gd name="T40" fmla="*/ 0 w 1119"/>
                        <a:gd name="T41" fmla="*/ 0 h 1150"/>
                        <a:gd name="T42" fmla="*/ 0 w 1119"/>
                        <a:gd name="T43" fmla="*/ 0 h 1150"/>
                        <a:gd name="T44" fmla="*/ 0 w 1119"/>
                        <a:gd name="T45" fmla="*/ 0 h 1150"/>
                        <a:gd name="T46" fmla="*/ 0 w 1119"/>
                        <a:gd name="T47" fmla="*/ 0 h 1150"/>
                        <a:gd name="T48" fmla="*/ 0 w 1119"/>
                        <a:gd name="T49" fmla="*/ 0 h 1150"/>
                        <a:gd name="T50" fmla="*/ 0 w 1119"/>
                        <a:gd name="T51" fmla="*/ 0 h 1150"/>
                        <a:gd name="T52" fmla="*/ 0 w 1119"/>
                        <a:gd name="T53" fmla="*/ 0 h 1150"/>
                        <a:gd name="T54" fmla="*/ 0 w 1119"/>
                        <a:gd name="T55" fmla="*/ 0 h 1150"/>
                        <a:gd name="T56" fmla="*/ 0 w 1119"/>
                        <a:gd name="T57" fmla="*/ 0 h 1150"/>
                        <a:gd name="T58" fmla="*/ 0 w 1119"/>
                        <a:gd name="T59" fmla="*/ 0 h 1150"/>
                        <a:gd name="T60" fmla="*/ 0 w 1119"/>
                        <a:gd name="T61" fmla="*/ 0 h 1150"/>
                        <a:gd name="T62" fmla="*/ 0 w 1119"/>
                        <a:gd name="T63" fmla="*/ 0 h 1150"/>
                        <a:gd name="T64" fmla="*/ 0 w 1119"/>
                        <a:gd name="T65" fmla="*/ 0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19"/>
                        <a:gd name="T100" fmla="*/ 0 h 1150"/>
                        <a:gd name="T101" fmla="*/ 1119 w 1119"/>
                        <a:gd name="T102" fmla="*/ 1150 h 11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70" name="Freeform 35"/>
                    <p:cNvSpPr>
                      <a:spLocks/>
                    </p:cNvSpPr>
                    <p:nvPr/>
                  </p:nvSpPr>
                  <p:spPr bwMode="auto">
                    <a:xfrm>
                      <a:off x="3195" y="2466"/>
                      <a:ext cx="606" cy="348"/>
                    </a:xfrm>
                    <a:custGeom>
                      <a:avLst/>
                      <a:gdLst>
                        <a:gd name="T0" fmla="*/ 0 w 2389"/>
                        <a:gd name="T1" fmla="*/ 0 h 1841"/>
                        <a:gd name="T2" fmla="*/ 0 w 2389"/>
                        <a:gd name="T3" fmla="*/ 0 h 1841"/>
                        <a:gd name="T4" fmla="*/ 0 w 2389"/>
                        <a:gd name="T5" fmla="*/ 0 h 1841"/>
                        <a:gd name="T6" fmla="*/ 0 w 2389"/>
                        <a:gd name="T7" fmla="*/ 0 h 1841"/>
                        <a:gd name="T8" fmla="*/ 0 w 2389"/>
                        <a:gd name="T9" fmla="*/ 0 h 1841"/>
                        <a:gd name="T10" fmla="*/ 0 w 2389"/>
                        <a:gd name="T11" fmla="*/ 0 h 1841"/>
                        <a:gd name="T12" fmla="*/ 0 w 2389"/>
                        <a:gd name="T13" fmla="*/ 0 h 1841"/>
                        <a:gd name="T14" fmla="*/ 0 w 2389"/>
                        <a:gd name="T15" fmla="*/ 0 h 1841"/>
                        <a:gd name="T16" fmla="*/ 0 w 2389"/>
                        <a:gd name="T17" fmla="*/ 0 h 1841"/>
                        <a:gd name="T18" fmla="*/ 0 w 2389"/>
                        <a:gd name="T19" fmla="*/ 0 h 1841"/>
                        <a:gd name="T20" fmla="*/ 0 w 2389"/>
                        <a:gd name="T21" fmla="*/ 0 h 1841"/>
                        <a:gd name="T22" fmla="*/ 0 w 2389"/>
                        <a:gd name="T23" fmla="*/ 0 h 1841"/>
                        <a:gd name="T24" fmla="*/ 0 w 2389"/>
                        <a:gd name="T25" fmla="*/ 0 h 1841"/>
                        <a:gd name="T26" fmla="*/ 0 w 2389"/>
                        <a:gd name="T27" fmla="*/ 0 h 1841"/>
                        <a:gd name="T28" fmla="*/ 0 w 2389"/>
                        <a:gd name="T29" fmla="*/ 0 h 1841"/>
                        <a:gd name="T30" fmla="*/ 0 w 2389"/>
                        <a:gd name="T31" fmla="*/ 0 h 1841"/>
                        <a:gd name="T32" fmla="*/ 0 w 2389"/>
                        <a:gd name="T33" fmla="*/ 0 h 1841"/>
                        <a:gd name="T34" fmla="*/ 0 w 2389"/>
                        <a:gd name="T35" fmla="*/ 0 h 1841"/>
                        <a:gd name="T36" fmla="*/ 0 w 2389"/>
                        <a:gd name="T37" fmla="*/ 0 h 1841"/>
                        <a:gd name="T38" fmla="*/ 0 w 2389"/>
                        <a:gd name="T39" fmla="*/ 0 h 1841"/>
                        <a:gd name="T40" fmla="*/ 0 w 2389"/>
                        <a:gd name="T41" fmla="*/ 0 h 1841"/>
                        <a:gd name="T42" fmla="*/ 0 w 2389"/>
                        <a:gd name="T43" fmla="*/ 0 h 1841"/>
                        <a:gd name="T44" fmla="*/ 0 w 2389"/>
                        <a:gd name="T45" fmla="*/ 0 h 1841"/>
                        <a:gd name="T46" fmla="*/ 0 w 2389"/>
                        <a:gd name="T47" fmla="*/ 0 h 1841"/>
                        <a:gd name="T48" fmla="*/ 0 w 2389"/>
                        <a:gd name="T49" fmla="*/ 0 h 1841"/>
                        <a:gd name="T50" fmla="*/ 0 w 2389"/>
                        <a:gd name="T51" fmla="*/ 0 h 1841"/>
                        <a:gd name="T52" fmla="*/ 0 w 2389"/>
                        <a:gd name="T53" fmla="*/ 0 h 1841"/>
                        <a:gd name="T54" fmla="*/ 0 w 2389"/>
                        <a:gd name="T55" fmla="*/ 0 h 1841"/>
                        <a:gd name="T56" fmla="*/ 0 w 2389"/>
                        <a:gd name="T57" fmla="*/ 0 h 1841"/>
                        <a:gd name="T58" fmla="*/ 0 w 2389"/>
                        <a:gd name="T59" fmla="*/ 0 h 1841"/>
                        <a:gd name="T60" fmla="*/ 0 w 2389"/>
                        <a:gd name="T61" fmla="*/ 0 h 1841"/>
                        <a:gd name="T62" fmla="*/ 0 w 2389"/>
                        <a:gd name="T63" fmla="*/ 0 h 1841"/>
                        <a:gd name="T64" fmla="*/ 0 w 2389"/>
                        <a:gd name="T65" fmla="*/ 0 h 1841"/>
                        <a:gd name="T66" fmla="*/ 0 w 2389"/>
                        <a:gd name="T67" fmla="*/ 0 h 1841"/>
                        <a:gd name="T68" fmla="*/ 0 w 2389"/>
                        <a:gd name="T69" fmla="*/ 0 h 1841"/>
                        <a:gd name="T70" fmla="*/ 0 w 2389"/>
                        <a:gd name="T71" fmla="*/ 0 h 1841"/>
                        <a:gd name="T72" fmla="*/ 0 w 2389"/>
                        <a:gd name="T73" fmla="*/ 0 h 1841"/>
                        <a:gd name="T74" fmla="*/ 0 w 2389"/>
                        <a:gd name="T75" fmla="*/ 0 h 1841"/>
                        <a:gd name="T76" fmla="*/ 0 w 2389"/>
                        <a:gd name="T77" fmla="*/ 0 h 1841"/>
                        <a:gd name="T78" fmla="*/ 0 w 2389"/>
                        <a:gd name="T79" fmla="*/ 0 h 1841"/>
                        <a:gd name="T80" fmla="*/ 0 w 2389"/>
                        <a:gd name="T81" fmla="*/ 0 h 1841"/>
                        <a:gd name="T82" fmla="*/ 0 w 2389"/>
                        <a:gd name="T83" fmla="*/ 0 h 1841"/>
                        <a:gd name="T84" fmla="*/ 0 w 2389"/>
                        <a:gd name="T85" fmla="*/ 0 h 1841"/>
                        <a:gd name="T86" fmla="*/ 0 w 2389"/>
                        <a:gd name="T87" fmla="*/ 0 h 1841"/>
                        <a:gd name="T88" fmla="*/ 0 w 2389"/>
                        <a:gd name="T89" fmla="*/ 0 h 1841"/>
                        <a:gd name="T90" fmla="*/ 0 w 2389"/>
                        <a:gd name="T91" fmla="*/ 0 h 1841"/>
                        <a:gd name="T92" fmla="*/ 0 w 2389"/>
                        <a:gd name="T93" fmla="*/ 0 h 1841"/>
                        <a:gd name="T94" fmla="*/ 0 w 2389"/>
                        <a:gd name="T95" fmla="*/ 0 h 1841"/>
                        <a:gd name="T96" fmla="*/ 0 w 2389"/>
                        <a:gd name="T97" fmla="*/ 0 h 1841"/>
                        <a:gd name="T98" fmla="*/ 0 w 2389"/>
                        <a:gd name="T99" fmla="*/ 0 h 1841"/>
                        <a:gd name="T100" fmla="*/ 0 w 2389"/>
                        <a:gd name="T101" fmla="*/ 0 h 1841"/>
                        <a:gd name="T102" fmla="*/ 0 w 2389"/>
                        <a:gd name="T103" fmla="*/ 0 h 1841"/>
                        <a:gd name="T104" fmla="*/ 0 w 2389"/>
                        <a:gd name="T105" fmla="*/ 0 h 1841"/>
                        <a:gd name="T106" fmla="*/ 0 w 2389"/>
                        <a:gd name="T107" fmla="*/ 0 h 1841"/>
                        <a:gd name="T108" fmla="*/ 0 w 2389"/>
                        <a:gd name="T109" fmla="*/ 0 h 1841"/>
                        <a:gd name="T110" fmla="*/ 0 w 2389"/>
                        <a:gd name="T111" fmla="*/ 0 h 1841"/>
                        <a:gd name="T112" fmla="*/ 0 w 2389"/>
                        <a:gd name="T113" fmla="*/ 0 h 1841"/>
                        <a:gd name="T114" fmla="*/ 0 w 2389"/>
                        <a:gd name="T115" fmla="*/ 0 h 1841"/>
                        <a:gd name="T116" fmla="*/ 0 w 2389"/>
                        <a:gd name="T117" fmla="*/ 0 h 1841"/>
                        <a:gd name="T118" fmla="*/ 0 w 2389"/>
                        <a:gd name="T119" fmla="*/ 0 h 1841"/>
                        <a:gd name="T120" fmla="*/ 0 w 2389"/>
                        <a:gd name="T121" fmla="*/ 0 h 1841"/>
                        <a:gd name="T122" fmla="*/ 0 w 2389"/>
                        <a:gd name="T123" fmla="*/ 0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9"/>
                        <a:gd name="T187" fmla="*/ 0 h 1841"/>
                        <a:gd name="T188" fmla="*/ 2389 w 2389"/>
                        <a:gd name="T189" fmla="*/ 1841 h 18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grpSp>
        </p:grpSp>
      </p:grpSp>
      <p:grpSp>
        <p:nvGrpSpPr>
          <p:cNvPr id="35" name="组合 34"/>
          <p:cNvGrpSpPr/>
          <p:nvPr/>
        </p:nvGrpSpPr>
        <p:grpSpPr>
          <a:xfrm flipH="1">
            <a:off x="5463087" y="2595061"/>
            <a:ext cx="3254420" cy="446060"/>
            <a:chOff x="4037145" y="980728"/>
            <a:chExt cx="3396604" cy="479288"/>
          </a:xfrm>
          <a:solidFill>
            <a:srgbClr val="D01C63"/>
          </a:solidFill>
        </p:grpSpPr>
        <p:sp>
          <p:nvSpPr>
            <p:cNvPr id="36" name="椭圆 35"/>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cxnSp>
          <p:nvCxnSpPr>
            <p:cNvPr id="37" name="直接连接符 36"/>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38" name="直接连接符 3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39" name="文本框 180"/>
          <p:cNvSpPr txBox="1">
            <a:spLocks noChangeArrowheads="1"/>
          </p:cNvSpPr>
          <p:nvPr/>
        </p:nvSpPr>
        <p:spPr bwMode="auto">
          <a:xfrm>
            <a:off x="6634030" y="2174575"/>
            <a:ext cx="2205370" cy="400110"/>
          </a:xfrm>
          <a:prstGeom prst="rect">
            <a:avLst/>
          </a:prstGeom>
          <a:noFill/>
          <a:ln w="9525">
            <a:noFill/>
            <a:miter lim="800000"/>
            <a:headEnd/>
            <a:tailEnd/>
          </a:ln>
        </p:spPr>
        <p:txBody>
          <a:bodyPr>
            <a:spAutoFit/>
          </a:bodyPr>
          <a:lstStyle/>
          <a:p>
            <a:pPr marL="0" marR="0" lvl="0" indent="0" algn="just" defTabSz="860085" rtl="0" eaLnBrk="1" fontAlgn="auto" latinLnBrk="0" hangingPunct="1">
              <a:lnSpc>
                <a:spcPts val="1223"/>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详写内容</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a:cs typeface="+mn-cs"/>
              </a:rPr>
              <a:t>……</a:t>
            </a: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点击输入本栏的具体文字，简明扼要的说明分项内容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43" name="组合 42"/>
          <p:cNvGrpSpPr/>
          <p:nvPr/>
        </p:nvGrpSpPr>
        <p:grpSpPr>
          <a:xfrm flipV="1">
            <a:off x="965342" y="3437408"/>
            <a:ext cx="3254796" cy="422267"/>
            <a:chOff x="4037145" y="980728"/>
            <a:chExt cx="3396604" cy="479288"/>
          </a:xfrm>
          <a:solidFill>
            <a:srgbClr val="D01C63"/>
          </a:solidFill>
        </p:grpSpPr>
        <p:sp>
          <p:nvSpPr>
            <p:cNvPr id="44" name="椭圆 43"/>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cxnSp>
          <p:nvCxnSpPr>
            <p:cNvPr id="45" name="直接连接符 44"/>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48" name="直接连接符 4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49" name="矩形 48"/>
          <p:cNvSpPr>
            <a:spLocks noChangeArrowheads="1"/>
          </p:cNvSpPr>
          <p:nvPr/>
        </p:nvSpPr>
        <p:spPr bwMode="auto">
          <a:xfrm>
            <a:off x="6859493" y="3942455"/>
            <a:ext cx="209040" cy="153793"/>
          </a:xfrm>
          <a:prstGeom prst="rect">
            <a:avLst/>
          </a:prstGeom>
          <a:solidFill>
            <a:schemeClr val="tx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0" name="矩形 49"/>
          <p:cNvSpPr>
            <a:spLocks noChangeArrowheads="1"/>
          </p:cNvSpPr>
          <p:nvPr/>
        </p:nvSpPr>
        <p:spPr bwMode="auto">
          <a:xfrm>
            <a:off x="6859493" y="4209728"/>
            <a:ext cx="209040" cy="152300"/>
          </a:xfrm>
          <a:prstGeom prst="rect">
            <a:avLst/>
          </a:prstGeom>
          <a:solidFill>
            <a:schemeClr val="bg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1" name="矩形 50"/>
          <p:cNvSpPr>
            <a:spLocks noChangeArrowheads="1"/>
          </p:cNvSpPr>
          <p:nvPr/>
        </p:nvSpPr>
        <p:spPr bwMode="auto">
          <a:xfrm>
            <a:off x="6859493" y="4465055"/>
            <a:ext cx="209040" cy="153793"/>
          </a:xfrm>
          <a:prstGeom prst="rect">
            <a:avLst/>
          </a:prstGeom>
          <a:solidFill>
            <a:schemeClr val="tx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2" name="文本框 180"/>
          <p:cNvSpPr txBox="1">
            <a:spLocks noChangeArrowheads="1"/>
          </p:cNvSpPr>
          <p:nvPr/>
        </p:nvSpPr>
        <p:spPr bwMode="auto">
          <a:xfrm>
            <a:off x="7150657" y="3875263"/>
            <a:ext cx="1209445" cy="266098"/>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Arial"/>
                <a:ea typeface="宋体" charset="-122"/>
                <a:cs typeface="+mn-cs"/>
              </a:rPr>
              <a:t>点击输入标题</a:t>
            </a:r>
          </a:p>
        </p:txBody>
      </p:sp>
      <p:sp>
        <p:nvSpPr>
          <p:cNvPr id="53" name="文本框 180"/>
          <p:cNvSpPr txBox="1">
            <a:spLocks noChangeArrowheads="1"/>
          </p:cNvSpPr>
          <p:nvPr/>
        </p:nvSpPr>
        <p:spPr bwMode="auto">
          <a:xfrm>
            <a:off x="7150657" y="4151495"/>
            <a:ext cx="1209445" cy="266098"/>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Arial"/>
                <a:ea typeface="宋体" charset="-122"/>
                <a:cs typeface="+mn-cs"/>
              </a:rPr>
              <a:t>点击输入标题</a:t>
            </a:r>
          </a:p>
        </p:txBody>
      </p:sp>
      <p:sp>
        <p:nvSpPr>
          <p:cNvPr id="54" name="文本框 180"/>
          <p:cNvSpPr txBox="1">
            <a:spLocks noChangeArrowheads="1"/>
          </p:cNvSpPr>
          <p:nvPr/>
        </p:nvSpPr>
        <p:spPr bwMode="auto">
          <a:xfrm>
            <a:off x="7150657" y="4408316"/>
            <a:ext cx="1209445" cy="266098"/>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Arial"/>
                <a:ea typeface="宋体" charset="-122"/>
                <a:cs typeface="+mn-cs"/>
              </a:rPr>
              <a:t>点击输入标题</a:t>
            </a:r>
          </a:p>
        </p:txBody>
      </p:sp>
      <p:sp>
        <p:nvSpPr>
          <p:cNvPr id="55" name="文本框 180"/>
          <p:cNvSpPr txBox="1">
            <a:spLocks noChangeArrowheads="1"/>
          </p:cNvSpPr>
          <p:nvPr/>
        </p:nvSpPr>
        <p:spPr bwMode="auto">
          <a:xfrm>
            <a:off x="978009" y="3945441"/>
            <a:ext cx="2205370" cy="400110"/>
          </a:xfrm>
          <a:prstGeom prst="rect">
            <a:avLst/>
          </a:prstGeom>
          <a:noFill/>
          <a:ln w="9525">
            <a:noFill/>
            <a:miter lim="800000"/>
            <a:headEnd/>
            <a:tailEnd/>
          </a:ln>
        </p:spPr>
        <p:txBody>
          <a:bodyPr>
            <a:spAutoFit/>
          </a:bodyPr>
          <a:lstStyle/>
          <a:p>
            <a:pPr marL="0" marR="0" lvl="0" indent="0" algn="just" defTabSz="860085" rtl="0" eaLnBrk="1" fontAlgn="auto" latinLnBrk="0" hangingPunct="1">
              <a:lnSpc>
                <a:spcPts val="1223"/>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详写内容</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a:cs typeface="+mn-cs"/>
              </a:rPr>
              <a:t>……</a:t>
            </a: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点击输入本栏的具体文字，简明扼要的说明分项内容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Tree>
    <p:extLst>
      <p:ext uri="{BB962C8B-B14F-4D97-AF65-F5344CB8AC3E}">
        <p14:creationId xmlns:p14="http://schemas.microsoft.com/office/powerpoint/2010/main" val="9209838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195"/>
                                        </p:tgtEl>
                                        <p:attrNameLst>
                                          <p:attrName>style.visibility</p:attrName>
                                        </p:attrNameLst>
                                      </p:cBhvr>
                                      <p:to>
                                        <p:strVal val="visible"/>
                                      </p:to>
                                    </p:set>
                                    <p:animEffect transition="in" filter="fade">
                                      <p:cBhvr>
                                        <p:cTn id="7" dur="2000"/>
                                        <p:tgtEl>
                                          <p:spTgt spid="91195"/>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3500"/>
                            </p:stCondLst>
                            <p:childTnLst>
                              <p:par>
                                <p:cTn id="21" presetID="22" presetClass="entr" presetSubtype="1"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childTnLst>
                          </p:cTn>
                        </p:par>
                        <p:par>
                          <p:cTn id="24" fill="hold">
                            <p:stCondLst>
                              <p:cond delay="4000"/>
                            </p:stCondLst>
                            <p:childTnLst>
                              <p:par>
                                <p:cTn id="25" presetID="31"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 calcmode="lin" valueType="num">
                                      <p:cBhvr>
                                        <p:cTn id="29" dur="500" fill="hold"/>
                                        <p:tgtEl>
                                          <p:spTgt spid="49"/>
                                        </p:tgtEl>
                                        <p:attrNameLst>
                                          <p:attrName>style.rotation</p:attrName>
                                        </p:attrNameLst>
                                      </p:cBhvr>
                                      <p:tavLst>
                                        <p:tav tm="0">
                                          <p:val>
                                            <p:fltVal val="90"/>
                                          </p:val>
                                        </p:tav>
                                        <p:tav tm="100000">
                                          <p:val>
                                            <p:fltVal val="0"/>
                                          </p:val>
                                        </p:tav>
                                      </p:tavLst>
                                    </p:anim>
                                    <p:animEffect transition="in" filter="fade">
                                      <p:cBhvr>
                                        <p:cTn id="30" dur="500"/>
                                        <p:tgtEl>
                                          <p:spTgt spid="49"/>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 calcmode="lin" valueType="num">
                                      <p:cBhvr>
                                        <p:cTn id="35" dur="500" fill="hold"/>
                                        <p:tgtEl>
                                          <p:spTgt spid="50"/>
                                        </p:tgtEl>
                                        <p:attrNameLst>
                                          <p:attrName>style.rotation</p:attrName>
                                        </p:attrNameLst>
                                      </p:cBhvr>
                                      <p:tavLst>
                                        <p:tav tm="0">
                                          <p:val>
                                            <p:fltVal val="90"/>
                                          </p:val>
                                        </p:tav>
                                        <p:tav tm="100000">
                                          <p:val>
                                            <p:fltVal val="0"/>
                                          </p:val>
                                        </p:tav>
                                      </p:tavLst>
                                    </p:anim>
                                    <p:animEffect transition="in" filter="fade">
                                      <p:cBhvr>
                                        <p:cTn id="36" dur="500"/>
                                        <p:tgtEl>
                                          <p:spTgt spid="50"/>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90"/>
                                          </p:val>
                                        </p:tav>
                                        <p:tav tm="100000">
                                          <p:val>
                                            <p:fltVal val="0"/>
                                          </p:val>
                                        </p:tav>
                                      </p:tavLst>
                                    </p:anim>
                                    <p:animEffect transition="in" filter="fade">
                                      <p:cBhvr>
                                        <p:cTn id="42" dur="500"/>
                                        <p:tgtEl>
                                          <p:spTgt spid="51"/>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9" grpId="0" animBg="1"/>
      <p:bldP spid="50" grpId="0" animBg="1"/>
      <p:bldP spid="51" grpId="0" animBg="1"/>
      <p:bldP spid="52" grpId="0"/>
      <p:bldP spid="53" grpId="0"/>
      <p:bldP spid="54" grpId="0"/>
      <p:bldP spid="5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2945969" y="1353348"/>
            <a:ext cx="2950448" cy="3047502"/>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grpSp>
      </p:grpSp>
      <p:sp>
        <p:nvSpPr>
          <p:cNvPr id="45098" name="TextBox 16"/>
          <p:cNvSpPr txBox="1">
            <a:spLocks noChangeArrowheads="1"/>
          </p:cNvSpPr>
          <p:nvPr/>
        </p:nvSpPr>
        <p:spPr bwMode="auto">
          <a:xfrm>
            <a:off x="4301742" y="1674372"/>
            <a:ext cx="335956"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1</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45099" name="TextBox 17"/>
          <p:cNvSpPr txBox="1">
            <a:spLocks noChangeArrowheads="1"/>
          </p:cNvSpPr>
          <p:nvPr/>
        </p:nvSpPr>
        <p:spPr bwMode="auto">
          <a:xfrm>
            <a:off x="5249887" y="2149192"/>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6</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45100" name="TextBox 18"/>
          <p:cNvSpPr txBox="1">
            <a:spLocks noChangeArrowheads="1"/>
          </p:cNvSpPr>
          <p:nvPr/>
        </p:nvSpPr>
        <p:spPr bwMode="auto">
          <a:xfrm>
            <a:off x="5320065" y="3300404"/>
            <a:ext cx="335956"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5</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45101" name="TextBox 19"/>
          <p:cNvSpPr txBox="1">
            <a:spLocks noChangeArrowheads="1"/>
          </p:cNvSpPr>
          <p:nvPr/>
        </p:nvSpPr>
        <p:spPr bwMode="auto">
          <a:xfrm>
            <a:off x="4236044" y="3911099"/>
            <a:ext cx="335956"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4</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45102" name="TextBox 20"/>
          <p:cNvSpPr txBox="1">
            <a:spLocks noChangeArrowheads="1"/>
          </p:cNvSpPr>
          <p:nvPr/>
        </p:nvSpPr>
        <p:spPr bwMode="auto">
          <a:xfrm>
            <a:off x="3284912" y="3300404"/>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3</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45103" name="TextBox 21"/>
          <p:cNvSpPr txBox="1">
            <a:spLocks noChangeArrowheads="1"/>
          </p:cNvSpPr>
          <p:nvPr/>
        </p:nvSpPr>
        <p:spPr bwMode="auto">
          <a:xfrm>
            <a:off x="3284912" y="2149192"/>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2</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3" name="TextBox 22"/>
          <p:cNvSpPr txBox="1">
            <a:spLocks noChangeArrowheads="1"/>
          </p:cNvSpPr>
          <p:nvPr/>
        </p:nvSpPr>
        <p:spPr bwMode="auto">
          <a:xfrm>
            <a:off x="6299565" y="1327963"/>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Arial"/>
                <a:ea typeface="微软雅黑"/>
                <a:cs typeface="+mn-cs"/>
              </a:rPr>
              <a:t>请添加文字内容</a:t>
            </a:r>
          </a:p>
        </p:txBody>
      </p:sp>
      <p:sp>
        <p:nvSpPr>
          <p:cNvPr id="24" name="TextBox 23"/>
          <p:cNvSpPr txBox="1">
            <a:spLocks noChangeArrowheads="1"/>
          </p:cNvSpPr>
          <p:nvPr/>
        </p:nvSpPr>
        <p:spPr bwMode="auto">
          <a:xfrm>
            <a:off x="6299565" y="1632564"/>
            <a:ext cx="2088905" cy="434350"/>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25" name="TextBox 24"/>
          <p:cNvSpPr txBox="1">
            <a:spLocks noChangeArrowheads="1"/>
          </p:cNvSpPr>
          <p:nvPr/>
        </p:nvSpPr>
        <p:spPr bwMode="auto">
          <a:xfrm>
            <a:off x="6299565" y="2377642"/>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Arial"/>
                <a:ea typeface="微软雅黑"/>
                <a:cs typeface="+mn-cs"/>
              </a:rPr>
              <a:t>请添加文字内容</a:t>
            </a:r>
          </a:p>
        </p:txBody>
      </p:sp>
      <p:sp>
        <p:nvSpPr>
          <p:cNvPr id="26" name="TextBox 25"/>
          <p:cNvSpPr txBox="1">
            <a:spLocks noChangeArrowheads="1"/>
          </p:cNvSpPr>
          <p:nvPr/>
        </p:nvSpPr>
        <p:spPr bwMode="auto">
          <a:xfrm>
            <a:off x="6299565" y="2682243"/>
            <a:ext cx="2088905" cy="434350"/>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7" name="TextBox 36"/>
          <p:cNvSpPr txBox="1">
            <a:spLocks noChangeArrowheads="1"/>
          </p:cNvSpPr>
          <p:nvPr/>
        </p:nvSpPr>
        <p:spPr bwMode="auto">
          <a:xfrm>
            <a:off x="6299565" y="3473608"/>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Arial"/>
                <a:ea typeface="微软雅黑"/>
                <a:cs typeface="+mn-cs"/>
              </a:rPr>
              <a:t>请添加文字内容</a:t>
            </a:r>
          </a:p>
        </p:txBody>
      </p:sp>
      <p:sp>
        <p:nvSpPr>
          <p:cNvPr id="38" name="TextBox 37"/>
          <p:cNvSpPr txBox="1">
            <a:spLocks noChangeArrowheads="1"/>
          </p:cNvSpPr>
          <p:nvPr/>
        </p:nvSpPr>
        <p:spPr bwMode="auto">
          <a:xfrm>
            <a:off x="6299565" y="3776716"/>
            <a:ext cx="2088905" cy="579133"/>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39" name="TextBox 38"/>
          <p:cNvSpPr txBox="1">
            <a:spLocks noChangeArrowheads="1"/>
          </p:cNvSpPr>
          <p:nvPr/>
        </p:nvSpPr>
        <p:spPr bwMode="auto">
          <a:xfrm>
            <a:off x="718202" y="1327963"/>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微软雅黑" pitchFamily="34" charset="-122"/>
                <a:ea typeface="微软雅黑"/>
                <a:cs typeface="+mn-cs"/>
              </a:rPr>
              <a:t>请添加文字内容</a:t>
            </a:r>
          </a:p>
        </p:txBody>
      </p:sp>
      <p:sp>
        <p:nvSpPr>
          <p:cNvPr id="40" name="TextBox 39"/>
          <p:cNvSpPr txBox="1">
            <a:spLocks noChangeArrowheads="1"/>
          </p:cNvSpPr>
          <p:nvPr/>
        </p:nvSpPr>
        <p:spPr bwMode="auto">
          <a:xfrm>
            <a:off x="718202" y="1632564"/>
            <a:ext cx="2087412" cy="434350"/>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1" name="TextBox 40"/>
          <p:cNvSpPr txBox="1">
            <a:spLocks noChangeArrowheads="1"/>
          </p:cNvSpPr>
          <p:nvPr/>
        </p:nvSpPr>
        <p:spPr bwMode="auto">
          <a:xfrm>
            <a:off x="718202" y="2377643"/>
            <a:ext cx="2126234" cy="405367"/>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Arial"/>
                <a:ea typeface="微软雅黑"/>
                <a:cs typeface="+mn-cs"/>
              </a:rPr>
              <a:t>请添加文字内容</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9900"/>
              </a:solidFill>
              <a:effectLst/>
              <a:uLnTx/>
              <a:uFillTx/>
              <a:latin typeface="微软雅黑" pitchFamily="34" charset="-122"/>
              <a:ea typeface="微软雅黑"/>
              <a:cs typeface="+mn-cs"/>
            </a:endParaRPr>
          </a:p>
        </p:txBody>
      </p:sp>
      <p:sp>
        <p:nvSpPr>
          <p:cNvPr id="42" name="TextBox 41"/>
          <p:cNvSpPr txBox="1">
            <a:spLocks noChangeArrowheads="1"/>
          </p:cNvSpPr>
          <p:nvPr/>
        </p:nvSpPr>
        <p:spPr bwMode="auto">
          <a:xfrm>
            <a:off x="718202" y="2682244"/>
            <a:ext cx="2087412" cy="579133"/>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43" name="TextBox 42"/>
          <p:cNvSpPr txBox="1">
            <a:spLocks noChangeArrowheads="1"/>
          </p:cNvSpPr>
          <p:nvPr/>
        </p:nvSpPr>
        <p:spPr bwMode="auto">
          <a:xfrm>
            <a:off x="718202" y="3473609"/>
            <a:ext cx="2126234" cy="405367"/>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Arial"/>
                <a:ea typeface="微软雅黑"/>
                <a:cs typeface="+mn-cs"/>
              </a:rPr>
              <a:t>请添加文字内容</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9900"/>
              </a:solidFill>
              <a:effectLst/>
              <a:uLnTx/>
              <a:uFillTx/>
              <a:latin typeface="微软雅黑" pitchFamily="34" charset="-122"/>
              <a:ea typeface="微软雅黑"/>
              <a:cs typeface="+mn-cs"/>
            </a:endParaRPr>
          </a:p>
        </p:txBody>
      </p:sp>
      <p:sp>
        <p:nvSpPr>
          <p:cNvPr id="44" name="TextBox 43"/>
          <p:cNvSpPr txBox="1">
            <a:spLocks noChangeArrowheads="1"/>
          </p:cNvSpPr>
          <p:nvPr/>
        </p:nvSpPr>
        <p:spPr bwMode="auto">
          <a:xfrm>
            <a:off x="718202" y="3776716"/>
            <a:ext cx="2087412" cy="434350"/>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104" name="组合 103"/>
          <p:cNvGrpSpPr>
            <a:grpSpLocks/>
          </p:cNvGrpSpPr>
          <p:nvPr/>
        </p:nvGrpSpPr>
        <p:grpSpPr bwMode="auto">
          <a:xfrm>
            <a:off x="4639192" y="3570662"/>
            <a:ext cx="1603634" cy="491244"/>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5651542" y="1436964"/>
            <a:ext cx="591284" cy="779420"/>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123248" y="1425019"/>
            <a:ext cx="2353191" cy="186642"/>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123247" y="2216384"/>
            <a:ext cx="1176596" cy="258313"/>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123247" y="3448225"/>
            <a:ext cx="1176596" cy="122438"/>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5653035" y="2474696"/>
            <a:ext cx="589791" cy="973528"/>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487980" y="2096932"/>
            <a:ext cx="1896290" cy="1558840"/>
          </a:xfrm>
          <a:prstGeom prst="hexagon">
            <a:avLst>
              <a:gd name="adj" fmla="val 30412"/>
              <a:gd name="vf" fmla="val 115470"/>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14" name="TextBox 13"/>
          <p:cNvSpPr txBox="1">
            <a:spLocks noChangeArrowheads="1"/>
          </p:cNvSpPr>
          <p:nvPr/>
        </p:nvSpPr>
        <p:spPr bwMode="auto">
          <a:xfrm>
            <a:off x="3894114" y="2526957"/>
            <a:ext cx="1048185" cy="636841"/>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a:cs typeface="+mn-cs"/>
              </a:rPr>
              <a:t>点击输入标题</a:t>
            </a:r>
          </a:p>
        </p:txBody>
      </p:sp>
    </p:spTree>
    <p:extLst>
      <p:ext uri="{BB962C8B-B14F-4D97-AF65-F5344CB8AC3E}">
        <p14:creationId xmlns:p14="http://schemas.microsoft.com/office/powerpoint/2010/main" val="24504791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6671358" y="2256698"/>
            <a:ext cx="1718607" cy="1447832"/>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内容请请输入您想要的文字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输入您想要的文字内容请输入您想要的文字请输入您想要的文字请输入您想要的文字</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p:txBody>
      </p:sp>
      <p:sp>
        <p:nvSpPr>
          <p:cNvPr id="17" name="TextBox 16"/>
          <p:cNvSpPr txBox="1">
            <a:spLocks noChangeArrowheads="1"/>
          </p:cNvSpPr>
          <p:nvPr/>
        </p:nvSpPr>
        <p:spPr bwMode="auto">
          <a:xfrm>
            <a:off x="6671357" y="1952097"/>
            <a:ext cx="1642456"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A800"/>
                </a:solidFill>
                <a:effectLst/>
                <a:uLnTx/>
                <a:uFillTx/>
                <a:latin typeface="Arial"/>
                <a:ea typeface="微软雅黑"/>
                <a:cs typeface="+mn-cs"/>
              </a:rPr>
              <a:t>请输入标题内容</a:t>
            </a:r>
          </a:p>
        </p:txBody>
      </p:sp>
      <p:sp>
        <p:nvSpPr>
          <p:cNvPr id="18" name="TextBox 17"/>
          <p:cNvSpPr txBox="1">
            <a:spLocks noChangeArrowheads="1"/>
          </p:cNvSpPr>
          <p:nvPr/>
        </p:nvSpPr>
        <p:spPr bwMode="auto">
          <a:xfrm>
            <a:off x="901858" y="2256698"/>
            <a:ext cx="1718607" cy="1447832"/>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内容请请输入您想要的文字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输入您想要的文字内容请输入您想要的文字请输入您想要的文字请输入您想要的文字</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p:txBody>
      </p:sp>
      <p:sp>
        <p:nvSpPr>
          <p:cNvPr id="19" name="TextBox 18"/>
          <p:cNvSpPr txBox="1">
            <a:spLocks noChangeArrowheads="1"/>
          </p:cNvSpPr>
          <p:nvPr/>
        </p:nvSpPr>
        <p:spPr bwMode="auto">
          <a:xfrm>
            <a:off x="901858" y="1952097"/>
            <a:ext cx="1642456"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A800"/>
                </a:solidFill>
                <a:effectLst/>
                <a:uLnTx/>
                <a:uFillTx/>
                <a:latin typeface="微软雅黑" pitchFamily="34" charset="-122"/>
                <a:ea typeface="微软雅黑"/>
                <a:cs typeface="+mn-cs"/>
              </a:rPr>
              <a:t>请输入标题内容</a:t>
            </a:r>
          </a:p>
        </p:txBody>
      </p:sp>
      <p:sp>
        <p:nvSpPr>
          <p:cNvPr id="10" name="TextBox 9"/>
          <p:cNvSpPr txBox="1">
            <a:spLocks noChangeArrowheads="1"/>
          </p:cNvSpPr>
          <p:nvPr/>
        </p:nvSpPr>
        <p:spPr bwMode="auto">
          <a:xfrm>
            <a:off x="3826923" y="2504560"/>
            <a:ext cx="1626031" cy="926407"/>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a:ln>
                  <a:noFill/>
                </a:ln>
                <a:solidFill>
                  <a:srgbClr val="00A800"/>
                </a:solidFill>
                <a:effectLst/>
                <a:uLnTx/>
                <a:uFillTx/>
                <a:latin typeface="微软雅黑" pitchFamily="34" charset="-122"/>
                <a:ea typeface="微软雅黑"/>
                <a:cs typeface="+mn-cs"/>
              </a:rPr>
              <a:t>内容</a:t>
            </a:r>
          </a:p>
        </p:txBody>
      </p:sp>
      <p:sp>
        <p:nvSpPr>
          <p:cNvPr id="62487" name="AutoShape 23"/>
          <p:cNvSpPr>
            <a:spLocks noChangeArrowheads="1"/>
          </p:cNvSpPr>
          <p:nvPr/>
        </p:nvSpPr>
        <p:spPr bwMode="auto">
          <a:xfrm>
            <a:off x="3353597" y="1659441"/>
            <a:ext cx="2574176" cy="2402466"/>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2490" name="AutoShape 26"/>
          <p:cNvSpPr>
            <a:spLocks noChangeArrowheads="1"/>
          </p:cNvSpPr>
          <p:nvPr/>
        </p:nvSpPr>
        <p:spPr bwMode="auto">
          <a:xfrm>
            <a:off x="2878777" y="2435875"/>
            <a:ext cx="1015336" cy="946652"/>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2491" name="AutoShape 27"/>
          <p:cNvSpPr>
            <a:spLocks noChangeArrowheads="1"/>
          </p:cNvSpPr>
          <p:nvPr/>
        </p:nvSpPr>
        <p:spPr bwMode="auto">
          <a:xfrm>
            <a:off x="5384269" y="2435875"/>
            <a:ext cx="1015336" cy="946652"/>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230373534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482285" y="1460853"/>
            <a:ext cx="1342334"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FFFFFF"/>
                </a:solidFill>
                <a:effectLst/>
                <a:uLnTx/>
                <a:uFillTx/>
                <a:latin typeface="微软雅黑" pitchFamily="34" charset="-122"/>
                <a:ea typeface="微软雅黑"/>
                <a:cs typeface="+mn-cs"/>
              </a:rPr>
              <a:t>01</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endParaRPr>
          </a:p>
        </p:txBody>
      </p:sp>
      <p:sp>
        <p:nvSpPr>
          <p:cNvPr id="13" name="AutoShape 50"/>
          <p:cNvSpPr>
            <a:spLocks noChangeArrowheads="1"/>
          </p:cNvSpPr>
          <p:nvPr/>
        </p:nvSpPr>
        <p:spPr bwMode="gray">
          <a:xfrm>
            <a:off x="4439111" y="1926714"/>
            <a:ext cx="347902"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a:cs typeface="+mn-cs"/>
            </a:endParaRPr>
          </a:p>
        </p:txBody>
      </p:sp>
      <p:sp>
        <p:nvSpPr>
          <p:cNvPr id="14" name="AutoShape 51"/>
          <p:cNvSpPr>
            <a:spLocks noChangeArrowheads="1"/>
          </p:cNvSpPr>
          <p:nvPr/>
        </p:nvSpPr>
        <p:spPr bwMode="gray">
          <a:xfrm>
            <a:off x="2132207"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a:cs typeface="+mn-cs"/>
            </a:endParaRPr>
          </a:p>
        </p:txBody>
      </p:sp>
      <p:sp>
        <p:nvSpPr>
          <p:cNvPr id="18" name="椭圆 17"/>
          <p:cNvSpPr>
            <a:spLocks noChangeArrowheads="1"/>
          </p:cNvSpPr>
          <p:nvPr/>
        </p:nvSpPr>
        <p:spPr bwMode="auto">
          <a:xfrm>
            <a:off x="2789189" y="1460853"/>
            <a:ext cx="1340841"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FFFFFF"/>
                </a:solidFill>
                <a:effectLst/>
                <a:uLnTx/>
                <a:uFillTx/>
                <a:latin typeface="微软雅黑" pitchFamily="34" charset="-122"/>
                <a:ea typeface="微软雅黑"/>
                <a:cs typeface="+mn-cs"/>
              </a:rPr>
              <a:t>02</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endParaRPr>
          </a:p>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zh-CN" sz="941" b="0" i="0" u="none" strike="noStrike" kern="1200" cap="none" spc="0" normalizeH="0" baseline="0" noProof="0">
              <a:ln>
                <a:noFill/>
              </a:ln>
              <a:solidFill>
                <a:srgbClr val="404040"/>
              </a:solidFill>
              <a:effectLst/>
              <a:uLnTx/>
              <a:uFillTx/>
              <a:latin typeface="微软雅黑" pitchFamily="34" charset="-122"/>
              <a:ea typeface="微软雅黑"/>
              <a:cs typeface="+mn-cs"/>
            </a:endParaRPr>
          </a:p>
        </p:txBody>
      </p:sp>
      <p:sp>
        <p:nvSpPr>
          <p:cNvPr id="21" name="椭圆 20"/>
          <p:cNvSpPr>
            <a:spLocks noChangeArrowheads="1"/>
          </p:cNvSpPr>
          <p:nvPr/>
        </p:nvSpPr>
        <p:spPr bwMode="auto">
          <a:xfrm>
            <a:off x="5094599" y="1460853"/>
            <a:ext cx="1343828"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FFFFFF"/>
                </a:solidFill>
                <a:effectLst/>
                <a:uLnTx/>
                <a:uFillTx/>
                <a:latin typeface="微软雅黑" pitchFamily="34" charset="-122"/>
                <a:ea typeface="微软雅黑"/>
                <a:cs typeface="+mn-cs"/>
              </a:rPr>
              <a:t>03</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endParaRPr>
          </a:p>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zh-CN" sz="941" b="0" i="0" u="none" strike="noStrike" kern="1200" cap="none" spc="0" normalizeH="0" baseline="0" noProof="0">
              <a:ln>
                <a:noFill/>
              </a:ln>
              <a:solidFill>
                <a:srgbClr val="404040"/>
              </a:solidFill>
              <a:effectLst/>
              <a:uLnTx/>
              <a:uFillTx/>
              <a:latin typeface="微软雅黑" pitchFamily="34" charset="-122"/>
              <a:ea typeface="微软雅黑"/>
              <a:cs typeface="+mn-cs"/>
            </a:endParaRPr>
          </a:p>
        </p:txBody>
      </p:sp>
      <p:sp>
        <p:nvSpPr>
          <p:cNvPr id="23" name="AutoShape 50"/>
          <p:cNvSpPr>
            <a:spLocks noChangeArrowheads="1"/>
          </p:cNvSpPr>
          <p:nvPr/>
        </p:nvSpPr>
        <p:spPr bwMode="gray">
          <a:xfrm>
            <a:off x="6744522"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a:cs typeface="+mn-cs"/>
            </a:endParaRPr>
          </a:p>
        </p:txBody>
      </p:sp>
      <p:sp>
        <p:nvSpPr>
          <p:cNvPr id="25" name="椭圆 24"/>
          <p:cNvSpPr>
            <a:spLocks noChangeArrowheads="1"/>
          </p:cNvSpPr>
          <p:nvPr/>
        </p:nvSpPr>
        <p:spPr bwMode="auto">
          <a:xfrm>
            <a:off x="7401504" y="1460853"/>
            <a:ext cx="1342334"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FFFFFF"/>
                </a:solidFill>
                <a:effectLst/>
                <a:uLnTx/>
                <a:uFillTx/>
                <a:latin typeface="微软雅黑" pitchFamily="34" charset="-122"/>
                <a:ea typeface="微软雅黑"/>
                <a:cs typeface="+mn-cs"/>
              </a:rPr>
              <a:t>04</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endParaRPr>
          </a:p>
        </p:txBody>
      </p:sp>
      <p:sp>
        <p:nvSpPr>
          <p:cNvPr id="4" name="TextBox 3"/>
          <p:cNvSpPr txBox="1">
            <a:spLocks noChangeArrowheads="1"/>
          </p:cNvSpPr>
          <p:nvPr/>
        </p:nvSpPr>
        <p:spPr bwMode="auto">
          <a:xfrm>
            <a:off x="294149" y="3767757"/>
            <a:ext cx="1772359" cy="1303049"/>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cxnSp>
        <p:nvCxnSpPr>
          <p:cNvPr id="6" name="直接连接符 5"/>
          <p:cNvCxnSpPr/>
          <p:nvPr/>
        </p:nvCxnSpPr>
        <p:spPr>
          <a:xfrm>
            <a:off x="294149"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55328" y="3095844"/>
            <a:ext cx="1811180"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9900"/>
                </a:solidFill>
                <a:effectLst/>
                <a:uLnTx/>
                <a:uFillTx/>
                <a:latin typeface="微软雅黑" pitchFamily="34" charset="-122"/>
                <a:ea typeface="微软雅黑"/>
                <a:cs typeface="+mn-cs"/>
              </a:rPr>
              <a:t>标题内容</a:t>
            </a:r>
          </a:p>
        </p:txBody>
      </p:sp>
      <p:sp>
        <p:nvSpPr>
          <p:cNvPr id="10" name="TextBox 9"/>
          <p:cNvSpPr txBox="1">
            <a:spLocks noChangeArrowheads="1"/>
          </p:cNvSpPr>
          <p:nvPr/>
        </p:nvSpPr>
        <p:spPr bwMode="auto">
          <a:xfrm>
            <a:off x="2595081" y="3767758"/>
            <a:ext cx="1773852" cy="1013483"/>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cxnSp>
        <p:nvCxnSpPr>
          <p:cNvPr id="2" name="直接连接符 11"/>
          <p:cNvCxnSpPr/>
          <p:nvPr/>
        </p:nvCxnSpPr>
        <p:spPr>
          <a:xfrm>
            <a:off x="2595081" y="3572156"/>
            <a:ext cx="177385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556259" y="3095844"/>
            <a:ext cx="1812674"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标题内容</a:t>
            </a:r>
          </a:p>
        </p:txBody>
      </p:sp>
      <p:sp>
        <p:nvSpPr>
          <p:cNvPr id="16" name="TextBox 15"/>
          <p:cNvSpPr txBox="1">
            <a:spLocks noChangeArrowheads="1"/>
          </p:cNvSpPr>
          <p:nvPr/>
        </p:nvSpPr>
        <p:spPr bwMode="auto">
          <a:xfrm>
            <a:off x="4951258" y="3767758"/>
            <a:ext cx="1772360" cy="1013483"/>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cxnSp>
        <p:nvCxnSpPr>
          <p:cNvPr id="5" name="直接连接符 17"/>
          <p:cNvCxnSpPr/>
          <p:nvPr/>
        </p:nvCxnSpPr>
        <p:spPr>
          <a:xfrm>
            <a:off x="4951258" y="3572156"/>
            <a:ext cx="17723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4910944" y="3095844"/>
            <a:ext cx="1812674"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9900"/>
                </a:solidFill>
                <a:effectLst/>
                <a:uLnTx/>
                <a:uFillTx/>
                <a:latin typeface="微软雅黑" pitchFamily="34" charset="-122"/>
                <a:ea typeface="微软雅黑"/>
                <a:cs typeface="+mn-cs"/>
              </a:rPr>
              <a:t>标题内容</a:t>
            </a:r>
          </a:p>
        </p:txBody>
      </p:sp>
      <p:sp>
        <p:nvSpPr>
          <p:cNvPr id="22" name="TextBox 21"/>
          <p:cNvSpPr txBox="1">
            <a:spLocks noChangeArrowheads="1"/>
          </p:cNvSpPr>
          <p:nvPr/>
        </p:nvSpPr>
        <p:spPr bwMode="auto">
          <a:xfrm>
            <a:off x="7201423" y="3767758"/>
            <a:ext cx="1772359" cy="1013483"/>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cxnSp>
        <p:nvCxnSpPr>
          <p:cNvPr id="24" name="直接连接符 23"/>
          <p:cNvCxnSpPr/>
          <p:nvPr/>
        </p:nvCxnSpPr>
        <p:spPr>
          <a:xfrm>
            <a:off x="7201423"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162602" y="3095844"/>
            <a:ext cx="1811180"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标题内容</a:t>
            </a:r>
          </a:p>
        </p:txBody>
      </p:sp>
      <p:cxnSp>
        <p:nvCxnSpPr>
          <p:cNvPr id="27" name="直接连接符 26"/>
          <p:cNvCxnSpPr/>
          <p:nvPr/>
        </p:nvCxnSpPr>
        <p:spPr>
          <a:xfrm>
            <a:off x="294150"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595081"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51258"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01423"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41909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48" name="组合 17"/>
          <p:cNvGrpSpPr>
            <a:grpSpLocks/>
          </p:cNvGrpSpPr>
          <p:nvPr/>
        </p:nvGrpSpPr>
        <p:grpSpPr bwMode="auto">
          <a:xfrm>
            <a:off x="3924980" y="1400441"/>
            <a:ext cx="1294039" cy="1242271"/>
            <a:chOff x="1581150" y="2181225"/>
            <a:chExt cx="720000" cy="737464"/>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Calibri" panose="020F0502020204030204"/>
                <a:ea typeface="微软雅黑" pitchFamily="34" charset="-122"/>
                <a:cs typeface="+mn-cs"/>
              </a:endParaRPr>
            </a:p>
          </p:txBody>
        </p:sp>
        <p:sp>
          <p:nvSpPr>
            <p:cNvPr id="50" name="文本框 16"/>
            <p:cNvSpPr txBox="1">
              <a:spLocks noChangeArrowheads="1"/>
            </p:cNvSpPr>
            <p:nvPr/>
          </p:nvSpPr>
          <p:spPr bwMode="auto">
            <a:xfrm>
              <a:off x="1764354" y="2217426"/>
              <a:ext cx="353593" cy="701263"/>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7200" b="0" i="0" u="none" strike="noStrike" kern="0" cap="none" spc="0" normalizeH="0" baseline="0" noProof="0" dirty="0">
                  <a:ln>
                    <a:noFill/>
                  </a:ln>
                  <a:solidFill>
                    <a:srgbClr val="00A800"/>
                  </a:solidFill>
                  <a:effectLst/>
                  <a:uLnTx/>
                  <a:uFillTx/>
                  <a:latin typeface="Impact" pitchFamily="34" charset="0"/>
                  <a:ea typeface="微软雅黑" pitchFamily="34" charset="-122"/>
                  <a:cs typeface="+mn-cs"/>
                </a:rPr>
                <a:t>3</a:t>
              </a:r>
              <a:endParaRPr kumimoji="0" lang="zh-CN" altLang="en-US" sz="7200" b="0" i="0" u="none" strike="noStrike" kern="0" cap="none" spc="0" normalizeH="0" baseline="0" noProof="0" dirty="0">
                <a:ln>
                  <a:noFill/>
                </a:ln>
                <a:solidFill>
                  <a:srgbClr val="00A800"/>
                </a:solidFill>
                <a:effectLst/>
                <a:uLnTx/>
                <a:uFillTx/>
                <a:latin typeface="Impact" pitchFamily="34" charset="0"/>
                <a:ea typeface="微软雅黑" pitchFamily="34" charset="-122"/>
                <a:cs typeface="+mn-cs"/>
              </a:endParaRPr>
            </a:p>
          </p:txBody>
        </p:sp>
      </p:grpSp>
      <p:sp>
        <p:nvSpPr>
          <p:cNvPr id="51" name="文本框 18"/>
          <p:cNvSpPr txBox="1">
            <a:spLocks noChangeArrowheads="1"/>
          </p:cNvSpPr>
          <p:nvPr/>
        </p:nvSpPr>
        <p:spPr bwMode="auto">
          <a:xfrm>
            <a:off x="2114777" y="3055498"/>
            <a:ext cx="4782472" cy="565737"/>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zh-CN" altLang="en-US"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请在此处添加幻灯片标题</a:t>
            </a:r>
          </a:p>
        </p:txBody>
      </p:sp>
      <p:sp>
        <p:nvSpPr>
          <p:cNvPr id="28" name="文本框 18"/>
          <p:cNvSpPr txBox="1">
            <a:spLocks noChangeArrowheads="1"/>
          </p:cNvSpPr>
          <p:nvPr/>
        </p:nvSpPr>
        <p:spPr bwMode="auto">
          <a:xfrm>
            <a:off x="2878608" y="3697435"/>
            <a:ext cx="3254811" cy="350294"/>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请在此处添加幻灯片文字</a:t>
            </a: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a:t>
            </a:r>
            <a:endPar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0198" y="238493"/>
            <a:ext cx="1380747" cy="1783084"/>
          </a:xfrm>
          <a:prstGeom prst="rect">
            <a:avLst/>
          </a:prstGeom>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20229" y="3153349"/>
            <a:ext cx="3323771" cy="1863734"/>
          </a:xfrm>
          <a:prstGeom prst="rect">
            <a:avLst/>
          </a:pr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5969" y="2931885"/>
            <a:ext cx="1935181" cy="1857428"/>
          </a:xfrm>
          <a:prstGeom prst="rect">
            <a:avLst/>
          </a:prstGeom>
        </p:spPr>
      </p:pic>
    </p:spTree>
    <p:extLst>
      <p:ext uri="{BB962C8B-B14F-4D97-AF65-F5344CB8AC3E}">
        <p14:creationId xmlns:p14="http://schemas.microsoft.com/office/powerpoint/2010/main" val="144341551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1"/>
                                        </p:tgtEl>
                                        <p:attrNameLst>
                                          <p:attrName>ppt_y</p:attrName>
                                        </p:attrNameLst>
                                      </p:cBhvr>
                                      <p:tavLst>
                                        <p:tav tm="0">
                                          <p:val>
                                            <p:strVal val="#ppt_y"/>
                                          </p:val>
                                        </p:tav>
                                        <p:tav tm="100000">
                                          <p:val>
                                            <p:strVal val="#ppt_y"/>
                                          </p:val>
                                        </p:tav>
                                      </p:tavLst>
                                    </p:anim>
                                    <p:anim calcmode="lin" valueType="num">
                                      <p:cBhvr>
                                        <p:cTn id="14"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1"/>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8"/>
                                        </p:tgtEl>
                                        <p:attrNameLst>
                                          <p:attrName>ppt_y</p:attrName>
                                        </p:attrNameLst>
                                      </p:cBhvr>
                                      <p:tavLst>
                                        <p:tav tm="0">
                                          <p:val>
                                            <p:strVal val="#ppt_y"/>
                                          </p:val>
                                        </p:tav>
                                        <p:tav tm="100000">
                                          <p:val>
                                            <p:strVal val="#ppt_y"/>
                                          </p:val>
                                        </p:tav>
                                      </p:tavLst>
                                    </p:anim>
                                    <p:anim calcmode="lin" valueType="num">
                                      <p:cBhvr>
                                        <p:cTn id="2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2995242" y="1541483"/>
            <a:ext cx="1554361" cy="2094877"/>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35978" tIns="34136" rIns="335978" bIns="34136" anchor="ct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endParaRP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zh-CN" altLang="en-US" sz="1317" b="0" i="0" u="none" strike="noStrike" kern="1200" cap="none" spc="0" normalizeH="0" baseline="0" noProof="0">
              <a:ln>
                <a:noFill/>
              </a:ln>
              <a:solidFill>
                <a:srgbClr val="000000"/>
              </a:solidFill>
              <a:effectLst/>
              <a:uLnTx/>
              <a:uFillTx/>
              <a:latin typeface="Arial" charset="0"/>
              <a:ea typeface="造字工房悦黑体验版常规体" pitchFamily="50" charset="-122"/>
              <a:cs typeface="+mn-cs"/>
            </a:endParaRPr>
          </a:p>
        </p:txBody>
      </p:sp>
      <p:sp>
        <p:nvSpPr>
          <p:cNvPr id="97284" name="矩形 5"/>
          <p:cNvSpPr>
            <a:spLocks noChangeArrowheads="1"/>
          </p:cNvSpPr>
          <p:nvPr/>
        </p:nvSpPr>
        <p:spPr bwMode="auto">
          <a:xfrm>
            <a:off x="4645165" y="1541483"/>
            <a:ext cx="1542415" cy="2094877"/>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335978" tIns="34136" rIns="335978" bIns="34136" anchor="ct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endParaRP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p:txBody>
      </p:sp>
      <p:sp>
        <p:nvSpPr>
          <p:cNvPr id="97285" name="矩形 6"/>
          <p:cNvSpPr>
            <a:spLocks noChangeArrowheads="1"/>
          </p:cNvSpPr>
          <p:nvPr/>
        </p:nvSpPr>
        <p:spPr bwMode="auto">
          <a:xfrm>
            <a:off x="6281648" y="1541483"/>
            <a:ext cx="1473730" cy="2094877"/>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03174" tIns="34136" rIns="134391" bIns="34136" anchor="ctr"/>
          <a:lstStyle/>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p:txBody>
      </p:sp>
      <p:sp>
        <p:nvSpPr>
          <p:cNvPr id="97286" name="椭圆 7"/>
          <p:cNvSpPr>
            <a:spLocks noChangeArrowheads="1"/>
          </p:cNvSpPr>
          <p:nvPr/>
        </p:nvSpPr>
        <p:spPr bwMode="auto">
          <a:xfrm>
            <a:off x="2645847" y="2291040"/>
            <a:ext cx="604723"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7" name="椭圆 8"/>
          <p:cNvSpPr>
            <a:spLocks noChangeArrowheads="1"/>
          </p:cNvSpPr>
          <p:nvPr/>
        </p:nvSpPr>
        <p:spPr bwMode="auto">
          <a:xfrm>
            <a:off x="4294276" y="2291040"/>
            <a:ext cx="606216"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8" name="椭圆 9"/>
          <p:cNvSpPr>
            <a:spLocks noChangeArrowheads="1"/>
          </p:cNvSpPr>
          <p:nvPr/>
        </p:nvSpPr>
        <p:spPr bwMode="auto">
          <a:xfrm>
            <a:off x="5932253" y="2291040"/>
            <a:ext cx="604722"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9" name="矩形 3"/>
          <p:cNvSpPr>
            <a:spLocks noChangeArrowheads="1"/>
          </p:cNvSpPr>
          <p:nvPr/>
        </p:nvSpPr>
        <p:spPr bwMode="auto">
          <a:xfrm>
            <a:off x="1463279" y="1541483"/>
            <a:ext cx="1437896" cy="2094877"/>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34391" tIns="34136" rIns="335978" bIns="34136" anchor="ctr"/>
          <a:lstStyle/>
          <a:p>
            <a:pPr marL="0" marR="0" lvl="0" indent="0" algn="ctr" defTabSz="682394" rtl="0" eaLnBrk="1" fontAlgn="base" latinLnBrk="0" hangingPunct="1">
              <a:lnSpc>
                <a:spcPct val="11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endParaRPr kumimoji="0" lang="zh-CN" altLang="en-US" sz="941" b="0" i="0" u="none" strike="noStrike" kern="1200" cap="none" spc="0" normalizeH="0" baseline="0" noProof="0">
              <a:ln>
                <a:noFill/>
              </a:ln>
              <a:solidFill>
                <a:srgbClr val="000000"/>
              </a:solidFill>
              <a:effectLst/>
              <a:uLnTx/>
              <a:uFillTx/>
              <a:latin typeface="Arial" charset="0"/>
              <a:ea typeface="微软雅黑" pitchFamily="34" charset="-122"/>
              <a:cs typeface="+mn-cs"/>
            </a:endParaRPr>
          </a:p>
          <a:p>
            <a:pPr marL="0" marR="0" lvl="0" indent="0" algn="ctr" defTabSz="682394" rtl="0" eaLnBrk="1" fontAlgn="base" latinLnBrk="0" hangingPunct="1">
              <a:lnSpc>
                <a:spcPct val="11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p:txBody>
      </p:sp>
      <p:sp>
        <p:nvSpPr>
          <p:cNvPr id="97294" name="矩形 15"/>
          <p:cNvSpPr>
            <a:spLocks noChangeArrowheads="1"/>
          </p:cNvSpPr>
          <p:nvPr/>
        </p:nvSpPr>
        <p:spPr bwMode="auto">
          <a:xfrm>
            <a:off x="1463280" y="3940962"/>
            <a:ext cx="6292099" cy="798831"/>
          </a:xfrm>
          <a:prstGeom prst="rect">
            <a:avLst/>
          </a:prstGeom>
          <a:solidFill>
            <a:schemeClr val="tx2"/>
          </a:solidFill>
          <a:ln w="25400">
            <a:noFill/>
            <a:bevel/>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宋体" charset="-122"/>
              <a:ea typeface="宋体" charset="-122"/>
              <a:cs typeface="+mn-cs"/>
              <a:sym typeface="宋体" charset="-122"/>
            </a:endParaRPr>
          </a:p>
        </p:txBody>
      </p:sp>
      <p:sp>
        <p:nvSpPr>
          <p:cNvPr id="97295" name="文本框 16"/>
          <p:cNvSpPr>
            <a:spLocks noChangeArrowheads="1"/>
          </p:cNvSpPr>
          <p:nvPr/>
        </p:nvSpPr>
        <p:spPr bwMode="auto">
          <a:xfrm>
            <a:off x="1463279"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6" name="文本框 18"/>
          <p:cNvSpPr>
            <a:spLocks noChangeArrowheads="1"/>
          </p:cNvSpPr>
          <p:nvPr/>
        </p:nvSpPr>
        <p:spPr bwMode="auto">
          <a:xfrm>
            <a:off x="3025105"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7" name="文本框 19"/>
          <p:cNvSpPr>
            <a:spLocks noChangeArrowheads="1"/>
          </p:cNvSpPr>
          <p:nvPr/>
        </p:nvSpPr>
        <p:spPr bwMode="auto">
          <a:xfrm>
            <a:off x="4663082"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8" name="文本框 20"/>
          <p:cNvSpPr>
            <a:spLocks noChangeArrowheads="1"/>
          </p:cNvSpPr>
          <p:nvPr/>
        </p:nvSpPr>
        <p:spPr bwMode="auto">
          <a:xfrm>
            <a:off x="6208483" y="4061906"/>
            <a:ext cx="1614087" cy="255327"/>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9" name="文本框 21"/>
          <p:cNvSpPr>
            <a:spLocks noChangeArrowheads="1"/>
          </p:cNvSpPr>
          <p:nvPr/>
        </p:nvSpPr>
        <p:spPr bwMode="auto">
          <a:xfrm>
            <a:off x="1463279"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0" name="文本框 22"/>
          <p:cNvSpPr>
            <a:spLocks noChangeArrowheads="1"/>
          </p:cNvSpPr>
          <p:nvPr/>
        </p:nvSpPr>
        <p:spPr bwMode="auto">
          <a:xfrm>
            <a:off x="3025105"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1" name="文本框 23"/>
          <p:cNvSpPr>
            <a:spLocks noChangeArrowheads="1"/>
          </p:cNvSpPr>
          <p:nvPr/>
        </p:nvSpPr>
        <p:spPr bwMode="auto">
          <a:xfrm>
            <a:off x="4663082"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2" name="文本框 24"/>
          <p:cNvSpPr>
            <a:spLocks noChangeArrowheads="1"/>
          </p:cNvSpPr>
          <p:nvPr/>
        </p:nvSpPr>
        <p:spPr bwMode="auto">
          <a:xfrm>
            <a:off x="6198032" y="4400849"/>
            <a:ext cx="1557346"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Tree>
    <p:extLst>
      <p:ext uri="{BB962C8B-B14F-4D97-AF65-F5344CB8AC3E}">
        <p14:creationId xmlns:p14="http://schemas.microsoft.com/office/powerpoint/2010/main" val="14898528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412512" y="1316019"/>
            <a:ext cx="3099762" cy="1670826"/>
          </a:xfrm>
          <a:prstGeom prst="rect">
            <a:avLst/>
          </a:prstGeom>
          <a:solidFill>
            <a:srgbClr val="DDDDDD"/>
          </a:solidFill>
          <a:ln w="15875" algn="ctr">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5" name="组合 4"/>
          <p:cNvGrpSpPr>
            <a:grpSpLocks/>
          </p:cNvGrpSpPr>
          <p:nvPr/>
        </p:nvGrpSpPr>
        <p:grpSpPr bwMode="auto">
          <a:xfrm>
            <a:off x="1923167" y="1826672"/>
            <a:ext cx="2078453" cy="637925"/>
            <a:chOff x="1550458" y="4171275"/>
            <a:chExt cx="1799448" cy="467875"/>
          </a:xfrm>
        </p:grpSpPr>
        <p:sp>
          <p:nvSpPr>
            <p:cNvPr id="68623" name="TextBox 5"/>
            <p:cNvSpPr txBox="1">
              <a:spLocks noChangeArrowheads="1"/>
            </p:cNvSpPr>
            <p:nvPr/>
          </p:nvSpPr>
          <p:spPr bwMode="auto">
            <a:xfrm>
              <a:off x="1714632" y="4171275"/>
              <a:ext cx="1471100" cy="9560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微软雅黑" pitchFamily="34" charset="-122"/>
                  <a:ea typeface="微软雅黑"/>
                  <a:cs typeface="+mn-cs"/>
                </a:rPr>
                <a:t>插入相关案例图片</a:t>
              </a:r>
              <a:endParaRPr kumimoji="0" lang="en-US" altLang="zh-CN" sz="84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68624" name="TextBox 6"/>
            <p:cNvSpPr txBox="1">
              <a:spLocks noChangeArrowheads="1"/>
            </p:cNvSpPr>
            <p:nvPr/>
          </p:nvSpPr>
          <p:spPr bwMode="auto">
            <a:xfrm>
              <a:off x="1550458" y="4400155"/>
              <a:ext cx="1799448" cy="238995"/>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25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endParaRPr>
            </a:p>
          </p:txBody>
        </p:sp>
      </p:grpSp>
      <p:sp>
        <p:nvSpPr>
          <p:cNvPr id="8" name="矩形 7"/>
          <p:cNvSpPr/>
          <p:nvPr/>
        </p:nvSpPr>
        <p:spPr>
          <a:xfrm>
            <a:off x="4615301" y="1316019"/>
            <a:ext cx="3098269" cy="16708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矩形 8"/>
          <p:cNvSpPr/>
          <p:nvPr/>
        </p:nvSpPr>
        <p:spPr>
          <a:xfrm>
            <a:off x="1412512" y="3067474"/>
            <a:ext cx="3099762" cy="16723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10" name="矩形 9"/>
          <p:cNvSpPr>
            <a:spLocks noChangeArrowheads="1"/>
          </p:cNvSpPr>
          <p:nvPr/>
        </p:nvSpPr>
        <p:spPr bwMode="auto">
          <a:xfrm>
            <a:off x="4615301" y="3067474"/>
            <a:ext cx="3098269" cy="1672319"/>
          </a:xfrm>
          <a:prstGeom prst="rect">
            <a:avLst/>
          </a:prstGeom>
          <a:solidFill>
            <a:srgbClr val="DDDDDD"/>
          </a:solidFill>
          <a:ln w="15875" algn="ctr">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2" name="组合 11"/>
          <p:cNvGrpSpPr>
            <a:grpSpLocks/>
          </p:cNvGrpSpPr>
          <p:nvPr/>
        </p:nvGrpSpPr>
        <p:grpSpPr bwMode="auto">
          <a:xfrm>
            <a:off x="5125956" y="3579622"/>
            <a:ext cx="2076960" cy="572779"/>
            <a:chOff x="1550458" y="4171275"/>
            <a:chExt cx="1799448" cy="420095"/>
          </a:xfrm>
        </p:grpSpPr>
        <p:sp>
          <p:nvSpPr>
            <p:cNvPr id="68621" name="TextBox 12"/>
            <p:cNvSpPr txBox="1">
              <a:spLocks noChangeArrowheads="1"/>
            </p:cNvSpPr>
            <p:nvPr/>
          </p:nvSpPr>
          <p:spPr bwMode="auto">
            <a:xfrm>
              <a:off x="1714749" y="4171275"/>
              <a:ext cx="1470865" cy="9560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微软雅黑" pitchFamily="34" charset="-122"/>
                  <a:ea typeface="微软雅黑"/>
                  <a:cs typeface="+mn-cs"/>
                </a:rPr>
                <a:t>插入相关案例图片</a:t>
              </a:r>
              <a:endParaRPr kumimoji="0" lang="en-US" altLang="zh-CN" sz="84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68622" name="TextBox 13"/>
            <p:cNvSpPr txBox="1">
              <a:spLocks noChangeArrowheads="1"/>
            </p:cNvSpPr>
            <p:nvPr/>
          </p:nvSpPr>
          <p:spPr bwMode="auto">
            <a:xfrm>
              <a:off x="1550458" y="4400155"/>
              <a:ext cx="1799448" cy="191215"/>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endParaRPr>
            </a:p>
          </p:txBody>
        </p:sp>
      </p:grpSp>
      <p:sp>
        <p:nvSpPr>
          <p:cNvPr id="15" name="TextBox 14"/>
          <p:cNvSpPr txBox="1">
            <a:spLocks noChangeArrowheads="1"/>
          </p:cNvSpPr>
          <p:nvPr/>
        </p:nvSpPr>
        <p:spPr bwMode="auto">
          <a:xfrm>
            <a:off x="4861670" y="1692290"/>
            <a:ext cx="2245685" cy="202684"/>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点击输入标题</a:t>
            </a:r>
          </a:p>
        </p:txBody>
      </p:sp>
      <p:sp>
        <p:nvSpPr>
          <p:cNvPr id="16" name="TextBox 15"/>
          <p:cNvSpPr txBox="1">
            <a:spLocks noChangeArrowheads="1"/>
          </p:cNvSpPr>
          <p:nvPr/>
        </p:nvSpPr>
        <p:spPr bwMode="auto">
          <a:xfrm>
            <a:off x="4861669" y="2029740"/>
            <a:ext cx="2605533" cy="54303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25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1"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endParaRPr>
          </a:p>
        </p:txBody>
      </p:sp>
      <p:sp>
        <p:nvSpPr>
          <p:cNvPr id="31" name="TextBox 30"/>
          <p:cNvSpPr txBox="1">
            <a:spLocks noChangeArrowheads="1"/>
          </p:cNvSpPr>
          <p:nvPr/>
        </p:nvSpPr>
        <p:spPr bwMode="auto">
          <a:xfrm>
            <a:off x="2018728" y="3406417"/>
            <a:ext cx="2247179" cy="202684"/>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点击输入标题</a:t>
            </a:r>
          </a:p>
        </p:txBody>
      </p:sp>
      <p:sp>
        <p:nvSpPr>
          <p:cNvPr id="32" name="TextBox 31"/>
          <p:cNvSpPr txBox="1">
            <a:spLocks noChangeArrowheads="1"/>
          </p:cNvSpPr>
          <p:nvPr/>
        </p:nvSpPr>
        <p:spPr bwMode="auto">
          <a:xfrm>
            <a:off x="1658882" y="3743867"/>
            <a:ext cx="2607025" cy="54303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25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1"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endParaRPr>
          </a:p>
        </p:txBody>
      </p:sp>
      <p:sp>
        <p:nvSpPr>
          <p:cNvPr id="64552" name="AutoShape 40"/>
          <p:cNvSpPr>
            <a:spLocks noChangeArrowheads="1"/>
          </p:cNvSpPr>
          <p:nvPr/>
        </p:nvSpPr>
        <p:spPr bwMode="auto">
          <a:xfrm>
            <a:off x="4240523" y="4399357"/>
            <a:ext cx="195602"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4553" name="AutoShape 41"/>
          <p:cNvSpPr>
            <a:spLocks noChangeArrowheads="1"/>
          </p:cNvSpPr>
          <p:nvPr/>
        </p:nvSpPr>
        <p:spPr bwMode="auto">
          <a:xfrm flipH="1">
            <a:off x="4692945" y="2638942"/>
            <a:ext cx="217999"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9686005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2945970" y="2029740"/>
            <a:ext cx="1316951"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487980" y="2910694"/>
            <a:ext cx="1316951"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149037" y="3858839"/>
            <a:ext cx="1316951"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18364" y="1690798"/>
            <a:ext cx="2390519" cy="2390519"/>
          </a:xfrm>
          <a:prstGeom prst="ellipse">
            <a:avLst/>
          </a:prstGeom>
          <a:solidFill>
            <a:schemeClr val="bg2"/>
          </a:solidFill>
          <a:ln w="38100">
            <a:solidFill>
              <a:schemeClr val="tx2"/>
            </a:solidFill>
            <a:prstDash val="dash"/>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16" name="TextBox 15"/>
          <p:cNvSpPr txBox="1">
            <a:spLocks noChangeArrowheads="1"/>
          </p:cNvSpPr>
          <p:nvPr/>
        </p:nvSpPr>
        <p:spPr bwMode="auto">
          <a:xfrm>
            <a:off x="4436124" y="1878933"/>
            <a:ext cx="3384952" cy="434350"/>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20" name="TextBox 19"/>
          <p:cNvSpPr txBox="1">
            <a:spLocks noChangeArrowheads="1"/>
          </p:cNvSpPr>
          <p:nvPr/>
        </p:nvSpPr>
        <p:spPr bwMode="auto">
          <a:xfrm>
            <a:off x="1794757" y="2571752"/>
            <a:ext cx="1049679" cy="810735"/>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634" b="0" i="0" u="none" strike="noStrike" kern="1200" cap="none" spc="0" normalizeH="0" baseline="0" noProof="0">
                <a:ln>
                  <a:noFill/>
                </a:ln>
                <a:solidFill>
                  <a:srgbClr val="FFFFFF"/>
                </a:solidFill>
                <a:effectLst/>
                <a:uLnTx/>
                <a:uFillTx/>
                <a:latin typeface="微软雅黑" pitchFamily="34" charset="-122"/>
                <a:ea typeface="微软雅黑"/>
                <a:cs typeface="+mn-cs"/>
              </a:rPr>
              <a:t>添加标题</a:t>
            </a:r>
          </a:p>
        </p:txBody>
      </p:sp>
      <p:sp>
        <p:nvSpPr>
          <p:cNvPr id="7" name="椭圆 6"/>
          <p:cNvSpPr/>
          <p:nvPr/>
        </p:nvSpPr>
        <p:spPr>
          <a:xfrm>
            <a:off x="2908640" y="1804276"/>
            <a:ext cx="427039" cy="380751"/>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srgbClr val="FFFFFF"/>
                </a:solidFill>
                <a:effectLst/>
                <a:uLnTx/>
                <a:uFillTx/>
                <a:latin typeface="微软雅黑" pitchFamily="34" charset="-122"/>
                <a:ea typeface="微软雅黑"/>
                <a:cs typeface="+mn-cs"/>
              </a:rPr>
              <a:t>1</a:t>
            </a:r>
            <a:endParaRPr kumimoji="0" lang="zh-CN" altLang="en-US" sz="1693" b="0"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24" name="椭圆 23"/>
          <p:cNvSpPr/>
          <p:nvPr/>
        </p:nvSpPr>
        <p:spPr>
          <a:xfrm>
            <a:off x="3452144" y="2707627"/>
            <a:ext cx="428532"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srgbClr val="FFFFFF"/>
                </a:solidFill>
                <a:effectLst/>
                <a:uLnTx/>
                <a:uFillTx/>
                <a:latin typeface="微软雅黑" pitchFamily="34" charset="-122"/>
                <a:ea typeface="微软雅黑"/>
                <a:cs typeface="+mn-cs"/>
              </a:rPr>
              <a:t>2</a:t>
            </a:r>
            <a:endParaRPr kumimoji="0" lang="zh-CN" altLang="en-US" sz="1693" b="0"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25" name="椭圆 24"/>
          <p:cNvSpPr/>
          <p:nvPr/>
        </p:nvSpPr>
        <p:spPr>
          <a:xfrm>
            <a:off x="2908640" y="3606498"/>
            <a:ext cx="427039"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srgbClr val="FFFFFF"/>
                </a:solidFill>
                <a:effectLst/>
                <a:uLnTx/>
                <a:uFillTx/>
                <a:latin typeface="微软雅黑" pitchFamily="34" charset="-122"/>
                <a:ea typeface="微软雅黑"/>
                <a:cs typeface="+mn-cs"/>
              </a:rPr>
              <a:t>3</a:t>
            </a:r>
            <a:endParaRPr kumimoji="0" lang="zh-CN" altLang="en-US" sz="1693" b="0"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42" name="TextBox 41"/>
          <p:cNvSpPr txBox="1">
            <a:spLocks noChangeArrowheads="1"/>
          </p:cNvSpPr>
          <p:nvPr/>
        </p:nvSpPr>
        <p:spPr bwMode="auto">
          <a:xfrm>
            <a:off x="4978135" y="2759887"/>
            <a:ext cx="3384953" cy="434350"/>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3" name="TextBox 42"/>
          <p:cNvSpPr txBox="1">
            <a:spLocks noChangeArrowheads="1"/>
          </p:cNvSpPr>
          <p:nvPr/>
        </p:nvSpPr>
        <p:spPr bwMode="auto">
          <a:xfrm>
            <a:off x="4586932" y="3708031"/>
            <a:ext cx="3384953" cy="434350"/>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8924" name="Oval 22"/>
          <p:cNvSpPr>
            <a:spLocks noChangeArrowheads="1"/>
          </p:cNvSpPr>
          <p:nvPr/>
        </p:nvSpPr>
        <p:spPr bwMode="auto">
          <a:xfrm>
            <a:off x="1361745" y="1935672"/>
            <a:ext cx="1923167" cy="1923167"/>
          </a:xfrm>
          <a:prstGeom prst="ellipse">
            <a:avLst/>
          </a:prstGeom>
          <a:noFill/>
          <a:ln w="38100">
            <a:solidFill>
              <a:schemeClr val="tx2"/>
            </a:solidFill>
            <a:prstDash val="dash"/>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Tree>
    <p:extLst>
      <p:ext uri="{BB962C8B-B14F-4D97-AF65-F5344CB8AC3E}">
        <p14:creationId xmlns:p14="http://schemas.microsoft.com/office/powerpoint/2010/main" val="210591709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5969" y="2931885"/>
            <a:ext cx="1935181" cy="1857428"/>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90198" y="238493"/>
            <a:ext cx="1380747" cy="1783084"/>
          </a:xfrm>
          <a:prstGeom prst="rect">
            <a:avLst/>
          </a:prstGeom>
        </p:spPr>
      </p:pic>
      <p:sp>
        <p:nvSpPr>
          <p:cNvPr id="9" name="矩形 8"/>
          <p:cNvSpPr/>
          <p:nvPr/>
        </p:nvSpPr>
        <p:spPr>
          <a:xfrm>
            <a:off x="2098299" y="1269761"/>
            <a:ext cx="6218388" cy="2808753"/>
          </a:xfrm>
          <a:prstGeom prst="rect">
            <a:avLst/>
          </a:prstGeom>
          <a:solidFill>
            <a:schemeClr val="bg1">
              <a:alpha val="3000"/>
            </a:schemeClr>
          </a:solidFill>
          <a:ln w="317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7"/>
          <p:cNvSpPr txBox="1"/>
          <p:nvPr/>
        </p:nvSpPr>
        <p:spPr>
          <a:xfrm>
            <a:off x="2361613" y="1696443"/>
            <a:ext cx="5955074" cy="1985159"/>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       </a:t>
            </a:r>
            <a:r>
              <a:rPr lang="zh-CN" altLang="en-US" sz="1600" dirty="0">
                <a:latin typeface="微软雅黑" panose="020B0503020204020204" pitchFamily="34" charset="-122"/>
                <a:ea typeface="微软雅黑" panose="020B0503020204020204" pitchFamily="34" charset="-122"/>
              </a:rPr>
              <a:t>一年来，在局领导的关怀和同志们的支持帮助下，在全体同志们的支持配合下，我服从工作安排，加强学习锻炼，认真履行职责，全方面提高完善了自己的思想认识、工作能力和综合素质，较好的完成了各项目标任务。虽然工作上经历过困难，但对我来说每一次都是很好的锻炼，感觉到自己逐渐成熟了。</a:t>
            </a:r>
          </a:p>
        </p:txBody>
      </p:sp>
      <p:grpSp>
        <p:nvGrpSpPr>
          <p:cNvPr id="11" name="组合 10"/>
          <p:cNvGrpSpPr/>
          <p:nvPr/>
        </p:nvGrpSpPr>
        <p:grpSpPr>
          <a:xfrm>
            <a:off x="2818379" y="930347"/>
            <a:ext cx="1776743" cy="766096"/>
            <a:chOff x="4144700" y="2022813"/>
            <a:chExt cx="1597323" cy="646331"/>
          </a:xfrm>
          <a:solidFill>
            <a:srgbClr val="CB1B3D"/>
          </a:solidFill>
        </p:grpSpPr>
        <p:sp>
          <p:nvSpPr>
            <p:cNvPr id="12" name="圆角矩形 11"/>
            <p:cNvSpPr/>
            <p:nvPr/>
          </p:nvSpPr>
          <p:spPr>
            <a:xfrm>
              <a:off x="4144700" y="2022813"/>
              <a:ext cx="1597323" cy="529356"/>
            </a:xfrm>
            <a:prstGeom prst="roundRect">
              <a:avLst/>
            </a:prstGeom>
            <a:solidFill>
              <a:srgbClr val="4884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28"/>
            <p:cNvSpPr txBox="1"/>
            <p:nvPr/>
          </p:nvSpPr>
          <p:spPr>
            <a:xfrm>
              <a:off x="4315611" y="2022813"/>
              <a:ext cx="1275539" cy="646331"/>
            </a:xfrm>
            <a:prstGeom prst="rect">
              <a:avLst/>
            </a:prstGeom>
            <a:noFill/>
            <a:ln>
              <a:noFill/>
            </a:ln>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前 言</a:t>
              </a:r>
            </a:p>
          </p:txBody>
        </p:sp>
      </p:grpSp>
    </p:spTree>
    <p:extLst>
      <p:ext uri="{BB962C8B-B14F-4D97-AF65-F5344CB8AC3E}">
        <p14:creationId xmlns:p14="http://schemas.microsoft.com/office/powerpoint/2010/main" val="428521691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00"/>
                                        <p:tgtEl>
                                          <p:spTgt spid="11"/>
                                        </p:tgtEl>
                                      </p:cBhvr>
                                    </p:animEffect>
                                    <p:anim calcmode="lin" valueType="num">
                                      <p:cBhvr>
                                        <p:cTn id="8" dur="700" fill="hold"/>
                                        <p:tgtEl>
                                          <p:spTgt spid="11"/>
                                        </p:tgtEl>
                                        <p:attrNameLst>
                                          <p:attrName>ppt_x</p:attrName>
                                        </p:attrNameLst>
                                      </p:cBhvr>
                                      <p:tavLst>
                                        <p:tav tm="0">
                                          <p:val>
                                            <p:strVal val="#ppt_x"/>
                                          </p:val>
                                        </p:tav>
                                        <p:tav tm="100000">
                                          <p:val>
                                            <p:strVal val="#ppt_x"/>
                                          </p:val>
                                        </p:tav>
                                      </p:tavLst>
                                    </p:anim>
                                    <p:anim calcmode="lin" valueType="num">
                                      <p:cBhvr>
                                        <p:cTn id="9" dur="7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00"/>
                                        <p:tgtEl>
                                          <p:spTgt spid="9"/>
                                        </p:tgtEl>
                                      </p:cBhvr>
                                    </p:animEffect>
                                    <p:anim calcmode="lin" valueType="num">
                                      <p:cBhvr>
                                        <p:cTn id="13" dur="700" fill="hold"/>
                                        <p:tgtEl>
                                          <p:spTgt spid="9"/>
                                        </p:tgtEl>
                                        <p:attrNameLst>
                                          <p:attrName>ppt_x</p:attrName>
                                        </p:attrNameLst>
                                      </p:cBhvr>
                                      <p:tavLst>
                                        <p:tav tm="0">
                                          <p:val>
                                            <p:strVal val="#ppt_x"/>
                                          </p:val>
                                        </p:tav>
                                        <p:tav tm="100000">
                                          <p:val>
                                            <p:strVal val="#ppt_x"/>
                                          </p:val>
                                        </p:tav>
                                      </p:tavLst>
                                    </p:anim>
                                    <p:anim calcmode="lin" valueType="num">
                                      <p:cBhvr>
                                        <p:cTn id="14" dur="7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22" presetClass="entr" presetSubtype="4" fill="hold" grpId="0" nodeType="afterEffect">
                                  <p:stCondLst>
                                    <p:cond delay="0"/>
                                  </p:stCondLst>
                                  <p:iterate type="lt">
                                    <p:tmPct val="10000"/>
                                  </p:iterate>
                                  <p:childTnLst>
                                    <p:set>
                                      <p:cBhvr>
                                        <p:cTn id="17" dur="1" fill="hold">
                                          <p:stCondLst>
                                            <p:cond delay="0"/>
                                          </p:stCondLst>
                                        </p:cTn>
                                        <p:tgtEl>
                                          <p:spTgt spid="10"/>
                                        </p:tgtEl>
                                        <p:attrNameLst>
                                          <p:attrName>style.visibility</p:attrName>
                                        </p:attrNameLst>
                                      </p:cBhvr>
                                      <p:to>
                                        <p:strVal val="visible"/>
                                      </p:to>
                                    </p:set>
                                    <p:animEffect transition="in" filter="wipe(down)">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4136" rIns="322539" bIns="161270"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a:cs typeface="+mn-cs"/>
              </a:rPr>
              <a:t>A</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3" name="空心弧 12"/>
          <p:cNvSpPr>
            <a:spLocks noChangeArrowheads="1"/>
          </p:cNvSpPr>
          <p:nvPr/>
        </p:nvSpPr>
        <p:spPr bwMode="auto">
          <a:xfrm flipH="1">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a:cs typeface="+mn-cs"/>
              </a:rPr>
              <a:t>       B</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4" name="空心弧 13"/>
          <p:cNvSpPr>
            <a:spLocks noChangeArrowheads="1"/>
          </p:cNvSpPr>
          <p:nvPr/>
        </p:nvSpPr>
        <p:spPr bwMode="auto">
          <a:xfrm>
            <a:off x="3387939"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61270" rIns="322539" bIns="0"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a:cs typeface="+mn-cs"/>
              </a:rPr>
              <a:t>C</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5" name="空心弧 14"/>
          <p:cNvSpPr>
            <a:spLocks noChangeArrowheads="1"/>
          </p:cNvSpPr>
          <p:nvPr/>
        </p:nvSpPr>
        <p:spPr bwMode="auto">
          <a:xfrm flipH="1">
            <a:off x="3398391"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a:cs typeface="+mn-cs"/>
              </a:rPr>
              <a:t>        D</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8" name="等腰三角形 17"/>
          <p:cNvSpPr>
            <a:spLocks noChangeArrowheads="1"/>
          </p:cNvSpPr>
          <p:nvPr/>
        </p:nvSpPr>
        <p:spPr bwMode="auto">
          <a:xfrm rot="2700000" flipH="1">
            <a:off x="5439516"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1" name="等腰三角形 20"/>
          <p:cNvSpPr>
            <a:spLocks noChangeArrowheads="1"/>
          </p:cNvSpPr>
          <p:nvPr/>
        </p:nvSpPr>
        <p:spPr bwMode="auto">
          <a:xfrm rot="-2700000" flipH="1" flipV="1">
            <a:off x="5439516" y="3542293"/>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3" name="椭圆 22"/>
          <p:cNvSpPr>
            <a:spLocks noChangeArrowheads="1"/>
          </p:cNvSpPr>
          <p:nvPr/>
        </p:nvSpPr>
        <p:spPr bwMode="auto">
          <a:xfrm>
            <a:off x="3141570" y="1333936"/>
            <a:ext cx="2956421" cy="2920585"/>
          </a:xfrm>
          <a:prstGeom prst="ellipse">
            <a:avLst/>
          </a:prstGeom>
          <a:noFill/>
          <a:ln w="12700" algn="ctr">
            <a:solidFill>
              <a:srgbClr val="7F7F7F"/>
            </a:solidFill>
            <a:prstDash val="dash"/>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4" name="文本框 23"/>
          <p:cNvSpPr txBox="1">
            <a:spLocks noChangeArrowheads="1"/>
          </p:cNvSpPr>
          <p:nvPr/>
        </p:nvSpPr>
        <p:spPr bwMode="auto">
          <a:xfrm>
            <a:off x="3886648" y="2526957"/>
            <a:ext cx="1467758" cy="763616"/>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2257"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2257"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2" name="文本框 27"/>
          <p:cNvSpPr txBox="1">
            <a:spLocks noChangeArrowheads="1"/>
          </p:cNvSpPr>
          <p:nvPr/>
        </p:nvSpPr>
        <p:spPr bwMode="auto">
          <a:xfrm>
            <a:off x="304601" y="3569170"/>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3" name="文本框 27"/>
          <p:cNvSpPr txBox="1">
            <a:spLocks noChangeArrowheads="1"/>
          </p:cNvSpPr>
          <p:nvPr/>
        </p:nvSpPr>
        <p:spPr bwMode="auto">
          <a:xfrm>
            <a:off x="5587336" y="3569170"/>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4" name="文本框 27"/>
          <p:cNvSpPr txBox="1">
            <a:spLocks noChangeArrowheads="1"/>
          </p:cNvSpPr>
          <p:nvPr/>
        </p:nvSpPr>
        <p:spPr bwMode="auto">
          <a:xfrm>
            <a:off x="5587336" y="1537003"/>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Tree>
    <p:extLst>
      <p:ext uri="{BB962C8B-B14F-4D97-AF65-F5344CB8AC3E}">
        <p14:creationId xmlns:p14="http://schemas.microsoft.com/office/powerpoint/2010/main" val="39164991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9"/>
          <p:cNvSpPr txBox="1">
            <a:spLocks noChangeArrowheads="1"/>
          </p:cNvSpPr>
          <p:nvPr/>
        </p:nvSpPr>
        <p:spPr bwMode="auto">
          <a:xfrm>
            <a:off x="5339130" y="1782607"/>
            <a:ext cx="3012457" cy="307777"/>
          </a:xfrm>
          <a:prstGeom prst="rect">
            <a:avLst/>
          </a:prstGeom>
          <a:solidFill>
            <a:srgbClr val="007635"/>
          </a:solidFill>
          <a:ln w="9525">
            <a:solidFill>
              <a:srgbClr val="007635"/>
            </a:solidFill>
            <a:miter lim="800000"/>
            <a:headEnd/>
            <a:tailEnd/>
          </a:ln>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FFFFF"/>
                </a:solidFill>
                <a:effectLst/>
                <a:uLnTx/>
                <a:uFillTx/>
                <a:latin typeface="Arial"/>
                <a:ea typeface="微软雅黑" pitchFamily="34" charset="-122"/>
                <a:cs typeface="+mn-cs"/>
              </a:rPr>
              <a:t>单击此处添加文字内容说明</a:t>
            </a:r>
          </a:p>
        </p:txBody>
      </p:sp>
      <p:sp>
        <p:nvSpPr>
          <p:cNvPr id="19" name="TextBox 27"/>
          <p:cNvSpPr txBox="1">
            <a:spLocks noChangeArrowheads="1"/>
          </p:cNvSpPr>
          <p:nvPr/>
        </p:nvSpPr>
        <p:spPr bwMode="auto">
          <a:xfrm>
            <a:off x="5467170" y="1142695"/>
            <a:ext cx="2601964" cy="64633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srgbClr val="00B050"/>
                </a:solidFill>
                <a:effectLst/>
                <a:uLnTx/>
                <a:uFillTx/>
                <a:latin typeface="Arial"/>
                <a:ea typeface="微软雅黑" pitchFamily="34" charset="-122"/>
                <a:cs typeface="+mn-cs"/>
              </a:rPr>
              <a:t>2017 year.</a:t>
            </a:r>
            <a:endParaRPr kumimoji="0" lang="zh-CN" altLang="en-US" sz="3600" b="1" i="0" u="none" strike="noStrike" kern="1200" cap="none" spc="0" normalizeH="0" baseline="0" noProof="0" dirty="0">
              <a:ln>
                <a:noFill/>
              </a:ln>
              <a:solidFill>
                <a:srgbClr val="00B050"/>
              </a:solidFill>
              <a:effectLst/>
              <a:uLnTx/>
              <a:uFillTx/>
              <a:latin typeface="Arial"/>
              <a:ea typeface="微软雅黑" pitchFamily="34" charset="-122"/>
              <a:cs typeface="+mn-cs"/>
            </a:endParaRPr>
          </a:p>
        </p:txBody>
      </p:sp>
      <p:grpSp>
        <p:nvGrpSpPr>
          <p:cNvPr id="20" name="组合 19"/>
          <p:cNvGrpSpPr/>
          <p:nvPr/>
        </p:nvGrpSpPr>
        <p:grpSpPr>
          <a:xfrm>
            <a:off x="179038" y="1687421"/>
            <a:ext cx="4948027" cy="2697104"/>
            <a:chOff x="776287" y="706437"/>
            <a:chExt cx="7658101" cy="3768726"/>
          </a:xfrm>
          <a:solidFill>
            <a:srgbClr val="00B050">
              <a:alpha val="98000"/>
            </a:srgbClr>
          </a:solidFill>
        </p:grpSpPr>
        <p:sp>
          <p:nvSpPr>
            <p:cNvPr id="21" name="Freeform 10"/>
            <p:cNvSpPr>
              <a:spLocks/>
            </p:cNvSpPr>
            <p:nvPr/>
          </p:nvSpPr>
          <p:spPr bwMode="auto">
            <a:xfrm>
              <a:off x="5540375" y="830262"/>
              <a:ext cx="55563" cy="30163"/>
            </a:xfrm>
            <a:custGeom>
              <a:avLst/>
              <a:gdLst>
                <a:gd name="T0" fmla="*/ 8 w 15"/>
                <a:gd name="T1" fmla="*/ 0 h 8"/>
                <a:gd name="T2" fmla="*/ 9 w 15"/>
                <a:gd name="T3" fmla="*/ 1 h 8"/>
                <a:gd name="T4" fmla="*/ 12 w 15"/>
                <a:gd name="T5" fmla="*/ 7 h 8"/>
                <a:gd name="T6" fmla="*/ 5 w 15"/>
                <a:gd name="T7" fmla="*/ 4 h 8"/>
                <a:gd name="T8" fmla="*/ 8 w 15"/>
                <a:gd name="T9" fmla="*/ 0 h 8"/>
              </a:gdLst>
              <a:ahLst/>
              <a:cxnLst>
                <a:cxn ang="0">
                  <a:pos x="T0" y="T1"/>
                </a:cxn>
                <a:cxn ang="0">
                  <a:pos x="T2" y="T3"/>
                </a:cxn>
                <a:cxn ang="0">
                  <a:pos x="T4" y="T5"/>
                </a:cxn>
                <a:cxn ang="0">
                  <a:pos x="T6" y="T7"/>
                </a:cxn>
                <a:cxn ang="0">
                  <a:pos x="T8" y="T9"/>
                </a:cxn>
              </a:cxnLst>
              <a:rect l="0" t="0" r="r" b="b"/>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2" name="Freeform 11"/>
            <p:cNvSpPr>
              <a:spLocks/>
            </p:cNvSpPr>
            <p:nvPr/>
          </p:nvSpPr>
          <p:spPr bwMode="auto">
            <a:xfrm>
              <a:off x="6342062" y="830262"/>
              <a:ext cx="109538" cy="55563"/>
            </a:xfrm>
            <a:custGeom>
              <a:avLst/>
              <a:gdLst>
                <a:gd name="T0" fmla="*/ 28 w 29"/>
                <a:gd name="T1" fmla="*/ 11 h 15"/>
                <a:gd name="T2" fmla="*/ 17 w 29"/>
                <a:gd name="T3" fmla="*/ 14 h 15"/>
                <a:gd name="T4" fmla="*/ 3 w 29"/>
                <a:gd name="T5" fmla="*/ 14 h 15"/>
                <a:gd name="T6" fmla="*/ 0 w 29"/>
                <a:gd name="T7" fmla="*/ 11 h 15"/>
                <a:gd name="T8" fmla="*/ 22 w 29"/>
                <a:gd name="T9" fmla="*/ 0 h 15"/>
                <a:gd name="T10" fmla="*/ 27 w 29"/>
                <a:gd name="T11" fmla="*/ 3 h 15"/>
                <a:gd name="T12" fmla="*/ 24 w 29"/>
                <a:gd name="T13" fmla="*/ 4 h 15"/>
                <a:gd name="T14" fmla="*/ 28 w 29"/>
                <a:gd name="T15" fmla="*/ 1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3" name="Freeform 12"/>
            <p:cNvSpPr>
              <a:spLocks/>
            </p:cNvSpPr>
            <p:nvPr/>
          </p:nvSpPr>
          <p:spPr bwMode="auto">
            <a:xfrm>
              <a:off x="5711825" y="833437"/>
              <a:ext cx="57150" cy="33338"/>
            </a:xfrm>
            <a:custGeom>
              <a:avLst/>
              <a:gdLst>
                <a:gd name="T0" fmla="*/ 15 w 15"/>
                <a:gd name="T1" fmla="*/ 2 h 9"/>
                <a:gd name="T2" fmla="*/ 14 w 15"/>
                <a:gd name="T3" fmla="*/ 7 h 9"/>
                <a:gd name="T4" fmla="*/ 8 w 15"/>
                <a:gd name="T5" fmla="*/ 9 h 9"/>
                <a:gd name="T6" fmla="*/ 1 w 15"/>
                <a:gd name="T7" fmla="*/ 4 h 9"/>
                <a:gd name="T8" fmla="*/ 9 w 15"/>
                <a:gd name="T9" fmla="*/ 4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4" name="Freeform 13"/>
            <p:cNvSpPr>
              <a:spLocks/>
            </p:cNvSpPr>
            <p:nvPr/>
          </p:nvSpPr>
          <p:spPr bwMode="auto">
            <a:xfrm>
              <a:off x="5375275" y="849312"/>
              <a:ext cx="71438" cy="36513"/>
            </a:xfrm>
            <a:custGeom>
              <a:avLst/>
              <a:gdLst>
                <a:gd name="T0" fmla="*/ 18 w 19"/>
                <a:gd name="T1" fmla="*/ 0 h 10"/>
                <a:gd name="T2" fmla="*/ 15 w 19"/>
                <a:gd name="T3" fmla="*/ 5 h 10"/>
                <a:gd name="T4" fmla="*/ 11 w 19"/>
                <a:gd name="T5" fmla="*/ 9 h 10"/>
                <a:gd name="T6" fmla="*/ 8 w 19"/>
                <a:gd name="T7" fmla="*/ 6 h 10"/>
                <a:gd name="T8" fmla="*/ 4 w 19"/>
                <a:gd name="T9" fmla="*/ 7 h 10"/>
                <a:gd name="T10" fmla="*/ 1 w 19"/>
                <a:gd name="T11" fmla="*/ 5 h 10"/>
                <a:gd name="T12" fmla="*/ 8 w 19"/>
                <a:gd name="T13" fmla="*/ 3 h 10"/>
                <a:gd name="T14" fmla="*/ 8 w 19"/>
                <a:gd name="T15" fmla="*/ 2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5" name="Freeform 14"/>
            <p:cNvSpPr>
              <a:spLocks/>
            </p:cNvSpPr>
            <p:nvPr/>
          </p:nvSpPr>
          <p:spPr bwMode="auto">
            <a:xfrm>
              <a:off x="5648325" y="849312"/>
              <a:ext cx="57150" cy="17463"/>
            </a:xfrm>
            <a:custGeom>
              <a:avLst/>
              <a:gdLst>
                <a:gd name="T0" fmla="*/ 14 w 15"/>
                <a:gd name="T1" fmla="*/ 5 h 5"/>
                <a:gd name="T2" fmla="*/ 3 w 15"/>
                <a:gd name="T3" fmla="*/ 5 h 5"/>
                <a:gd name="T4" fmla="*/ 7 w 15"/>
                <a:gd name="T5" fmla="*/ 0 h 5"/>
                <a:gd name="T6" fmla="*/ 14 w 15"/>
                <a:gd name="T7" fmla="*/ 5 h 5"/>
              </a:gdLst>
              <a:ahLst/>
              <a:cxnLst>
                <a:cxn ang="0">
                  <a:pos x="T0" y="T1"/>
                </a:cxn>
                <a:cxn ang="0">
                  <a:pos x="T2" y="T3"/>
                </a:cxn>
                <a:cxn ang="0">
                  <a:pos x="T4" y="T5"/>
                </a:cxn>
                <a:cxn ang="0">
                  <a:pos x="T6" y="T7"/>
                </a:cxn>
              </a:cxnLst>
              <a:rect l="0" t="0" r="r" b="b"/>
              <a:pathLst>
                <a:path w="15" h="5">
                  <a:moveTo>
                    <a:pt x="14" y="5"/>
                  </a:moveTo>
                  <a:cubicBezTo>
                    <a:pt x="3" y="5"/>
                    <a:pt x="3" y="5"/>
                    <a:pt x="3" y="5"/>
                  </a:cubicBezTo>
                  <a:cubicBezTo>
                    <a:pt x="0" y="0"/>
                    <a:pt x="7" y="4"/>
                    <a:pt x="7" y="0"/>
                  </a:cubicBezTo>
                  <a:cubicBezTo>
                    <a:pt x="8" y="3"/>
                    <a:pt x="15" y="0"/>
                    <a:pt x="14"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6" name="Freeform 15"/>
            <p:cNvSpPr>
              <a:spLocks/>
            </p:cNvSpPr>
            <p:nvPr/>
          </p:nvSpPr>
          <p:spPr bwMode="auto">
            <a:xfrm>
              <a:off x="5568950" y="871537"/>
              <a:ext cx="68263" cy="25400"/>
            </a:xfrm>
            <a:custGeom>
              <a:avLst/>
              <a:gdLst>
                <a:gd name="T0" fmla="*/ 12 w 18"/>
                <a:gd name="T1" fmla="*/ 0 h 7"/>
                <a:gd name="T2" fmla="*/ 12 w 18"/>
                <a:gd name="T3" fmla="*/ 6 h 7"/>
                <a:gd name="T4" fmla="*/ 0 w 18"/>
                <a:gd name="T5" fmla="*/ 4 h 7"/>
                <a:gd name="T6" fmla="*/ 12 w 18"/>
                <a:gd name="T7" fmla="*/ 0 h 7"/>
              </a:gdLst>
              <a:ahLst/>
              <a:cxnLst>
                <a:cxn ang="0">
                  <a:pos x="T0" y="T1"/>
                </a:cxn>
                <a:cxn ang="0">
                  <a:pos x="T2" y="T3"/>
                </a:cxn>
                <a:cxn ang="0">
                  <a:pos x="T4" y="T5"/>
                </a:cxn>
                <a:cxn ang="0">
                  <a:pos x="T6" y="T7"/>
                </a:cxn>
              </a:cxnLst>
              <a:rect l="0" t="0" r="r" b="b"/>
              <a:pathLst>
                <a:path w="18" h="7">
                  <a:moveTo>
                    <a:pt x="12" y="0"/>
                  </a:moveTo>
                  <a:cubicBezTo>
                    <a:pt x="18" y="2"/>
                    <a:pt x="12" y="2"/>
                    <a:pt x="12" y="6"/>
                  </a:cubicBezTo>
                  <a:cubicBezTo>
                    <a:pt x="8" y="5"/>
                    <a:pt x="2" y="7"/>
                    <a:pt x="0" y="4"/>
                  </a:cubicBezTo>
                  <a:cubicBezTo>
                    <a:pt x="2" y="1"/>
                    <a:pt x="10" y="3"/>
                    <a:pt x="1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7" name="Freeform 16"/>
            <p:cNvSpPr>
              <a:spLocks/>
            </p:cNvSpPr>
            <p:nvPr/>
          </p:nvSpPr>
          <p:spPr bwMode="auto">
            <a:xfrm>
              <a:off x="2220912" y="893762"/>
              <a:ext cx="30163" cy="19050"/>
            </a:xfrm>
            <a:custGeom>
              <a:avLst/>
              <a:gdLst>
                <a:gd name="T0" fmla="*/ 0 w 8"/>
                <a:gd name="T1" fmla="*/ 0 h 5"/>
                <a:gd name="T2" fmla="*/ 8 w 8"/>
                <a:gd name="T3" fmla="*/ 5 h 5"/>
                <a:gd name="T4" fmla="*/ 0 w 8"/>
                <a:gd name="T5" fmla="*/ 0 h 5"/>
              </a:gdLst>
              <a:ahLst/>
              <a:cxnLst>
                <a:cxn ang="0">
                  <a:pos x="T0" y="T1"/>
                </a:cxn>
                <a:cxn ang="0">
                  <a:pos x="T2" y="T3"/>
                </a:cxn>
                <a:cxn ang="0">
                  <a:pos x="T4" y="T5"/>
                </a:cxn>
              </a:cxnLst>
              <a:rect l="0" t="0" r="r" b="b"/>
              <a:pathLst>
                <a:path w="8" h="5">
                  <a:moveTo>
                    <a:pt x="0" y="0"/>
                  </a:moveTo>
                  <a:cubicBezTo>
                    <a:pt x="5" y="0"/>
                    <a:pt x="8" y="0"/>
                    <a:pt x="8" y="5"/>
                  </a:cubicBezTo>
                  <a:cubicBezTo>
                    <a:pt x="5" y="3"/>
                    <a:pt x="0" y="4"/>
                    <a:pt x="0"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8" name="Freeform 17"/>
            <p:cNvSpPr>
              <a:spLocks/>
            </p:cNvSpPr>
            <p:nvPr/>
          </p:nvSpPr>
          <p:spPr bwMode="auto">
            <a:xfrm>
              <a:off x="6380162" y="890587"/>
              <a:ext cx="123825" cy="58738"/>
            </a:xfrm>
            <a:custGeom>
              <a:avLst/>
              <a:gdLst>
                <a:gd name="T0" fmla="*/ 29 w 33"/>
                <a:gd name="T1" fmla="*/ 3 h 16"/>
                <a:gd name="T2" fmla="*/ 32 w 33"/>
                <a:gd name="T3" fmla="*/ 10 h 16"/>
                <a:gd name="T4" fmla="*/ 18 w 33"/>
                <a:gd name="T5" fmla="*/ 15 h 16"/>
                <a:gd name="T6" fmla="*/ 15 w 33"/>
                <a:gd name="T7" fmla="*/ 13 h 16"/>
                <a:gd name="T8" fmla="*/ 10 w 33"/>
                <a:gd name="T9" fmla="*/ 13 h 16"/>
                <a:gd name="T10" fmla="*/ 10 w 33"/>
                <a:gd name="T11" fmla="*/ 10 h 16"/>
                <a:gd name="T12" fmla="*/ 5 w 33"/>
                <a:gd name="T13" fmla="*/ 12 h 16"/>
                <a:gd name="T14" fmla="*/ 7 w 33"/>
                <a:gd name="T15" fmla="*/ 9 h 16"/>
                <a:gd name="T16" fmla="*/ 1 w 33"/>
                <a:gd name="T17" fmla="*/ 8 h 16"/>
                <a:gd name="T18" fmla="*/ 4 w 33"/>
                <a:gd name="T19" fmla="*/ 5 h 16"/>
                <a:gd name="T20" fmla="*/ 8 w 33"/>
                <a:gd name="T21" fmla="*/ 2 h 16"/>
                <a:gd name="T22" fmla="*/ 21 w 33"/>
                <a:gd name="T23" fmla="*/ 1 h 16"/>
                <a:gd name="T24" fmla="*/ 21 w 33"/>
                <a:gd name="T25" fmla="*/ 3 h 16"/>
                <a:gd name="T26" fmla="*/ 29 w 33"/>
                <a:gd name="T2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9" name="Freeform 18"/>
            <p:cNvSpPr>
              <a:spLocks/>
            </p:cNvSpPr>
            <p:nvPr/>
          </p:nvSpPr>
          <p:spPr bwMode="auto">
            <a:xfrm>
              <a:off x="6330950" y="890587"/>
              <a:ext cx="49213" cy="33338"/>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0" name="Freeform 19"/>
            <p:cNvSpPr>
              <a:spLocks/>
            </p:cNvSpPr>
            <p:nvPr/>
          </p:nvSpPr>
          <p:spPr bwMode="auto">
            <a:xfrm>
              <a:off x="2111375" y="927100"/>
              <a:ext cx="123825" cy="68263"/>
            </a:xfrm>
            <a:custGeom>
              <a:avLst/>
              <a:gdLst>
                <a:gd name="T0" fmla="*/ 24 w 33"/>
                <a:gd name="T1" fmla="*/ 5 h 18"/>
                <a:gd name="T2" fmla="*/ 28 w 33"/>
                <a:gd name="T3" fmla="*/ 10 h 18"/>
                <a:gd name="T4" fmla="*/ 32 w 33"/>
                <a:gd name="T5" fmla="*/ 17 h 18"/>
                <a:gd name="T6" fmla="*/ 28 w 33"/>
                <a:gd name="T7" fmla="*/ 17 h 18"/>
                <a:gd name="T8" fmla="*/ 28 w 33"/>
                <a:gd name="T9" fmla="*/ 15 h 18"/>
                <a:gd name="T10" fmla="*/ 25 w 33"/>
                <a:gd name="T11" fmla="*/ 13 h 18"/>
                <a:gd name="T12" fmla="*/ 7 w 33"/>
                <a:gd name="T13" fmla="*/ 12 h 18"/>
                <a:gd name="T14" fmla="*/ 11 w 33"/>
                <a:gd name="T15" fmla="*/ 9 h 18"/>
                <a:gd name="T16" fmla="*/ 8 w 33"/>
                <a:gd name="T17" fmla="*/ 6 h 18"/>
                <a:gd name="T18" fmla="*/ 0 w 33"/>
                <a:gd name="T19" fmla="*/ 2 h 18"/>
                <a:gd name="T20" fmla="*/ 11 w 33"/>
                <a:gd name="T21" fmla="*/ 2 h 18"/>
                <a:gd name="T22" fmla="*/ 14 w 33"/>
                <a:gd name="T23" fmla="*/ 5 h 18"/>
                <a:gd name="T24" fmla="*/ 20 w 33"/>
                <a:gd name="T25" fmla="*/ 5 h 18"/>
                <a:gd name="T26" fmla="*/ 24 w 33"/>
                <a:gd name="T2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1" name="Freeform 20"/>
            <p:cNvSpPr>
              <a:spLocks/>
            </p:cNvSpPr>
            <p:nvPr/>
          </p:nvSpPr>
          <p:spPr bwMode="auto">
            <a:xfrm>
              <a:off x="6507162" y="927100"/>
              <a:ext cx="123825" cy="63500"/>
            </a:xfrm>
            <a:custGeom>
              <a:avLst/>
              <a:gdLst>
                <a:gd name="T0" fmla="*/ 13 w 33"/>
                <a:gd name="T1" fmla="*/ 0 h 17"/>
                <a:gd name="T2" fmla="*/ 19 w 33"/>
                <a:gd name="T3" fmla="*/ 5 h 17"/>
                <a:gd name="T4" fmla="*/ 20 w 33"/>
                <a:gd name="T5" fmla="*/ 2 h 17"/>
                <a:gd name="T6" fmla="*/ 23 w 33"/>
                <a:gd name="T7" fmla="*/ 5 h 17"/>
                <a:gd name="T8" fmla="*/ 26 w 33"/>
                <a:gd name="T9" fmla="*/ 5 h 17"/>
                <a:gd name="T10" fmla="*/ 26 w 33"/>
                <a:gd name="T11" fmla="*/ 6 h 17"/>
                <a:gd name="T12" fmla="*/ 32 w 33"/>
                <a:gd name="T13" fmla="*/ 7 h 17"/>
                <a:gd name="T14" fmla="*/ 22 w 33"/>
                <a:gd name="T15" fmla="*/ 10 h 17"/>
                <a:gd name="T16" fmla="*/ 20 w 33"/>
                <a:gd name="T17" fmla="*/ 13 h 17"/>
                <a:gd name="T18" fmla="*/ 8 w 33"/>
                <a:gd name="T19" fmla="*/ 13 h 17"/>
                <a:gd name="T20" fmla="*/ 6 w 33"/>
                <a:gd name="T21" fmla="*/ 16 h 17"/>
                <a:gd name="T22" fmla="*/ 1 w 33"/>
                <a:gd name="T23" fmla="*/ 15 h 17"/>
                <a:gd name="T24" fmla="*/ 1 w 33"/>
                <a:gd name="T25" fmla="*/ 10 h 17"/>
                <a:gd name="T26" fmla="*/ 4 w 33"/>
                <a:gd name="T27" fmla="*/ 10 h 17"/>
                <a:gd name="T28" fmla="*/ 5 w 33"/>
                <a:gd name="T29" fmla="*/ 6 h 17"/>
                <a:gd name="T30" fmla="*/ 8 w 33"/>
                <a:gd name="T31" fmla="*/ 6 h 17"/>
                <a:gd name="T32" fmla="*/ 13 w 33"/>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2" name="Freeform 21"/>
            <p:cNvSpPr>
              <a:spLocks/>
            </p:cNvSpPr>
            <p:nvPr/>
          </p:nvSpPr>
          <p:spPr bwMode="auto">
            <a:xfrm>
              <a:off x="1893887" y="973137"/>
              <a:ext cx="23813" cy="36513"/>
            </a:xfrm>
            <a:custGeom>
              <a:avLst/>
              <a:gdLst>
                <a:gd name="T0" fmla="*/ 6 w 6"/>
                <a:gd name="T1" fmla="*/ 5 h 10"/>
                <a:gd name="T2" fmla="*/ 6 w 6"/>
                <a:gd name="T3" fmla="*/ 5 h 10"/>
              </a:gdLst>
              <a:ahLst/>
              <a:cxnLst>
                <a:cxn ang="0">
                  <a:pos x="T0" y="T1"/>
                </a:cxn>
                <a:cxn ang="0">
                  <a:pos x="T2" y="T3"/>
                </a:cxn>
              </a:cxnLst>
              <a:rect l="0" t="0" r="r" b="b"/>
              <a:pathLst>
                <a:path w="6" h="10">
                  <a:moveTo>
                    <a:pt x="6" y="5"/>
                  </a:moveTo>
                  <a:cubicBezTo>
                    <a:pt x="3" y="10"/>
                    <a:pt x="0" y="0"/>
                    <a:pt x="6"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3" name="Freeform 22"/>
            <p:cNvSpPr>
              <a:spLocks/>
            </p:cNvSpPr>
            <p:nvPr/>
          </p:nvSpPr>
          <p:spPr bwMode="auto">
            <a:xfrm>
              <a:off x="1943100" y="979487"/>
              <a:ext cx="68263" cy="41275"/>
            </a:xfrm>
            <a:custGeom>
              <a:avLst/>
              <a:gdLst>
                <a:gd name="T0" fmla="*/ 17 w 18"/>
                <a:gd name="T1" fmla="*/ 3 h 11"/>
                <a:gd name="T2" fmla="*/ 4 w 18"/>
                <a:gd name="T3" fmla="*/ 10 h 11"/>
                <a:gd name="T4" fmla="*/ 0 w 18"/>
                <a:gd name="T5" fmla="*/ 6 h 11"/>
                <a:gd name="T6" fmla="*/ 9 w 18"/>
                <a:gd name="T7" fmla="*/ 3 h 11"/>
                <a:gd name="T8" fmla="*/ 17 w 18"/>
                <a:gd name="T9" fmla="*/ 3 h 11"/>
              </a:gdLst>
              <a:ahLst/>
              <a:cxnLst>
                <a:cxn ang="0">
                  <a:pos x="T0" y="T1"/>
                </a:cxn>
                <a:cxn ang="0">
                  <a:pos x="T2" y="T3"/>
                </a:cxn>
                <a:cxn ang="0">
                  <a:pos x="T4" y="T5"/>
                </a:cxn>
                <a:cxn ang="0">
                  <a:pos x="T6" y="T7"/>
                </a:cxn>
                <a:cxn ang="0">
                  <a:pos x="T8" y="T9"/>
                </a:cxn>
              </a:cxnLst>
              <a:rect l="0" t="0" r="r" b="b"/>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4" name="Freeform 23"/>
            <p:cNvSpPr>
              <a:spLocks/>
            </p:cNvSpPr>
            <p:nvPr/>
          </p:nvSpPr>
          <p:spPr bwMode="auto">
            <a:xfrm>
              <a:off x="2317750" y="987425"/>
              <a:ext cx="60325" cy="30163"/>
            </a:xfrm>
            <a:custGeom>
              <a:avLst/>
              <a:gdLst>
                <a:gd name="T0" fmla="*/ 14 w 16"/>
                <a:gd name="T1" fmla="*/ 3 h 8"/>
                <a:gd name="T2" fmla="*/ 14 w 16"/>
                <a:gd name="T3" fmla="*/ 5 h 8"/>
                <a:gd name="T4" fmla="*/ 10 w 16"/>
                <a:gd name="T5" fmla="*/ 7 h 8"/>
                <a:gd name="T6" fmla="*/ 8 w 16"/>
                <a:gd name="T7" fmla="*/ 8 h 8"/>
                <a:gd name="T8" fmla="*/ 4 w 16"/>
                <a:gd name="T9" fmla="*/ 7 h 8"/>
                <a:gd name="T10" fmla="*/ 3 w 16"/>
                <a:gd name="T11" fmla="*/ 8 h 8"/>
                <a:gd name="T12" fmla="*/ 1 w 16"/>
                <a:gd name="T13" fmla="*/ 7 h 8"/>
                <a:gd name="T14" fmla="*/ 14 w 16"/>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5" name="Freeform 24"/>
            <p:cNvSpPr>
              <a:spLocks/>
            </p:cNvSpPr>
            <p:nvPr/>
          </p:nvSpPr>
          <p:spPr bwMode="auto">
            <a:xfrm>
              <a:off x="2097087" y="1001712"/>
              <a:ext cx="33338" cy="19050"/>
            </a:xfrm>
            <a:custGeom>
              <a:avLst/>
              <a:gdLst>
                <a:gd name="T0" fmla="*/ 0 w 9"/>
                <a:gd name="T1" fmla="*/ 3 h 5"/>
                <a:gd name="T2" fmla="*/ 7 w 9"/>
                <a:gd name="T3" fmla="*/ 4 h 5"/>
                <a:gd name="T4" fmla="*/ 0 w 9"/>
                <a:gd name="T5" fmla="*/ 3 h 5"/>
              </a:gdLst>
              <a:ahLst/>
              <a:cxnLst>
                <a:cxn ang="0">
                  <a:pos x="T0" y="T1"/>
                </a:cxn>
                <a:cxn ang="0">
                  <a:pos x="T2" y="T3"/>
                </a:cxn>
                <a:cxn ang="0">
                  <a:pos x="T4" y="T5"/>
                </a:cxn>
              </a:cxnLst>
              <a:rect l="0" t="0" r="r" b="b"/>
              <a:pathLst>
                <a:path w="9" h="5">
                  <a:moveTo>
                    <a:pt x="0" y="3"/>
                  </a:moveTo>
                  <a:cubicBezTo>
                    <a:pt x="0" y="1"/>
                    <a:pt x="9" y="0"/>
                    <a:pt x="7" y="4"/>
                  </a:cubicBezTo>
                  <a:cubicBezTo>
                    <a:pt x="4" y="3"/>
                    <a:pt x="4" y="5"/>
                    <a:pt x="0"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6" name="Freeform 25"/>
            <p:cNvSpPr>
              <a:spLocks/>
            </p:cNvSpPr>
            <p:nvPr/>
          </p:nvSpPr>
          <p:spPr bwMode="auto">
            <a:xfrm>
              <a:off x="2427287" y="1006475"/>
              <a:ext cx="19050" cy="19050"/>
            </a:xfrm>
            <a:custGeom>
              <a:avLst/>
              <a:gdLst>
                <a:gd name="T0" fmla="*/ 0 w 5"/>
                <a:gd name="T1" fmla="*/ 0 h 5"/>
                <a:gd name="T2" fmla="*/ 4 w 5"/>
                <a:gd name="T3" fmla="*/ 5 h 5"/>
                <a:gd name="T4" fmla="*/ 0 w 5"/>
                <a:gd name="T5" fmla="*/ 5 h 5"/>
                <a:gd name="T6" fmla="*/ 0 w 5"/>
                <a:gd name="T7" fmla="*/ 0 h 5"/>
              </a:gdLst>
              <a:ahLst/>
              <a:cxnLst>
                <a:cxn ang="0">
                  <a:pos x="T0" y="T1"/>
                </a:cxn>
                <a:cxn ang="0">
                  <a:pos x="T2" y="T3"/>
                </a:cxn>
                <a:cxn ang="0">
                  <a:pos x="T4" y="T5"/>
                </a:cxn>
                <a:cxn ang="0">
                  <a:pos x="T6" y="T7"/>
                </a:cxn>
              </a:cxnLst>
              <a:rect l="0" t="0" r="r" b="b"/>
              <a:pathLst>
                <a:path w="5" h="5">
                  <a:moveTo>
                    <a:pt x="0" y="0"/>
                  </a:moveTo>
                  <a:cubicBezTo>
                    <a:pt x="3" y="0"/>
                    <a:pt x="5" y="2"/>
                    <a:pt x="4" y="5"/>
                  </a:cubicBezTo>
                  <a:cubicBezTo>
                    <a:pt x="0" y="5"/>
                    <a:pt x="0" y="5"/>
                    <a:pt x="0" y="5"/>
                  </a:cubicBezTo>
                  <a:lnTo>
                    <a:pt x="0" y="0"/>
                  </a:lnTo>
                  <a:close/>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7" name="Freeform 26"/>
            <p:cNvSpPr>
              <a:spLocks/>
            </p:cNvSpPr>
            <p:nvPr/>
          </p:nvSpPr>
          <p:spPr bwMode="auto">
            <a:xfrm>
              <a:off x="2284412" y="1036637"/>
              <a:ext cx="374650" cy="112713"/>
            </a:xfrm>
            <a:custGeom>
              <a:avLst/>
              <a:gdLst>
                <a:gd name="T0" fmla="*/ 100 w 100"/>
                <a:gd name="T1" fmla="*/ 16 h 30"/>
                <a:gd name="T2" fmla="*/ 100 w 100"/>
                <a:gd name="T3" fmla="*/ 23 h 30"/>
                <a:gd name="T4" fmla="*/ 96 w 100"/>
                <a:gd name="T5" fmla="*/ 26 h 30"/>
                <a:gd name="T6" fmla="*/ 79 w 100"/>
                <a:gd name="T7" fmla="*/ 26 h 30"/>
                <a:gd name="T8" fmla="*/ 73 w 100"/>
                <a:gd name="T9" fmla="*/ 29 h 30"/>
                <a:gd name="T10" fmla="*/ 69 w 100"/>
                <a:gd name="T11" fmla="*/ 28 h 30"/>
                <a:gd name="T12" fmla="*/ 68 w 100"/>
                <a:gd name="T13" fmla="*/ 29 h 30"/>
                <a:gd name="T14" fmla="*/ 62 w 100"/>
                <a:gd name="T15" fmla="*/ 29 h 30"/>
                <a:gd name="T16" fmla="*/ 62 w 100"/>
                <a:gd name="T17" fmla="*/ 28 h 30"/>
                <a:gd name="T18" fmla="*/ 59 w 100"/>
                <a:gd name="T19" fmla="*/ 29 h 30"/>
                <a:gd name="T20" fmla="*/ 54 w 100"/>
                <a:gd name="T21" fmla="*/ 26 h 30"/>
                <a:gd name="T22" fmla="*/ 33 w 100"/>
                <a:gd name="T23" fmla="*/ 26 h 30"/>
                <a:gd name="T24" fmla="*/ 34 w 100"/>
                <a:gd name="T25" fmla="*/ 23 h 30"/>
                <a:gd name="T26" fmla="*/ 31 w 100"/>
                <a:gd name="T27" fmla="*/ 22 h 30"/>
                <a:gd name="T28" fmla="*/ 28 w 100"/>
                <a:gd name="T29" fmla="*/ 16 h 30"/>
                <a:gd name="T30" fmla="*/ 31 w 100"/>
                <a:gd name="T31" fmla="*/ 14 h 30"/>
                <a:gd name="T32" fmla="*/ 28 w 100"/>
                <a:gd name="T33" fmla="*/ 8 h 30"/>
                <a:gd name="T34" fmla="*/ 16 w 100"/>
                <a:gd name="T35" fmla="*/ 9 h 30"/>
                <a:gd name="T36" fmla="*/ 13 w 100"/>
                <a:gd name="T37" fmla="*/ 7 h 30"/>
                <a:gd name="T38" fmla="*/ 10 w 100"/>
                <a:gd name="T39" fmla="*/ 5 h 30"/>
                <a:gd name="T40" fmla="*/ 5 w 100"/>
                <a:gd name="T41" fmla="*/ 7 h 30"/>
                <a:gd name="T42" fmla="*/ 2 w 100"/>
                <a:gd name="T43" fmla="*/ 1 h 30"/>
                <a:gd name="T44" fmla="*/ 17 w 100"/>
                <a:gd name="T45" fmla="*/ 0 h 30"/>
                <a:gd name="T46" fmla="*/ 20 w 100"/>
                <a:gd name="T47" fmla="*/ 1 h 30"/>
                <a:gd name="T48" fmla="*/ 20 w 100"/>
                <a:gd name="T49" fmla="*/ 4 h 30"/>
                <a:gd name="T50" fmla="*/ 24 w 100"/>
                <a:gd name="T51" fmla="*/ 7 h 30"/>
                <a:gd name="T52" fmla="*/ 37 w 100"/>
                <a:gd name="T53" fmla="*/ 7 h 30"/>
                <a:gd name="T54" fmla="*/ 37 w 100"/>
                <a:gd name="T55" fmla="*/ 14 h 30"/>
                <a:gd name="T56" fmla="*/ 47 w 100"/>
                <a:gd name="T57" fmla="*/ 15 h 30"/>
                <a:gd name="T58" fmla="*/ 47 w 100"/>
                <a:gd name="T59" fmla="*/ 18 h 30"/>
                <a:gd name="T60" fmla="*/ 49 w 100"/>
                <a:gd name="T61" fmla="*/ 16 h 30"/>
                <a:gd name="T62" fmla="*/ 66 w 100"/>
                <a:gd name="T63" fmla="*/ 16 h 30"/>
                <a:gd name="T64" fmla="*/ 69 w 100"/>
                <a:gd name="T65" fmla="*/ 18 h 30"/>
                <a:gd name="T66" fmla="*/ 73 w 100"/>
                <a:gd name="T67" fmla="*/ 15 h 30"/>
                <a:gd name="T68" fmla="*/ 77 w 100"/>
                <a:gd name="T69" fmla="*/ 15 h 30"/>
                <a:gd name="T70" fmla="*/ 100 w 100"/>
                <a:gd name="T71"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8" name="Freeform 27"/>
            <p:cNvSpPr>
              <a:spLocks/>
            </p:cNvSpPr>
            <p:nvPr/>
          </p:nvSpPr>
          <p:spPr bwMode="auto">
            <a:xfrm>
              <a:off x="5475287" y="1031875"/>
              <a:ext cx="376238" cy="269875"/>
            </a:xfrm>
            <a:custGeom>
              <a:avLst/>
              <a:gdLst>
                <a:gd name="T0" fmla="*/ 82 w 100"/>
                <a:gd name="T1" fmla="*/ 2 h 72"/>
                <a:gd name="T2" fmla="*/ 99 w 100"/>
                <a:gd name="T3" fmla="*/ 1 h 72"/>
                <a:gd name="T4" fmla="*/ 98 w 100"/>
                <a:gd name="T5" fmla="*/ 8 h 72"/>
                <a:gd name="T6" fmla="*/ 79 w 100"/>
                <a:gd name="T7" fmla="*/ 10 h 72"/>
                <a:gd name="T8" fmla="*/ 77 w 100"/>
                <a:gd name="T9" fmla="*/ 13 h 72"/>
                <a:gd name="T10" fmla="*/ 74 w 100"/>
                <a:gd name="T11" fmla="*/ 13 h 72"/>
                <a:gd name="T12" fmla="*/ 71 w 100"/>
                <a:gd name="T13" fmla="*/ 16 h 72"/>
                <a:gd name="T14" fmla="*/ 68 w 100"/>
                <a:gd name="T15" fmla="*/ 15 h 72"/>
                <a:gd name="T16" fmla="*/ 63 w 100"/>
                <a:gd name="T17" fmla="*/ 16 h 72"/>
                <a:gd name="T18" fmla="*/ 57 w 100"/>
                <a:gd name="T19" fmla="*/ 17 h 72"/>
                <a:gd name="T20" fmla="*/ 56 w 100"/>
                <a:gd name="T21" fmla="*/ 20 h 72"/>
                <a:gd name="T22" fmla="*/ 49 w 100"/>
                <a:gd name="T23" fmla="*/ 24 h 72"/>
                <a:gd name="T24" fmla="*/ 44 w 100"/>
                <a:gd name="T25" fmla="*/ 27 h 72"/>
                <a:gd name="T26" fmla="*/ 42 w 100"/>
                <a:gd name="T27" fmla="*/ 30 h 72"/>
                <a:gd name="T28" fmla="*/ 40 w 100"/>
                <a:gd name="T29" fmla="*/ 33 h 72"/>
                <a:gd name="T30" fmla="*/ 33 w 100"/>
                <a:gd name="T31" fmla="*/ 36 h 72"/>
                <a:gd name="T32" fmla="*/ 32 w 100"/>
                <a:gd name="T33" fmla="*/ 37 h 72"/>
                <a:gd name="T34" fmla="*/ 26 w 100"/>
                <a:gd name="T35" fmla="*/ 40 h 72"/>
                <a:gd name="T36" fmla="*/ 23 w 100"/>
                <a:gd name="T37" fmla="*/ 45 h 72"/>
                <a:gd name="T38" fmla="*/ 25 w 100"/>
                <a:gd name="T39" fmla="*/ 54 h 72"/>
                <a:gd name="T40" fmla="*/ 20 w 100"/>
                <a:gd name="T41" fmla="*/ 57 h 72"/>
                <a:gd name="T42" fmla="*/ 23 w 100"/>
                <a:gd name="T43" fmla="*/ 62 h 72"/>
                <a:gd name="T44" fmla="*/ 22 w 100"/>
                <a:gd name="T45" fmla="*/ 64 h 72"/>
                <a:gd name="T46" fmla="*/ 23 w 100"/>
                <a:gd name="T47" fmla="*/ 65 h 72"/>
                <a:gd name="T48" fmla="*/ 25 w 100"/>
                <a:gd name="T49" fmla="*/ 64 h 72"/>
                <a:gd name="T50" fmla="*/ 29 w 100"/>
                <a:gd name="T51" fmla="*/ 66 h 72"/>
                <a:gd name="T52" fmla="*/ 27 w 100"/>
                <a:gd name="T53" fmla="*/ 72 h 72"/>
                <a:gd name="T54" fmla="*/ 15 w 100"/>
                <a:gd name="T55" fmla="*/ 72 h 72"/>
                <a:gd name="T56" fmla="*/ 16 w 100"/>
                <a:gd name="T57" fmla="*/ 69 h 72"/>
                <a:gd name="T58" fmla="*/ 12 w 100"/>
                <a:gd name="T59" fmla="*/ 68 h 72"/>
                <a:gd name="T60" fmla="*/ 9 w 100"/>
                <a:gd name="T61" fmla="*/ 65 h 72"/>
                <a:gd name="T62" fmla="*/ 6 w 100"/>
                <a:gd name="T63" fmla="*/ 65 h 72"/>
                <a:gd name="T64" fmla="*/ 2 w 100"/>
                <a:gd name="T65" fmla="*/ 65 h 72"/>
                <a:gd name="T66" fmla="*/ 1 w 100"/>
                <a:gd name="T67" fmla="*/ 55 h 72"/>
                <a:gd name="T68" fmla="*/ 8 w 100"/>
                <a:gd name="T69" fmla="*/ 52 h 72"/>
                <a:gd name="T70" fmla="*/ 6 w 100"/>
                <a:gd name="T71" fmla="*/ 51 h 72"/>
                <a:gd name="T72" fmla="*/ 8 w 100"/>
                <a:gd name="T73" fmla="*/ 48 h 72"/>
                <a:gd name="T74" fmla="*/ 15 w 100"/>
                <a:gd name="T75" fmla="*/ 45 h 72"/>
                <a:gd name="T76" fmla="*/ 15 w 100"/>
                <a:gd name="T77" fmla="*/ 40 h 72"/>
                <a:gd name="T78" fmla="*/ 19 w 100"/>
                <a:gd name="T79" fmla="*/ 38 h 72"/>
                <a:gd name="T80" fmla="*/ 22 w 100"/>
                <a:gd name="T81" fmla="*/ 34 h 72"/>
                <a:gd name="T82" fmla="*/ 22 w 100"/>
                <a:gd name="T83" fmla="*/ 27 h 72"/>
                <a:gd name="T84" fmla="*/ 33 w 100"/>
                <a:gd name="T85" fmla="*/ 23 h 72"/>
                <a:gd name="T86" fmla="*/ 35 w 100"/>
                <a:gd name="T87" fmla="*/ 20 h 72"/>
                <a:gd name="T88" fmla="*/ 36 w 100"/>
                <a:gd name="T89" fmla="*/ 22 h 72"/>
                <a:gd name="T90" fmla="*/ 39 w 100"/>
                <a:gd name="T91" fmla="*/ 19 h 72"/>
                <a:gd name="T92" fmla="*/ 40 w 100"/>
                <a:gd name="T93" fmla="*/ 16 h 72"/>
                <a:gd name="T94" fmla="*/ 47 w 100"/>
                <a:gd name="T95" fmla="*/ 15 h 72"/>
                <a:gd name="T96" fmla="*/ 56 w 100"/>
                <a:gd name="T97" fmla="*/ 13 h 72"/>
                <a:gd name="T98" fmla="*/ 57 w 100"/>
                <a:gd name="T99" fmla="*/ 12 h 72"/>
                <a:gd name="T100" fmla="*/ 60 w 100"/>
                <a:gd name="T101" fmla="*/ 13 h 72"/>
                <a:gd name="T102" fmla="*/ 61 w 100"/>
                <a:gd name="T103" fmla="*/ 10 h 72"/>
                <a:gd name="T104" fmla="*/ 63 w 100"/>
                <a:gd name="T105" fmla="*/ 10 h 72"/>
                <a:gd name="T106" fmla="*/ 72 w 100"/>
                <a:gd name="T107" fmla="*/ 9 h 72"/>
                <a:gd name="T108" fmla="*/ 75 w 100"/>
                <a:gd name="T109" fmla="*/ 8 h 72"/>
                <a:gd name="T110" fmla="*/ 77 w 100"/>
                <a:gd name="T111" fmla="*/ 6 h 72"/>
                <a:gd name="T112" fmla="*/ 82 w 100"/>
                <a:gd name="T11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9" name="Freeform 28"/>
            <p:cNvSpPr>
              <a:spLocks/>
            </p:cNvSpPr>
            <p:nvPr/>
          </p:nvSpPr>
          <p:spPr bwMode="auto">
            <a:xfrm>
              <a:off x="2187575" y="1047750"/>
              <a:ext cx="41275" cy="19050"/>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11" y="1"/>
                    <a:pt x="11" y="1"/>
                    <a:pt x="11" y="1"/>
                  </a:cubicBezTo>
                  <a:cubicBezTo>
                    <a:pt x="11" y="5"/>
                    <a:pt x="0" y="0"/>
                    <a:pt x="8"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0" name="Freeform 29"/>
            <p:cNvSpPr>
              <a:spLocks/>
            </p:cNvSpPr>
            <p:nvPr/>
          </p:nvSpPr>
          <p:spPr bwMode="auto">
            <a:xfrm>
              <a:off x="7310437" y="1069975"/>
              <a:ext cx="115888" cy="90488"/>
            </a:xfrm>
            <a:custGeom>
              <a:avLst/>
              <a:gdLst>
                <a:gd name="T0" fmla="*/ 8 w 31"/>
                <a:gd name="T1" fmla="*/ 0 h 24"/>
                <a:gd name="T2" fmla="*/ 10 w 31"/>
                <a:gd name="T3" fmla="*/ 2 h 24"/>
                <a:gd name="T4" fmla="*/ 18 w 31"/>
                <a:gd name="T5" fmla="*/ 6 h 24"/>
                <a:gd name="T6" fmla="*/ 22 w 31"/>
                <a:gd name="T7" fmla="*/ 3 h 24"/>
                <a:gd name="T8" fmla="*/ 31 w 31"/>
                <a:gd name="T9" fmla="*/ 5 h 24"/>
                <a:gd name="T10" fmla="*/ 28 w 31"/>
                <a:gd name="T11" fmla="*/ 12 h 24"/>
                <a:gd name="T12" fmla="*/ 17 w 31"/>
                <a:gd name="T13" fmla="*/ 14 h 24"/>
                <a:gd name="T14" fmla="*/ 17 w 31"/>
                <a:gd name="T15" fmla="*/ 16 h 24"/>
                <a:gd name="T16" fmla="*/ 14 w 31"/>
                <a:gd name="T17" fmla="*/ 19 h 24"/>
                <a:gd name="T18" fmla="*/ 10 w 31"/>
                <a:gd name="T19" fmla="*/ 20 h 24"/>
                <a:gd name="T20" fmla="*/ 4 w 31"/>
                <a:gd name="T21" fmla="*/ 17 h 24"/>
                <a:gd name="T22" fmla="*/ 0 w 31"/>
                <a:gd name="T23" fmla="*/ 6 h 24"/>
                <a:gd name="T24" fmla="*/ 8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1" name="Freeform 30"/>
            <p:cNvSpPr>
              <a:spLocks/>
            </p:cNvSpPr>
            <p:nvPr/>
          </p:nvSpPr>
          <p:spPr bwMode="auto">
            <a:xfrm>
              <a:off x="1808162" y="1081087"/>
              <a:ext cx="30163" cy="22225"/>
            </a:xfrm>
            <a:custGeom>
              <a:avLst/>
              <a:gdLst>
                <a:gd name="T0" fmla="*/ 4 w 8"/>
                <a:gd name="T1" fmla="*/ 0 h 6"/>
                <a:gd name="T2" fmla="*/ 5 w 8"/>
                <a:gd name="T3" fmla="*/ 6 h 6"/>
                <a:gd name="T4" fmla="*/ 0 w 8"/>
                <a:gd name="T5" fmla="*/ 4 h 6"/>
                <a:gd name="T6" fmla="*/ 4 w 8"/>
                <a:gd name="T7" fmla="*/ 0 h 6"/>
              </a:gdLst>
              <a:ahLst/>
              <a:cxnLst>
                <a:cxn ang="0">
                  <a:pos x="T0" y="T1"/>
                </a:cxn>
                <a:cxn ang="0">
                  <a:pos x="T2" y="T3"/>
                </a:cxn>
                <a:cxn ang="0">
                  <a:pos x="T4" y="T5"/>
                </a:cxn>
                <a:cxn ang="0">
                  <a:pos x="T6" y="T7"/>
                </a:cxn>
              </a:cxnLst>
              <a:rect l="0" t="0" r="r" b="b"/>
              <a:pathLst>
                <a:path w="8" h="6">
                  <a:moveTo>
                    <a:pt x="4" y="0"/>
                  </a:moveTo>
                  <a:cubicBezTo>
                    <a:pt x="8" y="1"/>
                    <a:pt x="5" y="2"/>
                    <a:pt x="5" y="6"/>
                  </a:cubicBezTo>
                  <a:cubicBezTo>
                    <a:pt x="4" y="5"/>
                    <a:pt x="2" y="4"/>
                    <a:pt x="0" y="4"/>
                  </a:cubicBezTo>
                  <a:cubicBezTo>
                    <a:pt x="0" y="2"/>
                    <a:pt x="4" y="3"/>
                    <a:pt x="4"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2" name="Freeform 31"/>
            <p:cNvSpPr>
              <a:spLocks/>
            </p:cNvSpPr>
            <p:nvPr/>
          </p:nvSpPr>
          <p:spPr bwMode="auto">
            <a:xfrm>
              <a:off x="7437437" y="1081087"/>
              <a:ext cx="52388" cy="49213"/>
            </a:xfrm>
            <a:custGeom>
              <a:avLst/>
              <a:gdLst>
                <a:gd name="T0" fmla="*/ 0 w 14"/>
                <a:gd name="T1" fmla="*/ 4 h 13"/>
                <a:gd name="T2" fmla="*/ 14 w 14"/>
                <a:gd name="T3" fmla="*/ 7 h 13"/>
                <a:gd name="T4" fmla="*/ 8 w 14"/>
                <a:gd name="T5" fmla="*/ 13 h 13"/>
                <a:gd name="T6" fmla="*/ 5 w 14"/>
                <a:gd name="T7" fmla="*/ 10 h 13"/>
                <a:gd name="T8" fmla="*/ 3 w 14"/>
                <a:gd name="T9" fmla="*/ 10 h 13"/>
                <a:gd name="T10" fmla="*/ 0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3" name="Freeform 32"/>
            <p:cNvSpPr>
              <a:spLocks/>
            </p:cNvSpPr>
            <p:nvPr/>
          </p:nvSpPr>
          <p:spPr bwMode="auto">
            <a:xfrm>
              <a:off x="7504112" y="1096962"/>
              <a:ext cx="79375" cy="44450"/>
            </a:xfrm>
            <a:custGeom>
              <a:avLst/>
              <a:gdLst>
                <a:gd name="T0" fmla="*/ 1 w 21"/>
                <a:gd name="T1" fmla="*/ 2 h 12"/>
                <a:gd name="T2" fmla="*/ 4 w 21"/>
                <a:gd name="T3" fmla="*/ 2 h 12"/>
                <a:gd name="T4" fmla="*/ 11 w 21"/>
                <a:gd name="T5" fmla="*/ 5 h 12"/>
                <a:gd name="T6" fmla="*/ 18 w 21"/>
                <a:gd name="T7" fmla="*/ 7 h 12"/>
                <a:gd name="T8" fmla="*/ 21 w 21"/>
                <a:gd name="T9" fmla="*/ 10 h 12"/>
                <a:gd name="T10" fmla="*/ 4 w 21"/>
                <a:gd name="T11" fmla="*/ 7 h 12"/>
                <a:gd name="T12" fmla="*/ 1 w 21"/>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4" name="Freeform 33"/>
            <p:cNvSpPr>
              <a:spLocks/>
            </p:cNvSpPr>
            <p:nvPr/>
          </p:nvSpPr>
          <p:spPr bwMode="auto">
            <a:xfrm>
              <a:off x="2165350" y="1166812"/>
              <a:ext cx="130175" cy="109538"/>
            </a:xfrm>
            <a:custGeom>
              <a:avLst/>
              <a:gdLst>
                <a:gd name="T0" fmla="*/ 11 w 35"/>
                <a:gd name="T1" fmla="*/ 5 h 29"/>
                <a:gd name="T2" fmla="*/ 11 w 35"/>
                <a:gd name="T3" fmla="*/ 4 h 29"/>
                <a:gd name="T4" fmla="*/ 27 w 35"/>
                <a:gd name="T5" fmla="*/ 0 h 29"/>
                <a:gd name="T6" fmla="*/ 30 w 35"/>
                <a:gd name="T7" fmla="*/ 5 h 29"/>
                <a:gd name="T8" fmla="*/ 27 w 35"/>
                <a:gd name="T9" fmla="*/ 9 h 29"/>
                <a:gd name="T10" fmla="*/ 34 w 35"/>
                <a:gd name="T11" fmla="*/ 11 h 29"/>
                <a:gd name="T12" fmla="*/ 35 w 35"/>
                <a:gd name="T13" fmla="*/ 22 h 29"/>
                <a:gd name="T14" fmla="*/ 31 w 35"/>
                <a:gd name="T15" fmla="*/ 22 h 29"/>
                <a:gd name="T16" fmla="*/ 31 w 35"/>
                <a:gd name="T17" fmla="*/ 25 h 29"/>
                <a:gd name="T18" fmla="*/ 27 w 35"/>
                <a:gd name="T19" fmla="*/ 25 h 29"/>
                <a:gd name="T20" fmla="*/ 23 w 35"/>
                <a:gd name="T21" fmla="*/ 28 h 29"/>
                <a:gd name="T22" fmla="*/ 18 w 35"/>
                <a:gd name="T23" fmla="*/ 23 h 29"/>
                <a:gd name="T24" fmla="*/ 14 w 35"/>
                <a:gd name="T25" fmla="*/ 19 h 29"/>
                <a:gd name="T26" fmla="*/ 11 w 35"/>
                <a:gd name="T27" fmla="*/ 16 h 29"/>
                <a:gd name="T28" fmla="*/ 4 w 35"/>
                <a:gd name="T29" fmla="*/ 15 h 29"/>
                <a:gd name="T30" fmla="*/ 0 w 35"/>
                <a:gd name="T31" fmla="*/ 12 h 29"/>
                <a:gd name="T32" fmla="*/ 14 w 35"/>
                <a:gd name="T33" fmla="*/ 14 h 29"/>
                <a:gd name="T34" fmla="*/ 15 w 35"/>
                <a:gd name="T35" fmla="*/ 8 h 29"/>
                <a:gd name="T36" fmla="*/ 10 w 35"/>
                <a:gd name="T37" fmla="*/ 4 h 29"/>
                <a:gd name="T38" fmla="*/ 11 w 35"/>
                <a:gd name="T3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5" name="Freeform 34"/>
            <p:cNvSpPr>
              <a:spLocks/>
            </p:cNvSpPr>
            <p:nvPr/>
          </p:nvSpPr>
          <p:spPr bwMode="auto">
            <a:xfrm>
              <a:off x="2636837" y="1174750"/>
              <a:ext cx="82550" cy="38100"/>
            </a:xfrm>
            <a:custGeom>
              <a:avLst/>
              <a:gdLst>
                <a:gd name="T0" fmla="*/ 0 w 22"/>
                <a:gd name="T1" fmla="*/ 2 h 10"/>
                <a:gd name="T2" fmla="*/ 6 w 22"/>
                <a:gd name="T3" fmla="*/ 0 h 10"/>
                <a:gd name="T4" fmla="*/ 21 w 22"/>
                <a:gd name="T5" fmla="*/ 5 h 10"/>
                <a:gd name="T6" fmla="*/ 20 w 22"/>
                <a:gd name="T7" fmla="*/ 10 h 10"/>
                <a:gd name="T8" fmla="*/ 5 w 22"/>
                <a:gd name="T9" fmla="*/ 5 h 10"/>
                <a:gd name="T10" fmla="*/ 0 w 22"/>
                <a:gd name="T11" fmla="*/ 2 h 10"/>
              </a:gdLst>
              <a:ahLst/>
              <a:cxnLst>
                <a:cxn ang="0">
                  <a:pos x="T0" y="T1"/>
                </a:cxn>
                <a:cxn ang="0">
                  <a:pos x="T2" y="T3"/>
                </a:cxn>
                <a:cxn ang="0">
                  <a:pos x="T4" y="T5"/>
                </a:cxn>
                <a:cxn ang="0">
                  <a:pos x="T6" y="T7"/>
                </a:cxn>
                <a:cxn ang="0">
                  <a:pos x="T8" y="T9"/>
                </a:cxn>
                <a:cxn ang="0">
                  <a:pos x="T10" y="T11"/>
                </a:cxn>
              </a:cxnLst>
              <a:rect l="0" t="0" r="r" b="b"/>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6" name="Freeform 35"/>
            <p:cNvSpPr>
              <a:spLocks/>
            </p:cNvSpPr>
            <p:nvPr/>
          </p:nvSpPr>
          <p:spPr bwMode="auto">
            <a:xfrm>
              <a:off x="7385050" y="1174750"/>
              <a:ext cx="52388" cy="22225"/>
            </a:xfrm>
            <a:custGeom>
              <a:avLst/>
              <a:gdLst>
                <a:gd name="T0" fmla="*/ 14 w 14"/>
                <a:gd name="T1" fmla="*/ 5 h 6"/>
                <a:gd name="T2" fmla="*/ 0 w 14"/>
                <a:gd name="T3" fmla="*/ 3 h 6"/>
                <a:gd name="T4" fmla="*/ 4 w 14"/>
                <a:gd name="T5" fmla="*/ 0 h 6"/>
                <a:gd name="T6" fmla="*/ 14 w 14"/>
                <a:gd name="T7" fmla="*/ 5 h 6"/>
              </a:gdLst>
              <a:ahLst/>
              <a:cxnLst>
                <a:cxn ang="0">
                  <a:pos x="T0" y="T1"/>
                </a:cxn>
                <a:cxn ang="0">
                  <a:pos x="T2" y="T3"/>
                </a:cxn>
                <a:cxn ang="0">
                  <a:pos x="T4" y="T5"/>
                </a:cxn>
                <a:cxn ang="0">
                  <a:pos x="T6" y="T7"/>
                </a:cxn>
              </a:cxnLst>
              <a:rect l="0" t="0" r="r" b="b"/>
              <a:pathLst>
                <a:path w="14" h="6">
                  <a:moveTo>
                    <a:pt x="14" y="5"/>
                  </a:moveTo>
                  <a:cubicBezTo>
                    <a:pt x="12" y="6"/>
                    <a:pt x="3" y="5"/>
                    <a:pt x="0" y="3"/>
                  </a:cubicBezTo>
                  <a:cubicBezTo>
                    <a:pt x="0" y="1"/>
                    <a:pt x="4" y="3"/>
                    <a:pt x="4" y="0"/>
                  </a:cubicBezTo>
                  <a:cubicBezTo>
                    <a:pt x="7" y="2"/>
                    <a:pt x="14" y="0"/>
                    <a:pt x="14"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7" name="Freeform 36"/>
            <p:cNvSpPr>
              <a:spLocks/>
            </p:cNvSpPr>
            <p:nvPr/>
          </p:nvSpPr>
          <p:spPr bwMode="auto">
            <a:xfrm>
              <a:off x="3217862" y="1290637"/>
              <a:ext cx="41275" cy="30163"/>
            </a:xfrm>
            <a:custGeom>
              <a:avLst/>
              <a:gdLst>
                <a:gd name="T0" fmla="*/ 11 w 11"/>
                <a:gd name="T1" fmla="*/ 6 h 8"/>
                <a:gd name="T2" fmla="*/ 0 w 11"/>
                <a:gd name="T3" fmla="*/ 3 h 8"/>
                <a:gd name="T4" fmla="*/ 11 w 11"/>
                <a:gd name="T5" fmla="*/ 6 h 8"/>
              </a:gdLst>
              <a:ahLst/>
              <a:cxnLst>
                <a:cxn ang="0">
                  <a:pos x="T0" y="T1"/>
                </a:cxn>
                <a:cxn ang="0">
                  <a:pos x="T2" y="T3"/>
                </a:cxn>
                <a:cxn ang="0">
                  <a:pos x="T4" y="T5"/>
                </a:cxn>
              </a:cxnLst>
              <a:rect l="0" t="0" r="r" b="b"/>
              <a:pathLst>
                <a:path w="11" h="8">
                  <a:moveTo>
                    <a:pt x="11" y="6"/>
                  </a:moveTo>
                  <a:cubicBezTo>
                    <a:pt x="4" y="8"/>
                    <a:pt x="5" y="2"/>
                    <a:pt x="0" y="3"/>
                  </a:cubicBezTo>
                  <a:cubicBezTo>
                    <a:pt x="2" y="0"/>
                    <a:pt x="11" y="2"/>
                    <a:pt x="11" y="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8" name="Freeform 37"/>
            <p:cNvSpPr>
              <a:spLocks/>
            </p:cNvSpPr>
            <p:nvPr/>
          </p:nvSpPr>
          <p:spPr bwMode="auto">
            <a:xfrm>
              <a:off x="3187700" y="1320800"/>
              <a:ext cx="60325" cy="34925"/>
            </a:xfrm>
            <a:custGeom>
              <a:avLst/>
              <a:gdLst>
                <a:gd name="T0" fmla="*/ 16 w 16"/>
                <a:gd name="T1" fmla="*/ 5 h 9"/>
                <a:gd name="T2" fmla="*/ 2 w 16"/>
                <a:gd name="T3" fmla="*/ 5 h 9"/>
                <a:gd name="T4" fmla="*/ 6 w 16"/>
                <a:gd name="T5" fmla="*/ 1 h 9"/>
                <a:gd name="T6" fmla="*/ 16 w 16"/>
                <a:gd name="T7" fmla="*/ 5 h 9"/>
              </a:gdLst>
              <a:ahLst/>
              <a:cxnLst>
                <a:cxn ang="0">
                  <a:pos x="T0" y="T1"/>
                </a:cxn>
                <a:cxn ang="0">
                  <a:pos x="T2" y="T3"/>
                </a:cxn>
                <a:cxn ang="0">
                  <a:pos x="T4" y="T5"/>
                </a:cxn>
                <a:cxn ang="0">
                  <a:pos x="T6" y="T7"/>
                </a:cxn>
              </a:cxnLst>
              <a:rect l="0" t="0" r="r" b="b"/>
              <a:pathLst>
                <a:path w="16" h="9">
                  <a:moveTo>
                    <a:pt x="16" y="5"/>
                  </a:moveTo>
                  <a:cubicBezTo>
                    <a:pt x="14" y="9"/>
                    <a:pt x="4" y="9"/>
                    <a:pt x="2" y="5"/>
                  </a:cubicBezTo>
                  <a:cubicBezTo>
                    <a:pt x="0" y="0"/>
                    <a:pt x="7" y="4"/>
                    <a:pt x="6" y="1"/>
                  </a:cubicBezTo>
                  <a:cubicBezTo>
                    <a:pt x="9" y="3"/>
                    <a:pt x="12" y="4"/>
                    <a:pt x="16"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9" name="Freeform 38"/>
            <p:cNvSpPr>
              <a:spLocks/>
            </p:cNvSpPr>
            <p:nvPr/>
          </p:nvSpPr>
          <p:spPr bwMode="auto">
            <a:xfrm>
              <a:off x="5400675" y="1343025"/>
              <a:ext cx="38100" cy="34925"/>
            </a:xfrm>
            <a:custGeom>
              <a:avLst/>
              <a:gdLst>
                <a:gd name="T0" fmla="*/ 4 w 10"/>
                <a:gd name="T1" fmla="*/ 0 h 9"/>
                <a:gd name="T2" fmla="*/ 10 w 10"/>
                <a:gd name="T3" fmla="*/ 6 h 9"/>
                <a:gd name="T4" fmla="*/ 3 w 10"/>
                <a:gd name="T5" fmla="*/ 9 h 9"/>
                <a:gd name="T6" fmla="*/ 1 w 10"/>
                <a:gd name="T7" fmla="*/ 2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0" name="Freeform 39"/>
            <p:cNvSpPr>
              <a:spLocks/>
            </p:cNvSpPr>
            <p:nvPr/>
          </p:nvSpPr>
          <p:spPr bwMode="auto">
            <a:xfrm>
              <a:off x="2044700" y="1366837"/>
              <a:ext cx="38100" cy="25400"/>
            </a:xfrm>
            <a:custGeom>
              <a:avLst/>
              <a:gdLst>
                <a:gd name="T0" fmla="*/ 10 w 10"/>
                <a:gd name="T1" fmla="*/ 6 h 7"/>
                <a:gd name="T2" fmla="*/ 0 w 10"/>
                <a:gd name="T3" fmla="*/ 7 h 7"/>
                <a:gd name="T4" fmla="*/ 10 w 10"/>
                <a:gd name="T5" fmla="*/ 6 h 7"/>
              </a:gdLst>
              <a:ahLst/>
              <a:cxnLst>
                <a:cxn ang="0">
                  <a:pos x="T0" y="T1"/>
                </a:cxn>
                <a:cxn ang="0">
                  <a:pos x="T2" y="T3"/>
                </a:cxn>
                <a:cxn ang="0">
                  <a:pos x="T4" y="T5"/>
                </a:cxn>
              </a:cxnLst>
              <a:rect l="0" t="0" r="r" b="b"/>
              <a:pathLst>
                <a:path w="10" h="7">
                  <a:moveTo>
                    <a:pt x="10" y="6"/>
                  </a:moveTo>
                  <a:cubicBezTo>
                    <a:pt x="5" y="5"/>
                    <a:pt x="3" y="6"/>
                    <a:pt x="0" y="7"/>
                  </a:cubicBezTo>
                  <a:cubicBezTo>
                    <a:pt x="0" y="4"/>
                    <a:pt x="10" y="0"/>
                    <a:pt x="10" y="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1" name="Freeform 40"/>
            <p:cNvSpPr>
              <a:spLocks/>
            </p:cNvSpPr>
            <p:nvPr/>
          </p:nvSpPr>
          <p:spPr bwMode="auto">
            <a:xfrm>
              <a:off x="2705100" y="1384300"/>
              <a:ext cx="66675" cy="41275"/>
            </a:xfrm>
            <a:custGeom>
              <a:avLst/>
              <a:gdLst>
                <a:gd name="T0" fmla="*/ 15 w 18"/>
                <a:gd name="T1" fmla="*/ 2 h 11"/>
                <a:gd name="T2" fmla="*/ 16 w 18"/>
                <a:gd name="T3" fmla="*/ 10 h 11"/>
                <a:gd name="T4" fmla="*/ 2 w 18"/>
                <a:gd name="T5" fmla="*/ 8 h 11"/>
                <a:gd name="T6" fmla="*/ 5 w 18"/>
                <a:gd name="T7" fmla="*/ 2 h 11"/>
                <a:gd name="T8" fmla="*/ 15 w 18"/>
                <a:gd name="T9" fmla="*/ 2 h 11"/>
              </a:gdLst>
              <a:ahLst/>
              <a:cxnLst>
                <a:cxn ang="0">
                  <a:pos x="T0" y="T1"/>
                </a:cxn>
                <a:cxn ang="0">
                  <a:pos x="T2" y="T3"/>
                </a:cxn>
                <a:cxn ang="0">
                  <a:pos x="T4" y="T5"/>
                </a:cxn>
                <a:cxn ang="0">
                  <a:pos x="T6" y="T7"/>
                </a:cxn>
                <a:cxn ang="0">
                  <a:pos x="T8" y="T9"/>
                </a:cxn>
              </a:cxnLst>
              <a:rect l="0" t="0" r="r" b="b"/>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2" name="Freeform 41"/>
            <p:cNvSpPr>
              <a:spLocks/>
            </p:cNvSpPr>
            <p:nvPr/>
          </p:nvSpPr>
          <p:spPr bwMode="auto">
            <a:xfrm>
              <a:off x="2682875" y="1497012"/>
              <a:ext cx="77788" cy="38100"/>
            </a:xfrm>
            <a:custGeom>
              <a:avLst/>
              <a:gdLst>
                <a:gd name="T0" fmla="*/ 19 w 21"/>
                <a:gd name="T1" fmla="*/ 4 h 10"/>
                <a:gd name="T2" fmla="*/ 14 w 21"/>
                <a:gd name="T3" fmla="*/ 7 h 10"/>
                <a:gd name="T4" fmla="*/ 8 w 21"/>
                <a:gd name="T5" fmla="*/ 8 h 10"/>
                <a:gd name="T6" fmla="*/ 2 w 21"/>
                <a:gd name="T7" fmla="*/ 7 h 10"/>
                <a:gd name="T8" fmla="*/ 4 w 21"/>
                <a:gd name="T9" fmla="*/ 3 h 10"/>
                <a:gd name="T10" fmla="*/ 8 w 21"/>
                <a:gd name="T11" fmla="*/ 0 h 10"/>
                <a:gd name="T12" fmla="*/ 19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3" name="Freeform 42"/>
            <p:cNvSpPr>
              <a:spLocks/>
            </p:cNvSpPr>
            <p:nvPr/>
          </p:nvSpPr>
          <p:spPr bwMode="auto">
            <a:xfrm>
              <a:off x="2682875" y="1554162"/>
              <a:ext cx="36513" cy="19050"/>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4" name="Freeform 43"/>
            <p:cNvSpPr>
              <a:spLocks/>
            </p:cNvSpPr>
            <p:nvPr/>
          </p:nvSpPr>
          <p:spPr bwMode="auto">
            <a:xfrm>
              <a:off x="2565400" y="1579562"/>
              <a:ext cx="41275" cy="22225"/>
            </a:xfrm>
            <a:custGeom>
              <a:avLst/>
              <a:gdLst>
                <a:gd name="T0" fmla="*/ 9 w 11"/>
                <a:gd name="T1" fmla="*/ 0 h 6"/>
                <a:gd name="T2" fmla="*/ 11 w 11"/>
                <a:gd name="T3" fmla="*/ 3 h 6"/>
                <a:gd name="T4" fmla="*/ 5 w 11"/>
                <a:gd name="T5" fmla="*/ 5 h 6"/>
                <a:gd name="T6" fmla="*/ 0 w 11"/>
                <a:gd name="T7" fmla="*/ 5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5" name="Freeform 44"/>
            <p:cNvSpPr>
              <a:spLocks/>
            </p:cNvSpPr>
            <p:nvPr/>
          </p:nvSpPr>
          <p:spPr bwMode="auto">
            <a:xfrm>
              <a:off x="2644775" y="1601787"/>
              <a:ext cx="14288" cy="26988"/>
            </a:xfrm>
            <a:custGeom>
              <a:avLst/>
              <a:gdLst>
                <a:gd name="T0" fmla="*/ 1 w 4"/>
                <a:gd name="T1" fmla="*/ 0 h 7"/>
                <a:gd name="T2" fmla="*/ 4 w 4"/>
                <a:gd name="T3" fmla="*/ 6 h 7"/>
                <a:gd name="T4" fmla="*/ 1 w 4"/>
                <a:gd name="T5" fmla="*/ 0 h 7"/>
              </a:gdLst>
              <a:ahLst/>
              <a:cxnLst>
                <a:cxn ang="0">
                  <a:pos x="T0" y="T1"/>
                </a:cxn>
                <a:cxn ang="0">
                  <a:pos x="T2" y="T3"/>
                </a:cxn>
                <a:cxn ang="0">
                  <a:pos x="T4" y="T5"/>
                </a:cxn>
              </a:cxnLst>
              <a:rect l="0" t="0" r="r" b="b"/>
              <a:pathLst>
                <a:path w="4" h="7">
                  <a:moveTo>
                    <a:pt x="1" y="0"/>
                  </a:moveTo>
                  <a:cubicBezTo>
                    <a:pt x="4" y="0"/>
                    <a:pt x="4" y="2"/>
                    <a:pt x="4" y="6"/>
                  </a:cubicBezTo>
                  <a:cubicBezTo>
                    <a:pt x="0" y="7"/>
                    <a:pt x="1" y="2"/>
                    <a:pt x="1"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6" name="Freeform 45"/>
            <p:cNvSpPr>
              <a:spLocks/>
            </p:cNvSpPr>
            <p:nvPr/>
          </p:nvSpPr>
          <p:spPr bwMode="auto">
            <a:xfrm>
              <a:off x="4148137" y="1824037"/>
              <a:ext cx="93663" cy="107950"/>
            </a:xfrm>
            <a:custGeom>
              <a:avLst/>
              <a:gdLst>
                <a:gd name="T0" fmla="*/ 10 w 25"/>
                <a:gd name="T1" fmla="*/ 0 h 29"/>
                <a:gd name="T2" fmla="*/ 11 w 25"/>
                <a:gd name="T3" fmla="*/ 1 h 29"/>
                <a:gd name="T4" fmla="*/ 21 w 25"/>
                <a:gd name="T5" fmla="*/ 1 h 29"/>
                <a:gd name="T6" fmla="*/ 25 w 25"/>
                <a:gd name="T7" fmla="*/ 4 h 29"/>
                <a:gd name="T8" fmla="*/ 24 w 25"/>
                <a:gd name="T9" fmla="*/ 7 h 29"/>
                <a:gd name="T10" fmla="*/ 21 w 25"/>
                <a:gd name="T11" fmla="*/ 8 h 29"/>
                <a:gd name="T12" fmla="*/ 24 w 25"/>
                <a:gd name="T13" fmla="*/ 15 h 29"/>
                <a:gd name="T14" fmla="*/ 22 w 25"/>
                <a:gd name="T15" fmla="*/ 22 h 29"/>
                <a:gd name="T16" fmla="*/ 15 w 25"/>
                <a:gd name="T17" fmla="*/ 22 h 29"/>
                <a:gd name="T18" fmla="*/ 14 w 25"/>
                <a:gd name="T19" fmla="*/ 27 h 29"/>
                <a:gd name="T20" fmla="*/ 11 w 25"/>
                <a:gd name="T21" fmla="*/ 29 h 29"/>
                <a:gd name="T22" fmla="*/ 3 w 25"/>
                <a:gd name="T23" fmla="*/ 29 h 29"/>
                <a:gd name="T24" fmla="*/ 6 w 25"/>
                <a:gd name="T25" fmla="*/ 21 h 29"/>
                <a:gd name="T26" fmla="*/ 6 w 25"/>
                <a:gd name="T27" fmla="*/ 15 h 29"/>
                <a:gd name="T28" fmla="*/ 3 w 25"/>
                <a:gd name="T29" fmla="*/ 8 h 29"/>
                <a:gd name="T30" fmla="*/ 8 w 25"/>
                <a:gd name="T31" fmla="*/ 10 h 29"/>
                <a:gd name="T32" fmla="*/ 10 w 25"/>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7" name="Freeform 46"/>
            <p:cNvSpPr>
              <a:spLocks/>
            </p:cNvSpPr>
            <p:nvPr/>
          </p:nvSpPr>
          <p:spPr bwMode="auto">
            <a:xfrm>
              <a:off x="833437" y="1827212"/>
              <a:ext cx="30163" cy="26988"/>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6" y="2"/>
                    <a:pt x="6" y="3"/>
                  </a:cubicBezTo>
                  <a:cubicBezTo>
                    <a:pt x="4" y="6"/>
                    <a:pt x="3" y="7"/>
                    <a:pt x="0" y="5"/>
                  </a:cubicBezTo>
                  <a:cubicBezTo>
                    <a:pt x="1" y="2"/>
                    <a:pt x="4" y="1"/>
                    <a:pt x="7"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8" name="Freeform 47"/>
            <p:cNvSpPr>
              <a:spLocks/>
            </p:cNvSpPr>
            <p:nvPr/>
          </p:nvSpPr>
          <p:spPr bwMode="auto">
            <a:xfrm>
              <a:off x="1519237" y="1849437"/>
              <a:ext cx="33338" cy="52388"/>
            </a:xfrm>
            <a:custGeom>
              <a:avLst/>
              <a:gdLst>
                <a:gd name="T0" fmla="*/ 2 w 9"/>
                <a:gd name="T1" fmla="*/ 0 h 14"/>
                <a:gd name="T2" fmla="*/ 9 w 9"/>
                <a:gd name="T3" fmla="*/ 10 h 14"/>
                <a:gd name="T4" fmla="*/ 4 w 9"/>
                <a:gd name="T5" fmla="*/ 7 h 14"/>
                <a:gd name="T6" fmla="*/ 2 w 9"/>
                <a:gd name="T7" fmla="*/ 0 h 14"/>
              </a:gdLst>
              <a:ahLst/>
              <a:cxnLst>
                <a:cxn ang="0">
                  <a:pos x="T0" y="T1"/>
                </a:cxn>
                <a:cxn ang="0">
                  <a:pos x="T2" y="T3"/>
                </a:cxn>
                <a:cxn ang="0">
                  <a:pos x="T4" y="T5"/>
                </a:cxn>
                <a:cxn ang="0">
                  <a:pos x="T6" y="T7"/>
                </a:cxn>
              </a:cxnLst>
              <a:rect l="0" t="0" r="r" b="b"/>
              <a:pathLst>
                <a:path w="9" h="14">
                  <a:moveTo>
                    <a:pt x="2" y="0"/>
                  </a:moveTo>
                  <a:cubicBezTo>
                    <a:pt x="5" y="3"/>
                    <a:pt x="5" y="8"/>
                    <a:pt x="9" y="10"/>
                  </a:cubicBezTo>
                  <a:cubicBezTo>
                    <a:pt x="8" y="14"/>
                    <a:pt x="4" y="9"/>
                    <a:pt x="4" y="7"/>
                  </a:cubicBezTo>
                  <a:cubicBezTo>
                    <a:pt x="0" y="7"/>
                    <a:pt x="0" y="2"/>
                    <a:pt x="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9" name="Freeform 48"/>
            <p:cNvSpPr>
              <a:spLocks/>
            </p:cNvSpPr>
            <p:nvPr/>
          </p:nvSpPr>
          <p:spPr bwMode="auto">
            <a:xfrm>
              <a:off x="7407275" y="1827212"/>
              <a:ext cx="55563" cy="244475"/>
            </a:xfrm>
            <a:custGeom>
              <a:avLst/>
              <a:gdLst>
                <a:gd name="T0" fmla="*/ 5 w 15"/>
                <a:gd name="T1" fmla="*/ 7 h 65"/>
                <a:gd name="T2" fmla="*/ 8 w 15"/>
                <a:gd name="T3" fmla="*/ 17 h 65"/>
                <a:gd name="T4" fmla="*/ 9 w 15"/>
                <a:gd name="T5" fmla="*/ 23 h 65"/>
                <a:gd name="T6" fmla="*/ 9 w 15"/>
                <a:gd name="T7" fmla="*/ 27 h 65"/>
                <a:gd name="T8" fmla="*/ 11 w 15"/>
                <a:gd name="T9" fmla="*/ 38 h 65"/>
                <a:gd name="T10" fmla="*/ 15 w 15"/>
                <a:gd name="T11" fmla="*/ 44 h 65"/>
                <a:gd name="T12" fmla="*/ 9 w 15"/>
                <a:gd name="T13" fmla="*/ 45 h 65"/>
                <a:gd name="T14" fmla="*/ 9 w 15"/>
                <a:gd name="T15" fmla="*/ 55 h 65"/>
                <a:gd name="T16" fmla="*/ 6 w 15"/>
                <a:gd name="T17" fmla="*/ 55 h 65"/>
                <a:gd name="T18" fmla="*/ 9 w 15"/>
                <a:gd name="T19" fmla="*/ 65 h 65"/>
                <a:gd name="T20" fmla="*/ 2 w 15"/>
                <a:gd name="T21" fmla="*/ 63 h 65"/>
                <a:gd name="T22" fmla="*/ 4 w 15"/>
                <a:gd name="T23" fmla="*/ 55 h 65"/>
                <a:gd name="T24" fmla="*/ 1 w 15"/>
                <a:gd name="T25" fmla="*/ 51 h 65"/>
                <a:gd name="T26" fmla="*/ 4 w 15"/>
                <a:gd name="T27" fmla="*/ 34 h 65"/>
                <a:gd name="T28" fmla="*/ 1 w 15"/>
                <a:gd name="T29" fmla="*/ 27 h 65"/>
                <a:gd name="T30" fmla="*/ 1 w 15"/>
                <a:gd name="T31" fmla="*/ 17 h 65"/>
                <a:gd name="T32" fmla="*/ 5 w 15"/>
                <a:gd name="T33" fmla="*/ 13 h 65"/>
                <a:gd name="T34" fmla="*/ 6 w 15"/>
                <a:gd name="T35" fmla="*/ 9 h 65"/>
                <a:gd name="T36" fmla="*/ 5 w 15"/>
                <a:gd name="T3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0" name="Freeform 49"/>
            <p:cNvSpPr>
              <a:spLocks/>
            </p:cNvSpPr>
            <p:nvPr/>
          </p:nvSpPr>
          <p:spPr bwMode="auto">
            <a:xfrm>
              <a:off x="792162" y="1854200"/>
              <a:ext cx="14288" cy="25400"/>
            </a:xfrm>
            <a:custGeom>
              <a:avLst/>
              <a:gdLst>
                <a:gd name="T0" fmla="*/ 1 w 4"/>
                <a:gd name="T1" fmla="*/ 0 h 7"/>
                <a:gd name="T2" fmla="*/ 0 w 4"/>
                <a:gd name="T3" fmla="*/ 5 h 7"/>
                <a:gd name="T4" fmla="*/ 0 w 4"/>
                <a:gd name="T5" fmla="*/ 2 h 7"/>
                <a:gd name="T6" fmla="*/ 1 w 4"/>
                <a:gd name="T7" fmla="*/ 0 h 7"/>
              </a:gdLst>
              <a:ahLst/>
              <a:cxnLst>
                <a:cxn ang="0">
                  <a:pos x="T0" y="T1"/>
                </a:cxn>
                <a:cxn ang="0">
                  <a:pos x="T2" y="T3"/>
                </a:cxn>
                <a:cxn ang="0">
                  <a:pos x="T4" y="T5"/>
                </a:cxn>
                <a:cxn ang="0">
                  <a:pos x="T6" y="T7"/>
                </a:cxn>
              </a:cxnLst>
              <a:rect l="0" t="0" r="r" b="b"/>
              <a:pathLst>
                <a:path w="4" h="7">
                  <a:moveTo>
                    <a:pt x="1" y="0"/>
                  </a:moveTo>
                  <a:cubicBezTo>
                    <a:pt x="4" y="0"/>
                    <a:pt x="3" y="7"/>
                    <a:pt x="0" y="5"/>
                  </a:cubicBezTo>
                  <a:cubicBezTo>
                    <a:pt x="0" y="2"/>
                    <a:pt x="0" y="2"/>
                    <a:pt x="0" y="2"/>
                  </a:cubicBezTo>
                  <a:cubicBezTo>
                    <a:pt x="1" y="2"/>
                    <a:pt x="1" y="1"/>
                    <a:pt x="1"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1" name="Freeform 50"/>
            <p:cNvSpPr>
              <a:spLocks/>
            </p:cNvSpPr>
            <p:nvPr/>
          </p:nvSpPr>
          <p:spPr bwMode="auto">
            <a:xfrm>
              <a:off x="3090862" y="1939925"/>
              <a:ext cx="157163" cy="131763"/>
            </a:xfrm>
            <a:custGeom>
              <a:avLst/>
              <a:gdLst>
                <a:gd name="T0" fmla="*/ 18 w 42"/>
                <a:gd name="T1" fmla="*/ 0 h 35"/>
                <a:gd name="T2" fmla="*/ 22 w 42"/>
                <a:gd name="T3" fmla="*/ 3 h 35"/>
                <a:gd name="T4" fmla="*/ 21 w 42"/>
                <a:gd name="T5" fmla="*/ 8 h 35"/>
                <a:gd name="T6" fmla="*/ 27 w 42"/>
                <a:gd name="T7" fmla="*/ 11 h 35"/>
                <a:gd name="T8" fmla="*/ 35 w 42"/>
                <a:gd name="T9" fmla="*/ 14 h 35"/>
                <a:gd name="T10" fmla="*/ 34 w 42"/>
                <a:gd name="T11" fmla="*/ 19 h 35"/>
                <a:gd name="T12" fmla="*/ 38 w 42"/>
                <a:gd name="T13" fmla="*/ 21 h 35"/>
                <a:gd name="T14" fmla="*/ 41 w 42"/>
                <a:gd name="T15" fmla="*/ 25 h 35"/>
                <a:gd name="T16" fmla="*/ 38 w 42"/>
                <a:gd name="T17" fmla="*/ 32 h 35"/>
                <a:gd name="T18" fmla="*/ 36 w 42"/>
                <a:gd name="T19" fmla="*/ 29 h 35"/>
                <a:gd name="T20" fmla="*/ 28 w 42"/>
                <a:gd name="T21" fmla="*/ 29 h 35"/>
                <a:gd name="T22" fmla="*/ 22 w 42"/>
                <a:gd name="T23" fmla="*/ 35 h 35"/>
                <a:gd name="T24" fmla="*/ 20 w 42"/>
                <a:gd name="T25" fmla="*/ 31 h 35"/>
                <a:gd name="T26" fmla="*/ 15 w 42"/>
                <a:gd name="T27" fmla="*/ 29 h 35"/>
                <a:gd name="T28" fmla="*/ 10 w 42"/>
                <a:gd name="T29" fmla="*/ 25 h 35"/>
                <a:gd name="T30" fmla="*/ 0 w 42"/>
                <a:gd name="T31" fmla="*/ 26 h 35"/>
                <a:gd name="T32" fmla="*/ 1 w 42"/>
                <a:gd name="T33" fmla="*/ 21 h 35"/>
                <a:gd name="T34" fmla="*/ 7 w 42"/>
                <a:gd name="T35" fmla="*/ 18 h 35"/>
                <a:gd name="T36" fmla="*/ 10 w 42"/>
                <a:gd name="T37" fmla="*/ 12 h 35"/>
                <a:gd name="T38" fmla="*/ 11 w 42"/>
                <a:gd name="T39" fmla="*/ 5 h 35"/>
                <a:gd name="T40" fmla="*/ 14 w 42"/>
                <a:gd name="T41" fmla="*/ 5 h 35"/>
                <a:gd name="T42" fmla="*/ 14 w 42"/>
                <a:gd name="T43" fmla="*/ 3 h 35"/>
                <a:gd name="T44" fmla="*/ 18 w 42"/>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2" name="Freeform 51"/>
            <p:cNvSpPr>
              <a:spLocks/>
            </p:cNvSpPr>
            <p:nvPr/>
          </p:nvSpPr>
          <p:spPr bwMode="auto">
            <a:xfrm>
              <a:off x="3008312" y="1981200"/>
              <a:ext cx="33338" cy="33338"/>
            </a:xfrm>
            <a:custGeom>
              <a:avLst/>
              <a:gdLst>
                <a:gd name="T0" fmla="*/ 0 w 9"/>
                <a:gd name="T1" fmla="*/ 0 h 9"/>
                <a:gd name="T2" fmla="*/ 9 w 9"/>
                <a:gd name="T3" fmla="*/ 4 h 9"/>
                <a:gd name="T4" fmla="*/ 0 w 9"/>
                <a:gd name="T5" fmla="*/ 0 h 9"/>
              </a:gdLst>
              <a:ahLst/>
              <a:cxnLst>
                <a:cxn ang="0">
                  <a:pos x="T0" y="T1"/>
                </a:cxn>
                <a:cxn ang="0">
                  <a:pos x="T2" y="T3"/>
                </a:cxn>
                <a:cxn ang="0">
                  <a:pos x="T4" y="T5"/>
                </a:cxn>
              </a:cxnLst>
              <a:rect l="0" t="0" r="r" b="b"/>
              <a:pathLst>
                <a:path w="9" h="9">
                  <a:moveTo>
                    <a:pt x="0" y="0"/>
                  </a:moveTo>
                  <a:cubicBezTo>
                    <a:pt x="5" y="0"/>
                    <a:pt x="5" y="4"/>
                    <a:pt x="9" y="4"/>
                  </a:cubicBezTo>
                  <a:cubicBezTo>
                    <a:pt x="8" y="9"/>
                    <a:pt x="0" y="5"/>
                    <a:pt x="0"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3" name="Freeform 52"/>
            <p:cNvSpPr>
              <a:spLocks/>
            </p:cNvSpPr>
            <p:nvPr/>
          </p:nvSpPr>
          <p:spPr bwMode="auto">
            <a:xfrm>
              <a:off x="7388225" y="2112962"/>
              <a:ext cx="112713" cy="77788"/>
            </a:xfrm>
            <a:custGeom>
              <a:avLst/>
              <a:gdLst>
                <a:gd name="T0" fmla="*/ 9 w 30"/>
                <a:gd name="T1" fmla="*/ 0 h 21"/>
                <a:gd name="T2" fmla="*/ 10 w 30"/>
                <a:gd name="T3" fmla="*/ 2 h 21"/>
                <a:gd name="T4" fmla="*/ 16 w 30"/>
                <a:gd name="T5" fmla="*/ 7 h 21"/>
                <a:gd name="T6" fmla="*/ 30 w 30"/>
                <a:gd name="T7" fmla="*/ 6 h 21"/>
                <a:gd name="T8" fmla="*/ 24 w 30"/>
                <a:gd name="T9" fmla="*/ 14 h 21"/>
                <a:gd name="T10" fmla="*/ 20 w 30"/>
                <a:gd name="T11" fmla="*/ 13 h 21"/>
                <a:gd name="T12" fmla="*/ 14 w 30"/>
                <a:gd name="T13" fmla="*/ 16 h 21"/>
                <a:gd name="T14" fmla="*/ 13 w 30"/>
                <a:gd name="T15" fmla="*/ 20 h 21"/>
                <a:gd name="T16" fmla="*/ 6 w 30"/>
                <a:gd name="T17" fmla="*/ 17 h 21"/>
                <a:gd name="T18" fmla="*/ 9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4" name="Freeform 53"/>
            <p:cNvSpPr>
              <a:spLocks/>
            </p:cNvSpPr>
            <p:nvPr/>
          </p:nvSpPr>
          <p:spPr bwMode="auto">
            <a:xfrm>
              <a:off x="7192962" y="2206625"/>
              <a:ext cx="214313" cy="184150"/>
            </a:xfrm>
            <a:custGeom>
              <a:avLst/>
              <a:gdLst>
                <a:gd name="T0" fmla="*/ 51 w 57"/>
                <a:gd name="T1" fmla="*/ 0 h 49"/>
                <a:gd name="T2" fmla="*/ 55 w 57"/>
                <a:gd name="T3" fmla="*/ 2 h 49"/>
                <a:gd name="T4" fmla="*/ 55 w 57"/>
                <a:gd name="T5" fmla="*/ 23 h 49"/>
                <a:gd name="T6" fmla="*/ 53 w 57"/>
                <a:gd name="T7" fmla="*/ 20 h 49"/>
                <a:gd name="T8" fmla="*/ 53 w 57"/>
                <a:gd name="T9" fmla="*/ 28 h 49"/>
                <a:gd name="T10" fmla="*/ 51 w 57"/>
                <a:gd name="T11" fmla="*/ 27 h 49"/>
                <a:gd name="T12" fmla="*/ 51 w 57"/>
                <a:gd name="T13" fmla="*/ 41 h 49"/>
                <a:gd name="T14" fmla="*/ 48 w 57"/>
                <a:gd name="T15" fmla="*/ 40 h 49"/>
                <a:gd name="T16" fmla="*/ 44 w 57"/>
                <a:gd name="T17" fmla="*/ 42 h 49"/>
                <a:gd name="T18" fmla="*/ 41 w 57"/>
                <a:gd name="T19" fmla="*/ 41 h 49"/>
                <a:gd name="T20" fmla="*/ 35 w 57"/>
                <a:gd name="T21" fmla="*/ 42 h 49"/>
                <a:gd name="T22" fmla="*/ 28 w 57"/>
                <a:gd name="T23" fmla="*/ 44 h 49"/>
                <a:gd name="T24" fmla="*/ 25 w 57"/>
                <a:gd name="T25" fmla="*/ 49 h 49"/>
                <a:gd name="T26" fmla="*/ 20 w 57"/>
                <a:gd name="T27" fmla="*/ 42 h 49"/>
                <a:gd name="T28" fmla="*/ 17 w 57"/>
                <a:gd name="T29" fmla="*/ 45 h 49"/>
                <a:gd name="T30" fmla="*/ 14 w 57"/>
                <a:gd name="T31" fmla="*/ 44 h 49"/>
                <a:gd name="T32" fmla="*/ 0 w 57"/>
                <a:gd name="T33" fmla="*/ 47 h 49"/>
                <a:gd name="T34" fmla="*/ 2 w 57"/>
                <a:gd name="T35" fmla="*/ 41 h 49"/>
                <a:gd name="T36" fmla="*/ 4 w 57"/>
                <a:gd name="T37" fmla="*/ 42 h 49"/>
                <a:gd name="T38" fmla="*/ 6 w 57"/>
                <a:gd name="T39" fmla="*/ 40 h 49"/>
                <a:gd name="T40" fmla="*/ 25 w 57"/>
                <a:gd name="T41" fmla="*/ 38 h 49"/>
                <a:gd name="T42" fmla="*/ 28 w 57"/>
                <a:gd name="T43" fmla="*/ 28 h 49"/>
                <a:gd name="T44" fmla="*/ 31 w 57"/>
                <a:gd name="T45" fmla="*/ 26 h 49"/>
                <a:gd name="T46" fmla="*/ 39 w 57"/>
                <a:gd name="T47" fmla="*/ 27 h 49"/>
                <a:gd name="T48" fmla="*/ 39 w 57"/>
                <a:gd name="T49" fmla="*/ 21 h 49"/>
                <a:gd name="T50" fmla="*/ 41 w 57"/>
                <a:gd name="T51" fmla="*/ 24 h 49"/>
                <a:gd name="T52" fmla="*/ 42 w 57"/>
                <a:gd name="T53" fmla="*/ 17 h 49"/>
                <a:gd name="T54" fmla="*/ 46 w 57"/>
                <a:gd name="T55" fmla="*/ 6 h 49"/>
                <a:gd name="T56" fmla="*/ 51 w 57"/>
                <a:gd name="T5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5" name="Freeform 54"/>
            <p:cNvSpPr>
              <a:spLocks/>
            </p:cNvSpPr>
            <p:nvPr/>
          </p:nvSpPr>
          <p:spPr bwMode="auto">
            <a:xfrm>
              <a:off x="4549775" y="2217737"/>
              <a:ext cx="38100" cy="41275"/>
            </a:xfrm>
            <a:custGeom>
              <a:avLst/>
              <a:gdLst>
                <a:gd name="T0" fmla="*/ 4 w 10"/>
                <a:gd name="T1" fmla="*/ 0 h 11"/>
                <a:gd name="T2" fmla="*/ 1 w 10"/>
                <a:gd name="T3" fmla="*/ 10 h 11"/>
                <a:gd name="T4" fmla="*/ 4 w 10"/>
                <a:gd name="T5" fmla="*/ 0 h 11"/>
              </a:gdLst>
              <a:ahLst/>
              <a:cxnLst>
                <a:cxn ang="0">
                  <a:pos x="T0" y="T1"/>
                </a:cxn>
                <a:cxn ang="0">
                  <a:pos x="T2" y="T3"/>
                </a:cxn>
                <a:cxn ang="0">
                  <a:pos x="T4" y="T5"/>
                </a:cxn>
              </a:cxnLst>
              <a:rect l="0" t="0" r="r" b="b"/>
              <a:pathLst>
                <a:path w="10" h="11">
                  <a:moveTo>
                    <a:pt x="4" y="0"/>
                  </a:moveTo>
                  <a:cubicBezTo>
                    <a:pt x="10" y="0"/>
                    <a:pt x="8" y="11"/>
                    <a:pt x="1" y="10"/>
                  </a:cubicBezTo>
                  <a:cubicBezTo>
                    <a:pt x="4" y="9"/>
                    <a:pt x="0" y="1"/>
                    <a:pt x="4"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6" name="Freeform 55"/>
            <p:cNvSpPr>
              <a:spLocks/>
            </p:cNvSpPr>
            <p:nvPr/>
          </p:nvSpPr>
          <p:spPr bwMode="auto">
            <a:xfrm>
              <a:off x="4640262" y="2278062"/>
              <a:ext cx="55563" cy="41275"/>
            </a:xfrm>
            <a:custGeom>
              <a:avLst/>
              <a:gdLst>
                <a:gd name="T0" fmla="*/ 12 w 15"/>
                <a:gd name="T1" fmla="*/ 2 h 11"/>
                <a:gd name="T2" fmla="*/ 15 w 15"/>
                <a:gd name="T3" fmla="*/ 9 h 11"/>
                <a:gd name="T4" fmla="*/ 8 w 15"/>
                <a:gd name="T5" fmla="*/ 9 h 11"/>
                <a:gd name="T6" fmla="*/ 8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7" name="Freeform 56"/>
            <p:cNvSpPr>
              <a:spLocks/>
            </p:cNvSpPr>
            <p:nvPr/>
          </p:nvSpPr>
          <p:spPr bwMode="auto">
            <a:xfrm>
              <a:off x="5067300" y="2352675"/>
              <a:ext cx="41275" cy="19050"/>
            </a:xfrm>
            <a:custGeom>
              <a:avLst/>
              <a:gdLst>
                <a:gd name="T0" fmla="*/ 0 w 11"/>
                <a:gd name="T1" fmla="*/ 5 h 5"/>
                <a:gd name="T2" fmla="*/ 6 w 11"/>
                <a:gd name="T3" fmla="*/ 1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1"/>
                  </a:cubicBezTo>
                  <a:cubicBezTo>
                    <a:pt x="11" y="0"/>
                    <a:pt x="8" y="3"/>
                    <a:pt x="5" y="2"/>
                  </a:cubicBezTo>
                  <a:cubicBezTo>
                    <a:pt x="3" y="3"/>
                    <a:pt x="3" y="5"/>
                    <a:pt x="0"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8" name="Freeform 57"/>
            <p:cNvSpPr>
              <a:spLocks/>
            </p:cNvSpPr>
            <p:nvPr/>
          </p:nvSpPr>
          <p:spPr bwMode="auto">
            <a:xfrm>
              <a:off x="7212012" y="2386012"/>
              <a:ext cx="41275" cy="22225"/>
            </a:xfrm>
            <a:custGeom>
              <a:avLst/>
              <a:gdLst>
                <a:gd name="T0" fmla="*/ 9 w 11"/>
                <a:gd name="T1" fmla="*/ 0 h 6"/>
                <a:gd name="T2" fmla="*/ 6 w 11"/>
                <a:gd name="T3" fmla="*/ 6 h 6"/>
                <a:gd name="T4" fmla="*/ 1 w 11"/>
                <a:gd name="T5" fmla="*/ 1 h 6"/>
                <a:gd name="T6" fmla="*/ 9 w 11"/>
                <a:gd name="T7" fmla="*/ 0 h 6"/>
              </a:gdLst>
              <a:ahLst/>
              <a:cxnLst>
                <a:cxn ang="0">
                  <a:pos x="T0" y="T1"/>
                </a:cxn>
                <a:cxn ang="0">
                  <a:pos x="T2" y="T3"/>
                </a:cxn>
                <a:cxn ang="0">
                  <a:pos x="T4" y="T5"/>
                </a:cxn>
                <a:cxn ang="0">
                  <a:pos x="T6" y="T7"/>
                </a:cxn>
              </a:cxnLst>
              <a:rect l="0" t="0" r="r" b="b"/>
              <a:pathLst>
                <a:path w="11" h="6">
                  <a:moveTo>
                    <a:pt x="9" y="0"/>
                  </a:moveTo>
                  <a:cubicBezTo>
                    <a:pt x="11" y="5"/>
                    <a:pt x="5" y="1"/>
                    <a:pt x="6" y="6"/>
                  </a:cubicBezTo>
                  <a:cubicBezTo>
                    <a:pt x="3" y="6"/>
                    <a:pt x="0" y="5"/>
                    <a:pt x="1" y="1"/>
                  </a:cubicBezTo>
                  <a:cubicBezTo>
                    <a:pt x="4" y="5"/>
                    <a:pt x="5" y="0"/>
                    <a:pt x="9"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9" name="Freeform 58"/>
            <p:cNvSpPr>
              <a:spLocks/>
            </p:cNvSpPr>
            <p:nvPr/>
          </p:nvSpPr>
          <p:spPr bwMode="auto">
            <a:xfrm>
              <a:off x="7145337" y="2386012"/>
              <a:ext cx="55563" cy="60325"/>
            </a:xfrm>
            <a:custGeom>
              <a:avLst/>
              <a:gdLst>
                <a:gd name="T0" fmla="*/ 13 w 15"/>
                <a:gd name="T1" fmla="*/ 3 h 16"/>
                <a:gd name="T2" fmla="*/ 13 w 15"/>
                <a:gd name="T3" fmla="*/ 13 h 16"/>
                <a:gd name="T4" fmla="*/ 5 w 15"/>
                <a:gd name="T5" fmla="*/ 14 h 16"/>
                <a:gd name="T6" fmla="*/ 1 w 15"/>
                <a:gd name="T7" fmla="*/ 8 h 16"/>
                <a:gd name="T8" fmla="*/ 13 w 15"/>
                <a:gd name="T9" fmla="*/ 3 h 16"/>
              </a:gdLst>
              <a:ahLst/>
              <a:cxnLst>
                <a:cxn ang="0">
                  <a:pos x="T0" y="T1"/>
                </a:cxn>
                <a:cxn ang="0">
                  <a:pos x="T2" y="T3"/>
                </a:cxn>
                <a:cxn ang="0">
                  <a:pos x="T4" y="T5"/>
                </a:cxn>
                <a:cxn ang="0">
                  <a:pos x="T6" y="T7"/>
                </a:cxn>
                <a:cxn ang="0">
                  <a:pos x="T8" y="T9"/>
                </a:cxn>
              </a:cxnLst>
              <a:rect l="0" t="0" r="r" b="b"/>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0" name="Freeform 59"/>
            <p:cNvSpPr>
              <a:spLocks/>
            </p:cNvSpPr>
            <p:nvPr/>
          </p:nvSpPr>
          <p:spPr bwMode="auto">
            <a:xfrm>
              <a:off x="6945312" y="2597150"/>
              <a:ext cx="34925" cy="52388"/>
            </a:xfrm>
            <a:custGeom>
              <a:avLst/>
              <a:gdLst>
                <a:gd name="T0" fmla="*/ 9 w 9"/>
                <a:gd name="T1" fmla="*/ 6 h 14"/>
                <a:gd name="T2" fmla="*/ 6 w 9"/>
                <a:gd name="T3" fmla="*/ 14 h 14"/>
                <a:gd name="T4" fmla="*/ 0 w 9"/>
                <a:gd name="T5" fmla="*/ 14 h 14"/>
                <a:gd name="T6" fmla="*/ 2 w 9"/>
                <a:gd name="T7" fmla="*/ 4 h 14"/>
                <a:gd name="T8" fmla="*/ 9 w 9"/>
                <a:gd name="T9" fmla="*/ 6 h 14"/>
              </a:gdLst>
              <a:ahLst/>
              <a:cxnLst>
                <a:cxn ang="0">
                  <a:pos x="T0" y="T1"/>
                </a:cxn>
                <a:cxn ang="0">
                  <a:pos x="T2" y="T3"/>
                </a:cxn>
                <a:cxn ang="0">
                  <a:pos x="T4" y="T5"/>
                </a:cxn>
                <a:cxn ang="0">
                  <a:pos x="T6" y="T7"/>
                </a:cxn>
                <a:cxn ang="0">
                  <a:pos x="T8" y="T9"/>
                </a:cxn>
              </a:cxnLst>
              <a:rect l="0" t="0" r="r" b="b"/>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1" name="Freeform 60"/>
            <p:cNvSpPr>
              <a:spLocks/>
            </p:cNvSpPr>
            <p:nvPr/>
          </p:nvSpPr>
          <p:spPr bwMode="auto">
            <a:xfrm>
              <a:off x="1995487" y="2622550"/>
              <a:ext cx="22225" cy="15875"/>
            </a:xfrm>
            <a:custGeom>
              <a:avLst/>
              <a:gdLst>
                <a:gd name="T0" fmla="*/ 0 w 6"/>
                <a:gd name="T1" fmla="*/ 2 h 4"/>
                <a:gd name="T2" fmla="*/ 6 w 6"/>
                <a:gd name="T3" fmla="*/ 0 h 4"/>
                <a:gd name="T4" fmla="*/ 4 w 6"/>
                <a:gd name="T5" fmla="*/ 4 h 4"/>
                <a:gd name="T6" fmla="*/ 2 w 6"/>
                <a:gd name="T7" fmla="*/ 4 h 4"/>
                <a:gd name="T8" fmla="*/ 0 w 6"/>
                <a:gd name="T9" fmla="*/ 2 h 4"/>
              </a:gdLst>
              <a:ahLst/>
              <a:cxnLst>
                <a:cxn ang="0">
                  <a:pos x="T0" y="T1"/>
                </a:cxn>
                <a:cxn ang="0">
                  <a:pos x="T2" y="T3"/>
                </a:cxn>
                <a:cxn ang="0">
                  <a:pos x="T4" y="T5"/>
                </a:cxn>
                <a:cxn ang="0">
                  <a:pos x="T6" y="T7"/>
                </a:cxn>
                <a:cxn ang="0">
                  <a:pos x="T8" y="T9"/>
                </a:cxn>
              </a:cxnLst>
              <a:rect l="0" t="0" r="r" b="b"/>
              <a:pathLst>
                <a:path w="6" h="4">
                  <a:moveTo>
                    <a:pt x="0" y="2"/>
                  </a:moveTo>
                  <a:cubicBezTo>
                    <a:pt x="1" y="0"/>
                    <a:pt x="4" y="0"/>
                    <a:pt x="6" y="0"/>
                  </a:cubicBezTo>
                  <a:cubicBezTo>
                    <a:pt x="6" y="2"/>
                    <a:pt x="4" y="3"/>
                    <a:pt x="4" y="4"/>
                  </a:cubicBezTo>
                  <a:cubicBezTo>
                    <a:pt x="2" y="4"/>
                    <a:pt x="2" y="4"/>
                    <a:pt x="2" y="4"/>
                  </a:cubicBezTo>
                  <a:cubicBezTo>
                    <a:pt x="2" y="3"/>
                    <a:pt x="1" y="2"/>
                    <a:pt x="0"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2" name="Freeform 61"/>
            <p:cNvSpPr>
              <a:spLocks/>
            </p:cNvSpPr>
            <p:nvPr/>
          </p:nvSpPr>
          <p:spPr bwMode="auto">
            <a:xfrm>
              <a:off x="2554287" y="2638425"/>
              <a:ext cx="214313" cy="85725"/>
            </a:xfrm>
            <a:custGeom>
              <a:avLst/>
              <a:gdLst>
                <a:gd name="T0" fmla="*/ 56 w 57"/>
                <a:gd name="T1" fmla="*/ 16 h 23"/>
                <a:gd name="T2" fmla="*/ 43 w 57"/>
                <a:gd name="T3" fmla="*/ 20 h 23"/>
                <a:gd name="T4" fmla="*/ 41 w 57"/>
                <a:gd name="T5" fmla="*/ 13 h 23"/>
                <a:gd name="T6" fmla="*/ 25 w 57"/>
                <a:gd name="T7" fmla="*/ 10 h 23"/>
                <a:gd name="T8" fmla="*/ 24 w 57"/>
                <a:gd name="T9" fmla="*/ 6 h 23"/>
                <a:gd name="T10" fmla="*/ 10 w 57"/>
                <a:gd name="T11" fmla="*/ 6 h 23"/>
                <a:gd name="T12" fmla="*/ 0 w 57"/>
                <a:gd name="T13" fmla="*/ 9 h 23"/>
                <a:gd name="T14" fmla="*/ 5 w 57"/>
                <a:gd name="T15" fmla="*/ 2 h 23"/>
                <a:gd name="T16" fmla="*/ 18 w 57"/>
                <a:gd name="T17" fmla="*/ 0 h 23"/>
                <a:gd name="T18" fmla="*/ 22 w 57"/>
                <a:gd name="T19" fmla="*/ 3 h 23"/>
                <a:gd name="T20" fmla="*/ 27 w 57"/>
                <a:gd name="T21" fmla="*/ 5 h 23"/>
                <a:gd name="T22" fmla="*/ 38 w 57"/>
                <a:gd name="T23" fmla="*/ 6 h 23"/>
                <a:gd name="T24" fmla="*/ 42 w 57"/>
                <a:gd name="T25" fmla="*/ 13 h 23"/>
                <a:gd name="T26" fmla="*/ 46 w 57"/>
                <a:gd name="T27" fmla="*/ 14 h 23"/>
                <a:gd name="T28" fmla="*/ 56 w 57"/>
                <a:gd name="T2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3" name="Freeform 62"/>
            <p:cNvSpPr>
              <a:spLocks/>
            </p:cNvSpPr>
            <p:nvPr/>
          </p:nvSpPr>
          <p:spPr bwMode="auto">
            <a:xfrm>
              <a:off x="2805112" y="2713038"/>
              <a:ext cx="90488" cy="49213"/>
            </a:xfrm>
            <a:custGeom>
              <a:avLst/>
              <a:gdLst>
                <a:gd name="T0" fmla="*/ 2 w 24"/>
                <a:gd name="T1" fmla="*/ 0 h 13"/>
                <a:gd name="T2" fmla="*/ 13 w 24"/>
                <a:gd name="T3" fmla="*/ 1 h 13"/>
                <a:gd name="T4" fmla="*/ 18 w 24"/>
                <a:gd name="T5" fmla="*/ 3 h 13"/>
                <a:gd name="T6" fmla="*/ 24 w 24"/>
                <a:gd name="T7" fmla="*/ 6 h 13"/>
                <a:gd name="T8" fmla="*/ 4 w 24"/>
                <a:gd name="T9" fmla="*/ 8 h 13"/>
                <a:gd name="T10" fmla="*/ 7 w 24"/>
                <a:gd name="T11" fmla="*/ 7 h 13"/>
                <a:gd name="T12" fmla="*/ 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4" name="Freeform 63"/>
            <p:cNvSpPr>
              <a:spLocks/>
            </p:cNvSpPr>
            <p:nvPr/>
          </p:nvSpPr>
          <p:spPr bwMode="auto">
            <a:xfrm>
              <a:off x="6699250" y="2716213"/>
              <a:ext cx="44450" cy="33338"/>
            </a:xfrm>
            <a:custGeom>
              <a:avLst/>
              <a:gdLst>
                <a:gd name="T0" fmla="*/ 10 w 12"/>
                <a:gd name="T1" fmla="*/ 0 h 9"/>
                <a:gd name="T2" fmla="*/ 7 w 12"/>
                <a:gd name="T3" fmla="*/ 9 h 9"/>
                <a:gd name="T4" fmla="*/ 0 w 12"/>
                <a:gd name="T5" fmla="*/ 3 h 9"/>
                <a:gd name="T6" fmla="*/ 3 w 12"/>
                <a:gd name="T7" fmla="*/ 0 h 9"/>
                <a:gd name="T8" fmla="*/ 10 w 12"/>
                <a:gd name="T9" fmla="*/ 0 h 9"/>
              </a:gdLst>
              <a:ahLst/>
              <a:cxnLst>
                <a:cxn ang="0">
                  <a:pos x="T0" y="T1"/>
                </a:cxn>
                <a:cxn ang="0">
                  <a:pos x="T2" y="T3"/>
                </a:cxn>
                <a:cxn ang="0">
                  <a:pos x="T4" y="T5"/>
                </a:cxn>
                <a:cxn ang="0">
                  <a:pos x="T6" y="T7"/>
                </a:cxn>
                <a:cxn ang="0">
                  <a:pos x="T8" y="T9"/>
                </a:cxn>
              </a:cxnLst>
              <a:rect l="0" t="0" r="r" b="b"/>
              <a:pathLst>
                <a:path w="12" h="9">
                  <a:moveTo>
                    <a:pt x="10" y="0"/>
                  </a:moveTo>
                  <a:cubicBezTo>
                    <a:pt x="12" y="6"/>
                    <a:pt x="7" y="4"/>
                    <a:pt x="7" y="9"/>
                  </a:cubicBezTo>
                  <a:cubicBezTo>
                    <a:pt x="4" y="8"/>
                    <a:pt x="0" y="8"/>
                    <a:pt x="0" y="3"/>
                  </a:cubicBezTo>
                  <a:cubicBezTo>
                    <a:pt x="3" y="4"/>
                    <a:pt x="3" y="2"/>
                    <a:pt x="3" y="0"/>
                  </a:cubicBezTo>
                  <a:lnTo>
                    <a:pt x="10" y="0"/>
                  </a:lnTo>
                  <a:close/>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5" name="Freeform 64"/>
            <p:cNvSpPr>
              <a:spLocks/>
            </p:cNvSpPr>
            <p:nvPr/>
          </p:nvSpPr>
          <p:spPr bwMode="auto">
            <a:xfrm>
              <a:off x="2776537" y="2727325"/>
              <a:ext cx="33338" cy="26988"/>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5" y="6"/>
                    <a:pt x="3" y="5"/>
                    <a:pt x="0" y="6"/>
                  </a:cubicBezTo>
                  <a:cubicBezTo>
                    <a:pt x="1" y="3"/>
                    <a:pt x="9" y="0"/>
                    <a:pt x="7" y="7"/>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6" name="Freeform 65"/>
            <p:cNvSpPr>
              <a:spLocks/>
            </p:cNvSpPr>
            <p:nvPr/>
          </p:nvSpPr>
          <p:spPr bwMode="auto">
            <a:xfrm>
              <a:off x="2686050" y="2735263"/>
              <a:ext cx="41275" cy="26988"/>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7" name="Freeform 66"/>
            <p:cNvSpPr>
              <a:spLocks/>
            </p:cNvSpPr>
            <p:nvPr/>
          </p:nvSpPr>
          <p:spPr bwMode="auto">
            <a:xfrm>
              <a:off x="6934200" y="2749550"/>
              <a:ext cx="60325" cy="101600"/>
            </a:xfrm>
            <a:custGeom>
              <a:avLst/>
              <a:gdLst>
                <a:gd name="T0" fmla="*/ 7 w 16"/>
                <a:gd name="T1" fmla="*/ 0 h 27"/>
                <a:gd name="T2" fmla="*/ 13 w 16"/>
                <a:gd name="T3" fmla="*/ 0 h 27"/>
                <a:gd name="T4" fmla="*/ 16 w 16"/>
                <a:gd name="T5" fmla="*/ 10 h 27"/>
                <a:gd name="T6" fmla="*/ 12 w 16"/>
                <a:gd name="T7" fmla="*/ 14 h 27"/>
                <a:gd name="T8" fmla="*/ 10 w 16"/>
                <a:gd name="T9" fmla="*/ 18 h 27"/>
                <a:gd name="T10" fmla="*/ 9 w 16"/>
                <a:gd name="T11" fmla="*/ 25 h 27"/>
                <a:gd name="T12" fmla="*/ 5 w 16"/>
                <a:gd name="T13" fmla="*/ 21 h 27"/>
                <a:gd name="T14" fmla="*/ 0 w 16"/>
                <a:gd name="T15" fmla="*/ 15 h 27"/>
                <a:gd name="T16" fmla="*/ 3 w 16"/>
                <a:gd name="T17" fmla="*/ 7 h 27"/>
                <a:gd name="T18" fmla="*/ 7 w 1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8" name="Freeform 67"/>
            <p:cNvSpPr>
              <a:spLocks/>
            </p:cNvSpPr>
            <p:nvPr/>
          </p:nvSpPr>
          <p:spPr bwMode="auto">
            <a:xfrm>
              <a:off x="6994525" y="2836863"/>
              <a:ext cx="79375" cy="82550"/>
            </a:xfrm>
            <a:custGeom>
              <a:avLst/>
              <a:gdLst>
                <a:gd name="T0" fmla="*/ 11 w 21"/>
                <a:gd name="T1" fmla="*/ 2 h 22"/>
                <a:gd name="T2" fmla="*/ 15 w 21"/>
                <a:gd name="T3" fmla="*/ 6 h 22"/>
                <a:gd name="T4" fmla="*/ 14 w 21"/>
                <a:gd name="T5" fmla="*/ 8 h 22"/>
                <a:gd name="T6" fmla="*/ 15 w 21"/>
                <a:gd name="T7" fmla="*/ 11 h 22"/>
                <a:gd name="T8" fmla="*/ 21 w 21"/>
                <a:gd name="T9" fmla="*/ 18 h 22"/>
                <a:gd name="T10" fmla="*/ 18 w 21"/>
                <a:gd name="T11" fmla="*/ 22 h 22"/>
                <a:gd name="T12" fmla="*/ 14 w 21"/>
                <a:gd name="T13" fmla="*/ 22 h 22"/>
                <a:gd name="T14" fmla="*/ 7 w 21"/>
                <a:gd name="T15" fmla="*/ 15 h 22"/>
                <a:gd name="T16" fmla="*/ 10 w 21"/>
                <a:gd name="T17" fmla="*/ 12 h 22"/>
                <a:gd name="T18" fmla="*/ 0 w 21"/>
                <a:gd name="T19" fmla="*/ 4 h 22"/>
                <a:gd name="T20" fmla="*/ 11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9" name="Rectangle 68"/>
            <p:cNvSpPr>
              <a:spLocks noChangeArrowheads="1"/>
            </p:cNvSpPr>
            <p:nvPr/>
          </p:nvSpPr>
          <p:spPr bwMode="auto">
            <a:xfrm>
              <a:off x="6961187" y="2870200"/>
              <a:ext cx="19050" cy="11113"/>
            </a:xfrm>
            <a:prstGeom prst="rect">
              <a:avLst/>
            </a:pr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0" name="Freeform 69"/>
            <p:cNvSpPr>
              <a:spLocks/>
            </p:cNvSpPr>
            <p:nvPr/>
          </p:nvSpPr>
          <p:spPr bwMode="auto">
            <a:xfrm>
              <a:off x="6986587" y="2884488"/>
              <a:ext cx="46038" cy="65088"/>
            </a:xfrm>
            <a:custGeom>
              <a:avLst/>
              <a:gdLst>
                <a:gd name="T0" fmla="*/ 12 w 12"/>
                <a:gd name="T1" fmla="*/ 14 h 17"/>
                <a:gd name="T2" fmla="*/ 5 w 12"/>
                <a:gd name="T3" fmla="*/ 16 h 17"/>
                <a:gd name="T4" fmla="*/ 0 w 12"/>
                <a:gd name="T5" fmla="*/ 9 h 17"/>
                <a:gd name="T6" fmla="*/ 12 w 12"/>
                <a:gd name="T7" fmla="*/ 14 h 17"/>
              </a:gdLst>
              <a:ahLst/>
              <a:cxnLst>
                <a:cxn ang="0">
                  <a:pos x="T0" y="T1"/>
                </a:cxn>
                <a:cxn ang="0">
                  <a:pos x="T2" y="T3"/>
                </a:cxn>
                <a:cxn ang="0">
                  <a:pos x="T4" y="T5"/>
                </a:cxn>
                <a:cxn ang="0">
                  <a:pos x="T6" y="T7"/>
                </a:cxn>
              </a:cxnLst>
              <a:rect l="0" t="0" r="r" b="b"/>
              <a:pathLst>
                <a:path w="12" h="17">
                  <a:moveTo>
                    <a:pt x="12" y="14"/>
                  </a:moveTo>
                  <a:cubicBezTo>
                    <a:pt x="12" y="17"/>
                    <a:pt x="7" y="15"/>
                    <a:pt x="5" y="16"/>
                  </a:cubicBezTo>
                  <a:cubicBezTo>
                    <a:pt x="5" y="12"/>
                    <a:pt x="6" y="7"/>
                    <a:pt x="0" y="9"/>
                  </a:cubicBezTo>
                  <a:cubicBezTo>
                    <a:pt x="6" y="0"/>
                    <a:pt x="5" y="16"/>
                    <a:pt x="12" y="14"/>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1" name="Freeform 70"/>
            <p:cNvSpPr>
              <a:spLocks/>
            </p:cNvSpPr>
            <p:nvPr/>
          </p:nvSpPr>
          <p:spPr bwMode="auto">
            <a:xfrm>
              <a:off x="6080125" y="2938463"/>
              <a:ext cx="44450" cy="77788"/>
            </a:xfrm>
            <a:custGeom>
              <a:avLst/>
              <a:gdLst>
                <a:gd name="T0" fmla="*/ 3 w 12"/>
                <a:gd name="T1" fmla="*/ 2 h 21"/>
                <a:gd name="T2" fmla="*/ 7 w 12"/>
                <a:gd name="T3" fmla="*/ 6 h 21"/>
                <a:gd name="T4" fmla="*/ 8 w 12"/>
                <a:gd name="T5" fmla="*/ 7 h 21"/>
                <a:gd name="T6" fmla="*/ 11 w 12"/>
                <a:gd name="T7" fmla="*/ 10 h 21"/>
                <a:gd name="T8" fmla="*/ 10 w 12"/>
                <a:gd name="T9" fmla="*/ 12 h 21"/>
                <a:gd name="T10" fmla="*/ 11 w 12"/>
                <a:gd name="T11" fmla="*/ 19 h 21"/>
                <a:gd name="T12" fmla="*/ 8 w 12"/>
                <a:gd name="T13" fmla="*/ 21 h 21"/>
                <a:gd name="T14" fmla="*/ 3 w 12"/>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2" name="Freeform 71"/>
            <p:cNvSpPr>
              <a:spLocks/>
            </p:cNvSpPr>
            <p:nvPr/>
          </p:nvSpPr>
          <p:spPr bwMode="auto">
            <a:xfrm>
              <a:off x="7027862" y="2941638"/>
              <a:ext cx="57150" cy="85725"/>
            </a:xfrm>
            <a:custGeom>
              <a:avLst/>
              <a:gdLst>
                <a:gd name="T0" fmla="*/ 12 w 15"/>
                <a:gd name="T1" fmla="*/ 1 h 23"/>
                <a:gd name="T2" fmla="*/ 15 w 15"/>
                <a:gd name="T3" fmla="*/ 12 h 23"/>
                <a:gd name="T4" fmla="*/ 11 w 15"/>
                <a:gd name="T5" fmla="*/ 13 h 23"/>
                <a:gd name="T6" fmla="*/ 11 w 15"/>
                <a:gd name="T7" fmla="*/ 23 h 23"/>
                <a:gd name="T8" fmla="*/ 3 w 15"/>
                <a:gd name="T9" fmla="*/ 19 h 23"/>
                <a:gd name="T10" fmla="*/ 5 w 15"/>
                <a:gd name="T11" fmla="*/ 13 h 23"/>
                <a:gd name="T12" fmla="*/ 5 w 15"/>
                <a:gd name="T13" fmla="*/ 11 h 23"/>
                <a:gd name="T14" fmla="*/ 3 w 15"/>
                <a:gd name="T15" fmla="*/ 11 h 23"/>
                <a:gd name="T16" fmla="*/ 6 w 15"/>
                <a:gd name="T17" fmla="*/ 6 h 23"/>
                <a:gd name="T18" fmla="*/ 9 w 15"/>
                <a:gd name="T19" fmla="*/ 2 h 23"/>
                <a:gd name="T20" fmla="*/ 12 w 15"/>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3" name="Freeform 72"/>
            <p:cNvSpPr>
              <a:spLocks/>
            </p:cNvSpPr>
            <p:nvPr/>
          </p:nvSpPr>
          <p:spPr bwMode="auto">
            <a:xfrm>
              <a:off x="6986587" y="2960688"/>
              <a:ext cx="41275" cy="36513"/>
            </a:xfrm>
            <a:custGeom>
              <a:avLst/>
              <a:gdLst>
                <a:gd name="T0" fmla="*/ 6 w 11"/>
                <a:gd name="T1" fmla="*/ 0 h 10"/>
                <a:gd name="T2" fmla="*/ 10 w 11"/>
                <a:gd name="T3" fmla="*/ 4 h 10"/>
                <a:gd name="T4" fmla="*/ 9 w 11"/>
                <a:gd name="T5" fmla="*/ 6 h 10"/>
                <a:gd name="T6" fmla="*/ 0 w 11"/>
                <a:gd name="T7" fmla="*/ 10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4" name="Freeform 73"/>
            <p:cNvSpPr>
              <a:spLocks/>
            </p:cNvSpPr>
            <p:nvPr/>
          </p:nvSpPr>
          <p:spPr bwMode="auto">
            <a:xfrm>
              <a:off x="7104062" y="3095625"/>
              <a:ext cx="25400" cy="52388"/>
            </a:xfrm>
            <a:custGeom>
              <a:avLst/>
              <a:gdLst>
                <a:gd name="T0" fmla="*/ 2 w 7"/>
                <a:gd name="T1" fmla="*/ 0 h 14"/>
                <a:gd name="T2" fmla="*/ 7 w 7"/>
                <a:gd name="T3" fmla="*/ 5 h 14"/>
                <a:gd name="T4" fmla="*/ 0 w 7"/>
                <a:gd name="T5" fmla="*/ 13 h 14"/>
                <a:gd name="T6" fmla="*/ 3 w 7"/>
                <a:gd name="T7" fmla="*/ 12 h 14"/>
                <a:gd name="T8" fmla="*/ 2 w 7"/>
                <a:gd name="T9" fmla="*/ 0 h 14"/>
              </a:gdLst>
              <a:ahLst/>
              <a:cxnLst>
                <a:cxn ang="0">
                  <a:pos x="T0" y="T1"/>
                </a:cxn>
                <a:cxn ang="0">
                  <a:pos x="T2" y="T3"/>
                </a:cxn>
                <a:cxn ang="0">
                  <a:pos x="T4" y="T5"/>
                </a:cxn>
                <a:cxn ang="0">
                  <a:pos x="T6" y="T7"/>
                </a:cxn>
                <a:cxn ang="0">
                  <a:pos x="T8" y="T9"/>
                </a:cxn>
              </a:cxnLst>
              <a:rect l="0" t="0" r="r" b="b"/>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5" name="Freeform 74"/>
            <p:cNvSpPr>
              <a:spLocks/>
            </p:cNvSpPr>
            <p:nvPr/>
          </p:nvSpPr>
          <p:spPr bwMode="auto">
            <a:xfrm>
              <a:off x="6942137" y="3109913"/>
              <a:ext cx="104775" cy="34925"/>
            </a:xfrm>
            <a:custGeom>
              <a:avLst/>
              <a:gdLst>
                <a:gd name="T0" fmla="*/ 28 w 28"/>
                <a:gd name="T1" fmla="*/ 3 h 9"/>
                <a:gd name="T2" fmla="*/ 19 w 28"/>
                <a:gd name="T3" fmla="*/ 8 h 9"/>
                <a:gd name="T4" fmla="*/ 0 w 28"/>
                <a:gd name="T5" fmla="*/ 9 h 9"/>
                <a:gd name="T6" fmla="*/ 24 w 28"/>
                <a:gd name="T7" fmla="*/ 2 h 9"/>
                <a:gd name="T8" fmla="*/ 28 w 28"/>
                <a:gd name="T9" fmla="*/ 3 h 9"/>
              </a:gdLst>
              <a:ahLst/>
              <a:cxnLst>
                <a:cxn ang="0">
                  <a:pos x="T0" y="T1"/>
                </a:cxn>
                <a:cxn ang="0">
                  <a:pos x="T2" y="T3"/>
                </a:cxn>
                <a:cxn ang="0">
                  <a:pos x="T4" y="T5"/>
                </a:cxn>
                <a:cxn ang="0">
                  <a:pos x="T6" y="T7"/>
                </a:cxn>
                <a:cxn ang="0">
                  <a:pos x="T8" y="T9"/>
                </a:cxn>
              </a:cxnLst>
              <a:rect l="0" t="0" r="r" b="b"/>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6" name="Freeform 75"/>
            <p:cNvSpPr>
              <a:spLocks/>
            </p:cNvSpPr>
            <p:nvPr/>
          </p:nvSpPr>
          <p:spPr bwMode="auto">
            <a:xfrm>
              <a:off x="7175500" y="3151188"/>
              <a:ext cx="66675" cy="46038"/>
            </a:xfrm>
            <a:custGeom>
              <a:avLst/>
              <a:gdLst>
                <a:gd name="T0" fmla="*/ 18 w 18"/>
                <a:gd name="T1" fmla="*/ 8 h 12"/>
                <a:gd name="T2" fmla="*/ 15 w 18"/>
                <a:gd name="T3" fmla="*/ 11 h 12"/>
                <a:gd name="T4" fmla="*/ 7 w 18"/>
                <a:gd name="T5" fmla="*/ 11 h 12"/>
                <a:gd name="T6" fmla="*/ 5 w 18"/>
                <a:gd name="T7" fmla="*/ 9 h 12"/>
                <a:gd name="T8" fmla="*/ 0 w 18"/>
                <a:gd name="T9" fmla="*/ 5 h 12"/>
                <a:gd name="T10" fmla="*/ 7 w 18"/>
                <a:gd name="T11" fmla="*/ 2 h 12"/>
                <a:gd name="T12" fmla="*/ 11 w 18"/>
                <a:gd name="T13" fmla="*/ 1 h 12"/>
                <a:gd name="T14" fmla="*/ 11 w 18"/>
                <a:gd name="T15" fmla="*/ 2 h 12"/>
                <a:gd name="T16" fmla="*/ 12 w 18"/>
                <a:gd name="T17" fmla="*/ 1 h 12"/>
                <a:gd name="T18" fmla="*/ 18 w 18"/>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7" name="Freeform 76"/>
            <p:cNvSpPr>
              <a:spLocks/>
            </p:cNvSpPr>
            <p:nvPr/>
          </p:nvSpPr>
          <p:spPr bwMode="auto">
            <a:xfrm>
              <a:off x="7208837" y="3173413"/>
              <a:ext cx="385763" cy="206375"/>
            </a:xfrm>
            <a:custGeom>
              <a:avLst/>
              <a:gdLst>
                <a:gd name="T0" fmla="*/ 34 w 103"/>
                <a:gd name="T1" fmla="*/ 27 h 55"/>
                <a:gd name="T2" fmla="*/ 28 w 103"/>
                <a:gd name="T3" fmla="*/ 24 h 55"/>
                <a:gd name="T4" fmla="*/ 26 w 103"/>
                <a:gd name="T5" fmla="*/ 19 h 55"/>
                <a:gd name="T6" fmla="*/ 10 w 103"/>
                <a:gd name="T7" fmla="*/ 15 h 55"/>
                <a:gd name="T8" fmla="*/ 2 w 103"/>
                <a:gd name="T9" fmla="*/ 15 h 55"/>
                <a:gd name="T10" fmla="*/ 0 w 103"/>
                <a:gd name="T11" fmla="*/ 9 h 55"/>
                <a:gd name="T12" fmla="*/ 5 w 103"/>
                <a:gd name="T13" fmla="*/ 9 h 55"/>
                <a:gd name="T14" fmla="*/ 9 w 103"/>
                <a:gd name="T15" fmla="*/ 7 h 55"/>
                <a:gd name="T16" fmla="*/ 16 w 103"/>
                <a:gd name="T17" fmla="*/ 10 h 55"/>
                <a:gd name="T18" fmla="*/ 21 w 103"/>
                <a:gd name="T19" fmla="*/ 6 h 55"/>
                <a:gd name="T20" fmla="*/ 33 w 103"/>
                <a:gd name="T21" fmla="*/ 2 h 55"/>
                <a:gd name="T22" fmla="*/ 35 w 103"/>
                <a:gd name="T23" fmla="*/ 5 h 55"/>
                <a:gd name="T24" fmla="*/ 47 w 103"/>
                <a:gd name="T25" fmla="*/ 9 h 55"/>
                <a:gd name="T26" fmla="*/ 49 w 103"/>
                <a:gd name="T27" fmla="*/ 7 h 55"/>
                <a:gd name="T28" fmla="*/ 52 w 103"/>
                <a:gd name="T29" fmla="*/ 10 h 55"/>
                <a:gd name="T30" fmla="*/ 59 w 103"/>
                <a:gd name="T31" fmla="*/ 10 h 55"/>
                <a:gd name="T32" fmla="*/ 65 w 103"/>
                <a:gd name="T33" fmla="*/ 13 h 55"/>
                <a:gd name="T34" fmla="*/ 65 w 103"/>
                <a:gd name="T35" fmla="*/ 17 h 55"/>
                <a:gd name="T36" fmla="*/ 68 w 103"/>
                <a:gd name="T37" fmla="*/ 16 h 55"/>
                <a:gd name="T38" fmla="*/ 69 w 103"/>
                <a:gd name="T39" fmla="*/ 20 h 55"/>
                <a:gd name="T40" fmla="*/ 76 w 103"/>
                <a:gd name="T41" fmla="*/ 24 h 55"/>
                <a:gd name="T42" fmla="*/ 87 w 103"/>
                <a:gd name="T43" fmla="*/ 29 h 55"/>
                <a:gd name="T44" fmla="*/ 86 w 103"/>
                <a:gd name="T45" fmla="*/ 33 h 55"/>
                <a:gd name="T46" fmla="*/ 90 w 103"/>
                <a:gd name="T47" fmla="*/ 36 h 55"/>
                <a:gd name="T48" fmla="*/ 90 w 103"/>
                <a:gd name="T49" fmla="*/ 38 h 55"/>
                <a:gd name="T50" fmla="*/ 96 w 103"/>
                <a:gd name="T51" fmla="*/ 44 h 55"/>
                <a:gd name="T52" fmla="*/ 103 w 103"/>
                <a:gd name="T53" fmla="*/ 51 h 55"/>
                <a:gd name="T54" fmla="*/ 93 w 103"/>
                <a:gd name="T55" fmla="*/ 51 h 55"/>
                <a:gd name="T56" fmla="*/ 85 w 103"/>
                <a:gd name="T57" fmla="*/ 45 h 55"/>
                <a:gd name="T58" fmla="*/ 82 w 103"/>
                <a:gd name="T59" fmla="*/ 43 h 55"/>
                <a:gd name="T60" fmla="*/ 80 w 103"/>
                <a:gd name="T61" fmla="*/ 41 h 55"/>
                <a:gd name="T62" fmla="*/ 76 w 103"/>
                <a:gd name="T63" fmla="*/ 37 h 55"/>
                <a:gd name="T64" fmla="*/ 65 w 103"/>
                <a:gd name="T65" fmla="*/ 36 h 55"/>
                <a:gd name="T66" fmla="*/ 59 w 103"/>
                <a:gd name="T67" fmla="*/ 48 h 55"/>
                <a:gd name="T68" fmla="*/ 51 w 103"/>
                <a:gd name="T69" fmla="*/ 45 h 55"/>
                <a:gd name="T70" fmla="*/ 47 w 103"/>
                <a:gd name="T71" fmla="*/ 44 h 55"/>
                <a:gd name="T72" fmla="*/ 41 w 103"/>
                <a:gd name="T73" fmla="*/ 37 h 55"/>
                <a:gd name="T74" fmla="*/ 35 w 103"/>
                <a:gd name="T75" fmla="*/ 43 h 55"/>
                <a:gd name="T76" fmla="*/ 31 w 103"/>
                <a:gd name="T77" fmla="*/ 40 h 55"/>
                <a:gd name="T78" fmla="*/ 35 w 103"/>
                <a:gd name="T79" fmla="*/ 36 h 55"/>
                <a:gd name="T80" fmla="*/ 38 w 103"/>
                <a:gd name="T81" fmla="*/ 30 h 55"/>
                <a:gd name="T82" fmla="*/ 37 w 103"/>
                <a:gd name="T83" fmla="*/ 33 h 55"/>
                <a:gd name="T84" fmla="*/ 34 w 103"/>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8" name="Freeform 77"/>
            <p:cNvSpPr>
              <a:spLocks/>
            </p:cNvSpPr>
            <p:nvPr/>
          </p:nvSpPr>
          <p:spPr bwMode="auto">
            <a:xfrm>
              <a:off x="7123112" y="3200400"/>
              <a:ext cx="36513" cy="33338"/>
            </a:xfrm>
            <a:custGeom>
              <a:avLst/>
              <a:gdLst>
                <a:gd name="T0" fmla="*/ 9 w 10"/>
                <a:gd name="T1" fmla="*/ 3 h 9"/>
                <a:gd name="T2" fmla="*/ 0 w 10"/>
                <a:gd name="T3" fmla="*/ 5 h 9"/>
                <a:gd name="T4" fmla="*/ 9 w 10"/>
                <a:gd name="T5" fmla="*/ 3 h 9"/>
              </a:gdLst>
              <a:ahLst/>
              <a:cxnLst>
                <a:cxn ang="0">
                  <a:pos x="T0" y="T1"/>
                </a:cxn>
                <a:cxn ang="0">
                  <a:pos x="T2" y="T3"/>
                </a:cxn>
                <a:cxn ang="0">
                  <a:pos x="T4" y="T5"/>
                </a:cxn>
              </a:cxnLst>
              <a:rect l="0" t="0" r="r" b="b"/>
              <a:pathLst>
                <a:path w="10" h="9">
                  <a:moveTo>
                    <a:pt x="9" y="3"/>
                  </a:moveTo>
                  <a:cubicBezTo>
                    <a:pt x="10" y="9"/>
                    <a:pt x="2" y="5"/>
                    <a:pt x="0" y="5"/>
                  </a:cubicBezTo>
                  <a:cubicBezTo>
                    <a:pt x="1" y="3"/>
                    <a:pt x="8" y="0"/>
                    <a:pt x="9"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9" name="Freeform 78"/>
            <p:cNvSpPr>
              <a:spLocks/>
            </p:cNvSpPr>
            <p:nvPr/>
          </p:nvSpPr>
          <p:spPr bwMode="auto">
            <a:xfrm>
              <a:off x="7069137" y="3208338"/>
              <a:ext cx="26988" cy="14288"/>
            </a:xfrm>
            <a:custGeom>
              <a:avLst/>
              <a:gdLst>
                <a:gd name="T0" fmla="*/ 1 w 7"/>
                <a:gd name="T1" fmla="*/ 3 h 4"/>
                <a:gd name="T2" fmla="*/ 5 w 7"/>
                <a:gd name="T3" fmla="*/ 4 h 4"/>
                <a:gd name="T4" fmla="*/ 2 w 7"/>
                <a:gd name="T5" fmla="*/ 4 h 4"/>
                <a:gd name="T6" fmla="*/ 1 w 7"/>
                <a:gd name="T7" fmla="*/ 3 h 4"/>
              </a:gdLst>
              <a:ahLst/>
              <a:cxnLst>
                <a:cxn ang="0">
                  <a:pos x="T0" y="T1"/>
                </a:cxn>
                <a:cxn ang="0">
                  <a:pos x="T2" y="T3"/>
                </a:cxn>
                <a:cxn ang="0">
                  <a:pos x="T4" y="T5"/>
                </a:cxn>
                <a:cxn ang="0">
                  <a:pos x="T6" y="T7"/>
                </a:cxn>
              </a:cxnLst>
              <a:rect l="0" t="0" r="r" b="b"/>
              <a:pathLst>
                <a:path w="7" h="4">
                  <a:moveTo>
                    <a:pt x="1" y="3"/>
                  </a:moveTo>
                  <a:cubicBezTo>
                    <a:pt x="0" y="0"/>
                    <a:pt x="7" y="1"/>
                    <a:pt x="5" y="4"/>
                  </a:cubicBezTo>
                  <a:cubicBezTo>
                    <a:pt x="2" y="4"/>
                    <a:pt x="2" y="4"/>
                    <a:pt x="2" y="4"/>
                  </a:cubicBezTo>
                  <a:cubicBezTo>
                    <a:pt x="3" y="3"/>
                    <a:pt x="2" y="3"/>
                    <a:pt x="1"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0" name="Freeform 79"/>
            <p:cNvSpPr>
              <a:spLocks/>
            </p:cNvSpPr>
            <p:nvPr/>
          </p:nvSpPr>
          <p:spPr bwMode="auto">
            <a:xfrm>
              <a:off x="7561262" y="3238500"/>
              <a:ext cx="79375" cy="55563"/>
            </a:xfrm>
            <a:custGeom>
              <a:avLst/>
              <a:gdLst>
                <a:gd name="T0" fmla="*/ 16 w 21"/>
                <a:gd name="T1" fmla="*/ 0 h 15"/>
                <a:gd name="T2" fmla="*/ 20 w 21"/>
                <a:gd name="T3" fmla="*/ 0 h 15"/>
                <a:gd name="T4" fmla="*/ 20 w 21"/>
                <a:gd name="T5" fmla="*/ 5 h 15"/>
                <a:gd name="T6" fmla="*/ 17 w 21"/>
                <a:gd name="T7" fmla="*/ 6 h 15"/>
                <a:gd name="T8" fmla="*/ 17 w 21"/>
                <a:gd name="T9" fmla="*/ 10 h 15"/>
                <a:gd name="T10" fmla="*/ 14 w 21"/>
                <a:gd name="T11" fmla="*/ 12 h 15"/>
                <a:gd name="T12" fmla="*/ 2 w 21"/>
                <a:gd name="T13" fmla="*/ 7 h 15"/>
                <a:gd name="T14" fmla="*/ 16 w 21"/>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1" name="Freeform 80"/>
            <p:cNvSpPr>
              <a:spLocks/>
            </p:cNvSpPr>
            <p:nvPr/>
          </p:nvSpPr>
          <p:spPr bwMode="auto">
            <a:xfrm>
              <a:off x="6878637" y="3321050"/>
              <a:ext cx="41275" cy="22225"/>
            </a:xfrm>
            <a:custGeom>
              <a:avLst/>
              <a:gdLst>
                <a:gd name="T0" fmla="*/ 11 w 11"/>
                <a:gd name="T1" fmla="*/ 1 h 6"/>
                <a:gd name="T2" fmla="*/ 0 w 11"/>
                <a:gd name="T3" fmla="*/ 5 h 6"/>
                <a:gd name="T4" fmla="*/ 11 w 11"/>
                <a:gd name="T5" fmla="*/ 1 h 6"/>
              </a:gdLst>
              <a:ahLst/>
              <a:cxnLst>
                <a:cxn ang="0">
                  <a:pos x="T0" y="T1"/>
                </a:cxn>
                <a:cxn ang="0">
                  <a:pos x="T2" y="T3"/>
                </a:cxn>
                <a:cxn ang="0">
                  <a:pos x="T4" y="T5"/>
                </a:cxn>
              </a:cxnLst>
              <a:rect l="0" t="0" r="r" b="b"/>
              <a:pathLst>
                <a:path w="11" h="6">
                  <a:moveTo>
                    <a:pt x="11" y="1"/>
                  </a:moveTo>
                  <a:cubicBezTo>
                    <a:pt x="9" y="3"/>
                    <a:pt x="6" y="6"/>
                    <a:pt x="0" y="5"/>
                  </a:cubicBezTo>
                  <a:cubicBezTo>
                    <a:pt x="0" y="0"/>
                    <a:pt x="6" y="1"/>
                    <a:pt x="11"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2" name="Freeform 81"/>
            <p:cNvSpPr>
              <a:spLocks/>
            </p:cNvSpPr>
            <p:nvPr/>
          </p:nvSpPr>
          <p:spPr bwMode="auto">
            <a:xfrm>
              <a:off x="6942137" y="3321050"/>
              <a:ext cx="41275" cy="14288"/>
            </a:xfrm>
            <a:custGeom>
              <a:avLst/>
              <a:gdLst>
                <a:gd name="T0" fmla="*/ 11 w 11"/>
                <a:gd name="T1" fmla="*/ 1 h 4"/>
                <a:gd name="T2" fmla="*/ 0 w 11"/>
                <a:gd name="T3" fmla="*/ 4 h 4"/>
                <a:gd name="T4" fmla="*/ 11 w 11"/>
                <a:gd name="T5" fmla="*/ 1 h 4"/>
              </a:gdLst>
              <a:ahLst/>
              <a:cxnLst>
                <a:cxn ang="0">
                  <a:pos x="T0" y="T1"/>
                </a:cxn>
                <a:cxn ang="0">
                  <a:pos x="T2" y="T3"/>
                </a:cxn>
                <a:cxn ang="0">
                  <a:pos x="T4" y="T5"/>
                </a:cxn>
              </a:cxnLst>
              <a:rect l="0" t="0" r="r" b="b"/>
              <a:pathLst>
                <a:path w="11" h="4">
                  <a:moveTo>
                    <a:pt x="11" y="1"/>
                  </a:moveTo>
                  <a:cubicBezTo>
                    <a:pt x="10" y="4"/>
                    <a:pt x="5" y="4"/>
                    <a:pt x="0" y="4"/>
                  </a:cubicBezTo>
                  <a:cubicBezTo>
                    <a:pt x="1" y="0"/>
                    <a:pt x="6" y="1"/>
                    <a:pt x="11"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3" name="Freeform 82"/>
            <p:cNvSpPr>
              <a:spLocks/>
            </p:cNvSpPr>
            <p:nvPr/>
          </p:nvSpPr>
          <p:spPr bwMode="auto">
            <a:xfrm>
              <a:off x="7021512" y="3321050"/>
              <a:ext cx="71438" cy="47625"/>
            </a:xfrm>
            <a:custGeom>
              <a:avLst/>
              <a:gdLst>
                <a:gd name="T0" fmla="*/ 18 w 19"/>
                <a:gd name="T1" fmla="*/ 1 h 13"/>
                <a:gd name="T2" fmla="*/ 17 w 19"/>
                <a:gd name="T3" fmla="*/ 6 h 13"/>
                <a:gd name="T4" fmla="*/ 14 w 19"/>
                <a:gd name="T5" fmla="*/ 6 h 13"/>
                <a:gd name="T6" fmla="*/ 1 w 19"/>
                <a:gd name="T7" fmla="*/ 12 h 13"/>
                <a:gd name="T8" fmla="*/ 6 w 19"/>
                <a:gd name="T9" fmla="*/ 8 h 13"/>
                <a:gd name="T10" fmla="*/ 8 w 19"/>
                <a:gd name="T11" fmla="*/ 5 h 13"/>
                <a:gd name="T12" fmla="*/ 11 w 19"/>
                <a:gd name="T13" fmla="*/ 2 h 13"/>
                <a:gd name="T14" fmla="*/ 18 w 19"/>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4" name="Freeform 83"/>
            <p:cNvSpPr>
              <a:spLocks/>
            </p:cNvSpPr>
            <p:nvPr/>
          </p:nvSpPr>
          <p:spPr bwMode="auto">
            <a:xfrm>
              <a:off x="8089900" y="3924300"/>
              <a:ext cx="38100" cy="52388"/>
            </a:xfrm>
            <a:custGeom>
              <a:avLst/>
              <a:gdLst>
                <a:gd name="T0" fmla="*/ 1 w 10"/>
                <a:gd name="T1" fmla="*/ 0 h 14"/>
                <a:gd name="T2" fmla="*/ 2 w 10"/>
                <a:gd name="T3" fmla="*/ 2 h 14"/>
                <a:gd name="T4" fmla="*/ 7 w 10"/>
                <a:gd name="T5" fmla="*/ 7 h 14"/>
                <a:gd name="T6" fmla="*/ 8 w 10"/>
                <a:gd name="T7" fmla="*/ 14 h 14"/>
                <a:gd name="T8" fmla="*/ 4 w 10"/>
                <a:gd name="T9" fmla="*/ 14 h 14"/>
                <a:gd name="T10" fmla="*/ 0 w 10"/>
                <a:gd name="T11" fmla="*/ 2 h 14"/>
                <a:gd name="T12" fmla="*/ 1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5" name="Freeform 84"/>
            <p:cNvSpPr>
              <a:spLocks/>
            </p:cNvSpPr>
            <p:nvPr/>
          </p:nvSpPr>
          <p:spPr bwMode="auto">
            <a:xfrm>
              <a:off x="8097837" y="3968750"/>
              <a:ext cx="85725" cy="117475"/>
            </a:xfrm>
            <a:custGeom>
              <a:avLst/>
              <a:gdLst>
                <a:gd name="T0" fmla="*/ 7 w 23"/>
                <a:gd name="T1" fmla="*/ 0 h 31"/>
                <a:gd name="T2" fmla="*/ 9 w 23"/>
                <a:gd name="T3" fmla="*/ 2 h 31"/>
                <a:gd name="T4" fmla="*/ 12 w 23"/>
                <a:gd name="T5" fmla="*/ 2 h 31"/>
                <a:gd name="T6" fmla="*/ 23 w 23"/>
                <a:gd name="T7" fmla="*/ 7 h 31"/>
                <a:gd name="T8" fmla="*/ 23 w 23"/>
                <a:gd name="T9" fmla="*/ 14 h 31"/>
                <a:gd name="T10" fmla="*/ 19 w 23"/>
                <a:gd name="T11" fmla="*/ 14 h 31"/>
                <a:gd name="T12" fmla="*/ 17 w 23"/>
                <a:gd name="T13" fmla="*/ 17 h 31"/>
                <a:gd name="T14" fmla="*/ 16 w 23"/>
                <a:gd name="T15" fmla="*/ 26 h 31"/>
                <a:gd name="T16" fmla="*/ 14 w 23"/>
                <a:gd name="T17" fmla="*/ 28 h 31"/>
                <a:gd name="T18" fmla="*/ 7 w 23"/>
                <a:gd name="T19" fmla="*/ 30 h 31"/>
                <a:gd name="T20" fmla="*/ 6 w 23"/>
                <a:gd name="T21" fmla="*/ 26 h 31"/>
                <a:gd name="T22" fmla="*/ 9 w 23"/>
                <a:gd name="T23" fmla="*/ 23 h 31"/>
                <a:gd name="T24" fmla="*/ 0 w 23"/>
                <a:gd name="T25" fmla="*/ 19 h 31"/>
                <a:gd name="T26" fmla="*/ 6 w 23"/>
                <a:gd name="T27" fmla="*/ 13 h 31"/>
                <a:gd name="T28" fmla="*/ 7 w 23"/>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6" name="Freeform 85"/>
            <p:cNvSpPr>
              <a:spLocks/>
            </p:cNvSpPr>
            <p:nvPr/>
          </p:nvSpPr>
          <p:spPr bwMode="auto">
            <a:xfrm>
              <a:off x="7481887" y="4067175"/>
              <a:ext cx="76200" cy="77788"/>
            </a:xfrm>
            <a:custGeom>
              <a:avLst/>
              <a:gdLst>
                <a:gd name="T0" fmla="*/ 19 w 20"/>
                <a:gd name="T1" fmla="*/ 1 h 21"/>
                <a:gd name="T2" fmla="*/ 19 w 20"/>
                <a:gd name="T3" fmla="*/ 9 h 21"/>
                <a:gd name="T4" fmla="*/ 17 w 20"/>
                <a:gd name="T5" fmla="*/ 7 h 21"/>
                <a:gd name="T6" fmla="*/ 16 w 20"/>
                <a:gd name="T7" fmla="*/ 8 h 21"/>
                <a:gd name="T8" fmla="*/ 16 w 20"/>
                <a:gd name="T9" fmla="*/ 15 h 21"/>
                <a:gd name="T10" fmla="*/ 13 w 20"/>
                <a:gd name="T11" fmla="*/ 15 h 21"/>
                <a:gd name="T12" fmla="*/ 13 w 20"/>
                <a:gd name="T13" fmla="*/ 18 h 21"/>
                <a:gd name="T14" fmla="*/ 9 w 20"/>
                <a:gd name="T15" fmla="*/ 21 h 21"/>
                <a:gd name="T16" fmla="*/ 6 w 20"/>
                <a:gd name="T17" fmla="*/ 16 h 21"/>
                <a:gd name="T18" fmla="*/ 3 w 20"/>
                <a:gd name="T19" fmla="*/ 14 h 21"/>
                <a:gd name="T20" fmla="*/ 0 w 20"/>
                <a:gd name="T21" fmla="*/ 5 h 21"/>
                <a:gd name="T22" fmla="*/ 12 w 20"/>
                <a:gd name="T23" fmla="*/ 2 h 21"/>
                <a:gd name="T24" fmla="*/ 19 w 20"/>
                <a:gd name="T25"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7" name="Freeform 86"/>
            <p:cNvSpPr>
              <a:spLocks/>
            </p:cNvSpPr>
            <p:nvPr/>
          </p:nvSpPr>
          <p:spPr bwMode="auto">
            <a:xfrm>
              <a:off x="2813050" y="706437"/>
              <a:ext cx="1290638" cy="963613"/>
            </a:xfrm>
            <a:custGeom>
              <a:avLst/>
              <a:gdLst>
                <a:gd name="T0" fmla="*/ 244 w 344"/>
                <a:gd name="T1" fmla="*/ 29 h 257"/>
                <a:gd name="T2" fmla="*/ 258 w 344"/>
                <a:gd name="T3" fmla="*/ 30 h 257"/>
                <a:gd name="T4" fmla="*/ 277 w 344"/>
                <a:gd name="T5" fmla="*/ 26 h 257"/>
                <a:gd name="T6" fmla="*/ 289 w 344"/>
                <a:gd name="T7" fmla="*/ 27 h 257"/>
                <a:gd name="T8" fmla="*/ 287 w 344"/>
                <a:gd name="T9" fmla="*/ 31 h 257"/>
                <a:gd name="T10" fmla="*/ 324 w 344"/>
                <a:gd name="T11" fmla="*/ 24 h 257"/>
                <a:gd name="T12" fmla="*/ 343 w 344"/>
                <a:gd name="T13" fmla="*/ 29 h 257"/>
                <a:gd name="T14" fmla="*/ 318 w 344"/>
                <a:gd name="T15" fmla="*/ 41 h 257"/>
                <a:gd name="T16" fmla="*/ 311 w 344"/>
                <a:gd name="T17" fmla="*/ 51 h 257"/>
                <a:gd name="T18" fmla="*/ 298 w 344"/>
                <a:gd name="T19" fmla="*/ 65 h 257"/>
                <a:gd name="T20" fmla="*/ 301 w 344"/>
                <a:gd name="T21" fmla="*/ 78 h 257"/>
                <a:gd name="T22" fmla="*/ 293 w 344"/>
                <a:gd name="T23" fmla="*/ 90 h 257"/>
                <a:gd name="T24" fmla="*/ 303 w 344"/>
                <a:gd name="T25" fmla="*/ 107 h 257"/>
                <a:gd name="T26" fmla="*/ 294 w 344"/>
                <a:gd name="T27" fmla="*/ 120 h 257"/>
                <a:gd name="T28" fmla="*/ 284 w 344"/>
                <a:gd name="T29" fmla="*/ 131 h 257"/>
                <a:gd name="T30" fmla="*/ 298 w 344"/>
                <a:gd name="T31" fmla="*/ 156 h 257"/>
                <a:gd name="T32" fmla="*/ 276 w 344"/>
                <a:gd name="T33" fmla="*/ 153 h 257"/>
                <a:gd name="T34" fmla="*/ 275 w 344"/>
                <a:gd name="T35" fmla="*/ 162 h 257"/>
                <a:gd name="T36" fmla="*/ 265 w 344"/>
                <a:gd name="T37" fmla="*/ 176 h 257"/>
                <a:gd name="T38" fmla="*/ 242 w 344"/>
                <a:gd name="T39" fmla="*/ 182 h 257"/>
                <a:gd name="T40" fmla="*/ 231 w 344"/>
                <a:gd name="T41" fmla="*/ 189 h 257"/>
                <a:gd name="T42" fmla="*/ 224 w 344"/>
                <a:gd name="T43" fmla="*/ 197 h 257"/>
                <a:gd name="T44" fmla="*/ 193 w 344"/>
                <a:gd name="T45" fmla="*/ 205 h 257"/>
                <a:gd name="T46" fmla="*/ 185 w 344"/>
                <a:gd name="T47" fmla="*/ 218 h 257"/>
                <a:gd name="T48" fmla="*/ 176 w 344"/>
                <a:gd name="T49" fmla="*/ 229 h 257"/>
                <a:gd name="T50" fmla="*/ 174 w 344"/>
                <a:gd name="T51" fmla="*/ 240 h 257"/>
                <a:gd name="T52" fmla="*/ 155 w 344"/>
                <a:gd name="T53" fmla="*/ 252 h 257"/>
                <a:gd name="T54" fmla="*/ 136 w 344"/>
                <a:gd name="T55" fmla="*/ 242 h 257"/>
                <a:gd name="T56" fmla="*/ 124 w 344"/>
                <a:gd name="T57" fmla="*/ 228 h 257"/>
                <a:gd name="T58" fmla="*/ 117 w 344"/>
                <a:gd name="T59" fmla="*/ 218 h 257"/>
                <a:gd name="T60" fmla="*/ 112 w 344"/>
                <a:gd name="T61" fmla="*/ 197 h 257"/>
                <a:gd name="T62" fmla="*/ 115 w 344"/>
                <a:gd name="T63" fmla="*/ 190 h 257"/>
                <a:gd name="T64" fmla="*/ 124 w 344"/>
                <a:gd name="T65" fmla="*/ 179 h 257"/>
                <a:gd name="T66" fmla="*/ 119 w 344"/>
                <a:gd name="T67" fmla="*/ 165 h 257"/>
                <a:gd name="T68" fmla="*/ 122 w 344"/>
                <a:gd name="T69" fmla="*/ 153 h 257"/>
                <a:gd name="T70" fmla="*/ 108 w 344"/>
                <a:gd name="T71" fmla="*/ 149 h 257"/>
                <a:gd name="T72" fmla="*/ 98 w 344"/>
                <a:gd name="T73" fmla="*/ 131 h 257"/>
                <a:gd name="T74" fmla="*/ 88 w 344"/>
                <a:gd name="T75" fmla="*/ 111 h 257"/>
                <a:gd name="T76" fmla="*/ 63 w 344"/>
                <a:gd name="T77" fmla="*/ 99 h 257"/>
                <a:gd name="T78" fmla="*/ 28 w 344"/>
                <a:gd name="T79" fmla="*/ 100 h 257"/>
                <a:gd name="T80" fmla="*/ 28 w 344"/>
                <a:gd name="T81" fmla="*/ 92 h 257"/>
                <a:gd name="T82" fmla="*/ 14 w 344"/>
                <a:gd name="T83" fmla="*/ 79 h 257"/>
                <a:gd name="T84" fmla="*/ 21 w 344"/>
                <a:gd name="T85" fmla="*/ 66 h 257"/>
                <a:gd name="T86" fmla="*/ 37 w 344"/>
                <a:gd name="T87" fmla="*/ 59 h 257"/>
                <a:gd name="T88" fmla="*/ 40 w 344"/>
                <a:gd name="T89" fmla="*/ 51 h 257"/>
                <a:gd name="T90" fmla="*/ 36 w 344"/>
                <a:gd name="T91" fmla="*/ 45 h 257"/>
                <a:gd name="T92" fmla="*/ 49 w 344"/>
                <a:gd name="T93" fmla="*/ 41 h 257"/>
                <a:gd name="T94" fmla="*/ 63 w 344"/>
                <a:gd name="T95" fmla="*/ 27 h 257"/>
                <a:gd name="T96" fmla="*/ 105 w 344"/>
                <a:gd name="T97" fmla="*/ 22 h 257"/>
                <a:gd name="T98" fmla="*/ 124 w 344"/>
                <a:gd name="T99" fmla="*/ 27 h 257"/>
                <a:gd name="T100" fmla="*/ 143 w 344"/>
                <a:gd name="T101" fmla="*/ 17 h 257"/>
                <a:gd name="T102" fmla="*/ 160 w 344"/>
                <a:gd name="T103" fmla="*/ 19 h 257"/>
                <a:gd name="T104" fmla="*/ 165 w 344"/>
                <a:gd name="T105" fmla="*/ 9 h 257"/>
                <a:gd name="T106" fmla="*/ 197 w 344"/>
                <a:gd name="T107" fmla="*/ 2 h 257"/>
                <a:gd name="T108" fmla="*/ 242 w 344"/>
                <a:gd name="T109" fmla="*/ 1 h 257"/>
                <a:gd name="T110" fmla="*/ 276 w 344"/>
                <a:gd name="T111" fmla="*/ 12 h 257"/>
                <a:gd name="T112" fmla="*/ 287 w 344"/>
                <a:gd name="T113" fmla="*/ 20 h 257"/>
                <a:gd name="T114" fmla="*/ 239 w 344"/>
                <a:gd name="T115" fmla="*/ 2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8" name="Freeform 87"/>
            <p:cNvSpPr>
              <a:spLocks/>
            </p:cNvSpPr>
            <p:nvPr/>
          </p:nvSpPr>
          <p:spPr bwMode="auto">
            <a:xfrm>
              <a:off x="2419350" y="731837"/>
              <a:ext cx="633413" cy="346075"/>
            </a:xfrm>
            <a:custGeom>
              <a:avLst/>
              <a:gdLst>
                <a:gd name="T0" fmla="*/ 158 w 169"/>
                <a:gd name="T1" fmla="*/ 9 h 92"/>
                <a:gd name="T2" fmla="*/ 168 w 169"/>
                <a:gd name="T3" fmla="*/ 15 h 92"/>
                <a:gd name="T4" fmla="*/ 164 w 169"/>
                <a:gd name="T5" fmla="*/ 17 h 92"/>
                <a:gd name="T6" fmla="*/ 157 w 169"/>
                <a:gd name="T7" fmla="*/ 20 h 92"/>
                <a:gd name="T8" fmla="*/ 137 w 169"/>
                <a:gd name="T9" fmla="*/ 24 h 92"/>
                <a:gd name="T10" fmla="*/ 145 w 169"/>
                <a:gd name="T11" fmla="*/ 27 h 92"/>
                <a:gd name="T12" fmla="*/ 128 w 169"/>
                <a:gd name="T13" fmla="*/ 34 h 92"/>
                <a:gd name="T14" fmla="*/ 123 w 169"/>
                <a:gd name="T15" fmla="*/ 37 h 92"/>
                <a:gd name="T16" fmla="*/ 114 w 169"/>
                <a:gd name="T17" fmla="*/ 41 h 92"/>
                <a:gd name="T18" fmla="*/ 100 w 169"/>
                <a:gd name="T19" fmla="*/ 47 h 92"/>
                <a:gd name="T20" fmla="*/ 96 w 169"/>
                <a:gd name="T21" fmla="*/ 51 h 92"/>
                <a:gd name="T22" fmla="*/ 86 w 169"/>
                <a:gd name="T23" fmla="*/ 52 h 92"/>
                <a:gd name="T24" fmla="*/ 92 w 169"/>
                <a:gd name="T25" fmla="*/ 61 h 92"/>
                <a:gd name="T26" fmla="*/ 82 w 169"/>
                <a:gd name="T27" fmla="*/ 68 h 92"/>
                <a:gd name="T28" fmla="*/ 75 w 169"/>
                <a:gd name="T29" fmla="*/ 72 h 92"/>
                <a:gd name="T30" fmla="*/ 63 w 169"/>
                <a:gd name="T31" fmla="*/ 81 h 92"/>
                <a:gd name="T32" fmla="*/ 67 w 169"/>
                <a:gd name="T33" fmla="*/ 88 h 92"/>
                <a:gd name="T34" fmla="*/ 55 w 169"/>
                <a:gd name="T35" fmla="*/ 90 h 92"/>
                <a:gd name="T36" fmla="*/ 34 w 169"/>
                <a:gd name="T37" fmla="*/ 86 h 92"/>
                <a:gd name="T38" fmla="*/ 27 w 169"/>
                <a:gd name="T39" fmla="*/ 88 h 92"/>
                <a:gd name="T40" fmla="*/ 18 w 169"/>
                <a:gd name="T41" fmla="*/ 81 h 92"/>
                <a:gd name="T42" fmla="*/ 27 w 169"/>
                <a:gd name="T43" fmla="*/ 72 h 92"/>
                <a:gd name="T44" fmla="*/ 39 w 169"/>
                <a:gd name="T45" fmla="*/ 72 h 92"/>
                <a:gd name="T46" fmla="*/ 19 w 169"/>
                <a:gd name="T47" fmla="*/ 68 h 92"/>
                <a:gd name="T48" fmla="*/ 30 w 169"/>
                <a:gd name="T49" fmla="*/ 59 h 92"/>
                <a:gd name="T50" fmla="*/ 40 w 169"/>
                <a:gd name="T51" fmla="*/ 59 h 92"/>
                <a:gd name="T52" fmla="*/ 40 w 169"/>
                <a:gd name="T53" fmla="*/ 54 h 92"/>
                <a:gd name="T54" fmla="*/ 37 w 169"/>
                <a:gd name="T55" fmla="*/ 47 h 92"/>
                <a:gd name="T56" fmla="*/ 30 w 169"/>
                <a:gd name="T57" fmla="*/ 44 h 92"/>
                <a:gd name="T58" fmla="*/ 46 w 169"/>
                <a:gd name="T59" fmla="*/ 43 h 92"/>
                <a:gd name="T60" fmla="*/ 51 w 169"/>
                <a:gd name="T61" fmla="*/ 40 h 92"/>
                <a:gd name="T62" fmla="*/ 63 w 169"/>
                <a:gd name="T63" fmla="*/ 31 h 92"/>
                <a:gd name="T64" fmla="*/ 39 w 169"/>
                <a:gd name="T65" fmla="*/ 36 h 92"/>
                <a:gd name="T66" fmla="*/ 22 w 169"/>
                <a:gd name="T67" fmla="*/ 31 h 92"/>
                <a:gd name="T68" fmla="*/ 5 w 169"/>
                <a:gd name="T69" fmla="*/ 27 h 92"/>
                <a:gd name="T70" fmla="*/ 2 w 169"/>
                <a:gd name="T71" fmla="*/ 19 h 92"/>
                <a:gd name="T72" fmla="*/ 30 w 169"/>
                <a:gd name="T73" fmla="*/ 12 h 92"/>
                <a:gd name="T74" fmla="*/ 50 w 169"/>
                <a:gd name="T75" fmla="*/ 8 h 92"/>
                <a:gd name="T76" fmla="*/ 74 w 169"/>
                <a:gd name="T77" fmla="*/ 3 h 92"/>
                <a:gd name="T78" fmla="*/ 98 w 169"/>
                <a:gd name="T79" fmla="*/ 2 h 92"/>
                <a:gd name="T80" fmla="*/ 110 w 169"/>
                <a:gd name="T81" fmla="*/ 2 h 92"/>
                <a:gd name="T82" fmla="*/ 134 w 169"/>
                <a:gd name="T83" fmla="*/ 2 h 92"/>
                <a:gd name="T84" fmla="*/ 158 w 169"/>
                <a:gd name="T8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9" name="Freeform 88"/>
            <p:cNvSpPr>
              <a:spLocks/>
            </p:cNvSpPr>
            <p:nvPr/>
          </p:nvSpPr>
          <p:spPr bwMode="auto">
            <a:xfrm>
              <a:off x="4767262" y="863600"/>
              <a:ext cx="184150" cy="63500"/>
            </a:xfrm>
            <a:custGeom>
              <a:avLst/>
              <a:gdLst>
                <a:gd name="T0" fmla="*/ 13 w 49"/>
                <a:gd name="T1" fmla="*/ 2 h 17"/>
                <a:gd name="T2" fmla="*/ 13 w 49"/>
                <a:gd name="T3" fmla="*/ 3 h 17"/>
                <a:gd name="T4" fmla="*/ 17 w 49"/>
                <a:gd name="T5" fmla="*/ 8 h 17"/>
                <a:gd name="T6" fmla="*/ 22 w 49"/>
                <a:gd name="T7" fmla="*/ 5 h 17"/>
                <a:gd name="T8" fmla="*/ 29 w 49"/>
                <a:gd name="T9" fmla="*/ 8 h 17"/>
                <a:gd name="T10" fmla="*/ 41 w 49"/>
                <a:gd name="T11" fmla="*/ 5 h 17"/>
                <a:gd name="T12" fmla="*/ 47 w 49"/>
                <a:gd name="T13" fmla="*/ 8 h 17"/>
                <a:gd name="T14" fmla="*/ 44 w 49"/>
                <a:gd name="T15" fmla="*/ 13 h 17"/>
                <a:gd name="T16" fmla="*/ 31 w 49"/>
                <a:gd name="T17" fmla="*/ 15 h 17"/>
                <a:gd name="T18" fmla="*/ 23 w 49"/>
                <a:gd name="T19" fmla="*/ 17 h 17"/>
                <a:gd name="T20" fmla="*/ 9 w 49"/>
                <a:gd name="T21" fmla="*/ 8 h 17"/>
                <a:gd name="T22" fmla="*/ 2 w 49"/>
                <a:gd name="T23" fmla="*/ 6 h 17"/>
                <a:gd name="T24" fmla="*/ 13 w 49"/>
                <a:gd name="T2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0" name="Freeform 89"/>
            <p:cNvSpPr>
              <a:spLocks/>
            </p:cNvSpPr>
            <p:nvPr/>
          </p:nvSpPr>
          <p:spPr bwMode="auto">
            <a:xfrm>
              <a:off x="1931987" y="954087"/>
              <a:ext cx="82550" cy="22225"/>
            </a:xfrm>
            <a:custGeom>
              <a:avLst/>
              <a:gdLst>
                <a:gd name="T0" fmla="*/ 21 w 22"/>
                <a:gd name="T1" fmla="*/ 0 h 6"/>
                <a:gd name="T2" fmla="*/ 13 w 22"/>
                <a:gd name="T3" fmla="*/ 5 h 6"/>
                <a:gd name="T4" fmla="*/ 10 w 22"/>
                <a:gd name="T5" fmla="*/ 6 h 6"/>
                <a:gd name="T6" fmla="*/ 5 w 22"/>
                <a:gd name="T7" fmla="*/ 6 h 6"/>
                <a:gd name="T8" fmla="*/ 7 w 22"/>
                <a:gd name="T9" fmla="*/ 2 h 6"/>
                <a:gd name="T10" fmla="*/ 21 w 22"/>
                <a:gd name="T11" fmla="*/ 0 h 6"/>
              </a:gdLst>
              <a:ahLst/>
              <a:cxnLst>
                <a:cxn ang="0">
                  <a:pos x="T0" y="T1"/>
                </a:cxn>
                <a:cxn ang="0">
                  <a:pos x="T2" y="T3"/>
                </a:cxn>
                <a:cxn ang="0">
                  <a:pos x="T4" y="T5"/>
                </a:cxn>
                <a:cxn ang="0">
                  <a:pos x="T6" y="T7"/>
                </a:cxn>
                <a:cxn ang="0">
                  <a:pos x="T8" y="T9"/>
                </a:cxn>
                <a:cxn ang="0">
                  <a:pos x="T10" y="T11"/>
                </a:cxn>
              </a:cxnLst>
              <a:rect l="0" t="0" r="r" b="b"/>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1" name="Freeform 90"/>
            <p:cNvSpPr>
              <a:spLocks/>
            </p:cNvSpPr>
            <p:nvPr/>
          </p:nvSpPr>
          <p:spPr bwMode="auto">
            <a:xfrm>
              <a:off x="2265362" y="954087"/>
              <a:ext cx="76200" cy="47625"/>
            </a:xfrm>
            <a:custGeom>
              <a:avLst/>
              <a:gdLst>
                <a:gd name="T0" fmla="*/ 10 w 20"/>
                <a:gd name="T1" fmla="*/ 0 h 13"/>
                <a:gd name="T2" fmla="*/ 7 w 20"/>
                <a:gd name="T3" fmla="*/ 2 h 13"/>
                <a:gd name="T4" fmla="*/ 14 w 20"/>
                <a:gd name="T5" fmla="*/ 6 h 13"/>
                <a:gd name="T6" fmla="*/ 17 w 20"/>
                <a:gd name="T7" fmla="*/ 5 h 13"/>
                <a:gd name="T8" fmla="*/ 8 w 20"/>
                <a:gd name="T9" fmla="*/ 13 h 13"/>
                <a:gd name="T10" fmla="*/ 0 w 20"/>
                <a:gd name="T11" fmla="*/ 3 h 13"/>
                <a:gd name="T12" fmla="*/ 10 w 2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2" name="Freeform 91"/>
            <p:cNvSpPr>
              <a:spLocks noEditPoints="1"/>
            </p:cNvSpPr>
            <p:nvPr/>
          </p:nvSpPr>
          <p:spPr bwMode="auto">
            <a:xfrm>
              <a:off x="3990975" y="1009650"/>
              <a:ext cx="4443413" cy="2914651"/>
            </a:xfrm>
            <a:custGeom>
              <a:avLst/>
              <a:gdLst>
                <a:gd name="T0" fmla="*/ 704 w 1185"/>
                <a:gd name="T1" fmla="*/ 54 h 777"/>
                <a:gd name="T2" fmla="*/ 832 w 1185"/>
                <a:gd name="T3" fmla="*/ 54 h 777"/>
                <a:gd name="T4" fmla="*/ 938 w 1185"/>
                <a:gd name="T5" fmla="*/ 64 h 777"/>
                <a:gd name="T6" fmla="*/ 1077 w 1185"/>
                <a:gd name="T7" fmla="*/ 86 h 777"/>
                <a:gd name="T8" fmla="*/ 1185 w 1185"/>
                <a:gd name="T9" fmla="*/ 122 h 777"/>
                <a:gd name="T10" fmla="*/ 1117 w 1185"/>
                <a:gd name="T11" fmla="*/ 138 h 777"/>
                <a:gd name="T12" fmla="*/ 1028 w 1185"/>
                <a:gd name="T13" fmla="*/ 206 h 777"/>
                <a:gd name="T14" fmla="*/ 993 w 1185"/>
                <a:gd name="T15" fmla="*/ 227 h 777"/>
                <a:gd name="T16" fmla="*/ 1039 w 1185"/>
                <a:gd name="T17" fmla="*/ 157 h 777"/>
                <a:gd name="T18" fmla="*/ 938 w 1185"/>
                <a:gd name="T19" fmla="*/ 186 h 777"/>
                <a:gd name="T20" fmla="*/ 906 w 1185"/>
                <a:gd name="T21" fmla="*/ 235 h 777"/>
                <a:gd name="T22" fmla="*/ 850 w 1185"/>
                <a:gd name="T23" fmla="*/ 312 h 777"/>
                <a:gd name="T24" fmla="*/ 814 w 1185"/>
                <a:gd name="T25" fmla="*/ 331 h 777"/>
                <a:gd name="T26" fmla="*/ 798 w 1185"/>
                <a:gd name="T27" fmla="*/ 349 h 777"/>
                <a:gd name="T28" fmla="*/ 748 w 1185"/>
                <a:gd name="T29" fmla="*/ 441 h 777"/>
                <a:gd name="T30" fmla="*/ 720 w 1185"/>
                <a:gd name="T31" fmla="*/ 507 h 777"/>
                <a:gd name="T32" fmla="*/ 673 w 1185"/>
                <a:gd name="T33" fmla="*/ 516 h 777"/>
                <a:gd name="T34" fmla="*/ 663 w 1185"/>
                <a:gd name="T35" fmla="*/ 519 h 777"/>
                <a:gd name="T36" fmla="*/ 638 w 1185"/>
                <a:gd name="T37" fmla="*/ 453 h 777"/>
                <a:gd name="T38" fmla="*/ 558 w 1185"/>
                <a:gd name="T39" fmla="*/ 495 h 777"/>
                <a:gd name="T40" fmla="*/ 501 w 1185"/>
                <a:gd name="T41" fmla="*/ 436 h 777"/>
                <a:gd name="T42" fmla="*/ 394 w 1185"/>
                <a:gd name="T43" fmla="*/ 419 h 777"/>
                <a:gd name="T44" fmla="*/ 419 w 1185"/>
                <a:gd name="T45" fmla="*/ 464 h 777"/>
                <a:gd name="T46" fmla="*/ 341 w 1185"/>
                <a:gd name="T47" fmla="*/ 468 h 777"/>
                <a:gd name="T48" fmla="*/ 294 w 1185"/>
                <a:gd name="T49" fmla="*/ 411 h 777"/>
                <a:gd name="T50" fmla="*/ 331 w 1185"/>
                <a:gd name="T51" fmla="*/ 486 h 777"/>
                <a:gd name="T52" fmla="*/ 353 w 1185"/>
                <a:gd name="T53" fmla="*/ 563 h 777"/>
                <a:gd name="T54" fmla="*/ 310 w 1185"/>
                <a:gd name="T55" fmla="*/ 676 h 777"/>
                <a:gd name="T56" fmla="*/ 265 w 1185"/>
                <a:gd name="T57" fmla="*/ 763 h 777"/>
                <a:gd name="T58" fmla="*/ 178 w 1185"/>
                <a:gd name="T59" fmla="*/ 695 h 777"/>
                <a:gd name="T60" fmla="*/ 168 w 1185"/>
                <a:gd name="T61" fmla="*/ 593 h 777"/>
                <a:gd name="T62" fmla="*/ 35 w 1185"/>
                <a:gd name="T63" fmla="*/ 528 h 777"/>
                <a:gd name="T64" fmla="*/ 4 w 1185"/>
                <a:gd name="T65" fmla="*/ 443 h 777"/>
                <a:gd name="T66" fmla="*/ 122 w 1185"/>
                <a:gd name="T67" fmla="*/ 350 h 777"/>
                <a:gd name="T68" fmla="*/ 198 w 1185"/>
                <a:gd name="T69" fmla="*/ 385 h 777"/>
                <a:gd name="T70" fmla="*/ 285 w 1185"/>
                <a:gd name="T71" fmla="*/ 385 h 777"/>
                <a:gd name="T72" fmla="*/ 233 w 1185"/>
                <a:gd name="T73" fmla="*/ 328 h 777"/>
                <a:gd name="T74" fmla="*/ 192 w 1185"/>
                <a:gd name="T75" fmla="*/ 303 h 777"/>
                <a:gd name="T76" fmla="*/ 195 w 1185"/>
                <a:gd name="T77" fmla="*/ 325 h 777"/>
                <a:gd name="T78" fmla="*/ 119 w 1185"/>
                <a:gd name="T79" fmla="*/ 307 h 777"/>
                <a:gd name="T80" fmla="*/ 87 w 1185"/>
                <a:gd name="T81" fmla="*/ 305 h 777"/>
                <a:gd name="T82" fmla="*/ 119 w 1185"/>
                <a:gd name="T83" fmla="*/ 248 h 777"/>
                <a:gd name="T84" fmla="*/ 161 w 1185"/>
                <a:gd name="T85" fmla="*/ 220 h 777"/>
                <a:gd name="T86" fmla="*/ 238 w 1185"/>
                <a:gd name="T87" fmla="*/ 186 h 777"/>
                <a:gd name="T88" fmla="*/ 236 w 1185"/>
                <a:gd name="T89" fmla="*/ 148 h 777"/>
                <a:gd name="T90" fmla="*/ 209 w 1185"/>
                <a:gd name="T91" fmla="*/ 179 h 777"/>
                <a:gd name="T92" fmla="*/ 137 w 1185"/>
                <a:gd name="T93" fmla="*/ 189 h 777"/>
                <a:gd name="T94" fmla="*/ 171 w 1185"/>
                <a:gd name="T95" fmla="*/ 126 h 777"/>
                <a:gd name="T96" fmla="*/ 266 w 1185"/>
                <a:gd name="T97" fmla="*/ 79 h 777"/>
                <a:gd name="T98" fmla="*/ 299 w 1185"/>
                <a:gd name="T99" fmla="*/ 116 h 777"/>
                <a:gd name="T100" fmla="*/ 353 w 1185"/>
                <a:gd name="T101" fmla="*/ 101 h 777"/>
                <a:gd name="T102" fmla="*/ 449 w 1185"/>
                <a:gd name="T103" fmla="*/ 95 h 777"/>
                <a:gd name="T104" fmla="*/ 496 w 1185"/>
                <a:gd name="T105" fmla="*/ 63 h 777"/>
                <a:gd name="T106" fmla="*/ 530 w 1185"/>
                <a:gd name="T107" fmla="*/ 98 h 777"/>
                <a:gd name="T108" fmla="*/ 553 w 1185"/>
                <a:gd name="T109" fmla="*/ 61 h 777"/>
                <a:gd name="T110" fmla="*/ 669 w 1185"/>
                <a:gd name="T111" fmla="*/ 14 h 777"/>
                <a:gd name="T112" fmla="*/ 280 w 1185"/>
                <a:gd name="T113" fmla="*/ 281 h 777"/>
                <a:gd name="T114" fmla="*/ 338 w 1185"/>
                <a:gd name="T115" fmla="*/ 319 h 777"/>
                <a:gd name="T116" fmla="*/ 400 w 1185"/>
                <a:gd name="T117" fmla="*/ 310 h 777"/>
                <a:gd name="T118" fmla="*/ 380 w 1185"/>
                <a:gd name="T119" fmla="*/ 339 h 777"/>
                <a:gd name="T120" fmla="*/ 282 w 1185"/>
                <a:gd name="T121" fmla="*/ 57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3" name="Freeform 92"/>
            <p:cNvSpPr>
              <a:spLocks/>
            </p:cNvSpPr>
            <p:nvPr/>
          </p:nvSpPr>
          <p:spPr bwMode="auto">
            <a:xfrm>
              <a:off x="2303462" y="1103312"/>
              <a:ext cx="63500" cy="34925"/>
            </a:xfrm>
            <a:custGeom>
              <a:avLst/>
              <a:gdLst>
                <a:gd name="T0" fmla="*/ 12 w 17"/>
                <a:gd name="T1" fmla="*/ 0 h 9"/>
                <a:gd name="T2" fmla="*/ 15 w 17"/>
                <a:gd name="T3" fmla="*/ 8 h 9"/>
                <a:gd name="T4" fmla="*/ 0 w 17"/>
                <a:gd name="T5" fmla="*/ 4 h 9"/>
                <a:gd name="T6" fmla="*/ 12 w 17"/>
                <a:gd name="T7" fmla="*/ 0 h 9"/>
              </a:gdLst>
              <a:ahLst/>
              <a:cxnLst>
                <a:cxn ang="0">
                  <a:pos x="T0" y="T1"/>
                </a:cxn>
                <a:cxn ang="0">
                  <a:pos x="T2" y="T3"/>
                </a:cxn>
                <a:cxn ang="0">
                  <a:pos x="T4" y="T5"/>
                </a:cxn>
                <a:cxn ang="0">
                  <a:pos x="T6" y="T7"/>
                </a:cxn>
              </a:cxnLst>
              <a:rect l="0" t="0" r="r" b="b"/>
              <a:pathLst>
                <a:path w="17" h="9">
                  <a:moveTo>
                    <a:pt x="12" y="0"/>
                  </a:moveTo>
                  <a:cubicBezTo>
                    <a:pt x="12" y="4"/>
                    <a:pt x="17" y="3"/>
                    <a:pt x="15" y="8"/>
                  </a:cubicBezTo>
                  <a:cubicBezTo>
                    <a:pt x="7" y="9"/>
                    <a:pt x="3" y="7"/>
                    <a:pt x="0" y="4"/>
                  </a:cubicBezTo>
                  <a:cubicBezTo>
                    <a:pt x="2" y="1"/>
                    <a:pt x="7" y="1"/>
                    <a:pt x="1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4" name="Freeform 93"/>
            <p:cNvSpPr>
              <a:spLocks noEditPoints="1"/>
            </p:cNvSpPr>
            <p:nvPr/>
          </p:nvSpPr>
          <p:spPr bwMode="auto">
            <a:xfrm>
              <a:off x="2435225" y="1166812"/>
              <a:ext cx="633413" cy="442913"/>
            </a:xfrm>
            <a:custGeom>
              <a:avLst/>
              <a:gdLst>
                <a:gd name="T0" fmla="*/ 16 w 169"/>
                <a:gd name="T1" fmla="*/ 7 h 118"/>
                <a:gd name="T2" fmla="*/ 22 w 169"/>
                <a:gd name="T3" fmla="*/ 5 h 118"/>
                <a:gd name="T4" fmla="*/ 22 w 169"/>
                <a:gd name="T5" fmla="*/ 8 h 118"/>
                <a:gd name="T6" fmla="*/ 22 w 169"/>
                <a:gd name="T7" fmla="*/ 14 h 118"/>
                <a:gd name="T8" fmla="*/ 26 w 169"/>
                <a:gd name="T9" fmla="*/ 25 h 118"/>
                <a:gd name="T10" fmla="*/ 36 w 169"/>
                <a:gd name="T11" fmla="*/ 7 h 118"/>
                <a:gd name="T12" fmla="*/ 49 w 169"/>
                <a:gd name="T13" fmla="*/ 5 h 118"/>
                <a:gd name="T14" fmla="*/ 57 w 169"/>
                <a:gd name="T15" fmla="*/ 19 h 118"/>
                <a:gd name="T16" fmla="*/ 67 w 169"/>
                <a:gd name="T17" fmla="*/ 16 h 118"/>
                <a:gd name="T18" fmla="*/ 81 w 169"/>
                <a:gd name="T19" fmla="*/ 15 h 118"/>
                <a:gd name="T20" fmla="*/ 87 w 169"/>
                <a:gd name="T21" fmla="*/ 21 h 118"/>
                <a:gd name="T22" fmla="*/ 92 w 169"/>
                <a:gd name="T23" fmla="*/ 23 h 118"/>
                <a:gd name="T24" fmla="*/ 95 w 169"/>
                <a:gd name="T25" fmla="*/ 25 h 118"/>
                <a:gd name="T26" fmla="*/ 108 w 169"/>
                <a:gd name="T27" fmla="*/ 28 h 118"/>
                <a:gd name="T28" fmla="*/ 119 w 169"/>
                <a:gd name="T29" fmla="*/ 33 h 118"/>
                <a:gd name="T30" fmla="*/ 123 w 169"/>
                <a:gd name="T31" fmla="*/ 37 h 118"/>
                <a:gd name="T32" fmla="*/ 131 w 169"/>
                <a:gd name="T33" fmla="*/ 44 h 118"/>
                <a:gd name="T34" fmla="*/ 126 w 169"/>
                <a:gd name="T35" fmla="*/ 56 h 118"/>
                <a:gd name="T36" fmla="*/ 138 w 169"/>
                <a:gd name="T37" fmla="*/ 57 h 118"/>
                <a:gd name="T38" fmla="*/ 141 w 169"/>
                <a:gd name="T39" fmla="*/ 64 h 118"/>
                <a:gd name="T40" fmla="*/ 153 w 169"/>
                <a:gd name="T41" fmla="*/ 66 h 118"/>
                <a:gd name="T42" fmla="*/ 160 w 169"/>
                <a:gd name="T43" fmla="*/ 73 h 118"/>
                <a:gd name="T44" fmla="*/ 162 w 169"/>
                <a:gd name="T45" fmla="*/ 78 h 118"/>
                <a:gd name="T46" fmla="*/ 155 w 169"/>
                <a:gd name="T47" fmla="*/ 88 h 118"/>
                <a:gd name="T48" fmla="*/ 146 w 169"/>
                <a:gd name="T49" fmla="*/ 87 h 118"/>
                <a:gd name="T50" fmla="*/ 137 w 169"/>
                <a:gd name="T51" fmla="*/ 78 h 118"/>
                <a:gd name="T52" fmla="*/ 130 w 169"/>
                <a:gd name="T53" fmla="*/ 85 h 118"/>
                <a:gd name="T54" fmla="*/ 140 w 169"/>
                <a:gd name="T55" fmla="*/ 91 h 118"/>
                <a:gd name="T56" fmla="*/ 146 w 169"/>
                <a:gd name="T57" fmla="*/ 101 h 118"/>
                <a:gd name="T58" fmla="*/ 141 w 169"/>
                <a:gd name="T59" fmla="*/ 110 h 118"/>
                <a:gd name="T60" fmla="*/ 123 w 169"/>
                <a:gd name="T61" fmla="*/ 103 h 118"/>
                <a:gd name="T62" fmla="*/ 129 w 169"/>
                <a:gd name="T63" fmla="*/ 110 h 118"/>
                <a:gd name="T64" fmla="*/ 136 w 169"/>
                <a:gd name="T65" fmla="*/ 115 h 118"/>
                <a:gd name="T66" fmla="*/ 129 w 169"/>
                <a:gd name="T67" fmla="*/ 115 h 118"/>
                <a:gd name="T68" fmla="*/ 113 w 169"/>
                <a:gd name="T69" fmla="*/ 109 h 118"/>
                <a:gd name="T70" fmla="*/ 105 w 169"/>
                <a:gd name="T71" fmla="*/ 105 h 118"/>
                <a:gd name="T72" fmla="*/ 101 w 169"/>
                <a:gd name="T73" fmla="*/ 98 h 118"/>
                <a:gd name="T74" fmla="*/ 92 w 169"/>
                <a:gd name="T75" fmla="*/ 82 h 118"/>
                <a:gd name="T76" fmla="*/ 94 w 169"/>
                <a:gd name="T77" fmla="*/ 78 h 118"/>
                <a:gd name="T78" fmla="*/ 96 w 169"/>
                <a:gd name="T79" fmla="*/ 73 h 118"/>
                <a:gd name="T80" fmla="*/ 101 w 169"/>
                <a:gd name="T81" fmla="*/ 66 h 118"/>
                <a:gd name="T82" fmla="*/ 96 w 169"/>
                <a:gd name="T83" fmla="*/ 57 h 118"/>
                <a:gd name="T84" fmla="*/ 91 w 169"/>
                <a:gd name="T85" fmla="*/ 53 h 118"/>
                <a:gd name="T86" fmla="*/ 87 w 169"/>
                <a:gd name="T87" fmla="*/ 53 h 118"/>
                <a:gd name="T88" fmla="*/ 81 w 169"/>
                <a:gd name="T89" fmla="*/ 52 h 118"/>
                <a:gd name="T90" fmla="*/ 70 w 169"/>
                <a:gd name="T91" fmla="*/ 39 h 118"/>
                <a:gd name="T92" fmla="*/ 59 w 169"/>
                <a:gd name="T93" fmla="*/ 42 h 118"/>
                <a:gd name="T94" fmla="*/ 49 w 169"/>
                <a:gd name="T95" fmla="*/ 42 h 118"/>
                <a:gd name="T96" fmla="*/ 37 w 169"/>
                <a:gd name="T97" fmla="*/ 42 h 118"/>
                <a:gd name="T98" fmla="*/ 16 w 169"/>
                <a:gd name="T99" fmla="*/ 37 h 118"/>
                <a:gd name="T100" fmla="*/ 7 w 169"/>
                <a:gd name="T101" fmla="*/ 32 h 118"/>
                <a:gd name="T102" fmla="*/ 4 w 169"/>
                <a:gd name="T103" fmla="*/ 25 h 118"/>
                <a:gd name="T104" fmla="*/ 5 w 169"/>
                <a:gd name="T105" fmla="*/ 19 h 118"/>
                <a:gd name="T106" fmla="*/ 109 w 169"/>
                <a:gd name="T107" fmla="*/ 81 h 118"/>
                <a:gd name="T108" fmla="*/ 116 w 169"/>
                <a:gd name="T109" fmla="*/ 75 h 118"/>
                <a:gd name="T110" fmla="*/ 109 w 169"/>
                <a:gd name="T111" fmla="*/ 8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5" name="Freeform 94"/>
            <p:cNvSpPr>
              <a:spLocks/>
            </p:cNvSpPr>
            <p:nvPr/>
          </p:nvSpPr>
          <p:spPr bwMode="auto">
            <a:xfrm>
              <a:off x="1816100" y="1190625"/>
              <a:ext cx="388938" cy="193675"/>
            </a:xfrm>
            <a:custGeom>
              <a:avLst/>
              <a:gdLst>
                <a:gd name="T0" fmla="*/ 12 w 104"/>
                <a:gd name="T1" fmla="*/ 40 h 52"/>
                <a:gd name="T2" fmla="*/ 13 w 104"/>
                <a:gd name="T3" fmla="*/ 36 h 52"/>
                <a:gd name="T4" fmla="*/ 19 w 104"/>
                <a:gd name="T5" fmla="*/ 34 h 52"/>
                <a:gd name="T6" fmla="*/ 22 w 104"/>
                <a:gd name="T7" fmla="*/ 33 h 52"/>
                <a:gd name="T8" fmla="*/ 37 w 104"/>
                <a:gd name="T9" fmla="*/ 31 h 52"/>
                <a:gd name="T10" fmla="*/ 22 w 104"/>
                <a:gd name="T11" fmla="*/ 30 h 52"/>
                <a:gd name="T12" fmla="*/ 20 w 104"/>
                <a:gd name="T13" fmla="*/ 29 h 52"/>
                <a:gd name="T14" fmla="*/ 16 w 104"/>
                <a:gd name="T15" fmla="*/ 30 h 52"/>
                <a:gd name="T16" fmla="*/ 7 w 104"/>
                <a:gd name="T17" fmla="*/ 29 h 52"/>
                <a:gd name="T18" fmla="*/ 15 w 104"/>
                <a:gd name="T19" fmla="*/ 23 h 52"/>
                <a:gd name="T20" fmla="*/ 19 w 104"/>
                <a:gd name="T21" fmla="*/ 23 h 52"/>
                <a:gd name="T22" fmla="*/ 3 w 104"/>
                <a:gd name="T23" fmla="*/ 20 h 52"/>
                <a:gd name="T24" fmla="*/ 0 w 104"/>
                <a:gd name="T25" fmla="*/ 16 h 52"/>
                <a:gd name="T26" fmla="*/ 7 w 104"/>
                <a:gd name="T27" fmla="*/ 10 h 52"/>
                <a:gd name="T28" fmla="*/ 7 w 104"/>
                <a:gd name="T29" fmla="*/ 9 h 52"/>
                <a:gd name="T30" fmla="*/ 22 w 104"/>
                <a:gd name="T31" fmla="*/ 3 h 52"/>
                <a:gd name="T32" fmla="*/ 26 w 104"/>
                <a:gd name="T33" fmla="*/ 1 h 52"/>
                <a:gd name="T34" fmla="*/ 29 w 104"/>
                <a:gd name="T35" fmla="*/ 2 h 52"/>
                <a:gd name="T36" fmla="*/ 31 w 104"/>
                <a:gd name="T37" fmla="*/ 8 h 52"/>
                <a:gd name="T38" fmla="*/ 29 w 104"/>
                <a:gd name="T39" fmla="*/ 9 h 52"/>
                <a:gd name="T40" fmla="*/ 31 w 104"/>
                <a:gd name="T41" fmla="*/ 10 h 52"/>
                <a:gd name="T42" fmla="*/ 33 w 104"/>
                <a:gd name="T43" fmla="*/ 8 h 52"/>
                <a:gd name="T44" fmla="*/ 41 w 104"/>
                <a:gd name="T45" fmla="*/ 6 h 52"/>
                <a:gd name="T46" fmla="*/ 45 w 104"/>
                <a:gd name="T47" fmla="*/ 13 h 52"/>
                <a:gd name="T48" fmla="*/ 51 w 104"/>
                <a:gd name="T49" fmla="*/ 10 h 52"/>
                <a:gd name="T50" fmla="*/ 55 w 104"/>
                <a:gd name="T51" fmla="*/ 6 h 52"/>
                <a:gd name="T52" fmla="*/ 59 w 104"/>
                <a:gd name="T53" fmla="*/ 8 h 52"/>
                <a:gd name="T54" fmla="*/ 61 w 104"/>
                <a:gd name="T55" fmla="*/ 13 h 52"/>
                <a:gd name="T56" fmla="*/ 64 w 104"/>
                <a:gd name="T57" fmla="*/ 19 h 52"/>
                <a:gd name="T58" fmla="*/ 69 w 104"/>
                <a:gd name="T59" fmla="*/ 15 h 52"/>
                <a:gd name="T60" fmla="*/ 65 w 104"/>
                <a:gd name="T61" fmla="*/ 12 h 52"/>
                <a:gd name="T62" fmla="*/ 65 w 104"/>
                <a:gd name="T63" fmla="*/ 3 h 52"/>
                <a:gd name="T64" fmla="*/ 71 w 104"/>
                <a:gd name="T65" fmla="*/ 2 h 52"/>
                <a:gd name="T66" fmla="*/ 76 w 104"/>
                <a:gd name="T67" fmla="*/ 12 h 52"/>
                <a:gd name="T68" fmla="*/ 80 w 104"/>
                <a:gd name="T69" fmla="*/ 15 h 52"/>
                <a:gd name="T70" fmla="*/ 83 w 104"/>
                <a:gd name="T71" fmla="*/ 19 h 52"/>
                <a:gd name="T72" fmla="*/ 82 w 104"/>
                <a:gd name="T73" fmla="*/ 23 h 52"/>
                <a:gd name="T74" fmla="*/ 86 w 104"/>
                <a:gd name="T75" fmla="*/ 29 h 52"/>
                <a:gd name="T76" fmla="*/ 99 w 104"/>
                <a:gd name="T77" fmla="*/ 30 h 52"/>
                <a:gd name="T78" fmla="*/ 103 w 104"/>
                <a:gd name="T79" fmla="*/ 34 h 52"/>
                <a:gd name="T80" fmla="*/ 104 w 104"/>
                <a:gd name="T81" fmla="*/ 37 h 52"/>
                <a:gd name="T82" fmla="*/ 93 w 104"/>
                <a:gd name="T83" fmla="*/ 37 h 52"/>
                <a:gd name="T84" fmla="*/ 96 w 104"/>
                <a:gd name="T85" fmla="*/ 47 h 52"/>
                <a:gd name="T86" fmla="*/ 80 w 104"/>
                <a:gd name="T87" fmla="*/ 47 h 52"/>
                <a:gd name="T88" fmla="*/ 61 w 104"/>
                <a:gd name="T89" fmla="*/ 47 h 52"/>
                <a:gd name="T90" fmla="*/ 54 w 104"/>
                <a:gd name="T91" fmla="*/ 48 h 52"/>
                <a:gd name="T92" fmla="*/ 52 w 104"/>
                <a:gd name="T93" fmla="*/ 51 h 52"/>
                <a:gd name="T94" fmla="*/ 34 w 104"/>
                <a:gd name="T95" fmla="*/ 51 h 52"/>
                <a:gd name="T96" fmla="*/ 29 w 104"/>
                <a:gd name="T97" fmla="*/ 43 h 52"/>
                <a:gd name="T98" fmla="*/ 17 w 104"/>
                <a:gd name="T99" fmla="*/ 40 h 52"/>
                <a:gd name="T100" fmla="*/ 16 w 104"/>
                <a:gd name="T101" fmla="*/ 41 h 52"/>
                <a:gd name="T102" fmla="*/ 16 w 104"/>
                <a:gd name="T103" fmla="*/ 38 h 52"/>
                <a:gd name="T104" fmla="*/ 12 w 104"/>
                <a:gd name="T10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6" name="Freeform 95"/>
            <p:cNvSpPr>
              <a:spLocks noEditPoints="1"/>
            </p:cNvSpPr>
            <p:nvPr/>
          </p:nvSpPr>
          <p:spPr bwMode="auto">
            <a:xfrm>
              <a:off x="776287" y="1235075"/>
              <a:ext cx="2790825" cy="3240088"/>
            </a:xfrm>
            <a:custGeom>
              <a:avLst/>
              <a:gdLst>
                <a:gd name="T0" fmla="*/ 486 w 744"/>
                <a:gd name="T1" fmla="*/ 57 h 864"/>
                <a:gd name="T2" fmla="*/ 437 w 744"/>
                <a:gd name="T3" fmla="*/ 91 h 864"/>
                <a:gd name="T4" fmla="*/ 432 w 744"/>
                <a:gd name="T5" fmla="*/ 142 h 864"/>
                <a:gd name="T6" fmla="*/ 492 w 744"/>
                <a:gd name="T7" fmla="*/ 182 h 864"/>
                <a:gd name="T8" fmla="*/ 512 w 744"/>
                <a:gd name="T9" fmla="*/ 127 h 864"/>
                <a:gd name="T10" fmla="*/ 562 w 744"/>
                <a:gd name="T11" fmla="*/ 126 h 864"/>
                <a:gd name="T12" fmla="*/ 609 w 744"/>
                <a:gd name="T13" fmla="*/ 139 h 864"/>
                <a:gd name="T14" fmla="*/ 627 w 744"/>
                <a:gd name="T15" fmla="*/ 186 h 864"/>
                <a:gd name="T16" fmla="*/ 569 w 744"/>
                <a:gd name="T17" fmla="*/ 207 h 864"/>
                <a:gd name="T18" fmla="*/ 604 w 744"/>
                <a:gd name="T19" fmla="*/ 228 h 864"/>
                <a:gd name="T20" fmla="*/ 590 w 744"/>
                <a:gd name="T21" fmla="*/ 236 h 864"/>
                <a:gd name="T22" fmla="*/ 527 w 744"/>
                <a:gd name="T23" fmla="*/ 282 h 864"/>
                <a:gd name="T24" fmla="*/ 501 w 744"/>
                <a:gd name="T25" fmla="*/ 360 h 864"/>
                <a:gd name="T26" fmla="*/ 446 w 744"/>
                <a:gd name="T27" fmla="*/ 329 h 864"/>
                <a:gd name="T28" fmla="*/ 402 w 744"/>
                <a:gd name="T29" fmla="*/ 388 h 864"/>
                <a:gd name="T30" fmla="*/ 451 w 744"/>
                <a:gd name="T31" fmla="*/ 412 h 864"/>
                <a:gd name="T32" fmla="*/ 520 w 744"/>
                <a:gd name="T33" fmla="*/ 459 h 864"/>
                <a:gd name="T34" fmla="*/ 576 w 744"/>
                <a:gd name="T35" fmla="*/ 450 h 864"/>
                <a:gd name="T36" fmla="*/ 665 w 744"/>
                <a:gd name="T37" fmla="*/ 488 h 864"/>
                <a:gd name="T38" fmla="*/ 743 w 744"/>
                <a:gd name="T39" fmla="*/ 536 h 864"/>
                <a:gd name="T40" fmla="*/ 710 w 744"/>
                <a:gd name="T41" fmla="*/ 644 h 864"/>
                <a:gd name="T42" fmla="*/ 666 w 744"/>
                <a:gd name="T43" fmla="*/ 691 h 864"/>
                <a:gd name="T44" fmla="*/ 624 w 744"/>
                <a:gd name="T45" fmla="*/ 738 h 864"/>
                <a:gd name="T46" fmla="*/ 586 w 744"/>
                <a:gd name="T47" fmla="*/ 781 h 864"/>
                <a:gd name="T48" fmla="*/ 569 w 744"/>
                <a:gd name="T49" fmla="*/ 815 h 864"/>
                <a:gd name="T50" fmla="*/ 538 w 744"/>
                <a:gd name="T51" fmla="*/ 849 h 864"/>
                <a:gd name="T52" fmla="*/ 529 w 744"/>
                <a:gd name="T53" fmla="*/ 802 h 864"/>
                <a:gd name="T54" fmla="*/ 552 w 744"/>
                <a:gd name="T55" fmla="*/ 705 h 864"/>
                <a:gd name="T56" fmla="*/ 550 w 744"/>
                <a:gd name="T57" fmla="*/ 613 h 864"/>
                <a:gd name="T58" fmla="*/ 501 w 744"/>
                <a:gd name="T59" fmla="*/ 550 h 864"/>
                <a:gd name="T60" fmla="*/ 510 w 744"/>
                <a:gd name="T61" fmla="*/ 498 h 864"/>
                <a:gd name="T62" fmla="*/ 467 w 744"/>
                <a:gd name="T63" fmla="*/ 443 h 864"/>
                <a:gd name="T64" fmla="*/ 421 w 744"/>
                <a:gd name="T65" fmla="*/ 415 h 864"/>
                <a:gd name="T66" fmla="*/ 349 w 744"/>
                <a:gd name="T67" fmla="*/ 374 h 864"/>
                <a:gd name="T68" fmla="*/ 308 w 744"/>
                <a:gd name="T69" fmla="*/ 332 h 864"/>
                <a:gd name="T70" fmla="*/ 308 w 744"/>
                <a:gd name="T71" fmla="*/ 349 h 864"/>
                <a:gd name="T72" fmla="*/ 266 w 744"/>
                <a:gd name="T73" fmla="*/ 296 h 864"/>
                <a:gd name="T74" fmla="*/ 240 w 744"/>
                <a:gd name="T75" fmla="*/ 202 h 864"/>
                <a:gd name="T76" fmla="*/ 224 w 744"/>
                <a:gd name="T77" fmla="*/ 177 h 864"/>
                <a:gd name="T78" fmla="*/ 183 w 744"/>
                <a:gd name="T79" fmla="*/ 132 h 864"/>
                <a:gd name="T80" fmla="*/ 113 w 744"/>
                <a:gd name="T81" fmla="*/ 109 h 864"/>
                <a:gd name="T82" fmla="*/ 78 w 744"/>
                <a:gd name="T83" fmla="*/ 127 h 864"/>
                <a:gd name="T84" fmla="*/ 43 w 744"/>
                <a:gd name="T85" fmla="*/ 150 h 864"/>
                <a:gd name="T86" fmla="*/ 18 w 744"/>
                <a:gd name="T87" fmla="*/ 116 h 864"/>
                <a:gd name="T88" fmla="*/ 7 w 744"/>
                <a:gd name="T89" fmla="*/ 74 h 864"/>
                <a:gd name="T90" fmla="*/ 21 w 744"/>
                <a:gd name="T91" fmla="*/ 48 h 864"/>
                <a:gd name="T92" fmla="*/ 71 w 744"/>
                <a:gd name="T93" fmla="*/ 17 h 864"/>
                <a:gd name="T94" fmla="*/ 192 w 744"/>
                <a:gd name="T95" fmla="*/ 29 h 864"/>
                <a:gd name="T96" fmla="*/ 249 w 744"/>
                <a:gd name="T97" fmla="*/ 32 h 864"/>
                <a:gd name="T98" fmla="*/ 339 w 744"/>
                <a:gd name="T99" fmla="*/ 56 h 864"/>
                <a:gd name="T100" fmla="*/ 404 w 744"/>
                <a:gd name="T101" fmla="*/ 41 h 864"/>
                <a:gd name="T102" fmla="*/ 422 w 744"/>
                <a:gd name="T103" fmla="*/ 10 h 864"/>
                <a:gd name="T104" fmla="*/ 456 w 744"/>
                <a:gd name="T105" fmla="*/ 39 h 864"/>
                <a:gd name="T106" fmla="*/ 244 w 744"/>
                <a:gd name="T107" fmla="*/ 66 h 864"/>
                <a:gd name="T108" fmla="*/ 314 w 744"/>
                <a:gd name="T109" fmla="*/ 102 h 864"/>
                <a:gd name="T110" fmla="*/ 303 w 744"/>
                <a:gd name="T111" fmla="*/ 101 h 864"/>
                <a:gd name="T112" fmla="*/ 401 w 744"/>
                <a:gd name="T113" fmla="*/ 189 h 864"/>
                <a:gd name="T114" fmla="*/ 433 w 744"/>
                <a:gd name="T115" fmla="*/ 223 h 864"/>
                <a:gd name="T116" fmla="*/ 461 w 744"/>
                <a:gd name="T117" fmla="*/ 205 h 864"/>
                <a:gd name="T118" fmla="*/ 456 w 744"/>
                <a:gd name="T119" fmla="*/ 257 h 864"/>
                <a:gd name="T120" fmla="*/ 505 w 744"/>
                <a:gd name="T121" fmla="*/ 240 h 864"/>
                <a:gd name="T122" fmla="*/ 491 w 744"/>
                <a:gd name="T123" fmla="*/ 255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7" name="Freeform 96"/>
            <p:cNvSpPr>
              <a:spLocks/>
            </p:cNvSpPr>
            <p:nvPr/>
          </p:nvSpPr>
          <p:spPr bwMode="auto">
            <a:xfrm>
              <a:off x="4230687" y="1722437"/>
              <a:ext cx="173038" cy="258763"/>
            </a:xfrm>
            <a:custGeom>
              <a:avLst/>
              <a:gdLst>
                <a:gd name="T0" fmla="*/ 13 w 46"/>
                <a:gd name="T1" fmla="*/ 7 h 69"/>
                <a:gd name="T2" fmla="*/ 23 w 46"/>
                <a:gd name="T3" fmla="*/ 6 h 69"/>
                <a:gd name="T4" fmla="*/ 24 w 46"/>
                <a:gd name="T5" fmla="*/ 14 h 69"/>
                <a:gd name="T6" fmla="*/ 17 w 46"/>
                <a:gd name="T7" fmla="*/ 19 h 69"/>
                <a:gd name="T8" fmla="*/ 26 w 46"/>
                <a:gd name="T9" fmla="*/ 23 h 69"/>
                <a:gd name="T10" fmla="*/ 30 w 46"/>
                <a:gd name="T11" fmla="*/ 33 h 69"/>
                <a:gd name="T12" fmla="*/ 33 w 46"/>
                <a:gd name="T13" fmla="*/ 35 h 69"/>
                <a:gd name="T14" fmla="*/ 38 w 46"/>
                <a:gd name="T15" fmla="*/ 38 h 69"/>
                <a:gd name="T16" fmla="*/ 35 w 46"/>
                <a:gd name="T17" fmla="*/ 44 h 69"/>
                <a:gd name="T18" fmla="*/ 44 w 46"/>
                <a:gd name="T19" fmla="*/ 45 h 69"/>
                <a:gd name="T20" fmla="*/ 44 w 46"/>
                <a:gd name="T21" fmla="*/ 54 h 69"/>
                <a:gd name="T22" fmla="*/ 41 w 46"/>
                <a:gd name="T23" fmla="*/ 54 h 69"/>
                <a:gd name="T24" fmla="*/ 44 w 46"/>
                <a:gd name="T25" fmla="*/ 55 h 69"/>
                <a:gd name="T26" fmla="*/ 41 w 46"/>
                <a:gd name="T27" fmla="*/ 59 h 69"/>
                <a:gd name="T28" fmla="*/ 37 w 46"/>
                <a:gd name="T29" fmla="*/ 62 h 69"/>
                <a:gd name="T30" fmla="*/ 23 w 46"/>
                <a:gd name="T31" fmla="*/ 61 h 69"/>
                <a:gd name="T32" fmla="*/ 17 w 46"/>
                <a:gd name="T33" fmla="*/ 62 h 69"/>
                <a:gd name="T34" fmla="*/ 7 w 46"/>
                <a:gd name="T35" fmla="*/ 62 h 69"/>
                <a:gd name="T36" fmla="*/ 10 w 46"/>
                <a:gd name="T37" fmla="*/ 61 h 69"/>
                <a:gd name="T38" fmla="*/ 12 w 46"/>
                <a:gd name="T39" fmla="*/ 62 h 69"/>
                <a:gd name="T40" fmla="*/ 13 w 46"/>
                <a:gd name="T41" fmla="*/ 59 h 69"/>
                <a:gd name="T42" fmla="*/ 21 w 46"/>
                <a:gd name="T43" fmla="*/ 58 h 69"/>
                <a:gd name="T44" fmla="*/ 10 w 46"/>
                <a:gd name="T45" fmla="*/ 54 h 69"/>
                <a:gd name="T46" fmla="*/ 10 w 46"/>
                <a:gd name="T47" fmla="*/ 45 h 69"/>
                <a:gd name="T48" fmla="*/ 13 w 46"/>
                <a:gd name="T49" fmla="*/ 44 h 69"/>
                <a:gd name="T50" fmla="*/ 19 w 46"/>
                <a:gd name="T51" fmla="*/ 44 h 69"/>
                <a:gd name="T52" fmla="*/ 20 w 46"/>
                <a:gd name="T53" fmla="*/ 35 h 69"/>
                <a:gd name="T54" fmla="*/ 16 w 46"/>
                <a:gd name="T55" fmla="*/ 30 h 69"/>
                <a:gd name="T56" fmla="*/ 10 w 46"/>
                <a:gd name="T57" fmla="*/ 31 h 69"/>
                <a:gd name="T58" fmla="*/ 10 w 46"/>
                <a:gd name="T59" fmla="*/ 24 h 69"/>
                <a:gd name="T60" fmla="*/ 5 w 46"/>
                <a:gd name="T61" fmla="*/ 21 h 69"/>
                <a:gd name="T62" fmla="*/ 0 w 46"/>
                <a:gd name="T63" fmla="*/ 7 h 69"/>
                <a:gd name="T64" fmla="*/ 7 w 46"/>
                <a:gd name="T65" fmla="*/ 0 h 69"/>
                <a:gd name="T66" fmla="*/ 20 w 46"/>
                <a:gd name="T67" fmla="*/ 0 h 69"/>
                <a:gd name="T68" fmla="*/ 13 w 46"/>
                <a:gd name="T69" fmla="*/ 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8" name="Freeform 97"/>
            <p:cNvSpPr>
              <a:spLocks/>
            </p:cNvSpPr>
            <p:nvPr/>
          </p:nvSpPr>
          <p:spPr bwMode="auto">
            <a:xfrm>
              <a:off x="1050925" y="1738312"/>
              <a:ext cx="44450" cy="33338"/>
            </a:xfrm>
            <a:custGeom>
              <a:avLst/>
              <a:gdLst>
                <a:gd name="T0" fmla="*/ 11 w 12"/>
                <a:gd name="T1" fmla="*/ 1 h 9"/>
                <a:gd name="T2" fmla="*/ 12 w 12"/>
                <a:gd name="T3" fmla="*/ 6 h 9"/>
                <a:gd name="T4" fmla="*/ 5 w 12"/>
                <a:gd name="T5" fmla="*/ 9 h 9"/>
                <a:gd name="T6" fmla="*/ 5 w 12"/>
                <a:gd name="T7" fmla="*/ 6 h 9"/>
                <a:gd name="T8" fmla="*/ 2 w 12"/>
                <a:gd name="T9" fmla="*/ 8 h 9"/>
                <a:gd name="T10" fmla="*/ 4 w 12"/>
                <a:gd name="T11" fmla="*/ 6 h 9"/>
                <a:gd name="T12" fmla="*/ 11 w 1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9" name="Freeform 98"/>
            <p:cNvSpPr>
              <a:spLocks/>
            </p:cNvSpPr>
            <p:nvPr/>
          </p:nvSpPr>
          <p:spPr bwMode="auto">
            <a:xfrm>
              <a:off x="7366000" y="2157412"/>
              <a:ext cx="26988" cy="30163"/>
            </a:xfrm>
            <a:custGeom>
              <a:avLst/>
              <a:gdLst>
                <a:gd name="T0" fmla="*/ 2 w 7"/>
                <a:gd name="T1" fmla="*/ 2 h 8"/>
                <a:gd name="T2" fmla="*/ 7 w 7"/>
                <a:gd name="T3" fmla="*/ 1 h 8"/>
                <a:gd name="T4" fmla="*/ 0 w 7"/>
                <a:gd name="T5" fmla="*/ 8 h 8"/>
                <a:gd name="T6" fmla="*/ 2 w 7"/>
                <a:gd name="T7" fmla="*/ 2 h 8"/>
              </a:gdLst>
              <a:ahLst/>
              <a:cxnLst>
                <a:cxn ang="0">
                  <a:pos x="T0" y="T1"/>
                </a:cxn>
                <a:cxn ang="0">
                  <a:pos x="T2" y="T3"/>
                </a:cxn>
                <a:cxn ang="0">
                  <a:pos x="T4" y="T5"/>
                </a:cxn>
                <a:cxn ang="0">
                  <a:pos x="T6" y="T7"/>
                </a:cxn>
              </a:cxnLst>
              <a:rect l="0" t="0" r="r" b="b"/>
              <a:pathLst>
                <a:path w="7" h="8">
                  <a:moveTo>
                    <a:pt x="2" y="2"/>
                  </a:moveTo>
                  <a:cubicBezTo>
                    <a:pt x="3" y="0"/>
                    <a:pt x="4" y="3"/>
                    <a:pt x="7" y="1"/>
                  </a:cubicBezTo>
                  <a:cubicBezTo>
                    <a:pt x="6" y="4"/>
                    <a:pt x="6" y="8"/>
                    <a:pt x="0" y="8"/>
                  </a:cubicBezTo>
                  <a:cubicBezTo>
                    <a:pt x="0" y="6"/>
                    <a:pt x="6" y="4"/>
                    <a:pt x="2"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0" name="Freeform 99"/>
            <p:cNvSpPr>
              <a:spLocks/>
            </p:cNvSpPr>
            <p:nvPr/>
          </p:nvSpPr>
          <p:spPr bwMode="auto">
            <a:xfrm>
              <a:off x="6702425" y="2986088"/>
              <a:ext cx="214313" cy="247650"/>
            </a:xfrm>
            <a:custGeom>
              <a:avLst/>
              <a:gdLst>
                <a:gd name="T0" fmla="*/ 46 w 57"/>
                <a:gd name="T1" fmla="*/ 4 h 66"/>
                <a:gd name="T2" fmla="*/ 51 w 57"/>
                <a:gd name="T3" fmla="*/ 7 h 66"/>
                <a:gd name="T4" fmla="*/ 57 w 57"/>
                <a:gd name="T5" fmla="*/ 11 h 66"/>
                <a:gd name="T6" fmla="*/ 51 w 57"/>
                <a:gd name="T7" fmla="*/ 18 h 66"/>
                <a:gd name="T8" fmla="*/ 50 w 57"/>
                <a:gd name="T9" fmla="*/ 27 h 66"/>
                <a:gd name="T10" fmla="*/ 53 w 57"/>
                <a:gd name="T11" fmla="*/ 29 h 66"/>
                <a:gd name="T12" fmla="*/ 53 w 57"/>
                <a:gd name="T13" fmla="*/ 34 h 66"/>
                <a:gd name="T14" fmla="*/ 55 w 57"/>
                <a:gd name="T15" fmla="*/ 36 h 66"/>
                <a:gd name="T16" fmla="*/ 48 w 57"/>
                <a:gd name="T17" fmla="*/ 41 h 66"/>
                <a:gd name="T18" fmla="*/ 47 w 57"/>
                <a:gd name="T19" fmla="*/ 48 h 66"/>
                <a:gd name="T20" fmla="*/ 47 w 57"/>
                <a:gd name="T21" fmla="*/ 50 h 66"/>
                <a:gd name="T22" fmla="*/ 44 w 57"/>
                <a:gd name="T23" fmla="*/ 50 h 66"/>
                <a:gd name="T24" fmla="*/ 40 w 57"/>
                <a:gd name="T25" fmla="*/ 56 h 66"/>
                <a:gd name="T26" fmla="*/ 40 w 57"/>
                <a:gd name="T27" fmla="*/ 65 h 66"/>
                <a:gd name="T28" fmla="*/ 26 w 57"/>
                <a:gd name="T29" fmla="*/ 60 h 66"/>
                <a:gd name="T30" fmla="*/ 25 w 57"/>
                <a:gd name="T31" fmla="*/ 63 h 66"/>
                <a:gd name="T32" fmla="*/ 20 w 57"/>
                <a:gd name="T33" fmla="*/ 60 h 66"/>
                <a:gd name="T34" fmla="*/ 13 w 57"/>
                <a:gd name="T35" fmla="*/ 60 h 66"/>
                <a:gd name="T36" fmla="*/ 9 w 57"/>
                <a:gd name="T37" fmla="*/ 59 h 66"/>
                <a:gd name="T38" fmla="*/ 4 w 57"/>
                <a:gd name="T39" fmla="*/ 50 h 66"/>
                <a:gd name="T40" fmla="*/ 5 w 57"/>
                <a:gd name="T41" fmla="*/ 45 h 66"/>
                <a:gd name="T42" fmla="*/ 4 w 57"/>
                <a:gd name="T43" fmla="*/ 45 h 66"/>
                <a:gd name="T44" fmla="*/ 2 w 57"/>
                <a:gd name="T45" fmla="*/ 34 h 66"/>
                <a:gd name="T46" fmla="*/ 16 w 57"/>
                <a:gd name="T47" fmla="*/ 32 h 66"/>
                <a:gd name="T48" fmla="*/ 16 w 57"/>
                <a:gd name="T49" fmla="*/ 28 h 66"/>
                <a:gd name="T50" fmla="*/ 26 w 57"/>
                <a:gd name="T51" fmla="*/ 21 h 66"/>
                <a:gd name="T52" fmla="*/ 34 w 57"/>
                <a:gd name="T53" fmla="*/ 18 h 66"/>
                <a:gd name="T54" fmla="*/ 36 w 57"/>
                <a:gd name="T55" fmla="*/ 14 h 66"/>
                <a:gd name="T56" fmla="*/ 39 w 57"/>
                <a:gd name="T57" fmla="*/ 14 h 66"/>
                <a:gd name="T58" fmla="*/ 41 w 57"/>
                <a:gd name="T59" fmla="*/ 11 h 66"/>
                <a:gd name="T60" fmla="*/ 47 w 57"/>
                <a:gd name="T61" fmla="*/ 4 h 66"/>
                <a:gd name="T62" fmla="*/ 46 w 57"/>
                <a:gd name="T63"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1" name="Freeform 100"/>
            <p:cNvSpPr>
              <a:spLocks/>
            </p:cNvSpPr>
            <p:nvPr/>
          </p:nvSpPr>
          <p:spPr bwMode="auto">
            <a:xfrm>
              <a:off x="6919912" y="3162300"/>
              <a:ext cx="96838" cy="109538"/>
            </a:xfrm>
            <a:custGeom>
              <a:avLst/>
              <a:gdLst>
                <a:gd name="T0" fmla="*/ 23 w 26"/>
                <a:gd name="T1" fmla="*/ 1 h 29"/>
                <a:gd name="T2" fmla="*/ 18 w 26"/>
                <a:gd name="T3" fmla="*/ 6 h 29"/>
                <a:gd name="T4" fmla="*/ 17 w 26"/>
                <a:gd name="T5" fmla="*/ 6 h 29"/>
                <a:gd name="T6" fmla="*/ 18 w 26"/>
                <a:gd name="T7" fmla="*/ 10 h 29"/>
                <a:gd name="T8" fmla="*/ 21 w 26"/>
                <a:gd name="T9" fmla="*/ 13 h 29"/>
                <a:gd name="T10" fmla="*/ 23 w 26"/>
                <a:gd name="T11" fmla="*/ 26 h 29"/>
                <a:gd name="T12" fmla="*/ 17 w 26"/>
                <a:gd name="T13" fmla="*/ 26 h 29"/>
                <a:gd name="T14" fmla="*/ 13 w 26"/>
                <a:gd name="T15" fmla="*/ 12 h 29"/>
                <a:gd name="T16" fmla="*/ 7 w 26"/>
                <a:gd name="T17" fmla="*/ 16 h 29"/>
                <a:gd name="T18" fmla="*/ 7 w 26"/>
                <a:gd name="T19" fmla="*/ 25 h 29"/>
                <a:gd name="T20" fmla="*/ 3 w 26"/>
                <a:gd name="T21" fmla="*/ 29 h 29"/>
                <a:gd name="T22" fmla="*/ 2 w 26"/>
                <a:gd name="T23" fmla="*/ 22 h 29"/>
                <a:gd name="T24" fmla="*/ 3 w 26"/>
                <a:gd name="T25" fmla="*/ 20 h 29"/>
                <a:gd name="T26" fmla="*/ 2 w 26"/>
                <a:gd name="T27" fmla="*/ 19 h 29"/>
                <a:gd name="T28" fmla="*/ 3 w 26"/>
                <a:gd name="T29" fmla="*/ 13 h 29"/>
                <a:gd name="T30" fmla="*/ 0 w 26"/>
                <a:gd name="T31" fmla="*/ 10 h 29"/>
                <a:gd name="T32" fmla="*/ 11 w 26"/>
                <a:gd name="T33" fmla="*/ 1 h 29"/>
                <a:gd name="T34" fmla="*/ 23 w 26"/>
                <a:gd name="T35"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2" name="Freeform 101"/>
            <p:cNvSpPr>
              <a:spLocks/>
            </p:cNvSpPr>
            <p:nvPr/>
          </p:nvSpPr>
          <p:spPr bwMode="auto">
            <a:xfrm>
              <a:off x="6630987" y="3271838"/>
              <a:ext cx="225425" cy="63500"/>
            </a:xfrm>
            <a:custGeom>
              <a:avLst/>
              <a:gdLst>
                <a:gd name="T0" fmla="*/ 1 w 60"/>
                <a:gd name="T1" fmla="*/ 5 h 17"/>
                <a:gd name="T2" fmla="*/ 7 w 60"/>
                <a:gd name="T3" fmla="*/ 1 h 17"/>
                <a:gd name="T4" fmla="*/ 10 w 60"/>
                <a:gd name="T5" fmla="*/ 4 h 17"/>
                <a:gd name="T6" fmla="*/ 13 w 60"/>
                <a:gd name="T7" fmla="*/ 5 h 17"/>
                <a:gd name="T8" fmla="*/ 27 w 60"/>
                <a:gd name="T9" fmla="*/ 8 h 17"/>
                <a:gd name="T10" fmla="*/ 41 w 60"/>
                <a:gd name="T11" fmla="*/ 7 h 17"/>
                <a:gd name="T12" fmla="*/ 44 w 60"/>
                <a:gd name="T13" fmla="*/ 10 h 17"/>
                <a:gd name="T14" fmla="*/ 48 w 60"/>
                <a:gd name="T15" fmla="*/ 11 h 17"/>
                <a:gd name="T16" fmla="*/ 55 w 60"/>
                <a:gd name="T17" fmla="*/ 11 h 17"/>
                <a:gd name="T18" fmla="*/ 56 w 60"/>
                <a:gd name="T19" fmla="*/ 15 h 17"/>
                <a:gd name="T20" fmla="*/ 53 w 60"/>
                <a:gd name="T21" fmla="*/ 15 h 17"/>
                <a:gd name="T22" fmla="*/ 25 w 60"/>
                <a:gd name="T23" fmla="*/ 11 h 17"/>
                <a:gd name="T24" fmla="*/ 18 w 60"/>
                <a:gd name="T25" fmla="*/ 11 h 17"/>
                <a:gd name="T26" fmla="*/ 8 w 60"/>
                <a:gd name="T27" fmla="*/ 8 h 17"/>
                <a:gd name="T28" fmla="*/ 1 w 60"/>
                <a:gd name="T2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3" name="Freeform 102"/>
            <p:cNvSpPr>
              <a:spLocks/>
            </p:cNvSpPr>
            <p:nvPr/>
          </p:nvSpPr>
          <p:spPr bwMode="auto">
            <a:xfrm>
              <a:off x="6931025" y="3346450"/>
              <a:ext cx="30163" cy="15875"/>
            </a:xfrm>
            <a:custGeom>
              <a:avLst/>
              <a:gdLst>
                <a:gd name="T0" fmla="*/ 3 w 8"/>
                <a:gd name="T1" fmla="*/ 2 h 4"/>
                <a:gd name="T2" fmla="*/ 8 w 8"/>
                <a:gd name="T3" fmla="*/ 4 h 4"/>
                <a:gd name="T4" fmla="*/ 3 w 8"/>
                <a:gd name="T5" fmla="*/ 4 h 4"/>
                <a:gd name="T6" fmla="*/ 1 w 8"/>
                <a:gd name="T7" fmla="*/ 2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4" name="Freeform 103"/>
            <p:cNvSpPr>
              <a:spLocks/>
            </p:cNvSpPr>
            <p:nvPr/>
          </p:nvSpPr>
          <p:spPr bwMode="auto">
            <a:xfrm>
              <a:off x="7932737" y="4070350"/>
              <a:ext cx="165100" cy="165100"/>
            </a:xfrm>
            <a:custGeom>
              <a:avLst/>
              <a:gdLst>
                <a:gd name="T0" fmla="*/ 1 w 44"/>
                <a:gd name="T1" fmla="*/ 38 h 44"/>
                <a:gd name="T2" fmla="*/ 4 w 44"/>
                <a:gd name="T3" fmla="*/ 32 h 44"/>
                <a:gd name="T4" fmla="*/ 7 w 44"/>
                <a:gd name="T5" fmla="*/ 31 h 44"/>
                <a:gd name="T6" fmla="*/ 7 w 44"/>
                <a:gd name="T7" fmla="*/ 28 h 44"/>
                <a:gd name="T8" fmla="*/ 9 w 44"/>
                <a:gd name="T9" fmla="*/ 28 h 44"/>
                <a:gd name="T10" fmla="*/ 11 w 44"/>
                <a:gd name="T11" fmla="*/ 25 h 44"/>
                <a:gd name="T12" fmla="*/ 16 w 44"/>
                <a:gd name="T13" fmla="*/ 24 h 44"/>
                <a:gd name="T14" fmla="*/ 19 w 44"/>
                <a:gd name="T15" fmla="*/ 21 h 44"/>
                <a:gd name="T16" fmla="*/ 22 w 44"/>
                <a:gd name="T17" fmla="*/ 17 h 44"/>
                <a:gd name="T18" fmla="*/ 25 w 44"/>
                <a:gd name="T19" fmla="*/ 14 h 44"/>
                <a:gd name="T20" fmla="*/ 29 w 44"/>
                <a:gd name="T21" fmla="*/ 15 h 44"/>
                <a:gd name="T22" fmla="*/ 28 w 44"/>
                <a:gd name="T23" fmla="*/ 10 h 44"/>
                <a:gd name="T24" fmla="*/ 33 w 44"/>
                <a:gd name="T25" fmla="*/ 3 h 44"/>
                <a:gd name="T26" fmla="*/ 37 w 44"/>
                <a:gd name="T27" fmla="*/ 0 h 44"/>
                <a:gd name="T28" fmla="*/ 42 w 44"/>
                <a:gd name="T29" fmla="*/ 3 h 44"/>
                <a:gd name="T30" fmla="*/ 43 w 44"/>
                <a:gd name="T31" fmla="*/ 10 h 44"/>
                <a:gd name="T32" fmla="*/ 42 w 44"/>
                <a:gd name="T33" fmla="*/ 14 h 44"/>
                <a:gd name="T34" fmla="*/ 39 w 44"/>
                <a:gd name="T35" fmla="*/ 14 h 44"/>
                <a:gd name="T36" fmla="*/ 37 w 44"/>
                <a:gd name="T37" fmla="*/ 21 h 44"/>
                <a:gd name="T38" fmla="*/ 32 w 44"/>
                <a:gd name="T39" fmla="*/ 22 h 44"/>
                <a:gd name="T40" fmla="*/ 28 w 44"/>
                <a:gd name="T41" fmla="*/ 32 h 44"/>
                <a:gd name="T42" fmla="*/ 25 w 44"/>
                <a:gd name="T43" fmla="*/ 38 h 44"/>
                <a:gd name="T44" fmla="*/ 22 w 44"/>
                <a:gd name="T45" fmla="*/ 41 h 44"/>
                <a:gd name="T46" fmla="*/ 11 w 44"/>
                <a:gd name="T47" fmla="*/ 36 h 44"/>
                <a:gd name="T48" fmla="*/ 5 w 44"/>
                <a:gd name="T49" fmla="*/ 38 h 44"/>
                <a:gd name="T50" fmla="*/ 4 w 44"/>
                <a:gd name="T51" fmla="*/ 35 h 44"/>
                <a:gd name="T52" fmla="*/ 1 w 44"/>
                <a:gd name="T53"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5" name="Freeform 104"/>
            <p:cNvSpPr>
              <a:spLocks/>
            </p:cNvSpPr>
            <p:nvPr/>
          </p:nvSpPr>
          <p:spPr bwMode="auto">
            <a:xfrm>
              <a:off x="2303462" y="830262"/>
              <a:ext cx="228600" cy="168275"/>
            </a:xfrm>
            <a:custGeom>
              <a:avLst/>
              <a:gdLst>
                <a:gd name="T0" fmla="*/ 16 w 61"/>
                <a:gd name="T1" fmla="*/ 0 h 45"/>
                <a:gd name="T2" fmla="*/ 23 w 61"/>
                <a:gd name="T3" fmla="*/ 5 h 45"/>
                <a:gd name="T4" fmla="*/ 28 w 61"/>
                <a:gd name="T5" fmla="*/ 7 h 45"/>
                <a:gd name="T6" fmla="*/ 30 w 61"/>
                <a:gd name="T7" fmla="*/ 7 h 45"/>
                <a:gd name="T8" fmla="*/ 32 w 61"/>
                <a:gd name="T9" fmla="*/ 8 h 45"/>
                <a:gd name="T10" fmla="*/ 36 w 61"/>
                <a:gd name="T11" fmla="*/ 11 h 45"/>
                <a:gd name="T12" fmla="*/ 40 w 61"/>
                <a:gd name="T13" fmla="*/ 11 h 45"/>
                <a:gd name="T14" fmla="*/ 49 w 61"/>
                <a:gd name="T15" fmla="*/ 14 h 45"/>
                <a:gd name="T16" fmla="*/ 49 w 61"/>
                <a:gd name="T17" fmla="*/ 18 h 45"/>
                <a:gd name="T18" fmla="*/ 53 w 61"/>
                <a:gd name="T19" fmla="*/ 18 h 45"/>
                <a:gd name="T20" fmla="*/ 53 w 61"/>
                <a:gd name="T21" fmla="*/ 21 h 45"/>
                <a:gd name="T22" fmla="*/ 61 w 61"/>
                <a:gd name="T23" fmla="*/ 26 h 45"/>
                <a:gd name="T24" fmla="*/ 60 w 61"/>
                <a:gd name="T25" fmla="*/ 31 h 45"/>
                <a:gd name="T26" fmla="*/ 57 w 61"/>
                <a:gd name="T27" fmla="*/ 29 h 45"/>
                <a:gd name="T28" fmla="*/ 50 w 61"/>
                <a:gd name="T29" fmla="*/ 33 h 45"/>
                <a:gd name="T30" fmla="*/ 49 w 61"/>
                <a:gd name="T31" fmla="*/ 36 h 45"/>
                <a:gd name="T32" fmla="*/ 46 w 61"/>
                <a:gd name="T33" fmla="*/ 39 h 45"/>
                <a:gd name="T34" fmla="*/ 37 w 61"/>
                <a:gd name="T35" fmla="*/ 39 h 45"/>
                <a:gd name="T36" fmla="*/ 37 w 61"/>
                <a:gd name="T37" fmla="*/ 41 h 45"/>
                <a:gd name="T38" fmla="*/ 32 w 61"/>
                <a:gd name="T39" fmla="*/ 42 h 45"/>
                <a:gd name="T40" fmla="*/ 30 w 61"/>
                <a:gd name="T41" fmla="*/ 39 h 45"/>
                <a:gd name="T42" fmla="*/ 22 w 61"/>
                <a:gd name="T43" fmla="*/ 39 h 45"/>
                <a:gd name="T44" fmla="*/ 19 w 61"/>
                <a:gd name="T45" fmla="*/ 36 h 45"/>
                <a:gd name="T46" fmla="*/ 23 w 61"/>
                <a:gd name="T47" fmla="*/ 33 h 45"/>
                <a:gd name="T48" fmla="*/ 16 w 61"/>
                <a:gd name="T49" fmla="*/ 32 h 45"/>
                <a:gd name="T50" fmla="*/ 21 w 61"/>
                <a:gd name="T51" fmla="*/ 29 h 45"/>
                <a:gd name="T52" fmla="*/ 23 w 61"/>
                <a:gd name="T53" fmla="*/ 26 h 45"/>
                <a:gd name="T54" fmla="*/ 28 w 61"/>
                <a:gd name="T55" fmla="*/ 28 h 45"/>
                <a:gd name="T56" fmla="*/ 26 w 61"/>
                <a:gd name="T57" fmla="*/ 24 h 45"/>
                <a:gd name="T58" fmla="*/ 14 w 61"/>
                <a:gd name="T59" fmla="*/ 26 h 45"/>
                <a:gd name="T60" fmla="*/ 9 w 61"/>
                <a:gd name="T61" fmla="*/ 25 h 45"/>
                <a:gd name="T62" fmla="*/ 7 w 61"/>
                <a:gd name="T63" fmla="*/ 22 h 45"/>
                <a:gd name="T64" fmla="*/ 1 w 61"/>
                <a:gd name="T65" fmla="*/ 19 h 45"/>
                <a:gd name="T66" fmla="*/ 0 w 61"/>
                <a:gd name="T67" fmla="*/ 15 h 45"/>
                <a:gd name="T68" fmla="*/ 4 w 61"/>
                <a:gd name="T69" fmla="*/ 12 h 45"/>
                <a:gd name="T70" fmla="*/ 7 w 61"/>
                <a:gd name="T71" fmla="*/ 10 h 45"/>
                <a:gd name="T72" fmla="*/ 8 w 61"/>
                <a:gd name="T73" fmla="*/ 5 h 45"/>
                <a:gd name="T74" fmla="*/ 11 w 61"/>
                <a:gd name="T75" fmla="*/ 5 h 45"/>
                <a:gd name="T76" fmla="*/ 14 w 61"/>
                <a:gd name="T77" fmla="*/ 3 h 45"/>
                <a:gd name="T78" fmla="*/ 16 w 61"/>
                <a:gd name="T7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6" name="Freeform 105"/>
            <p:cNvSpPr>
              <a:spLocks/>
            </p:cNvSpPr>
            <p:nvPr/>
          </p:nvSpPr>
          <p:spPr bwMode="auto">
            <a:xfrm>
              <a:off x="4598987" y="893762"/>
              <a:ext cx="306388" cy="153988"/>
            </a:xfrm>
            <a:custGeom>
              <a:avLst/>
              <a:gdLst>
                <a:gd name="T0" fmla="*/ 29 w 82"/>
                <a:gd name="T1" fmla="*/ 28 h 41"/>
                <a:gd name="T2" fmla="*/ 26 w 82"/>
                <a:gd name="T3" fmla="*/ 29 h 41"/>
                <a:gd name="T4" fmla="*/ 19 w 82"/>
                <a:gd name="T5" fmla="*/ 28 h 41"/>
                <a:gd name="T6" fmla="*/ 23 w 82"/>
                <a:gd name="T7" fmla="*/ 25 h 41"/>
                <a:gd name="T8" fmla="*/ 31 w 82"/>
                <a:gd name="T9" fmla="*/ 19 h 41"/>
                <a:gd name="T10" fmla="*/ 29 w 82"/>
                <a:gd name="T11" fmla="*/ 15 h 41"/>
                <a:gd name="T12" fmla="*/ 22 w 82"/>
                <a:gd name="T13" fmla="*/ 15 h 41"/>
                <a:gd name="T14" fmla="*/ 15 w 82"/>
                <a:gd name="T15" fmla="*/ 21 h 41"/>
                <a:gd name="T16" fmla="*/ 5 w 82"/>
                <a:gd name="T17" fmla="*/ 19 h 41"/>
                <a:gd name="T18" fmla="*/ 6 w 82"/>
                <a:gd name="T19" fmla="*/ 9 h 41"/>
                <a:gd name="T20" fmla="*/ 3 w 82"/>
                <a:gd name="T21" fmla="*/ 11 h 41"/>
                <a:gd name="T22" fmla="*/ 2 w 82"/>
                <a:gd name="T23" fmla="*/ 4 h 41"/>
                <a:gd name="T24" fmla="*/ 5 w 82"/>
                <a:gd name="T25" fmla="*/ 5 h 41"/>
                <a:gd name="T26" fmla="*/ 13 w 82"/>
                <a:gd name="T27" fmla="*/ 2 h 41"/>
                <a:gd name="T28" fmla="*/ 15 w 82"/>
                <a:gd name="T29" fmla="*/ 7 h 41"/>
                <a:gd name="T30" fmla="*/ 26 w 82"/>
                <a:gd name="T31" fmla="*/ 8 h 41"/>
                <a:gd name="T32" fmla="*/ 30 w 82"/>
                <a:gd name="T33" fmla="*/ 2 h 41"/>
                <a:gd name="T34" fmla="*/ 44 w 82"/>
                <a:gd name="T35" fmla="*/ 4 h 41"/>
                <a:gd name="T36" fmla="*/ 45 w 82"/>
                <a:gd name="T37" fmla="*/ 4 h 41"/>
                <a:gd name="T38" fmla="*/ 51 w 82"/>
                <a:gd name="T39" fmla="*/ 8 h 41"/>
                <a:gd name="T40" fmla="*/ 50 w 82"/>
                <a:gd name="T41" fmla="*/ 11 h 41"/>
                <a:gd name="T42" fmla="*/ 57 w 82"/>
                <a:gd name="T43" fmla="*/ 9 h 41"/>
                <a:gd name="T44" fmla="*/ 65 w 82"/>
                <a:gd name="T45" fmla="*/ 12 h 41"/>
                <a:gd name="T46" fmla="*/ 67 w 82"/>
                <a:gd name="T47" fmla="*/ 15 h 41"/>
                <a:gd name="T48" fmla="*/ 68 w 82"/>
                <a:gd name="T49" fmla="*/ 16 h 41"/>
                <a:gd name="T50" fmla="*/ 69 w 82"/>
                <a:gd name="T51" fmla="*/ 19 h 41"/>
                <a:gd name="T52" fmla="*/ 72 w 82"/>
                <a:gd name="T53" fmla="*/ 19 h 41"/>
                <a:gd name="T54" fmla="*/ 72 w 82"/>
                <a:gd name="T55" fmla="*/ 22 h 41"/>
                <a:gd name="T56" fmla="*/ 75 w 82"/>
                <a:gd name="T57" fmla="*/ 22 h 41"/>
                <a:gd name="T58" fmla="*/ 76 w 82"/>
                <a:gd name="T59" fmla="*/ 26 h 41"/>
                <a:gd name="T60" fmla="*/ 81 w 82"/>
                <a:gd name="T61" fmla="*/ 26 h 41"/>
                <a:gd name="T62" fmla="*/ 76 w 82"/>
                <a:gd name="T63" fmla="*/ 29 h 41"/>
                <a:gd name="T64" fmla="*/ 76 w 82"/>
                <a:gd name="T65" fmla="*/ 30 h 41"/>
                <a:gd name="T66" fmla="*/ 62 w 82"/>
                <a:gd name="T67" fmla="*/ 30 h 41"/>
                <a:gd name="T68" fmla="*/ 62 w 82"/>
                <a:gd name="T69" fmla="*/ 22 h 41"/>
                <a:gd name="T70" fmla="*/ 48 w 82"/>
                <a:gd name="T71" fmla="*/ 21 h 41"/>
                <a:gd name="T72" fmla="*/ 47 w 82"/>
                <a:gd name="T73" fmla="*/ 25 h 41"/>
                <a:gd name="T74" fmla="*/ 44 w 82"/>
                <a:gd name="T75" fmla="*/ 25 h 41"/>
                <a:gd name="T76" fmla="*/ 41 w 82"/>
                <a:gd name="T77" fmla="*/ 28 h 41"/>
                <a:gd name="T78" fmla="*/ 43 w 82"/>
                <a:gd name="T79" fmla="*/ 29 h 41"/>
                <a:gd name="T80" fmla="*/ 38 w 82"/>
                <a:gd name="T81" fmla="*/ 30 h 41"/>
                <a:gd name="T82" fmla="*/ 38 w 82"/>
                <a:gd name="T83" fmla="*/ 39 h 41"/>
                <a:gd name="T84" fmla="*/ 20 w 82"/>
                <a:gd name="T85" fmla="*/ 33 h 41"/>
                <a:gd name="T86" fmla="*/ 24 w 82"/>
                <a:gd name="T87" fmla="*/ 30 h 41"/>
                <a:gd name="T88" fmla="*/ 30 w 82"/>
                <a:gd name="T89" fmla="*/ 30 h 41"/>
                <a:gd name="T90" fmla="*/ 29 w 82"/>
                <a:gd name="T9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7" name="Freeform 106"/>
            <p:cNvSpPr>
              <a:spLocks/>
            </p:cNvSpPr>
            <p:nvPr/>
          </p:nvSpPr>
          <p:spPr bwMode="auto">
            <a:xfrm>
              <a:off x="1736725" y="1014412"/>
              <a:ext cx="146050" cy="74613"/>
            </a:xfrm>
            <a:custGeom>
              <a:avLst/>
              <a:gdLst>
                <a:gd name="T0" fmla="*/ 38 w 39"/>
                <a:gd name="T1" fmla="*/ 3 h 20"/>
                <a:gd name="T2" fmla="*/ 38 w 39"/>
                <a:gd name="T3" fmla="*/ 7 h 20"/>
                <a:gd name="T4" fmla="*/ 36 w 39"/>
                <a:gd name="T5" fmla="*/ 7 h 20"/>
                <a:gd name="T6" fmla="*/ 36 w 39"/>
                <a:gd name="T7" fmla="*/ 11 h 20"/>
                <a:gd name="T8" fmla="*/ 31 w 39"/>
                <a:gd name="T9" fmla="*/ 14 h 20"/>
                <a:gd name="T10" fmla="*/ 27 w 39"/>
                <a:gd name="T11" fmla="*/ 10 h 20"/>
                <a:gd name="T12" fmla="*/ 23 w 39"/>
                <a:gd name="T13" fmla="*/ 13 h 20"/>
                <a:gd name="T14" fmla="*/ 17 w 39"/>
                <a:gd name="T15" fmla="*/ 18 h 20"/>
                <a:gd name="T16" fmla="*/ 2 w 39"/>
                <a:gd name="T17" fmla="*/ 18 h 20"/>
                <a:gd name="T18" fmla="*/ 0 w 39"/>
                <a:gd name="T19" fmla="*/ 13 h 20"/>
                <a:gd name="T20" fmla="*/ 6 w 39"/>
                <a:gd name="T21" fmla="*/ 14 h 20"/>
                <a:gd name="T22" fmla="*/ 12 w 39"/>
                <a:gd name="T23" fmla="*/ 10 h 20"/>
                <a:gd name="T24" fmla="*/ 14 w 39"/>
                <a:gd name="T25" fmla="*/ 7 h 20"/>
                <a:gd name="T26" fmla="*/ 19 w 39"/>
                <a:gd name="T27" fmla="*/ 6 h 20"/>
                <a:gd name="T28" fmla="*/ 20 w 39"/>
                <a:gd name="T29" fmla="*/ 6 h 20"/>
                <a:gd name="T30" fmla="*/ 23 w 39"/>
                <a:gd name="T31" fmla="*/ 3 h 20"/>
                <a:gd name="T32" fmla="*/ 28 w 39"/>
                <a:gd name="T33" fmla="*/ 3 h 20"/>
                <a:gd name="T34" fmla="*/ 38 w 39"/>
                <a:gd name="T3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8" name="Freeform 107"/>
            <p:cNvSpPr>
              <a:spLocks/>
            </p:cNvSpPr>
            <p:nvPr/>
          </p:nvSpPr>
          <p:spPr bwMode="auto">
            <a:xfrm>
              <a:off x="2135187" y="1042987"/>
              <a:ext cx="146050" cy="76200"/>
            </a:xfrm>
            <a:custGeom>
              <a:avLst/>
              <a:gdLst>
                <a:gd name="T0" fmla="*/ 35 w 39"/>
                <a:gd name="T1" fmla="*/ 2 h 20"/>
                <a:gd name="T2" fmla="*/ 39 w 39"/>
                <a:gd name="T3" fmla="*/ 14 h 20"/>
                <a:gd name="T4" fmla="*/ 36 w 39"/>
                <a:gd name="T5" fmla="*/ 13 h 20"/>
                <a:gd name="T6" fmla="*/ 36 w 39"/>
                <a:gd name="T7" fmla="*/ 17 h 20"/>
                <a:gd name="T8" fmla="*/ 31 w 39"/>
                <a:gd name="T9" fmla="*/ 19 h 20"/>
                <a:gd name="T10" fmla="*/ 29 w 39"/>
                <a:gd name="T11" fmla="*/ 20 h 20"/>
                <a:gd name="T12" fmla="*/ 25 w 39"/>
                <a:gd name="T13" fmla="*/ 20 h 20"/>
                <a:gd name="T14" fmla="*/ 25 w 39"/>
                <a:gd name="T15" fmla="*/ 14 h 20"/>
                <a:gd name="T16" fmla="*/ 11 w 39"/>
                <a:gd name="T17" fmla="*/ 13 h 20"/>
                <a:gd name="T18" fmla="*/ 0 w 39"/>
                <a:gd name="T19" fmla="*/ 6 h 20"/>
                <a:gd name="T20" fmla="*/ 1 w 39"/>
                <a:gd name="T21" fmla="*/ 3 h 20"/>
                <a:gd name="T22" fmla="*/ 4 w 39"/>
                <a:gd name="T23" fmla="*/ 5 h 20"/>
                <a:gd name="T24" fmla="*/ 11 w 39"/>
                <a:gd name="T25" fmla="*/ 7 h 20"/>
                <a:gd name="T26" fmla="*/ 14 w 39"/>
                <a:gd name="T27" fmla="*/ 7 h 20"/>
                <a:gd name="T28" fmla="*/ 15 w 39"/>
                <a:gd name="T29" fmla="*/ 10 h 20"/>
                <a:gd name="T30" fmla="*/ 16 w 39"/>
                <a:gd name="T31" fmla="*/ 5 h 20"/>
                <a:gd name="T32" fmla="*/ 19 w 39"/>
                <a:gd name="T33" fmla="*/ 7 h 20"/>
                <a:gd name="T34" fmla="*/ 35 w 39"/>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9" name="Freeform 108"/>
            <p:cNvSpPr>
              <a:spLocks/>
            </p:cNvSpPr>
            <p:nvPr/>
          </p:nvSpPr>
          <p:spPr bwMode="auto">
            <a:xfrm>
              <a:off x="1852612" y="1047750"/>
              <a:ext cx="258763" cy="96838"/>
            </a:xfrm>
            <a:custGeom>
              <a:avLst/>
              <a:gdLst>
                <a:gd name="T0" fmla="*/ 31 w 69"/>
                <a:gd name="T1" fmla="*/ 9 h 26"/>
                <a:gd name="T2" fmla="*/ 45 w 69"/>
                <a:gd name="T3" fmla="*/ 15 h 26"/>
                <a:gd name="T4" fmla="*/ 45 w 69"/>
                <a:gd name="T5" fmla="*/ 8 h 26"/>
                <a:gd name="T6" fmla="*/ 41 w 69"/>
                <a:gd name="T7" fmla="*/ 2 h 26"/>
                <a:gd name="T8" fmla="*/ 51 w 69"/>
                <a:gd name="T9" fmla="*/ 1 h 26"/>
                <a:gd name="T10" fmla="*/ 54 w 69"/>
                <a:gd name="T11" fmla="*/ 4 h 26"/>
                <a:gd name="T12" fmla="*/ 54 w 69"/>
                <a:gd name="T13" fmla="*/ 6 h 26"/>
                <a:gd name="T14" fmla="*/ 59 w 69"/>
                <a:gd name="T15" fmla="*/ 11 h 26"/>
                <a:gd name="T16" fmla="*/ 63 w 69"/>
                <a:gd name="T17" fmla="*/ 8 h 26"/>
                <a:gd name="T18" fmla="*/ 68 w 69"/>
                <a:gd name="T19" fmla="*/ 11 h 26"/>
                <a:gd name="T20" fmla="*/ 69 w 69"/>
                <a:gd name="T21" fmla="*/ 13 h 26"/>
                <a:gd name="T22" fmla="*/ 68 w 69"/>
                <a:gd name="T23" fmla="*/ 19 h 26"/>
                <a:gd name="T24" fmla="*/ 59 w 69"/>
                <a:gd name="T25" fmla="*/ 20 h 26"/>
                <a:gd name="T26" fmla="*/ 54 w 69"/>
                <a:gd name="T27" fmla="*/ 19 h 26"/>
                <a:gd name="T28" fmla="*/ 41 w 69"/>
                <a:gd name="T29" fmla="*/ 22 h 26"/>
                <a:gd name="T30" fmla="*/ 38 w 69"/>
                <a:gd name="T31" fmla="*/ 22 h 26"/>
                <a:gd name="T32" fmla="*/ 34 w 69"/>
                <a:gd name="T33" fmla="*/ 23 h 26"/>
                <a:gd name="T34" fmla="*/ 20 w 69"/>
                <a:gd name="T35" fmla="*/ 26 h 26"/>
                <a:gd name="T36" fmla="*/ 33 w 69"/>
                <a:gd name="T37" fmla="*/ 22 h 26"/>
                <a:gd name="T38" fmla="*/ 26 w 69"/>
                <a:gd name="T39" fmla="*/ 19 h 26"/>
                <a:gd name="T40" fmla="*/ 20 w 69"/>
                <a:gd name="T41" fmla="*/ 16 h 26"/>
                <a:gd name="T42" fmla="*/ 14 w 69"/>
                <a:gd name="T43" fmla="*/ 19 h 26"/>
                <a:gd name="T44" fmla="*/ 10 w 69"/>
                <a:gd name="T45" fmla="*/ 18 h 26"/>
                <a:gd name="T46" fmla="*/ 0 w 69"/>
                <a:gd name="T47" fmla="*/ 16 h 26"/>
                <a:gd name="T48" fmla="*/ 3 w 69"/>
                <a:gd name="T49" fmla="*/ 13 h 26"/>
                <a:gd name="T50" fmla="*/ 5 w 69"/>
                <a:gd name="T51" fmla="*/ 9 h 26"/>
                <a:gd name="T52" fmla="*/ 10 w 69"/>
                <a:gd name="T53" fmla="*/ 8 h 26"/>
                <a:gd name="T54" fmla="*/ 9 w 69"/>
                <a:gd name="T55" fmla="*/ 5 h 26"/>
                <a:gd name="T56" fmla="*/ 12 w 69"/>
                <a:gd name="T57" fmla="*/ 5 h 26"/>
                <a:gd name="T58" fmla="*/ 16 w 69"/>
                <a:gd name="T59" fmla="*/ 4 h 26"/>
                <a:gd name="T60" fmla="*/ 23 w 69"/>
                <a:gd name="T61" fmla="*/ 5 h 26"/>
                <a:gd name="T62" fmla="*/ 24 w 69"/>
                <a:gd name="T63" fmla="*/ 8 h 26"/>
                <a:gd name="T64" fmla="*/ 27 w 69"/>
                <a:gd name="T65" fmla="*/ 8 h 26"/>
                <a:gd name="T66" fmla="*/ 27 w 69"/>
                <a:gd name="T67" fmla="*/ 12 h 26"/>
                <a:gd name="T68" fmla="*/ 31 w 69"/>
                <a:gd name="T6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0" name="Freeform 109"/>
            <p:cNvSpPr>
              <a:spLocks/>
            </p:cNvSpPr>
            <p:nvPr/>
          </p:nvSpPr>
          <p:spPr bwMode="auto">
            <a:xfrm>
              <a:off x="1676400" y="1144587"/>
              <a:ext cx="206375" cy="139700"/>
            </a:xfrm>
            <a:custGeom>
              <a:avLst/>
              <a:gdLst>
                <a:gd name="T0" fmla="*/ 7 w 55"/>
                <a:gd name="T1" fmla="*/ 1 h 37"/>
                <a:gd name="T2" fmla="*/ 30 w 55"/>
                <a:gd name="T3" fmla="*/ 3 h 37"/>
                <a:gd name="T4" fmla="*/ 33 w 55"/>
                <a:gd name="T5" fmla="*/ 3 h 37"/>
                <a:gd name="T6" fmla="*/ 39 w 55"/>
                <a:gd name="T7" fmla="*/ 4 h 37"/>
                <a:gd name="T8" fmla="*/ 44 w 55"/>
                <a:gd name="T9" fmla="*/ 4 h 37"/>
                <a:gd name="T10" fmla="*/ 46 w 55"/>
                <a:gd name="T11" fmla="*/ 6 h 37"/>
                <a:gd name="T12" fmla="*/ 54 w 55"/>
                <a:gd name="T13" fmla="*/ 11 h 37"/>
                <a:gd name="T14" fmla="*/ 42 w 55"/>
                <a:gd name="T15" fmla="*/ 14 h 37"/>
                <a:gd name="T16" fmla="*/ 40 w 55"/>
                <a:gd name="T17" fmla="*/ 17 h 37"/>
                <a:gd name="T18" fmla="*/ 37 w 55"/>
                <a:gd name="T19" fmla="*/ 15 h 37"/>
                <a:gd name="T20" fmla="*/ 36 w 55"/>
                <a:gd name="T21" fmla="*/ 17 h 37"/>
                <a:gd name="T22" fmla="*/ 37 w 55"/>
                <a:gd name="T23" fmla="*/ 18 h 37"/>
                <a:gd name="T24" fmla="*/ 35 w 55"/>
                <a:gd name="T25" fmla="*/ 20 h 37"/>
                <a:gd name="T26" fmla="*/ 35 w 55"/>
                <a:gd name="T27" fmla="*/ 22 h 37"/>
                <a:gd name="T28" fmla="*/ 32 w 55"/>
                <a:gd name="T29" fmla="*/ 22 h 37"/>
                <a:gd name="T30" fmla="*/ 29 w 55"/>
                <a:gd name="T31" fmla="*/ 25 h 37"/>
                <a:gd name="T32" fmla="*/ 29 w 55"/>
                <a:gd name="T33" fmla="*/ 31 h 37"/>
                <a:gd name="T34" fmla="*/ 12 w 55"/>
                <a:gd name="T35" fmla="*/ 35 h 37"/>
                <a:gd name="T36" fmla="*/ 0 w 55"/>
                <a:gd name="T37" fmla="*/ 27 h 37"/>
                <a:gd name="T38" fmla="*/ 4 w 55"/>
                <a:gd name="T39" fmla="*/ 24 h 37"/>
                <a:gd name="T40" fmla="*/ 5 w 55"/>
                <a:gd name="T41" fmla="*/ 21 h 37"/>
                <a:gd name="T42" fmla="*/ 4 w 55"/>
                <a:gd name="T43" fmla="*/ 15 h 37"/>
                <a:gd name="T44" fmla="*/ 7 w 55"/>
                <a:gd name="T45" fmla="*/ 14 h 37"/>
                <a:gd name="T46" fmla="*/ 9 w 55"/>
                <a:gd name="T47" fmla="*/ 8 h 37"/>
                <a:gd name="T48" fmla="*/ 7 w 55"/>
                <a:gd name="T4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1" name="Freeform 110"/>
            <p:cNvSpPr>
              <a:spLocks/>
            </p:cNvSpPr>
            <p:nvPr/>
          </p:nvSpPr>
          <p:spPr bwMode="auto">
            <a:xfrm>
              <a:off x="2089150" y="1174750"/>
              <a:ext cx="46038" cy="33338"/>
            </a:xfrm>
            <a:custGeom>
              <a:avLst/>
              <a:gdLst>
                <a:gd name="T0" fmla="*/ 2 w 12"/>
                <a:gd name="T1" fmla="*/ 0 h 9"/>
                <a:gd name="T2" fmla="*/ 10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2" name="Freeform 111"/>
            <p:cNvSpPr>
              <a:spLocks/>
            </p:cNvSpPr>
            <p:nvPr/>
          </p:nvSpPr>
          <p:spPr bwMode="auto">
            <a:xfrm>
              <a:off x="2317750" y="1160462"/>
              <a:ext cx="106363" cy="74613"/>
            </a:xfrm>
            <a:custGeom>
              <a:avLst/>
              <a:gdLst>
                <a:gd name="T0" fmla="*/ 25 w 28"/>
                <a:gd name="T1" fmla="*/ 2 h 20"/>
                <a:gd name="T2" fmla="*/ 26 w 28"/>
                <a:gd name="T3" fmla="*/ 9 h 20"/>
                <a:gd name="T4" fmla="*/ 24 w 28"/>
                <a:gd name="T5" fmla="*/ 11 h 20"/>
                <a:gd name="T6" fmla="*/ 17 w 28"/>
                <a:gd name="T7" fmla="*/ 13 h 20"/>
                <a:gd name="T8" fmla="*/ 5 w 28"/>
                <a:gd name="T9" fmla="*/ 20 h 20"/>
                <a:gd name="T10" fmla="*/ 4 w 28"/>
                <a:gd name="T11" fmla="*/ 14 h 20"/>
                <a:gd name="T12" fmla="*/ 1 w 28"/>
                <a:gd name="T13" fmla="*/ 11 h 20"/>
                <a:gd name="T14" fmla="*/ 1 w 28"/>
                <a:gd name="T15" fmla="*/ 4 h 20"/>
                <a:gd name="T16" fmla="*/ 4 w 28"/>
                <a:gd name="T17" fmla="*/ 2 h 20"/>
                <a:gd name="T18" fmla="*/ 8 w 28"/>
                <a:gd name="T19" fmla="*/ 0 h 20"/>
                <a:gd name="T20" fmla="*/ 19 w 28"/>
                <a:gd name="T21" fmla="*/ 3 h 20"/>
                <a:gd name="T22" fmla="*/ 25 w 28"/>
                <a:gd name="T2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3" name="Freeform 112"/>
            <p:cNvSpPr>
              <a:spLocks/>
            </p:cNvSpPr>
            <p:nvPr/>
          </p:nvSpPr>
          <p:spPr bwMode="auto">
            <a:xfrm>
              <a:off x="3852862" y="1449387"/>
              <a:ext cx="223838" cy="107950"/>
            </a:xfrm>
            <a:custGeom>
              <a:avLst/>
              <a:gdLst>
                <a:gd name="T0" fmla="*/ 44 w 60"/>
                <a:gd name="T1" fmla="*/ 0 h 29"/>
                <a:gd name="T2" fmla="*/ 49 w 60"/>
                <a:gd name="T3" fmla="*/ 3 h 29"/>
                <a:gd name="T4" fmla="*/ 54 w 60"/>
                <a:gd name="T5" fmla="*/ 5 h 29"/>
                <a:gd name="T6" fmla="*/ 52 w 60"/>
                <a:gd name="T7" fmla="*/ 7 h 29"/>
                <a:gd name="T8" fmla="*/ 59 w 60"/>
                <a:gd name="T9" fmla="*/ 12 h 29"/>
                <a:gd name="T10" fmla="*/ 55 w 60"/>
                <a:gd name="T11" fmla="*/ 20 h 29"/>
                <a:gd name="T12" fmla="*/ 51 w 60"/>
                <a:gd name="T13" fmla="*/ 21 h 29"/>
                <a:gd name="T14" fmla="*/ 45 w 60"/>
                <a:gd name="T15" fmla="*/ 24 h 29"/>
                <a:gd name="T16" fmla="*/ 41 w 60"/>
                <a:gd name="T17" fmla="*/ 26 h 29"/>
                <a:gd name="T18" fmla="*/ 38 w 60"/>
                <a:gd name="T19" fmla="*/ 27 h 29"/>
                <a:gd name="T20" fmla="*/ 21 w 60"/>
                <a:gd name="T21" fmla="*/ 28 h 29"/>
                <a:gd name="T22" fmla="*/ 20 w 60"/>
                <a:gd name="T23" fmla="*/ 27 h 29"/>
                <a:gd name="T24" fmla="*/ 14 w 60"/>
                <a:gd name="T25" fmla="*/ 24 h 29"/>
                <a:gd name="T26" fmla="*/ 12 w 60"/>
                <a:gd name="T27" fmla="*/ 23 h 29"/>
                <a:gd name="T28" fmla="*/ 14 w 60"/>
                <a:gd name="T29" fmla="*/ 21 h 29"/>
                <a:gd name="T30" fmla="*/ 10 w 60"/>
                <a:gd name="T31" fmla="*/ 19 h 29"/>
                <a:gd name="T32" fmla="*/ 10 w 60"/>
                <a:gd name="T33" fmla="*/ 10 h 29"/>
                <a:gd name="T34" fmla="*/ 2 w 60"/>
                <a:gd name="T35" fmla="*/ 12 h 29"/>
                <a:gd name="T36" fmla="*/ 5 w 60"/>
                <a:gd name="T37" fmla="*/ 6 h 29"/>
                <a:gd name="T38" fmla="*/ 16 w 60"/>
                <a:gd name="T39" fmla="*/ 6 h 29"/>
                <a:gd name="T40" fmla="*/ 17 w 60"/>
                <a:gd name="T41" fmla="*/ 12 h 29"/>
                <a:gd name="T42" fmla="*/ 21 w 60"/>
                <a:gd name="T43" fmla="*/ 6 h 29"/>
                <a:gd name="T44" fmla="*/ 30 w 60"/>
                <a:gd name="T45" fmla="*/ 9 h 29"/>
                <a:gd name="T46" fmla="*/ 33 w 60"/>
                <a:gd name="T47" fmla="*/ 6 h 29"/>
                <a:gd name="T48" fmla="*/ 41 w 60"/>
                <a:gd name="T49" fmla="*/ 5 h 29"/>
                <a:gd name="T50" fmla="*/ 44 w 60"/>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4" name="Freeform 113"/>
            <p:cNvSpPr>
              <a:spLocks/>
            </p:cNvSpPr>
            <p:nvPr/>
          </p:nvSpPr>
          <p:spPr bwMode="auto">
            <a:xfrm>
              <a:off x="2501900" y="1474787"/>
              <a:ext cx="134938" cy="98425"/>
            </a:xfrm>
            <a:custGeom>
              <a:avLst/>
              <a:gdLst>
                <a:gd name="T0" fmla="*/ 10 w 36"/>
                <a:gd name="T1" fmla="*/ 0 h 26"/>
                <a:gd name="T2" fmla="*/ 18 w 36"/>
                <a:gd name="T3" fmla="*/ 9 h 26"/>
                <a:gd name="T4" fmla="*/ 21 w 36"/>
                <a:gd name="T5" fmla="*/ 7 h 26"/>
                <a:gd name="T6" fmla="*/ 25 w 36"/>
                <a:gd name="T7" fmla="*/ 12 h 26"/>
                <a:gd name="T8" fmla="*/ 31 w 36"/>
                <a:gd name="T9" fmla="*/ 19 h 26"/>
                <a:gd name="T10" fmla="*/ 36 w 36"/>
                <a:gd name="T11" fmla="*/ 20 h 26"/>
                <a:gd name="T12" fmla="*/ 18 w 36"/>
                <a:gd name="T13" fmla="*/ 21 h 26"/>
                <a:gd name="T14" fmla="*/ 11 w 36"/>
                <a:gd name="T15" fmla="*/ 26 h 26"/>
                <a:gd name="T16" fmla="*/ 0 w 36"/>
                <a:gd name="T17" fmla="*/ 21 h 26"/>
                <a:gd name="T18" fmla="*/ 3 w 36"/>
                <a:gd name="T19" fmla="*/ 20 h 26"/>
                <a:gd name="T20" fmla="*/ 4 w 36"/>
                <a:gd name="T21" fmla="*/ 17 h 26"/>
                <a:gd name="T22" fmla="*/ 4 w 36"/>
                <a:gd name="T23" fmla="*/ 5 h 26"/>
                <a:gd name="T24" fmla="*/ 10 w 3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5" name="Freeform 114"/>
            <p:cNvSpPr>
              <a:spLocks/>
            </p:cNvSpPr>
            <p:nvPr/>
          </p:nvSpPr>
          <p:spPr bwMode="auto">
            <a:xfrm>
              <a:off x="6416675" y="3027363"/>
              <a:ext cx="225425" cy="239713"/>
            </a:xfrm>
            <a:custGeom>
              <a:avLst/>
              <a:gdLst>
                <a:gd name="T0" fmla="*/ 5 w 60"/>
                <a:gd name="T1" fmla="*/ 9 h 64"/>
                <a:gd name="T2" fmla="*/ 2 w 60"/>
                <a:gd name="T3" fmla="*/ 7 h 64"/>
                <a:gd name="T4" fmla="*/ 0 w 60"/>
                <a:gd name="T5" fmla="*/ 3 h 64"/>
                <a:gd name="T6" fmla="*/ 11 w 60"/>
                <a:gd name="T7" fmla="*/ 2 h 64"/>
                <a:gd name="T8" fmla="*/ 16 w 60"/>
                <a:gd name="T9" fmla="*/ 4 h 64"/>
                <a:gd name="T10" fmla="*/ 16 w 60"/>
                <a:gd name="T11" fmla="*/ 7 h 64"/>
                <a:gd name="T12" fmla="*/ 19 w 60"/>
                <a:gd name="T13" fmla="*/ 10 h 64"/>
                <a:gd name="T14" fmla="*/ 25 w 60"/>
                <a:gd name="T15" fmla="*/ 13 h 64"/>
                <a:gd name="T16" fmla="*/ 35 w 60"/>
                <a:gd name="T17" fmla="*/ 21 h 64"/>
                <a:gd name="T18" fmla="*/ 37 w 60"/>
                <a:gd name="T19" fmla="*/ 25 h 64"/>
                <a:gd name="T20" fmla="*/ 42 w 60"/>
                <a:gd name="T21" fmla="*/ 27 h 64"/>
                <a:gd name="T22" fmla="*/ 44 w 60"/>
                <a:gd name="T23" fmla="*/ 30 h 64"/>
                <a:gd name="T24" fmla="*/ 44 w 60"/>
                <a:gd name="T25" fmla="*/ 32 h 64"/>
                <a:gd name="T26" fmla="*/ 47 w 60"/>
                <a:gd name="T27" fmla="*/ 35 h 64"/>
                <a:gd name="T28" fmla="*/ 51 w 60"/>
                <a:gd name="T29" fmla="*/ 39 h 64"/>
                <a:gd name="T30" fmla="*/ 54 w 60"/>
                <a:gd name="T31" fmla="*/ 42 h 64"/>
                <a:gd name="T32" fmla="*/ 57 w 60"/>
                <a:gd name="T33" fmla="*/ 49 h 64"/>
                <a:gd name="T34" fmla="*/ 58 w 60"/>
                <a:gd name="T35" fmla="*/ 55 h 64"/>
                <a:gd name="T36" fmla="*/ 60 w 60"/>
                <a:gd name="T37" fmla="*/ 59 h 64"/>
                <a:gd name="T38" fmla="*/ 53 w 60"/>
                <a:gd name="T39" fmla="*/ 61 h 64"/>
                <a:gd name="T40" fmla="*/ 47 w 60"/>
                <a:gd name="T41" fmla="*/ 61 h 64"/>
                <a:gd name="T42" fmla="*/ 47 w 60"/>
                <a:gd name="T43" fmla="*/ 58 h 64"/>
                <a:gd name="T44" fmla="*/ 44 w 60"/>
                <a:gd name="T45" fmla="*/ 58 h 64"/>
                <a:gd name="T46" fmla="*/ 37 w 60"/>
                <a:gd name="T47" fmla="*/ 52 h 64"/>
                <a:gd name="T48" fmla="*/ 39 w 60"/>
                <a:gd name="T49" fmla="*/ 49 h 64"/>
                <a:gd name="T50" fmla="*/ 37 w 60"/>
                <a:gd name="T51" fmla="*/ 49 h 64"/>
                <a:gd name="T52" fmla="*/ 36 w 60"/>
                <a:gd name="T53" fmla="*/ 46 h 64"/>
                <a:gd name="T54" fmla="*/ 33 w 60"/>
                <a:gd name="T55" fmla="*/ 46 h 64"/>
                <a:gd name="T56" fmla="*/ 28 w 60"/>
                <a:gd name="T57" fmla="*/ 41 h 64"/>
                <a:gd name="T58" fmla="*/ 25 w 60"/>
                <a:gd name="T59" fmla="*/ 31 h 64"/>
                <a:gd name="T60" fmla="*/ 23 w 60"/>
                <a:gd name="T61" fmla="*/ 34 h 64"/>
                <a:gd name="T62" fmla="*/ 21 w 60"/>
                <a:gd name="T63" fmla="*/ 27 h 64"/>
                <a:gd name="T64" fmla="*/ 18 w 60"/>
                <a:gd name="T65" fmla="*/ 24 h 64"/>
                <a:gd name="T66" fmla="*/ 15 w 60"/>
                <a:gd name="T67" fmla="*/ 23 h 64"/>
                <a:gd name="T68" fmla="*/ 14 w 60"/>
                <a:gd name="T69" fmla="*/ 17 h 64"/>
                <a:gd name="T70" fmla="*/ 9 w 60"/>
                <a:gd name="T71" fmla="*/ 14 h 64"/>
                <a:gd name="T72" fmla="*/ 7 w 60"/>
                <a:gd name="T73" fmla="*/ 11 h 64"/>
                <a:gd name="T74" fmla="*/ 5 w 60"/>
                <a:gd name="T75"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6" name="Freeform 115"/>
            <p:cNvSpPr>
              <a:spLocks/>
            </p:cNvSpPr>
            <p:nvPr/>
          </p:nvSpPr>
          <p:spPr bwMode="auto">
            <a:xfrm>
              <a:off x="5299075" y="3403600"/>
              <a:ext cx="161925" cy="295275"/>
            </a:xfrm>
            <a:custGeom>
              <a:avLst/>
              <a:gdLst>
                <a:gd name="T0" fmla="*/ 32 w 43"/>
                <a:gd name="T1" fmla="*/ 0 h 79"/>
                <a:gd name="T2" fmla="*/ 38 w 43"/>
                <a:gd name="T3" fmla="*/ 1 h 79"/>
                <a:gd name="T4" fmla="*/ 35 w 43"/>
                <a:gd name="T5" fmla="*/ 26 h 79"/>
                <a:gd name="T6" fmla="*/ 32 w 43"/>
                <a:gd name="T7" fmla="*/ 43 h 79"/>
                <a:gd name="T8" fmla="*/ 28 w 43"/>
                <a:gd name="T9" fmla="*/ 50 h 79"/>
                <a:gd name="T10" fmla="*/ 27 w 43"/>
                <a:gd name="T11" fmla="*/ 59 h 79"/>
                <a:gd name="T12" fmla="*/ 27 w 43"/>
                <a:gd name="T13" fmla="*/ 62 h 79"/>
                <a:gd name="T14" fmla="*/ 24 w 43"/>
                <a:gd name="T15" fmla="*/ 63 h 79"/>
                <a:gd name="T16" fmla="*/ 23 w 43"/>
                <a:gd name="T17" fmla="*/ 71 h 79"/>
                <a:gd name="T18" fmla="*/ 21 w 43"/>
                <a:gd name="T19" fmla="*/ 73 h 79"/>
                <a:gd name="T20" fmla="*/ 20 w 43"/>
                <a:gd name="T21" fmla="*/ 77 h 79"/>
                <a:gd name="T22" fmla="*/ 6 w 43"/>
                <a:gd name="T23" fmla="*/ 78 h 79"/>
                <a:gd name="T24" fmla="*/ 4 w 43"/>
                <a:gd name="T25" fmla="*/ 71 h 79"/>
                <a:gd name="T26" fmla="*/ 3 w 43"/>
                <a:gd name="T27" fmla="*/ 69 h 79"/>
                <a:gd name="T28" fmla="*/ 0 w 43"/>
                <a:gd name="T29" fmla="*/ 67 h 79"/>
                <a:gd name="T30" fmla="*/ 0 w 43"/>
                <a:gd name="T31" fmla="*/ 62 h 79"/>
                <a:gd name="T32" fmla="*/ 2 w 43"/>
                <a:gd name="T33" fmla="*/ 60 h 79"/>
                <a:gd name="T34" fmla="*/ 0 w 43"/>
                <a:gd name="T35" fmla="*/ 59 h 79"/>
                <a:gd name="T36" fmla="*/ 3 w 43"/>
                <a:gd name="T37" fmla="*/ 53 h 79"/>
                <a:gd name="T38" fmla="*/ 3 w 43"/>
                <a:gd name="T39" fmla="*/ 50 h 79"/>
                <a:gd name="T40" fmla="*/ 6 w 43"/>
                <a:gd name="T41" fmla="*/ 49 h 79"/>
                <a:gd name="T42" fmla="*/ 9 w 43"/>
                <a:gd name="T43" fmla="*/ 42 h 79"/>
                <a:gd name="T44" fmla="*/ 6 w 43"/>
                <a:gd name="T45" fmla="*/ 38 h 79"/>
                <a:gd name="T46" fmla="*/ 6 w 43"/>
                <a:gd name="T47" fmla="*/ 29 h 79"/>
                <a:gd name="T48" fmla="*/ 9 w 43"/>
                <a:gd name="T49" fmla="*/ 26 h 79"/>
                <a:gd name="T50" fmla="*/ 13 w 43"/>
                <a:gd name="T51" fmla="*/ 24 h 79"/>
                <a:gd name="T52" fmla="*/ 20 w 43"/>
                <a:gd name="T53" fmla="*/ 18 h 79"/>
                <a:gd name="T54" fmla="*/ 24 w 43"/>
                <a:gd name="T55" fmla="*/ 19 h 79"/>
                <a:gd name="T56" fmla="*/ 25 w 43"/>
                <a:gd name="T57" fmla="*/ 11 h 79"/>
                <a:gd name="T58" fmla="*/ 30 w 43"/>
                <a:gd name="T59" fmla="*/ 10 h 79"/>
                <a:gd name="T60" fmla="*/ 32 w 43"/>
                <a:gd name="T6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7" name="Freeform 116"/>
            <p:cNvSpPr>
              <a:spLocks/>
            </p:cNvSpPr>
            <p:nvPr/>
          </p:nvSpPr>
          <p:spPr bwMode="auto">
            <a:xfrm>
              <a:off x="6796087" y="3387725"/>
              <a:ext cx="866775" cy="633413"/>
            </a:xfrm>
            <a:custGeom>
              <a:avLst/>
              <a:gdLst>
                <a:gd name="T0" fmla="*/ 134 w 231"/>
                <a:gd name="T1" fmla="*/ 14 h 169"/>
                <a:gd name="T2" fmla="*/ 129 w 231"/>
                <a:gd name="T3" fmla="*/ 16 h 169"/>
                <a:gd name="T4" fmla="*/ 136 w 231"/>
                <a:gd name="T5" fmla="*/ 25 h 169"/>
                <a:gd name="T6" fmla="*/ 155 w 231"/>
                <a:gd name="T7" fmla="*/ 36 h 169"/>
                <a:gd name="T8" fmla="*/ 161 w 231"/>
                <a:gd name="T9" fmla="*/ 28 h 169"/>
                <a:gd name="T10" fmla="*/ 162 w 231"/>
                <a:gd name="T11" fmla="*/ 22 h 169"/>
                <a:gd name="T12" fmla="*/ 164 w 231"/>
                <a:gd name="T13" fmla="*/ 9 h 169"/>
                <a:gd name="T14" fmla="*/ 168 w 231"/>
                <a:gd name="T15" fmla="*/ 2 h 169"/>
                <a:gd name="T16" fmla="*/ 172 w 231"/>
                <a:gd name="T17" fmla="*/ 8 h 169"/>
                <a:gd name="T18" fmla="*/ 179 w 231"/>
                <a:gd name="T19" fmla="*/ 22 h 169"/>
                <a:gd name="T20" fmla="*/ 186 w 231"/>
                <a:gd name="T21" fmla="*/ 32 h 169"/>
                <a:gd name="T22" fmla="*/ 193 w 231"/>
                <a:gd name="T23" fmla="*/ 42 h 169"/>
                <a:gd name="T24" fmla="*/ 197 w 231"/>
                <a:gd name="T25" fmla="*/ 53 h 169"/>
                <a:gd name="T26" fmla="*/ 202 w 231"/>
                <a:gd name="T27" fmla="*/ 56 h 169"/>
                <a:gd name="T28" fmla="*/ 210 w 231"/>
                <a:gd name="T29" fmla="*/ 61 h 169"/>
                <a:gd name="T30" fmla="*/ 217 w 231"/>
                <a:gd name="T31" fmla="*/ 75 h 169"/>
                <a:gd name="T32" fmla="*/ 220 w 231"/>
                <a:gd name="T33" fmla="*/ 78 h 169"/>
                <a:gd name="T34" fmla="*/ 228 w 231"/>
                <a:gd name="T35" fmla="*/ 84 h 169"/>
                <a:gd name="T36" fmla="*/ 231 w 231"/>
                <a:gd name="T37" fmla="*/ 108 h 169"/>
                <a:gd name="T38" fmla="*/ 227 w 231"/>
                <a:gd name="T39" fmla="*/ 119 h 169"/>
                <a:gd name="T40" fmla="*/ 227 w 231"/>
                <a:gd name="T41" fmla="*/ 123 h 169"/>
                <a:gd name="T42" fmla="*/ 224 w 231"/>
                <a:gd name="T43" fmla="*/ 131 h 169"/>
                <a:gd name="T44" fmla="*/ 216 w 231"/>
                <a:gd name="T45" fmla="*/ 138 h 169"/>
                <a:gd name="T46" fmla="*/ 209 w 231"/>
                <a:gd name="T47" fmla="*/ 159 h 169"/>
                <a:gd name="T48" fmla="*/ 196 w 231"/>
                <a:gd name="T49" fmla="*/ 165 h 169"/>
                <a:gd name="T50" fmla="*/ 190 w 231"/>
                <a:gd name="T51" fmla="*/ 169 h 169"/>
                <a:gd name="T52" fmla="*/ 179 w 231"/>
                <a:gd name="T53" fmla="*/ 167 h 169"/>
                <a:gd name="T54" fmla="*/ 154 w 231"/>
                <a:gd name="T55" fmla="*/ 162 h 169"/>
                <a:gd name="T56" fmla="*/ 152 w 231"/>
                <a:gd name="T57" fmla="*/ 154 h 169"/>
                <a:gd name="T58" fmla="*/ 151 w 231"/>
                <a:gd name="T59" fmla="*/ 150 h 169"/>
                <a:gd name="T60" fmla="*/ 140 w 231"/>
                <a:gd name="T61" fmla="*/ 141 h 169"/>
                <a:gd name="T62" fmla="*/ 134 w 231"/>
                <a:gd name="T63" fmla="*/ 134 h 169"/>
                <a:gd name="T64" fmla="*/ 123 w 231"/>
                <a:gd name="T65" fmla="*/ 130 h 169"/>
                <a:gd name="T66" fmla="*/ 117 w 231"/>
                <a:gd name="T67" fmla="*/ 127 h 169"/>
                <a:gd name="T68" fmla="*/ 91 w 231"/>
                <a:gd name="T69" fmla="*/ 122 h 169"/>
                <a:gd name="T70" fmla="*/ 77 w 231"/>
                <a:gd name="T71" fmla="*/ 126 h 169"/>
                <a:gd name="T72" fmla="*/ 71 w 231"/>
                <a:gd name="T73" fmla="*/ 129 h 169"/>
                <a:gd name="T74" fmla="*/ 67 w 231"/>
                <a:gd name="T75" fmla="*/ 133 h 169"/>
                <a:gd name="T76" fmla="*/ 64 w 231"/>
                <a:gd name="T77" fmla="*/ 133 h 169"/>
                <a:gd name="T78" fmla="*/ 39 w 231"/>
                <a:gd name="T79" fmla="*/ 137 h 169"/>
                <a:gd name="T80" fmla="*/ 35 w 231"/>
                <a:gd name="T81" fmla="*/ 140 h 169"/>
                <a:gd name="T82" fmla="*/ 11 w 231"/>
                <a:gd name="T83" fmla="*/ 144 h 169"/>
                <a:gd name="T84" fmla="*/ 14 w 231"/>
                <a:gd name="T85" fmla="*/ 129 h 169"/>
                <a:gd name="T86" fmla="*/ 11 w 231"/>
                <a:gd name="T87" fmla="*/ 120 h 169"/>
                <a:gd name="T88" fmla="*/ 11 w 231"/>
                <a:gd name="T89" fmla="*/ 115 h 169"/>
                <a:gd name="T90" fmla="*/ 7 w 231"/>
                <a:gd name="T91" fmla="*/ 106 h 169"/>
                <a:gd name="T92" fmla="*/ 5 w 231"/>
                <a:gd name="T93" fmla="*/ 99 h 169"/>
                <a:gd name="T94" fmla="*/ 2 w 231"/>
                <a:gd name="T95" fmla="*/ 91 h 169"/>
                <a:gd name="T96" fmla="*/ 4 w 231"/>
                <a:gd name="T97" fmla="*/ 84 h 169"/>
                <a:gd name="T98" fmla="*/ 4 w 231"/>
                <a:gd name="T99" fmla="*/ 66 h 169"/>
                <a:gd name="T100" fmla="*/ 19 w 231"/>
                <a:gd name="T101" fmla="*/ 56 h 169"/>
                <a:gd name="T102" fmla="*/ 37 w 231"/>
                <a:gd name="T103" fmla="*/ 52 h 169"/>
                <a:gd name="T104" fmla="*/ 47 w 231"/>
                <a:gd name="T105" fmla="*/ 47 h 169"/>
                <a:gd name="T106" fmla="*/ 51 w 231"/>
                <a:gd name="T107" fmla="*/ 32 h 169"/>
                <a:gd name="T108" fmla="*/ 64 w 231"/>
                <a:gd name="T109" fmla="*/ 32 h 169"/>
                <a:gd name="T110" fmla="*/ 67 w 231"/>
                <a:gd name="T111" fmla="*/ 22 h 169"/>
                <a:gd name="T112" fmla="*/ 78 w 231"/>
                <a:gd name="T113" fmla="*/ 15 h 169"/>
                <a:gd name="T114" fmla="*/ 87 w 231"/>
                <a:gd name="T115" fmla="*/ 19 h 169"/>
                <a:gd name="T116" fmla="*/ 89 w 231"/>
                <a:gd name="T117" fmla="*/ 21 h 169"/>
                <a:gd name="T118" fmla="*/ 92 w 231"/>
                <a:gd name="T119" fmla="*/ 18 h 169"/>
                <a:gd name="T120" fmla="*/ 102 w 231"/>
                <a:gd name="T121" fmla="*/ 9 h 169"/>
                <a:gd name="T122" fmla="*/ 109 w 231"/>
                <a:gd name="T123" fmla="*/ 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128" name="流程图: 联系 20"/>
          <p:cNvSpPr/>
          <p:nvPr/>
        </p:nvSpPr>
        <p:spPr>
          <a:xfrm>
            <a:off x="876873" y="2367461"/>
            <a:ext cx="239341" cy="39380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29" name="流程图: 联系 20"/>
          <p:cNvSpPr/>
          <p:nvPr/>
        </p:nvSpPr>
        <p:spPr>
          <a:xfrm>
            <a:off x="2640713" y="2995633"/>
            <a:ext cx="239341" cy="393807"/>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0" name="流程图: 联系 20"/>
          <p:cNvSpPr/>
          <p:nvPr/>
        </p:nvSpPr>
        <p:spPr>
          <a:xfrm>
            <a:off x="1534194" y="3412492"/>
            <a:ext cx="241075" cy="39380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1" name="流程图: 联系 20"/>
          <p:cNvSpPr/>
          <p:nvPr/>
        </p:nvSpPr>
        <p:spPr>
          <a:xfrm>
            <a:off x="3504423" y="2219544"/>
            <a:ext cx="239341" cy="39572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2" name="流程图: 联系 20"/>
          <p:cNvSpPr/>
          <p:nvPr/>
        </p:nvSpPr>
        <p:spPr>
          <a:xfrm>
            <a:off x="3884247" y="2713244"/>
            <a:ext cx="169966" cy="278547"/>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3" name="流程图: 联系 20"/>
          <p:cNvSpPr/>
          <p:nvPr/>
        </p:nvSpPr>
        <p:spPr>
          <a:xfrm>
            <a:off x="4264070" y="3669909"/>
            <a:ext cx="154357" cy="251653"/>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4" name="流程图: 联系 20"/>
          <p:cNvSpPr/>
          <p:nvPr/>
        </p:nvSpPr>
        <p:spPr>
          <a:xfrm>
            <a:off x="3027474" y="2865005"/>
            <a:ext cx="119671" cy="195943"/>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5" name="流程图: 联系 20"/>
          <p:cNvSpPr/>
          <p:nvPr/>
        </p:nvSpPr>
        <p:spPr>
          <a:xfrm>
            <a:off x="2758650" y="2530748"/>
            <a:ext cx="119670" cy="195943"/>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6" name="流程图: 联系 20"/>
          <p:cNvSpPr/>
          <p:nvPr/>
        </p:nvSpPr>
        <p:spPr>
          <a:xfrm>
            <a:off x="5661642" y="2337260"/>
            <a:ext cx="259687" cy="42936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7" name="流程图: 联系 20"/>
          <p:cNvSpPr/>
          <p:nvPr/>
        </p:nvSpPr>
        <p:spPr>
          <a:xfrm>
            <a:off x="5661642" y="3073972"/>
            <a:ext cx="259687" cy="42936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8" name="流程图: 联系 20"/>
          <p:cNvSpPr/>
          <p:nvPr/>
        </p:nvSpPr>
        <p:spPr>
          <a:xfrm>
            <a:off x="5661642" y="3878999"/>
            <a:ext cx="259687" cy="42936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9" name="TextBox 2"/>
          <p:cNvSpPr txBox="1"/>
          <p:nvPr/>
        </p:nvSpPr>
        <p:spPr>
          <a:xfrm>
            <a:off x="6037809" y="2426752"/>
            <a:ext cx="203132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00000"/>
                </a:solidFill>
                <a:effectLst/>
                <a:uLnTx/>
                <a:uFillTx/>
                <a:latin typeface="Arial"/>
                <a:ea typeface="微软雅黑"/>
                <a:cs typeface="+mn-cs"/>
              </a:rPr>
              <a:t>单击此处添加文字内容说明</a:t>
            </a:r>
          </a:p>
        </p:txBody>
      </p:sp>
      <p:sp>
        <p:nvSpPr>
          <p:cNvPr id="140" name="TextBox 151"/>
          <p:cNvSpPr txBox="1"/>
          <p:nvPr/>
        </p:nvSpPr>
        <p:spPr>
          <a:xfrm>
            <a:off x="6037809" y="3129818"/>
            <a:ext cx="203132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00000"/>
                </a:solidFill>
                <a:effectLst/>
                <a:uLnTx/>
                <a:uFillTx/>
                <a:latin typeface="Arial"/>
                <a:ea typeface="微软雅黑"/>
                <a:cs typeface="+mn-cs"/>
              </a:rPr>
              <a:t>单击此处添加文字内容说明</a:t>
            </a:r>
          </a:p>
        </p:txBody>
      </p:sp>
      <p:sp>
        <p:nvSpPr>
          <p:cNvPr id="141" name="TextBox 152"/>
          <p:cNvSpPr txBox="1"/>
          <p:nvPr/>
        </p:nvSpPr>
        <p:spPr>
          <a:xfrm>
            <a:off x="6037809" y="3955183"/>
            <a:ext cx="203132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00000"/>
                </a:solidFill>
                <a:effectLst/>
                <a:uLnTx/>
                <a:uFillTx/>
                <a:latin typeface="Arial"/>
                <a:ea typeface="微软雅黑"/>
                <a:cs typeface="+mn-cs"/>
              </a:rPr>
              <a:t>单击此处添加文字内容说明</a:t>
            </a:r>
          </a:p>
        </p:txBody>
      </p:sp>
    </p:spTree>
    <p:extLst>
      <p:ext uri="{BB962C8B-B14F-4D97-AF65-F5344CB8AC3E}">
        <p14:creationId xmlns:p14="http://schemas.microsoft.com/office/powerpoint/2010/main" val="41454353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2" presetClass="entr" presetSubtype="1" fill="hold" grpId="0" nodeType="afterEffect">
                                  <p:stCondLst>
                                    <p:cond delay="0"/>
                                  </p:stCondLst>
                                  <p:childTnLst>
                                    <p:set>
                                      <p:cBhvr>
                                        <p:cTn id="12" dur="1" fill="hold">
                                          <p:stCondLst>
                                            <p:cond delay="0"/>
                                          </p:stCondLst>
                                        </p:cTn>
                                        <p:tgtEl>
                                          <p:spTgt spid="131"/>
                                        </p:tgtEl>
                                        <p:attrNameLst>
                                          <p:attrName>style.visibility</p:attrName>
                                        </p:attrNameLst>
                                      </p:cBhvr>
                                      <p:to>
                                        <p:strVal val="visible"/>
                                      </p:to>
                                    </p:set>
                                    <p:anim calcmode="lin" valueType="num">
                                      <p:cBhvr additive="base">
                                        <p:cTn id="13" dur="500" fill="hold"/>
                                        <p:tgtEl>
                                          <p:spTgt spid="131"/>
                                        </p:tgtEl>
                                        <p:attrNameLst>
                                          <p:attrName>ppt_x</p:attrName>
                                        </p:attrNameLst>
                                      </p:cBhvr>
                                      <p:tavLst>
                                        <p:tav tm="0">
                                          <p:val>
                                            <p:strVal val="#ppt_x"/>
                                          </p:val>
                                        </p:tav>
                                        <p:tav tm="100000">
                                          <p:val>
                                            <p:strVal val="#ppt_x"/>
                                          </p:val>
                                        </p:tav>
                                      </p:tavLst>
                                    </p:anim>
                                    <p:anim calcmode="lin" valueType="num">
                                      <p:cBhvr additive="base">
                                        <p:cTn id="14" dur="500" fill="hold"/>
                                        <p:tgtEl>
                                          <p:spTgt spid="131"/>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250"/>
                                  </p:stCondLst>
                                  <p:childTnLst>
                                    <p:set>
                                      <p:cBhvr>
                                        <p:cTn id="16" dur="1" fill="hold">
                                          <p:stCondLst>
                                            <p:cond delay="0"/>
                                          </p:stCondLst>
                                        </p:cTn>
                                        <p:tgtEl>
                                          <p:spTgt spid="135"/>
                                        </p:tgtEl>
                                        <p:attrNameLst>
                                          <p:attrName>style.visibility</p:attrName>
                                        </p:attrNameLst>
                                      </p:cBhvr>
                                      <p:to>
                                        <p:strVal val="visible"/>
                                      </p:to>
                                    </p:set>
                                    <p:anim calcmode="lin" valueType="num">
                                      <p:cBhvr additive="base">
                                        <p:cTn id="17" dur="500" fill="hold"/>
                                        <p:tgtEl>
                                          <p:spTgt spid="135"/>
                                        </p:tgtEl>
                                        <p:attrNameLst>
                                          <p:attrName>ppt_x</p:attrName>
                                        </p:attrNameLst>
                                      </p:cBhvr>
                                      <p:tavLst>
                                        <p:tav tm="0">
                                          <p:val>
                                            <p:strVal val="#ppt_x"/>
                                          </p:val>
                                        </p:tav>
                                        <p:tav tm="100000">
                                          <p:val>
                                            <p:strVal val="#ppt_x"/>
                                          </p:val>
                                        </p:tav>
                                      </p:tavLst>
                                    </p:anim>
                                    <p:anim calcmode="lin" valueType="num">
                                      <p:cBhvr additive="base">
                                        <p:cTn id="18" dur="500" fill="hold"/>
                                        <p:tgtEl>
                                          <p:spTgt spid="135"/>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500"/>
                                  </p:stCondLst>
                                  <p:childTnLst>
                                    <p:set>
                                      <p:cBhvr>
                                        <p:cTn id="20" dur="1" fill="hold">
                                          <p:stCondLst>
                                            <p:cond delay="0"/>
                                          </p:stCondLst>
                                        </p:cTn>
                                        <p:tgtEl>
                                          <p:spTgt spid="134"/>
                                        </p:tgtEl>
                                        <p:attrNameLst>
                                          <p:attrName>style.visibility</p:attrName>
                                        </p:attrNameLst>
                                      </p:cBhvr>
                                      <p:to>
                                        <p:strVal val="visible"/>
                                      </p:to>
                                    </p:set>
                                    <p:anim calcmode="lin" valueType="num">
                                      <p:cBhvr additive="base">
                                        <p:cTn id="21" dur="500" fill="hold"/>
                                        <p:tgtEl>
                                          <p:spTgt spid="134"/>
                                        </p:tgtEl>
                                        <p:attrNameLst>
                                          <p:attrName>ppt_x</p:attrName>
                                        </p:attrNameLst>
                                      </p:cBhvr>
                                      <p:tavLst>
                                        <p:tav tm="0">
                                          <p:val>
                                            <p:strVal val="#ppt_x"/>
                                          </p:val>
                                        </p:tav>
                                        <p:tav tm="100000">
                                          <p:val>
                                            <p:strVal val="#ppt_x"/>
                                          </p:val>
                                        </p:tav>
                                      </p:tavLst>
                                    </p:anim>
                                    <p:anim calcmode="lin" valueType="num">
                                      <p:cBhvr additive="base">
                                        <p:cTn id="22" dur="500" fill="hold"/>
                                        <p:tgtEl>
                                          <p:spTgt spid="134"/>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750"/>
                                  </p:stCondLst>
                                  <p:childTnLst>
                                    <p:set>
                                      <p:cBhvr>
                                        <p:cTn id="24" dur="1" fill="hold">
                                          <p:stCondLst>
                                            <p:cond delay="0"/>
                                          </p:stCondLst>
                                        </p:cTn>
                                        <p:tgtEl>
                                          <p:spTgt spid="132"/>
                                        </p:tgtEl>
                                        <p:attrNameLst>
                                          <p:attrName>style.visibility</p:attrName>
                                        </p:attrNameLst>
                                      </p:cBhvr>
                                      <p:to>
                                        <p:strVal val="visible"/>
                                      </p:to>
                                    </p:set>
                                    <p:anim calcmode="lin" valueType="num">
                                      <p:cBhvr additive="base">
                                        <p:cTn id="25" dur="500" fill="hold"/>
                                        <p:tgtEl>
                                          <p:spTgt spid="132"/>
                                        </p:tgtEl>
                                        <p:attrNameLst>
                                          <p:attrName>ppt_x</p:attrName>
                                        </p:attrNameLst>
                                      </p:cBhvr>
                                      <p:tavLst>
                                        <p:tav tm="0">
                                          <p:val>
                                            <p:strVal val="#ppt_x"/>
                                          </p:val>
                                        </p:tav>
                                        <p:tav tm="100000">
                                          <p:val>
                                            <p:strVal val="#ppt_x"/>
                                          </p:val>
                                        </p:tav>
                                      </p:tavLst>
                                    </p:anim>
                                    <p:anim calcmode="lin" valueType="num">
                                      <p:cBhvr additive="base">
                                        <p:cTn id="26" dur="500" fill="hold"/>
                                        <p:tgtEl>
                                          <p:spTgt spid="132"/>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1000"/>
                                  </p:stCondLst>
                                  <p:childTnLst>
                                    <p:set>
                                      <p:cBhvr>
                                        <p:cTn id="28" dur="1" fill="hold">
                                          <p:stCondLst>
                                            <p:cond delay="0"/>
                                          </p:stCondLst>
                                        </p:cTn>
                                        <p:tgtEl>
                                          <p:spTgt spid="129"/>
                                        </p:tgtEl>
                                        <p:attrNameLst>
                                          <p:attrName>style.visibility</p:attrName>
                                        </p:attrNameLst>
                                      </p:cBhvr>
                                      <p:to>
                                        <p:strVal val="visible"/>
                                      </p:to>
                                    </p:set>
                                    <p:anim calcmode="lin" valueType="num">
                                      <p:cBhvr additive="base">
                                        <p:cTn id="29" dur="500" fill="hold"/>
                                        <p:tgtEl>
                                          <p:spTgt spid="129"/>
                                        </p:tgtEl>
                                        <p:attrNameLst>
                                          <p:attrName>ppt_x</p:attrName>
                                        </p:attrNameLst>
                                      </p:cBhvr>
                                      <p:tavLst>
                                        <p:tav tm="0">
                                          <p:val>
                                            <p:strVal val="#ppt_x"/>
                                          </p:val>
                                        </p:tav>
                                        <p:tav tm="100000">
                                          <p:val>
                                            <p:strVal val="#ppt_x"/>
                                          </p:val>
                                        </p:tav>
                                      </p:tavLst>
                                    </p:anim>
                                    <p:anim calcmode="lin" valueType="num">
                                      <p:cBhvr additive="base">
                                        <p:cTn id="30" dur="500" fill="hold"/>
                                        <p:tgtEl>
                                          <p:spTgt spid="129"/>
                                        </p:tgtEl>
                                        <p:attrNameLst>
                                          <p:attrName>ppt_y</p:attrName>
                                        </p:attrNameLst>
                                      </p:cBhvr>
                                      <p:tavLst>
                                        <p:tav tm="0">
                                          <p:val>
                                            <p:strVal val="0-#ppt_h/2"/>
                                          </p:val>
                                        </p:tav>
                                        <p:tav tm="100000">
                                          <p:val>
                                            <p:strVal val="#ppt_y"/>
                                          </p:val>
                                        </p:tav>
                                      </p:tavLst>
                                    </p:anim>
                                  </p:childTnLst>
                                </p:cTn>
                              </p:par>
                              <p:par>
                                <p:cTn id="31" presetID="2" presetClass="entr" presetSubtype="1" fill="hold" grpId="0" nodeType="withEffect">
                                  <p:stCondLst>
                                    <p:cond delay="1250"/>
                                  </p:stCondLst>
                                  <p:childTnLst>
                                    <p:set>
                                      <p:cBhvr>
                                        <p:cTn id="32" dur="1" fill="hold">
                                          <p:stCondLst>
                                            <p:cond delay="0"/>
                                          </p:stCondLst>
                                        </p:cTn>
                                        <p:tgtEl>
                                          <p:spTgt spid="128"/>
                                        </p:tgtEl>
                                        <p:attrNameLst>
                                          <p:attrName>style.visibility</p:attrName>
                                        </p:attrNameLst>
                                      </p:cBhvr>
                                      <p:to>
                                        <p:strVal val="visible"/>
                                      </p:to>
                                    </p:set>
                                    <p:anim calcmode="lin" valueType="num">
                                      <p:cBhvr additive="base">
                                        <p:cTn id="33" dur="500" fill="hold"/>
                                        <p:tgtEl>
                                          <p:spTgt spid="128"/>
                                        </p:tgtEl>
                                        <p:attrNameLst>
                                          <p:attrName>ppt_x</p:attrName>
                                        </p:attrNameLst>
                                      </p:cBhvr>
                                      <p:tavLst>
                                        <p:tav tm="0">
                                          <p:val>
                                            <p:strVal val="#ppt_x"/>
                                          </p:val>
                                        </p:tav>
                                        <p:tav tm="100000">
                                          <p:val>
                                            <p:strVal val="#ppt_x"/>
                                          </p:val>
                                        </p:tav>
                                      </p:tavLst>
                                    </p:anim>
                                    <p:anim calcmode="lin" valueType="num">
                                      <p:cBhvr additive="base">
                                        <p:cTn id="34" dur="500" fill="hold"/>
                                        <p:tgtEl>
                                          <p:spTgt spid="128"/>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1500"/>
                                  </p:stCondLst>
                                  <p:childTnLst>
                                    <p:set>
                                      <p:cBhvr>
                                        <p:cTn id="36" dur="1" fill="hold">
                                          <p:stCondLst>
                                            <p:cond delay="0"/>
                                          </p:stCondLst>
                                        </p:cTn>
                                        <p:tgtEl>
                                          <p:spTgt spid="133"/>
                                        </p:tgtEl>
                                        <p:attrNameLst>
                                          <p:attrName>style.visibility</p:attrName>
                                        </p:attrNameLst>
                                      </p:cBhvr>
                                      <p:to>
                                        <p:strVal val="visible"/>
                                      </p:to>
                                    </p:set>
                                    <p:anim calcmode="lin" valueType="num">
                                      <p:cBhvr additive="base">
                                        <p:cTn id="37" dur="500" fill="hold"/>
                                        <p:tgtEl>
                                          <p:spTgt spid="133"/>
                                        </p:tgtEl>
                                        <p:attrNameLst>
                                          <p:attrName>ppt_x</p:attrName>
                                        </p:attrNameLst>
                                      </p:cBhvr>
                                      <p:tavLst>
                                        <p:tav tm="0">
                                          <p:val>
                                            <p:strVal val="#ppt_x"/>
                                          </p:val>
                                        </p:tav>
                                        <p:tav tm="100000">
                                          <p:val>
                                            <p:strVal val="#ppt_x"/>
                                          </p:val>
                                        </p:tav>
                                      </p:tavLst>
                                    </p:anim>
                                    <p:anim calcmode="lin" valueType="num">
                                      <p:cBhvr additive="base">
                                        <p:cTn id="38" dur="500" fill="hold"/>
                                        <p:tgtEl>
                                          <p:spTgt spid="133"/>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1750"/>
                                  </p:stCondLst>
                                  <p:childTnLst>
                                    <p:set>
                                      <p:cBhvr>
                                        <p:cTn id="40" dur="1" fill="hold">
                                          <p:stCondLst>
                                            <p:cond delay="0"/>
                                          </p:stCondLst>
                                        </p:cTn>
                                        <p:tgtEl>
                                          <p:spTgt spid="130"/>
                                        </p:tgtEl>
                                        <p:attrNameLst>
                                          <p:attrName>style.visibility</p:attrName>
                                        </p:attrNameLst>
                                      </p:cBhvr>
                                      <p:to>
                                        <p:strVal val="visible"/>
                                      </p:to>
                                    </p:set>
                                    <p:anim calcmode="lin" valueType="num">
                                      <p:cBhvr additive="base">
                                        <p:cTn id="41" dur="500" fill="hold"/>
                                        <p:tgtEl>
                                          <p:spTgt spid="130"/>
                                        </p:tgtEl>
                                        <p:attrNameLst>
                                          <p:attrName>ppt_x</p:attrName>
                                        </p:attrNameLst>
                                      </p:cBhvr>
                                      <p:tavLst>
                                        <p:tav tm="0">
                                          <p:val>
                                            <p:strVal val="#ppt_x"/>
                                          </p:val>
                                        </p:tav>
                                        <p:tav tm="100000">
                                          <p:val>
                                            <p:strVal val="#ppt_x"/>
                                          </p:val>
                                        </p:tav>
                                      </p:tavLst>
                                    </p:anim>
                                    <p:anim calcmode="lin" valueType="num">
                                      <p:cBhvr additive="base">
                                        <p:cTn id="42" dur="500" fill="hold"/>
                                        <p:tgtEl>
                                          <p:spTgt spid="130"/>
                                        </p:tgtEl>
                                        <p:attrNameLst>
                                          <p:attrName>ppt_y</p:attrName>
                                        </p:attrNameLst>
                                      </p:cBhvr>
                                      <p:tavLst>
                                        <p:tav tm="0">
                                          <p:val>
                                            <p:strVal val="0-#ppt_h/2"/>
                                          </p:val>
                                        </p:tav>
                                        <p:tav tm="100000">
                                          <p:val>
                                            <p:strVal val="#ppt_y"/>
                                          </p:val>
                                        </p:tav>
                                      </p:tavLst>
                                    </p:anim>
                                  </p:childTnLst>
                                </p:cTn>
                              </p:par>
                            </p:childTnLst>
                          </p:cTn>
                        </p:par>
                        <p:par>
                          <p:cTn id="43" fill="hold">
                            <p:stCondLst>
                              <p:cond delay="2750"/>
                            </p:stCondLst>
                            <p:childTnLst>
                              <p:par>
                                <p:cTn id="44" presetID="2" presetClass="entr" presetSubtype="2"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1+#ppt_w/2"/>
                                          </p:val>
                                        </p:tav>
                                        <p:tav tm="100000">
                                          <p:val>
                                            <p:strVal val="#ppt_x"/>
                                          </p:val>
                                        </p:tav>
                                      </p:tavLst>
                                    </p:anim>
                                    <p:anim calcmode="lin" valueType="num">
                                      <p:cBhvr additive="base">
                                        <p:cTn id="47" dur="500" fill="hold"/>
                                        <p:tgtEl>
                                          <p:spTgt spid="18"/>
                                        </p:tgtEl>
                                        <p:attrNameLst>
                                          <p:attrName>ppt_y</p:attrName>
                                        </p:attrNameLst>
                                      </p:cBhvr>
                                      <p:tavLst>
                                        <p:tav tm="0">
                                          <p:val>
                                            <p:strVal val="#ppt_y"/>
                                          </p:val>
                                        </p:tav>
                                        <p:tav tm="100000">
                                          <p:val>
                                            <p:strVal val="#ppt_y"/>
                                          </p:val>
                                        </p:tav>
                                      </p:tavLst>
                                    </p:anim>
                                  </p:childTnLst>
                                </p:cTn>
                              </p:par>
                            </p:childTnLst>
                          </p:cTn>
                        </p:par>
                        <p:par>
                          <p:cTn id="48" fill="hold">
                            <p:stCondLst>
                              <p:cond delay="3250"/>
                            </p:stCondLst>
                            <p:childTnLst>
                              <p:par>
                                <p:cTn id="49" presetID="10" presetClass="entr" presetSubtype="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childTnLst>
                          </p:cTn>
                        </p:par>
                        <p:par>
                          <p:cTn id="52" fill="hold">
                            <p:stCondLst>
                              <p:cond delay="3750"/>
                            </p:stCondLst>
                            <p:childTnLst>
                              <p:par>
                                <p:cTn id="53" presetID="2" presetClass="entr" presetSubtype="4" fill="hold" grpId="0" nodeType="afterEffect">
                                  <p:stCondLst>
                                    <p:cond delay="0"/>
                                  </p:stCondLst>
                                  <p:childTnLst>
                                    <p:set>
                                      <p:cBhvr>
                                        <p:cTn id="54" dur="1" fill="hold">
                                          <p:stCondLst>
                                            <p:cond delay="0"/>
                                          </p:stCondLst>
                                        </p:cTn>
                                        <p:tgtEl>
                                          <p:spTgt spid="136"/>
                                        </p:tgtEl>
                                        <p:attrNameLst>
                                          <p:attrName>style.visibility</p:attrName>
                                        </p:attrNameLst>
                                      </p:cBhvr>
                                      <p:to>
                                        <p:strVal val="visible"/>
                                      </p:to>
                                    </p:set>
                                    <p:anim calcmode="lin" valueType="num">
                                      <p:cBhvr additive="base">
                                        <p:cTn id="55" dur="500" fill="hold"/>
                                        <p:tgtEl>
                                          <p:spTgt spid="136"/>
                                        </p:tgtEl>
                                        <p:attrNameLst>
                                          <p:attrName>ppt_x</p:attrName>
                                        </p:attrNameLst>
                                      </p:cBhvr>
                                      <p:tavLst>
                                        <p:tav tm="0">
                                          <p:val>
                                            <p:strVal val="#ppt_x"/>
                                          </p:val>
                                        </p:tav>
                                        <p:tav tm="100000">
                                          <p:val>
                                            <p:strVal val="#ppt_x"/>
                                          </p:val>
                                        </p:tav>
                                      </p:tavLst>
                                    </p:anim>
                                    <p:anim calcmode="lin" valueType="num">
                                      <p:cBhvr additive="base">
                                        <p:cTn id="56" dur="500" fill="hold"/>
                                        <p:tgtEl>
                                          <p:spTgt spid="136"/>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137"/>
                                        </p:tgtEl>
                                        <p:attrNameLst>
                                          <p:attrName>style.visibility</p:attrName>
                                        </p:attrNameLst>
                                      </p:cBhvr>
                                      <p:to>
                                        <p:strVal val="visible"/>
                                      </p:to>
                                    </p:set>
                                    <p:anim calcmode="lin" valueType="num">
                                      <p:cBhvr additive="base">
                                        <p:cTn id="59" dur="500" fill="hold"/>
                                        <p:tgtEl>
                                          <p:spTgt spid="137"/>
                                        </p:tgtEl>
                                        <p:attrNameLst>
                                          <p:attrName>ppt_x</p:attrName>
                                        </p:attrNameLst>
                                      </p:cBhvr>
                                      <p:tavLst>
                                        <p:tav tm="0">
                                          <p:val>
                                            <p:strVal val="#ppt_x"/>
                                          </p:val>
                                        </p:tav>
                                        <p:tav tm="100000">
                                          <p:val>
                                            <p:strVal val="#ppt_x"/>
                                          </p:val>
                                        </p:tav>
                                      </p:tavLst>
                                    </p:anim>
                                    <p:anim calcmode="lin" valueType="num">
                                      <p:cBhvr additive="base">
                                        <p:cTn id="60" dur="500" fill="hold"/>
                                        <p:tgtEl>
                                          <p:spTgt spid="13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500"/>
                                  </p:stCondLst>
                                  <p:childTnLst>
                                    <p:set>
                                      <p:cBhvr>
                                        <p:cTn id="62" dur="1" fill="hold">
                                          <p:stCondLst>
                                            <p:cond delay="0"/>
                                          </p:stCondLst>
                                        </p:cTn>
                                        <p:tgtEl>
                                          <p:spTgt spid="138"/>
                                        </p:tgtEl>
                                        <p:attrNameLst>
                                          <p:attrName>style.visibility</p:attrName>
                                        </p:attrNameLst>
                                      </p:cBhvr>
                                      <p:to>
                                        <p:strVal val="visible"/>
                                      </p:to>
                                    </p:set>
                                    <p:anim calcmode="lin" valueType="num">
                                      <p:cBhvr additive="base">
                                        <p:cTn id="63" dur="500" fill="hold"/>
                                        <p:tgtEl>
                                          <p:spTgt spid="138"/>
                                        </p:tgtEl>
                                        <p:attrNameLst>
                                          <p:attrName>ppt_x</p:attrName>
                                        </p:attrNameLst>
                                      </p:cBhvr>
                                      <p:tavLst>
                                        <p:tav tm="0">
                                          <p:val>
                                            <p:strVal val="#ppt_x"/>
                                          </p:val>
                                        </p:tav>
                                        <p:tav tm="100000">
                                          <p:val>
                                            <p:strVal val="#ppt_x"/>
                                          </p:val>
                                        </p:tav>
                                      </p:tavLst>
                                    </p:anim>
                                    <p:anim calcmode="lin" valueType="num">
                                      <p:cBhvr additive="base">
                                        <p:cTn id="64" dur="500" fill="hold"/>
                                        <p:tgtEl>
                                          <p:spTgt spid="138"/>
                                        </p:tgtEl>
                                        <p:attrNameLst>
                                          <p:attrName>ppt_y</p:attrName>
                                        </p:attrNameLst>
                                      </p:cBhvr>
                                      <p:tavLst>
                                        <p:tav tm="0">
                                          <p:val>
                                            <p:strVal val="1+#ppt_h/2"/>
                                          </p:val>
                                        </p:tav>
                                        <p:tav tm="100000">
                                          <p:val>
                                            <p:strVal val="#ppt_y"/>
                                          </p:val>
                                        </p:tav>
                                      </p:tavLst>
                                    </p:anim>
                                  </p:childTnLst>
                                </p:cTn>
                              </p:par>
                            </p:childTnLst>
                          </p:cTn>
                        </p:par>
                        <p:par>
                          <p:cTn id="65" fill="hold">
                            <p:stCondLst>
                              <p:cond delay="4750"/>
                            </p:stCondLst>
                            <p:childTnLst>
                              <p:par>
                                <p:cTn id="66" presetID="22" presetClass="entr" presetSubtype="8" fill="hold" grpId="0" nodeType="afterEffect">
                                  <p:stCondLst>
                                    <p:cond delay="0"/>
                                  </p:stCondLst>
                                  <p:childTnLst>
                                    <p:set>
                                      <p:cBhvr>
                                        <p:cTn id="67" dur="1" fill="hold">
                                          <p:stCondLst>
                                            <p:cond delay="0"/>
                                          </p:stCondLst>
                                        </p:cTn>
                                        <p:tgtEl>
                                          <p:spTgt spid="139"/>
                                        </p:tgtEl>
                                        <p:attrNameLst>
                                          <p:attrName>style.visibility</p:attrName>
                                        </p:attrNameLst>
                                      </p:cBhvr>
                                      <p:to>
                                        <p:strVal val="visible"/>
                                      </p:to>
                                    </p:set>
                                    <p:animEffect transition="in" filter="wipe(left)">
                                      <p:cBhvr>
                                        <p:cTn id="68" dur="500"/>
                                        <p:tgtEl>
                                          <p:spTgt spid="139"/>
                                        </p:tgtEl>
                                      </p:cBhvr>
                                    </p:animEffect>
                                  </p:childTnLst>
                                </p:cTn>
                              </p:par>
                            </p:childTnLst>
                          </p:cTn>
                        </p:par>
                        <p:par>
                          <p:cTn id="69" fill="hold">
                            <p:stCondLst>
                              <p:cond delay="5250"/>
                            </p:stCondLst>
                            <p:childTnLst>
                              <p:par>
                                <p:cTn id="70" presetID="22" presetClass="entr" presetSubtype="8" fill="hold" grpId="0" nodeType="afterEffect">
                                  <p:stCondLst>
                                    <p:cond delay="0"/>
                                  </p:stCondLst>
                                  <p:childTnLst>
                                    <p:set>
                                      <p:cBhvr>
                                        <p:cTn id="71" dur="1" fill="hold">
                                          <p:stCondLst>
                                            <p:cond delay="0"/>
                                          </p:stCondLst>
                                        </p:cTn>
                                        <p:tgtEl>
                                          <p:spTgt spid="140"/>
                                        </p:tgtEl>
                                        <p:attrNameLst>
                                          <p:attrName>style.visibility</p:attrName>
                                        </p:attrNameLst>
                                      </p:cBhvr>
                                      <p:to>
                                        <p:strVal val="visible"/>
                                      </p:to>
                                    </p:set>
                                    <p:animEffect transition="in" filter="wipe(left)">
                                      <p:cBhvr>
                                        <p:cTn id="72" dur="500"/>
                                        <p:tgtEl>
                                          <p:spTgt spid="140"/>
                                        </p:tgtEl>
                                      </p:cBhvr>
                                    </p:animEffect>
                                  </p:childTnLst>
                                </p:cTn>
                              </p:par>
                            </p:childTnLst>
                          </p:cTn>
                        </p:par>
                        <p:par>
                          <p:cTn id="73" fill="hold">
                            <p:stCondLst>
                              <p:cond delay="5750"/>
                            </p:stCondLst>
                            <p:childTnLst>
                              <p:par>
                                <p:cTn id="74" presetID="22" presetClass="entr" presetSubtype="8" fill="hold" grpId="0" nodeType="afterEffect">
                                  <p:stCondLst>
                                    <p:cond delay="0"/>
                                  </p:stCondLst>
                                  <p:childTnLst>
                                    <p:set>
                                      <p:cBhvr>
                                        <p:cTn id="75" dur="1" fill="hold">
                                          <p:stCondLst>
                                            <p:cond delay="0"/>
                                          </p:stCondLst>
                                        </p:cTn>
                                        <p:tgtEl>
                                          <p:spTgt spid="141"/>
                                        </p:tgtEl>
                                        <p:attrNameLst>
                                          <p:attrName>style.visibility</p:attrName>
                                        </p:attrNameLst>
                                      </p:cBhvr>
                                      <p:to>
                                        <p:strVal val="visible"/>
                                      </p:to>
                                    </p:set>
                                    <p:animEffect transition="in" filter="wipe(left)">
                                      <p:cBhvr>
                                        <p:cTn id="76"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p:bldP spid="140" grpId="0"/>
      <p:bldP spid="1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48" name="组合 17"/>
          <p:cNvGrpSpPr>
            <a:grpSpLocks/>
          </p:cNvGrpSpPr>
          <p:nvPr/>
        </p:nvGrpSpPr>
        <p:grpSpPr bwMode="auto">
          <a:xfrm>
            <a:off x="3924980" y="1400440"/>
            <a:ext cx="1294039" cy="2350267"/>
            <a:chOff x="1581150" y="2181225"/>
            <a:chExt cx="720000" cy="1395217"/>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Calibri" panose="020F0502020204030204"/>
                <a:ea typeface="微软雅黑" pitchFamily="34" charset="-122"/>
                <a:cs typeface="+mn-cs"/>
              </a:endParaRPr>
            </a:p>
          </p:txBody>
        </p:sp>
        <p:sp>
          <p:nvSpPr>
            <p:cNvPr id="50" name="文本框 16"/>
            <p:cNvSpPr txBox="1">
              <a:spLocks noChangeArrowheads="1"/>
            </p:cNvSpPr>
            <p:nvPr/>
          </p:nvSpPr>
          <p:spPr bwMode="auto">
            <a:xfrm>
              <a:off x="1771935" y="2217426"/>
              <a:ext cx="338430" cy="1359016"/>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7200" b="0" i="0" u="none" strike="noStrike" kern="0" cap="none" spc="0" normalizeH="0" baseline="0" noProof="0" dirty="0">
                  <a:ln>
                    <a:noFill/>
                  </a:ln>
                  <a:solidFill>
                    <a:srgbClr val="00A800"/>
                  </a:solidFill>
                  <a:effectLst/>
                  <a:uLnTx/>
                  <a:uFillTx/>
                  <a:latin typeface="Impact" pitchFamily="34" charset="0"/>
                  <a:ea typeface="微软雅黑" pitchFamily="34" charset="-122"/>
                  <a:cs typeface="+mn-cs"/>
                </a:rPr>
                <a:t>4</a:t>
              </a:r>
            </a:p>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7200" b="0" i="0" u="none" strike="noStrike" kern="0" cap="none" spc="0" normalizeH="0" baseline="0" noProof="0" dirty="0">
                <a:ln>
                  <a:noFill/>
                </a:ln>
                <a:solidFill>
                  <a:srgbClr val="00A800"/>
                </a:solidFill>
                <a:effectLst/>
                <a:uLnTx/>
                <a:uFillTx/>
                <a:latin typeface="Impact" pitchFamily="34" charset="0"/>
                <a:ea typeface="微软雅黑" pitchFamily="34" charset="-122"/>
                <a:cs typeface="+mn-cs"/>
              </a:endParaRPr>
            </a:p>
          </p:txBody>
        </p:sp>
      </p:grpSp>
      <p:sp>
        <p:nvSpPr>
          <p:cNvPr id="51" name="文本框 18"/>
          <p:cNvSpPr txBox="1">
            <a:spLocks noChangeArrowheads="1"/>
          </p:cNvSpPr>
          <p:nvPr/>
        </p:nvSpPr>
        <p:spPr bwMode="auto">
          <a:xfrm>
            <a:off x="2114777" y="3055498"/>
            <a:ext cx="4782472" cy="565737"/>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zh-CN" altLang="en-US"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请在此处添加幻灯片标题</a:t>
            </a:r>
          </a:p>
        </p:txBody>
      </p:sp>
      <p:sp>
        <p:nvSpPr>
          <p:cNvPr id="28" name="文本框 18"/>
          <p:cNvSpPr txBox="1">
            <a:spLocks noChangeArrowheads="1"/>
          </p:cNvSpPr>
          <p:nvPr/>
        </p:nvSpPr>
        <p:spPr bwMode="auto">
          <a:xfrm>
            <a:off x="2878608" y="3697435"/>
            <a:ext cx="3254811" cy="350294"/>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请在此处添加幻灯片文字</a:t>
            </a: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a:t>
            </a:r>
            <a:endPar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0198" y="238493"/>
            <a:ext cx="1380747" cy="1783084"/>
          </a:xfrm>
          <a:prstGeom prst="rect">
            <a:avLst/>
          </a:prstGeom>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20229" y="3153349"/>
            <a:ext cx="3323771" cy="1863734"/>
          </a:xfrm>
          <a:prstGeom prst="rect">
            <a:avLst/>
          </a:pr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5969" y="2931885"/>
            <a:ext cx="1935181" cy="1857428"/>
          </a:xfrm>
          <a:prstGeom prst="rect">
            <a:avLst/>
          </a:prstGeom>
        </p:spPr>
      </p:pic>
    </p:spTree>
    <p:extLst>
      <p:ext uri="{BB962C8B-B14F-4D97-AF65-F5344CB8AC3E}">
        <p14:creationId xmlns:p14="http://schemas.microsoft.com/office/powerpoint/2010/main" val="5714807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1"/>
                                        </p:tgtEl>
                                        <p:attrNameLst>
                                          <p:attrName>ppt_y</p:attrName>
                                        </p:attrNameLst>
                                      </p:cBhvr>
                                      <p:tavLst>
                                        <p:tav tm="0">
                                          <p:val>
                                            <p:strVal val="#ppt_y"/>
                                          </p:val>
                                        </p:tav>
                                        <p:tav tm="100000">
                                          <p:val>
                                            <p:strVal val="#ppt_y"/>
                                          </p:val>
                                        </p:tav>
                                      </p:tavLst>
                                    </p:anim>
                                    <p:anim calcmode="lin" valueType="num">
                                      <p:cBhvr>
                                        <p:cTn id="14"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1"/>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8"/>
                                        </p:tgtEl>
                                        <p:attrNameLst>
                                          <p:attrName>ppt_y</p:attrName>
                                        </p:attrNameLst>
                                      </p:cBhvr>
                                      <p:tavLst>
                                        <p:tav tm="0">
                                          <p:val>
                                            <p:strVal val="#ppt_y"/>
                                          </p:val>
                                        </p:tav>
                                        <p:tav tm="100000">
                                          <p:val>
                                            <p:strVal val="#ppt_y"/>
                                          </p:val>
                                        </p:tav>
                                      </p:tavLst>
                                    </p:anim>
                                    <p:anim calcmode="lin" valueType="num">
                                      <p:cBhvr>
                                        <p:cTn id="2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075063" y="1433977"/>
            <a:ext cx="2069494" cy="2317356"/>
            <a:chOff x="1075056" y="1491630"/>
            <a:chExt cx="2070054" cy="2345183"/>
          </a:xfrm>
        </p:grpSpPr>
        <p:sp>
          <p:nvSpPr>
            <p:cNvPr id="85005" name="等腰三角形 12"/>
            <p:cNvSpPr>
              <a:spLocks/>
            </p:cNvSpPr>
            <p:nvPr/>
          </p:nvSpPr>
          <p:spPr bwMode="auto">
            <a:xfrm flipV="1">
              <a:off x="1075056" y="1491630"/>
              <a:ext cx="2070054" cy="2345183"/>
            </a:xfrm>
            <a:custGeom>
              <a:avLst/>
              <a:gdLst>
                <a:gd name="T0" fmla="*/ 1035027 w 2088232"/>
                <a:gd name="T1" fmla="*/ 0 h 2365776"/>
                <a:gd name="T2" fmla="*/ 1127810 w 2088232"/>
                <a:gd name="T3" fmla="*/ 279813 h 2365776"/>
                <a:gd name="T4" fmla="*/ 2070054 w 2088232"/>
                <a:gd name="T5" fmla="*/ 1310155 h 2365776"/>
                <a:gd name="T6" fmla="*/ 1035027 w 2088232"/>
                <a:gd name="T7" fmla="*/ 2345183 h 2365776"/>
                <a:gd name="T8" fmla="*/ 0 w 2088232"/>
                <a:gd name="T9" fmla="*/ 1310155 h 2365776"/>
                <a:gd name="T10" fmla="*/ 942244 w 2088232"/>
                <a:gd name="T11" fmla="*/ 279813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5006" name="TextBox 3"/>
            <p:cNvSpPr txBox="1">
              <a:spLocks noChangeArrowheads="1"/>
            </p:cNvSpPr>
            <p:nvPr/>
          </p:nvSpPr>
          <p:spPr bwMode="auto">
            <a:xfrm>
              <a:off x="1555978" y="2076415"/>
              <a:ext cx="838086" cy="290806"/>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7" name="Rectangle 13" descr="FD1DDF730CE4456e89755B07FE1653D0# #Rectangle 13"/>
            <p:cNvSpPr>
              <a:spLocks noChangeArrowheads="1"/>
            </p:cNvSpPr>
            <p:nvPr/>
          </p:nvSpPr>
          <p:spPr bwMode="auto">
            <a:xfrm>
              <a:off x="1255775" y="2487426"/>
              <a:ext cx="1708616" cy="503255"/>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Arial"/>
                  <a:ea typeface="微软雅黑"/>
                  <a:cs typeface="+mn-cs"/>
                </a:rPr>
                <a:t>请在此处添加您需要的文字内容</a:t>
              </a:r>
              <a:endParaRPr kumimoji="0" lang="en-US" altLang="zh-CN" sz="131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6" name="Rectangle 13" descr="FD1DDF730CE4456e89755B07FE1653D0# #Rectangle 13"/>
          <p:cNvSpPr>
            <a:spLocks noChangeArrowheads="1"/>
          </p:cNvSpPr>
          <p:nvPr/>
        </p:nvSpPr>
        <p:spPr bwMode="auto">
          <a:xfrm>
            <a:off x="1043707" y="3820018"/>
            <a:ext cx="2132206"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7" name="组合 6"/>
          <p:cNvGrpSpPr>
            <a:grpSpLocks/>
          </p:cNvGrpSpPr>
          <p:nvPr/>
        </p:nvGrpSpPr>
        <p:grpSpPr bwMode="auto">
          <a:xfrm>
            <a:off x="3846334" y="1595236"/>
            <a:ext cx="1712634" cy="1917194"/>
            <a:chOff x="3845797" y="1655066"/>
            <a:chExt cx="1713148" cy="1940841"/>
          </a:xfrm>
        </p:grpSpPr>
        <p:sp>
          <p:nvSpPr>
            <p:cNvPr id="85002" name="等腰三角形 12"/>
            <p:cNvSpPr>
              <a:spLocks/>
            </p:cNvSpPr>
            <p:nvPr/>
          </p:nvSpPr>
          <p:spPr bwMode="auto">
            <a:xfrm flipV="1">
              <a:off x="3845797" y="1655066"/>
              <a:ext cx="1713148" cy="1940841"/>
            </a:xfrm>
            <a:custGeom>
              <a:avLst/>
              <a:gdLst>
                <a:gd name="T0" fmla="*/ 856574 w 2088232"/>
                <a:gd name="T1" fmla="*/ 0 h 2365776"/>
                <a:gd name="T2" fmla="*/ 933360 w 2088232"/>
                <a:gd name="T3" fmla="*/ 231569 h 2365776"/>
                <a:gd name="T4" fmla="*/ 1713148 w 2088232"/>
                <a:gd name="T5" fmla="*/ 1084267 h 2365776"/>
                <a:gd name="T6" fmla="*/ 856574 w 2088232"/>
                <a:gd name="T7" fmla="*/ 1940841 h 2365776"/>
                <a:gd name="T8" fmla="*/ 0 w 2088232"/>
                <a:gd name="T9" fmla="*/ 1084267 h 2365776"/>
                <a:gd name="T10" fmla="*/ 779788 w 2088232"/>
                <a:gd name="T11" fmla="*/ 231569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5003" name="TextBox 8"/>
            <p:cNvSpPr txBox="1">
              <a:spLocks noChangeArrowheads="1"/>
            </p:cNvSpPr>
            <p:nvPr/>
          </p:nvSpPr>
          <p:spPr bwMode="auto">
            <a:xfrm>
              <a:off x="4199778" y="2105510"/>
              <a:ext cx="1004872" cy="342179"/>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4" name="Rectangle 13" descr="FD1DDF730CE4456e89755B07FE1653D0# #Rectangle 13"/>
            <p:cNvSpPr>
              <a:spLocks noChangeArrowheads="1"/>
            </p:cNvSpPr>
            <p:nvPr/>
          </p:nvSpPr>
          <p:spPr bwMode="auto">
            <a:xfrm>
              <a:off x="3945868" y="2457704"/>
              <a:ext cx="1513006" cy="444868"/>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Arial"/>
                  <a:ea typeface="微软雅黑"/>
                  <a:cs typeface="+mn-cs"/>
                </a:rPr>
                <a:t>请在此处添加您需要的文字内容</a:t>
              </a:r>
              <a:endParaRPr kumimoji="0" lang="en-US" altLang="zh-CN" sz="1129"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11" name="组合 10"/>
          <p:cNvGrpSpPr>
            <a:grpSpLocks/>
          </p:cNvGrpSpPr>
          <p:nvPr/>
        </p:nvGrpSpPr>
        <p:grpSpPr bwMode="auto">
          <a:xfrm>
            <a:off x="6323456" y="1686317"/>
            <a:ext cx="1511059" cy="1691730"/>
            <a:chOff x="6322551" y="1747101"/>
            <a:chExt cx="1512168" cy="1713148"/>
          </a:xfrm>
        </p:grpSpPr>
        <p:sp>
          <p:nvSpPr>
            <p:cNvPr id="84999" name="等腰三角形 12"/>
            <p:cNvSpPr>
              <a:spLocks/>
            </p:cNvSpPr>
            <p:nvPr/>
          </p:nvSpPr>
          <p:spPr bwMode="auto">
            <a:xfrm flipV="1">
              <a:off x="6322551" y="1747101"/>
              <a:ext cx="1512168" cy="1713148"/>
            </a:xfrm>
            <a:custGeom>
              <a:avLst/>
              <a:gdLst>
                <a:gd name="T0" fmla="*/ 756084 w 2088232"/>
                <a:gd name="T1" fmla="*/ 0 h 2365776"/>
                <a:gd name="T2" fmla="*/ 823862 w 2088232"/>
                <a:gd name="T3" fmla="*/ 204402 h 2365776"/>
                <a:gd name="T4" fmla="*/ 1512168 w 2088232"/>
                <a:gd name="T5" fmla="*/ 957064 h 2365776"/>
                <a:gd name="T6" fmla="*/ 756084 w 2088232"/>
                <a:gd name="T7" fmla="*/ 1713148 h 2365776"/>
                <a:gd name="T8" fmla="*/ 0 w 2088232"/>
                <a:gd name="T9" fmla="*/ 957064 h 2365776"/>
                <a:gd name="T10" fmla="*/ 688306 w 2088232"/>
                <a:gd name="T11" fmla="*/ 204402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5000" name="TextBox 12"/>
            <p:cNvSpPr txBox="1">
              <a:spLocks noChangeArrowheads="1"/>
            </p:cNvSpPr>
            <p:nvPr/>
          </p:nvSpPr>
          <p:spPr bwMode="auto">
            <a:xfrm>
              <a:off x="6601973" y="2106968"/>
              <a:ext cx="953975" cy="327615"/>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1" name="Rectangle 13" descr="FD1DDF730CE4456e89755B07FE1653D0# #Rectangle 13"/>
            <p:cNvSpPr>
              <a:spLocks noChangeArrowheads="1"/>
            </p:cNvSpPr>
            <p:nvPr/>
          </p:nvSpPr>
          <p:spPr bwMode="auto">
            <a:xfrm>
              <a:off x="6394274" y="2457763"/>
              <a:ext cx="1368722" cy="386313"/>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15" name="Rectangle 13" descr="FD1DDF730CE4456e89755B07FE1653D0# #Rectangle 13"/>
          <p:cNvSpPr>
            <a:spLocks noChangeArrowheads="1"/>
          </p:cNvSpPr>
          <p:nvPr/>
        </p:nvSpPr>
        <p:spPr bwMode="auto">
          <a:xfrm>
            <a:off x="3635801" y="3676676"/>
            <a:ext cx="2133699"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16" name="Rectangle 13" descr="FD1DDF730CE4456e89755B07FE1653D0# #Rectangle 13"/>
          <p:cNvSpPr>
            <a:spLocks noChangeArrowheads="1"/>
          </p:cNvSpPr>
          <p:nvPr/>
        </p:nvSpPr>
        <p:spPr bwMode="auto">
          <a:xfrm>
            <a:off x="6084554" y="3545280"/>
            <a:ext cx="201574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Tree>
    <p:extLst>
      <p:ext uri="{BB962C8B-B14F-4D97-AF65-F5344CB8AC3E}">
        <p14:creationId xmlns:p14="http://schemas.microsoft.com/office/powerpoint/2010/main" val="80245597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anim calcmode="lin" valueType="num">
                                      <p:cBhvr>
                                        <p:cTn id="38" dur="500" fill="hold"/>
                                        <p:tgtEl>
                                          <p:spTgt spid="16"/>
                                        </p:tgtEl>
                                        <p:attrNameLst>
                                          <p:attrName>ppt_x</p:attrName>
                                        </p:attrNameLst>
                                      </p:cBhvr>
                                      <p:tavLst>
                                        <p:tav tm="0">
                                          <p:val>
                                            <p:strVal val="#ppt_x"/>
                                          </p:val>
                                        </p:tav>
                                        <p:tav tm="100000">
                                          <p:val>
                                            <p:strVal val="#ppt_x"/>
                                          </p:val>
                                        </p:tav>
                                      </p:tavLst>
                                    </p:anim>
                                    <p:anim calcmode="lin" valueType="num">
                                      <p:cBhvr>
                                        <p:cTn id="3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238625" y="1053226"/>
            <a:ext cx="3682088" cy="1503594"/>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1152" name="文本框 3"/>
            <p:cNvSpPr txBox="1">
              <a:spLocks noChangeArrowheads="1"/>
            </p:cNvSpPr>
            <p:nvPr/>
          </p:nvSpPr>
          <p:spPr bwMode="auto">
            <a:xfrm rot="1212081">
              <a:off x="4936430" y="1938370"/>
              <a:ext cx="1448336" cy="232931"/>
            </a:xfrm>
            <a:prstGeom prst="rect">
              <a:avLst/>
            </a:prstGeom>
            <a:solidFill>
              <a:schemeClr val="tx2"/>
            </a:solidFill>
            <a:ln w="9525">
              <a:noFill/>
              <a:miter lim="800000"/>
              <a:headEnd/>
              <a:tailEnd/>
            </a:ln>
          </p:spPr>
          <p:txBody>
            <a:bodyPr wrap="none" lIns="0" tIns="34136" rIns="0" bIns="34136">
              <a:spAutoFit/>
            </a:bodyPr>
            <a:lstStyle/>
            <a:p>
              <a:pPr marL="0" marR="0" lvl="0" indent="0" algn="r"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a:cs typeface="+mn-cs"/>
                </a:rPr>
                <a:t>请在此处添加关键字</a:t>
              </a:r>
            </a:p>
          </p:txBody>
        </p:sp>
      </p:grpSp>
      <p:grpSp>
        <p:nvGrpSpPr>
          <p:cNvPr id="90114" name="组合 4"/>
          <p:cNvGrpSpPr>
            <a:grpSpLocks/>
          </p:cNvGrpSpPr>
          <p:nvPr/>
        </p:nvGrpSpPr>
        <p:grpSpPr bwMode="auto">
          <a:xfrm>
            <a:off x="2281521" y="1858030"/>
            <a:ext cx="3682088" cy="1484183"/>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1150" name="文本框 6"/>
            <p:cNvSpPr txBox="1">
              <a:spLocks noChangeArrowheads="1"/>
            </p:cNvSpPr>
            <p:nvPr/>
          </p:nvSpPr>
          <p:spPr bwMode="auto">
            <a:xfrm rot="1309175">
              <a:off x="2678167" y="2355161"/>
              <a:ext cx="1448335" cy="235977"/>
            </a:xfrm>
            <a:prstGeom prst="rect">
              <a:avLst/>
            </a:prstGeom>
            <a:solidFill>
              <a:schemeClr val="bg2"/>
            </a:solidFill>
            <a:ln w="9525">
              <a:noFill/>
              <a:miter lim="800000"/>
              <a:headEnd/>
              <a:tailEnd/>
            </a:ln>
          </p:spPr>
          <p:txBody>
            <a:bodyPr wrap="none" lIns="0" tIns="34136" rIns="0"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a:cs typeface="+mn-cs"/>
                </a:rPr>
                <a:t>请在此处添加关键字</a:t>
              </a:r>
            </a:p>
          </p:txBody>
        </p:sp>
      </p:grpSp>
      <p:sp>
        <p:nvSpPr>
          <p:cNvPr id="90115" name="文本框 7"/>
          <p:cNvSpPr txBox="1">
            <a:spLocks noChangeArrowheads="1"/>
          </p:cNvSpPr>
          <p:nvPr/>
        </p:nvSpPr>
        <p:spPr bwMode="auto">
          <a:xfrm>
            <a:off x="7031205"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sp>
        <p:nvSpPr>
          <p:cNvPr id="90116" name="文本框 8"/>
          <p:cNvSpPr txBox="1">
            <a:spLocks noChangeArrowheads="1"/>
          </p:cNvSpPr>
          <p:nvPr/>
        </p:nvSpPr>
        <p:spPr bwMode="auto">
          <a:xfrm>
            <a:off x="652504"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nvGrpSpPr>
          <p:cNvPr id="90117" name="组合 9"/>
          <p:cNvGrpSpPr>
            <a:grpSpLocks/>
          </p:cNvGrpSpPr>
          <p:nvPr/>
        </p:nvGrpSpPr>
        <p:grpSpPr bwMode="auto">
          <a:xfrm>
            <a:off x="652503" y="3693100"/>
            <a:ext cx="3277446" cy="984751"/>
            <a:chOff x="3793629" y="732817"/>
            <a:chExt cx="3356715" cy="1020709"/>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91147" name="TextBox 81"/>
            <p:cNvSpPr txBox="1">
              <a:spLocks noChangeArrowheads="1"/>
            </p:cNvSpPr>
            <p:nvPr/>
          </p:nvSpPr>
          <p:spPr bwMode="auto">
            <a:xfrm>
              <a:off x="4006195" y="732817"/>
              <a:ext cx="3113564" cy="281541"/>
            </a:xfrm>
            <a:prstGeom prst="rect">
              <a:avLst/>
            </a:prstGeom>
            <a:noFill/>
            <a:ln w="9525">
              <a:noFill/>
              <a:miter lim="800000"/>
              <a:headEnd/>
              <a:tailEnd/>
            </a:ln>
          </p:spPr>
          <p:txBody>
            <a:bodyPr lIns="68271" tIns="34136" rIns="68271"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微软雅黑" pitchFamily="34" charset="-122"/>
                  <a:ea typeface="微软雅黑"/>
                  <a:cs typeface="+mn-cs"/>
                </a:rPr>
                <a:t>在此处添加小标题</a:t>
              </a:r>
            </a:p>
          </p:txBody>
        </p:sp>
        <p:sp>
          <p:nvSpPr>
            <p:cNvPr id="91148" name="TextBox 82"/>
            <p:cNvSpPr txBox="1">
              <a:spLocks noChangeArrowheads="1"/>
            </p:cNvSpPr>
            <p:nvPr/>
          </p:nvSpPr>
          <p:spPr bwMode="auto">
            <a:xfrm>
              <a:off x="4087246" y="1006754"/>
              <a:ext cx="3063098" cy="746772"/>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grpSp>
        <p:nvGrpSpPr>
          <p:cNvPr id="90118" name="组合 13"/>
          <p:cNvGrpSpPr>
            <a:grpSpLocks/>
          </p:cNvGrpSpPr>
          <p:nvPr/>
        </p:nvGrpSpPr>
        <p:grpSpPr bwMode="auto">
          <a:xfrm>
            <a:off x="5267805" y="3693100"/>
            <a:ext cx="3275953" cy="984751"/>
            <a:chOff x="3793629" y="732817"/>
            <a:chExt cx="3356715" cy="1020709"/>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91144" name="TextBox 81"/>
            <p:cNvSpPr txBox="1">
              <a:spLocks noChangeArrowheads="1"/>
            </p:cNvSpPr>
            <p:nvPr/>
          </p:nvSpPr>
          <p:spPr bwMode="auto">
            <a:xfrm>
              <a:off x="4006292" y="732817"/>
              <a:ext cx="3113453" cy="264651"/>
            </a:xfrm>
            <a:prstGeom prst="rect">
              <a:avLst/>
            </a:prstGeom>
            <a:noFill/>
            <a:ln w="9525">
              <a:noFill/>
              <a:miter lim="800000"/>
              <a:headEnd/>
              <a:tailEnd/>
            </a:ln>
          </p:spPr>
          <p:txBody>
            <a:bodyPr lIns="68271" tIns="34136" rIns="68271"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009900"/>
                  </a:solidFill>
                  <a:effectLst/>
                  <a:uLnTx/>
                  <a:uFillTx/>
                  <a:latin typeface="微软雅黑" pitchFamily="34" charset="-122"/>
                  <a:ea typeface="微软雅黑"/>
                  <a:cs typeface="+mn-cs"/>
                </a:rPr>
                <a:t>在此处添加小标题</a:t>
              </a:r>
            </a:p>
          </p:txBody>
        </p:sp>
        <p:sp>
          <p:nvSpPr>
            <p:cNvPr id="91145" name="TextBox 82"/>
            <p:cNvSpPr txBox="1">
              <a:spLocks noChangeArrowheads="1"/>
            </p:cNvSpPr>
            <p:nvPr/>
          </p:nvSpPr>
          <p:spPr bwMode="auto">
            <a:xfrm>
              <a:off x="4087380" y="1006754"/>
              <a:ext cx="3062964" cy="746772"/>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spTree>
    <p:extLst>
      <p:ext uri="{BB962C8B-B14F-4D97-AF65-F5344CB8AC3E}">
        <p14:creationId xmlns:p14="http://schemas.microsoft.com/office/powerpoint/2010/main" val="76683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238625" y="1053226"/>
            <a:ext cx="3682088" cy="1503594"/>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1152" name="文本框 3"/>
            <p:cNvSpPr txBox="1">
              <a:spLocks noChangeArrowheads="1"/>
            </p:cNvSpPr>
            <p:nvPr/>
          </p:nvSpPr>
          <p:spPr bwMode="auto">
            <a:xfrm rot="1212081">
              <a:off x="4936430" y="1938370"/>
              <a:ext cx="1448336" cy="232931"/>
            </a:xfrm>
            <a:prstGeom prst="rect">
              <a:avLst/>
            </a:prstGeom>
            <a:solidFill>
              <a:schemeClr val="tx2"/>
            </a:solidFill>
            <a:ln w="9525">
              <a:noFill/>
              <a:miter lim="800000"/>
              <a:headEnd/>
              <a:tailEnd/>
            </a:ln>
          </p:spPr>
          <p:txBody>
            <a:bodyPr wrap="none" lIns="0" tIns="34136" rIns="0" bIns="34136">
              <a:spAutoFit/>
            </a:bodyPr>
            <a:lstStyle/>
            <a:p>
              <a:pPr marL="0" marR="0" lvl="0" indent="0" algn="r"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a:cs typeface="+mn-cs"/>
                </a:rPr>
                <a:t>请在此处添加关键字</a:t>
              </a:r>
            </a:p>
          </p:txBody>
        </p:sp>
      </p:grpSp>
      <p:grpSp>
        <p:nvGrpSpPr>
          <p:cNvPr id="90114" name="组合 4"/>
          <p:cNvGrpSpPr>
            <a:grpSpLocks/>
          </p:cNvGrpSpPr>
          <p:nvPr/>
        </p:nvGrpSpPr>
        <p:grpSpPr bwMode="auto">
          <a:xfrm>
            <a:off x="2281521" y="1858030"/>
            <a:ext cx="3682088" cy="1484183"/>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1150" name="文本框 6"/>
            <p:cNvSpPr txBox="1">
              <a:spLocks noChangeArrowheads="1"/>
            </p:cNvSpPr>
            <p:nvPr/>
          </p:nvSpPr>
          <p:spPr bwMode="auto">
            <a:xfrm rot="1309175">
              <a:off x="2678167" y="2355161"/>
              <a:ext cx="1448335" cy="235977"/>
            </a:xfrm>
            <a:prstGeom prst="rect">
              <a:avLst/>
            </a:prstGeom>
            <a:solidFill>
              <a:schemeClr val="bg2"/>
            </a:solidFill>
            <a:ln w="9525">
              <a:noFill/>
              <a:miter lim="800000"/>
              <a:headEnd/>
              <a:tailEnd/>
            </a:ln>
          </p:spPr>
          <p:txBody>
            <a:bodyPr wrap="none" lIns="0" tIns="34136" rIns="0"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a:cs typeface="+mn-cs"/>
                </a:rPr>
                <a:t>请在此处添加关键字</a:t>
              </a:r>
            </a:p>
          </p:txBody>
        </p:sp>
      </p:grpSp>
      <p:sp>
        <p:nvSpPr>
          <p:cNvPr id="90115" name="文本框 7"/>
          <p:cNvSpPr txBox="1">
            <a:spLocks noChangeArrowheads="1"/>
          </p:cNvSpPr>
          <p:nvPr/>
        </p:nvSpPr>
        <p:spPr bwMode="auto">
          <a:xfrm>
            <a:off x="7031205"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sp>
        <p:nvSpPr>
          <p:cNvPr id="90116" name="文本框 8"/>
          <p:cNvSpPr txBox="1">
            <a:spLocks noChangeArrowheads="1"/>
          </p:cNvSpPr>
          <p:nvPr/>
        </p:nvSpPr>
        <p:spPr bwMode="auto">
          <a:xfrm>
            <a:off x="652504"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nvGrpSpPr>
          <p:cNvPr id="90117" name="组合 9"/>
          <p:cNvGrpSpPr>
            <a:grpSpLocks/>
          </p:cNvGrpSpPr>
          <p:nvPr/>
        </p:nvGrpSpPr>
        <p:grpSpPr bwMode="auto">
          <a:xfrm>
            <a:off x="652503" y="3693100"/>
            <a:ext cx="3277446" cy="984751"/>
            <a:chOff x="3793629" y="732817"/>
            <a:chExt cx="3356715" cy="1020709"/>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91147" name="TextBox 81"/>
            <p:cNvSpPr txBox="1">
              <a:spLocks noChangeArrowheads="1"/>
            </p:cNvSpPr>
            <p:nvPr/>
          </p:nvSpPr>
          <p:spPr bwMode="auto">
            <a:xfrm>
              <a:off x="4006195" y="732817"/>
              <a:ext cx="3113564" cy="281541"/>
            </a:xfrm>
            <a:prstGeom prst="rect">
              <a:avLst/>
            </a:prstGeom>
            <a:noFill/>
            <a:ln w="9525">
              <a:noFill/>
              <a:miter lim="800000"/>
              <a:headEnd/>
              <a:tailEnd/>
            </a:ln>
          </p:spPr>
          <p:txBody>
            <a:bodyPr lIns="68271" tIns="34136" rIns="68271"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微软雅黑" pitchFamily="34" charset="-122"/>
                  <a:ea typeface="微软雅黑"/>
                  <a:cs typeface="+mn-cs"/>
                </a:rPr>
                <a:t>在此处添加小标题</a:t>
              </a:r>
            </a:p>
          </p:txBody>
        </p:sp>
        <p:sp>
          <p:nvSpPr>
            <p:cNvPr id="91148" name="TextBox 82"/>
            <p:cNvSpPr txBox="1">
              <a:spLocks noChangeArrowheads="1"/>
            </p:cNvSpPr>
            <p:nvPr/>
          </p:nvSpPr>
          <p:spPr bwMode="auto">
            <a:xfrm>
              <a:off x="4087246" y="1006754"/>
              <a:ext cx="3063098" cy="746772"/>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grpSp>
        <p:nvGrpSpPr>
          <p:cNvPr id="90118" name="组合 13"/>
          <p:cNvGrpSpPr>
            <a:grpSpLocks/>
          </p:cNvGrpSpPr>
          <p:nvPr/>
        </p:nvGrpSpPr>
        <p:grpSpPr bwMode="auto">
          <a:xfrm>
            <a:off x="5267805" y="3693100"/>
            <a:ext cx="3275953" cy="984751"/>
            <a:chOff x="3793629" y="732817"/>
            <a:chExt cx="3356715" cy="1020709"/>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91144" name="TextBox 81"/>
            <p:cNvSpPr txBox="1">
              <a:spLocks noChangeArrowheads="1"/>
            </p:cNvSpPr>
            <p:nvPr/>
          </p:nvSpPr>
          <p:spPr bwMode="auto">
            <a:xfrm>
              <a:off x="4006292" y="732817"/>
              <a:ext cx="3113453" cy="264651"/>
            </a:xfrm>
            <a:prstGeom prst="rect">
              <a:avLst/>
            </a:prstGeom>
            <a:noFill/>
            <a:ln w="9525">
              <a:noFill/>
              <a:miter lim="800000"/>
              <a:headEnd/>
              <a:tailEnd/>
            </a:ln>
          </p:spPr>
          <p:txBody>
            <a:bodyPr lIns="68271" tIns="34136" rIns="68271"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009900"/>
                  </a:solidFill>
                  <a:effectLst/>
                  <a:uLnTx/>
                  <a:uFillTx/>
                  <a:latin typeface="微软雅黑" pitchFamily="34" charset="-122"/>
                  <a:ea typeface="微软雅黑"/>
                  <a:cs typeface="+mn-cs"/>
                </a:rPr>
                <a:t>在此处添加小标题</a:t>
              </a:r>
            </a:p>
          </p:txBody>
        </p:sp>
        <p:sp>
          <p:nvSpPr>
            <p:cNvPr id="91145" name="TextBox 82"/>
            <p:cNvSpPr txBox="1">
              <a:spLocks noChangeArrowheads="1"/>
            </p:cNvSpPr>
            <p:nvPr/>
          </p:nvSpPr>
          <p:spPr bwMode="auto">
            <a:xfrm>
              <a:off x="4087380" y="1006754"/>
              <a:ext cx="3062964" cy="746772"/>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spTree>
    <p:extLst>
      <p:ext uri="{BB962C8B-B14F-4D97-AF65-F5344CB8AC3E}">
        <p14:creationId xmlns:p14="http://schemas.microsoft.com/office/powerpoint/2010/main" val="28855586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八角星 1"/>
          <p:cNvSpPr/>
          <p:nvPr/>
        </p:nvSpPr>
        <p:spPr>
          <a:xfrm>
            <a:off x="3149037" y="1442936"/>
            <a:ext cx="3381966" cy="2937009"/>
          </a:xfrm>
          <a:custGeom>
            <a:avLst/>
            <a:gdLst>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87360" h="4738742">
                <a:moveTo>
                  <a:pt x="65388" y="2340260"/>
                </a:moveTo>
                <a:cubicBezTo>
                  <a:pt x="-313862" y="2157014"/>
                  <a:pt x="1074836" y="2066325"/>
                  <a:pt x="1203137" y="1790523"/>
                </a:cubicBezTo>
                <a:lnTo>
                  <a:pt x="835197" y="685446"/>
                </a:lnTo>
                <a:cubicBezTo>
                  <a:pt x="712550" y="317087"/>
                  <a:pt x="1766536" y="1127306"/>
                  <a:pt x="2076283" y="1013065"/>
                </a:cubicBezTo>
                <a:cubicBezTo>
                  <a:pt x="2386030" y="898824"/>
                  <a:pt x="2487881" y="0"/>
                  <a:pt x="2693680" y="0"/>
                </a:cubicBezTo>
                <a:cubicBezTo>
                  <a:pt x="2899479" y="0"/>
                  <a:pt x="3001330" y="898824"/>
                  <a:pt x="3311077" y="1013065"/>
                </a:cubicBezTo>
                <a:lnTo>
                  <a:pt x="4552163" y="685446"/>
                </a:lnTo>
                <a:cubicBezTo>
                  <a:pt x="4965858" y="576240"/>
                  <a:pt x="4055922" y="1514721"/>
                  <a:pt x="4184223" y="1790523"/>
                </a:cubicBezTo>
                <a:lnTo>
                  <a:pt x="5321972" y="2340260"/>
                </a:lnTo>
                <a:cubicBezTo>
                  <a:pt x="5701222" y="2523506"/>
                  <a:pt x="4312524" y="2614195"/>
                  <a:pt x="4184223" y="2889997"/>
                </a:cubicBezTo>
                <a:lnTo>
                  <a:pt x="4552163" y="3995074"/>
                </a:lnTo>
                <a:cubicBezTo>
                  <a:pt x="4674810" y="4363433"/>
                  <a:pt x="3620824" y="3553214"/>
                  <a:pt x="3311077" y="3667455"/>
                </a:cubicBezTo>
                <a:lnTo>
                  <a:pt x="2693680" y="4680520"/>
                </a:lnTo>
                <a:cubicBezTo>
                  <a:pt x="2487881" y="5018208"/>
                  <a:pt x="2386030" y="3781696"/>
                  <a:pt x="2076283" y="3667455"/>
                </a:cubicBezTo>
                <a:lnTo>
                  <a:pt x="835197" y="3995074"/>
                </a:lnTo>
                <a:cubicBezTo>
                  <a:pt x="421502" y="4104280"/>
                  <a:pt x="1331438" y="3165799"/>
                  <a:pt x="1203137" y="2889997"/>
                </a:cubicBezTo>
                <a:lnTo>
                  <a:pt x="65388" y="2340260"/>
                </a:lnTo>
                <a:close/>
              </a:path>
            </a:pathLst>
          </a:custGeom>
          <a:noFill/>
          <a:ln w="25400" cap="flat" cmpd="sng" algn="ctr">
            <a:solidFill>
              <a:sysClr val="window" lastClr="FFFFFF">
                <a:lumMod val="65000"/>
              </a:sysClr>
            </a:solidFill>
            <a:prstDash val="sysDot"/>
          </a:ln>
          <a:effectLst/>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1693"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11" name="TextBox 10"/>
          <p:cNvSpPr txBox="1">
            <a:spLocks noChangeArrowheads="1"/>
          </p:cNvSpPr>
          <p:nvPr/>
        </p:nvSpPr>
        <p:spPr bwMode="auto">
          <a:xfrm>
            <a:off x="3823936" y="2730025"/>
            <a:ext cx="2106823" cy="335060"/>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zh-CN" altLang="en-US" sz="1975" b="0" i="0" u="none" strike="noStrike" kern="1200" cap="none" spc="0" normalizeH="0" baseline="0" noProof="0">
                <a:ln>
                  <a:noFill/>
                </a:ln>
                <a:solidFill>
                  <a:srgbClr val="808080"/>
                </a:solidFill>
                <a:effectLst/>
                <a:uLnTx/>
                <a:uFillTx/>
                <a:latin typeface="方正兰亭中粗黑_GBK"/>
                <a:ea typeface="方正兰亭中粗黑_GBK"/>
                <a:cs typeface="Times New Roman" pitchFamily="18" charset="0"/>
              </a:rPr>
              <a:t>单击添加标题</a:t>
            </a:r>
          </a:p>
        </p:txBody>
      </p:sp>
      <p:sp>
        <p:nvSpPr>
          <p:cNvPr id="12" name="TextBox 11"/>
          <p:cNvSpPr txBox="1">
            <a:spLocks noChangeArrowheads="1"/>
          </p:cNvSpPr>
          <p:nvPr/>
        </p:nvSpPr>
        <p:spPr bwMode="auto">
          <a:xfrm>
            <a:off x="622641" y="2674777"/>
            <a:ext cx="1400567"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36" name="组合 35"/>
          <p:cNvGrpSpPr>
            <a:grpSpLocks/>
          </p:cNvGrpSpPr>
          <p:nvPr/>
        </p:nvGrpSpPr>
        <p:grpSpPr bwMode="auto">
          <a:xfrm>
            <a:off x="2157590" y="2258192"/>
            <a:ext cx="1175102" cy="1167637"/>
            <a:chOff x="2156937" y="2254859"/>
            <a:chExt cx="1174912" cy="1181409"/>
          </a:xfrm>
        </p:grpSpPr>
        <p:sp>
          <p:nvSpPr>
            <p:cNvPr id="87073" name="椭圆 9"/>
            <p:cNvSpPr>
              <a:spLocks noChangeArrowheads="1"/>
            </p:cNvSpPr>
            <p:nvPr/>
          </p:nvSpPr>
          <p:spPr bwMode="auto">
            <a:xfrm>
              <a:off x="2156937" y="2254859"/>
              <a:ext cx="1174912" cy="1181409"/>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4" name="TextBox 19"/>
            <p:cNvSpPr txBox="1">
              <a:spLocks noChangeArrowheads="1"/>
            </p:cNvSpPr>
            <p:nvPr/>
          </p:nvSpPr>
          <p:spPr bwMode="auto">
            <a:xfrm flipH="1">
              <a:off x="2401225" y="2661527"/>
              <a:ext cx="686337" cy="491342"/>
            </a:xfrm>
            <a:prstGeom prst="rect">
              <a:avLst/>
            </a:prstGeom>
            <a:solidFill>
              <a:schemeClr val="bg2"/>
            </a:solid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3198"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01</a:t>
              </a:r>
              <a:endParaRPr kumimoji="0" lang="zh-CN" altLang="en-US" sz="3198"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37" name="组合 36"/>
          <p:cNvGrpSpPr>
            <a:grpSpLocks/>
          </p:cNvGrpSpPr>
          <p:nvPr/>
        </p:nvGrpSpPr>
        <p:grpSpPr bwMode="auto">
          <a:xfrm>
            <a:off x="3098270" y="1130869"/>
            <a:ext cx="916789" cy="909324"/>
            <a:chOff x="3099327" y="1113459"/>
            <a:chExt cx="914917" cy="919977"/>
          </a:xfrm>
        </p:grpSpPr>
        <p:sp>
          <p:nvSpPr>
            <p:cNvPr id="87071" name="椭圆 8"/>
            <p:cNvSpPr>
              <a:spLocks noChangeArrowheads="1"/>
            </p:cNvSpPr>
            <p:nvPr/>
          </p:nvSpPr>
          <p:spPr bwMode="auto">
            <a:xfrm>
              <a:off x="3099327" y="1113459"/>
              <a:ext cx="914917" cy="919977"/>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2" name="TextBox 20"/>
            <p:cNvSpPr txBox="1">
              <a:spLocks noChangeArrowheads="1"/>
            </p:cNvSpPr>
            <p:nvPr/>
          </p:nvSpPr>
          <p:spPr bwMode="auto">
            <a:xfrm flipH="1">
              <a:off x="3213617" y="1414033"/>
              <a:ext cx="686337" cy="444467"/>
            </a:xfrm>
            <a:prstGeom prst="rect">
              <a:avLst/>
            </a:prstGeom>
            <a:solidFill>
              <a:schemeClr val="tx2"/>
            </a:solid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282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02</a:t>
              </a:r>
              <a:endParaRPr kumimoji="0" lang="zh-CN" altLang="en-US" sz="282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38" name="组合 37"/>
          <p:cNvGrpSpPr>
            <a:grpSpLocks/>
          </p:cNvGrpSpPr>
          <p:nvPr/>
        </p:nvGrpSpPr>
        <p:grpSpPr bwMode="auto">
          <a:xfrm>
            <a:off x="4518247" y="891966"/>
            <a:ext cx="710735" cy="706257"/>
            <a:chOff x="4518253" y="871343"/>
            <a:chExt cx="710523" cy="714453"/>
          </a:xfrm>
        </p:grpSpPr>
        <p:sp>
          <p:nvSpPr>
            <p:cNvPr id="87069" name="椭圆 7"/>
            <p:cNvSpPr>
              <a:spLocks noChangeArrowheads="1"/>
            </p:cNvSpPr>
            <p:nvPr/>
          </p:nvSpPr>
          <p:spPr bwMode="auto">
            <a:xfrm>
              <a:off x="4518253" y="871343"/>
              <a:ext cx="710523" cy="714453"/>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0" name="TextBox 21"/>
            <p:cNvSpPr txBox="1">
              <a:spLocks noChangeArrowheads="1"/>
            </p:cNvSpPr>
            <p:nvPr/>
          </p:nvSpPr>
          <p:spPr bwMode="auto">
            <a:xfrm flipH="1">
              <a:off x="4530195" y="1093382"/>
              <a:ext cx="686639" cy="385910"/>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235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03</a:t>
              </a:r>
              <a:endParaRPr kumimoji="0" lang="zh-CN" altLang="en-US" sz="235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39" name="组合 38"/>
          <p:cNvGrpSpPr>
            <a:grpSpLocks/>
          </p:cNvGrpSpPr>
          <p:nvPr/>
        </p:nvGrpSpPr>
        <p:grpSpPr bwMode="auto">
          <a:xfrm>
            <a:off x="5863568" y="1532524"/>
            <a:ext cx="686845" cy="506175"/>
            <a:chOff x="5864168" y="1519432"/>
            <a:chExt cx="686337" cy="512529"/>
          </a:xfrm>
        </p:grpSpPr>
        <p:sp>
          <p:nvSpPr>
            <p:cNvPr id="87067" name="椭圆 6"/>
            <p:cNvSpPr>
              <a:spLocks noChangeArrowheads="1"/>
            </p:cNvSpPr>
            <p:nvPr/>
          </p:nvSpPr>
          <p:spPr bwMode="auto">
            <a:xfrm>
              <a:off x="5951799" y="1519432"/>
              <a:ext cx="512529" cy="512529"/>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8" name="TextBox 22"/>
            <p:cNvSpPr txBox="1">
              <a:spLocks noChangeArrowheads="1"/>
            </p:cNvSpPr>
            <p:nvPr/>
          </p:nvSpPr>
          <p:spPr bwMode="auto">
            <a:xfrm flipH="1">
              <a:off x="5864168" y="1652478"/>
              <a:ext cx="686337" cy="339266"/>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975"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04</a:t>
              </a:r>
              <a:endParaRPr kumimoji="0" lang="zh-CN" altLang="en-US" sz="1975"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0" name="组合 39"/>
          <p:cNvGrpSpPr>
            <a:grpSpLocks/>
          </p:cNvGrpSpPr>
          <p:nvPr/>
        </p:nvGrpSpPr>
        <p:grpSpPr bwMode="auto">
          <a:xfrm>
            <a:off x="6344360" y="2755407"/>
            <a:ext cx="468847" cy="386724"/>
            <a:chOff x="6343372" y="2757801"/>
            <a:chExt cx="469916" cy="392414"/>
          </a:xfrm>
        </p:grpSpPr>
        <p:sp>
          <p:nvSpPr>
            <p:cNvPr id="87065" name="椭圆 5"/>
            <p:cNvSpPr>
              <a:spLocks noChangeArrowheads="1"/>
            </p:cNvSpPr>
            <p:nvPr/>
          </p:nvSpPr>
          <p:spPr bwMode="auto">
            <a:xfrm>
              <a:off x="6372784" y="2757801"/>
              <a:ext cx="392414" cy="392414"/>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6" name="TextBox 23"/>
            <p:cNvSpPr txBox="1">
              <a:spLocks noChangeArrowheads="1"/>
            </p:cNvSpPr>
            <p:nvPr/>
          </p:nvSpPr>
          <p:spPr bwMode="auto">
            <a:xfrm flipH="1">
              <a:off x="6343372" y="2837112"/>
              <a:ext cx="469916" cy="269527"/>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05</a:t>
              </a:r>
              <a:endParaRPr kumimoji="0" lang="zh-CN" altLang="en-US"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1" name="组合 40"/>
          <p:cNvGrpSpPr>
            <a:grpSpLocks/>
          </p:cNvGrpSpPr>
          <p:nvPr/>
        </p:nvGrpSpPr>
        <p:grpSpPr bwMode="auto">
          <a:xfrm>
            <a:off x="5778459" y="3830475"/>
            <a:ext cx="416587" cy="324859"/>
            <a:chOff x="5778650" y="3846661"/>
            <a:chExt cx="415986" cy="328459"/>
          </a:xfrm>
        </p:grpSpPr>
        <p:sp>
          <p:nvSpPr>
            <p:cNvPr id="87063" name="椭圆 4"/>
            <p:cNvSpPr>
              <a:spLocks noChangeArrowheads="1"/>
            </p:cNvSpPr>
            <p:nvPr/>
          </p:nvSpPr>
          <p:spPr bwMode="auto">
            <a:xfrm>
              <a:off x="5816232" y="3846661"/>
              <a:ext cx="316322" cy="316322"/>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4" name="TextBox 24"/>
            <p:cNvSpPr txBox="1">
              <a:spLocks noChangeArrowheads="1"/>
            </p:cNvSpPr>
            <p:nvPr/>
          </p:nvSpPr>
          <p:spPr bwMode="auto">
            <a:xfrm flipH="1">
              <a:off x="5778650" y="3906557"/>
              <a:ext cx="415986" cy="268563"/>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06</a:t>
              </a:r>
              <a:endParaRPr kumimoji="0" lang="zh-CN" altLang="en-US"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2" name="组合 41"/>
          <p:cNvGrpSpPr>
            <a:grpSpLocks/>
          </p:cNvGrpSpPr>
          <p:nvPr/>
        </p:nvGrpSpPr>
        <p:grpSpPr bwMode="auto">
          <a:xfrm>
            <a:off x="4582453" y="4209721"/>
            <a:ext cx="437490" cy="277777"/>
            <a:chOff x="4582797" y="4230767"/>
            <a:chExt cx="437416" cy="280261"/>
          </a:xfrm>
        </p:grpSpPr>
        <p:sp>
          <p:nvSpPr>
            <p:cNvPr id="87061" name="椭圆 3"/>
            <p:cNvSpPr>
              <a:spLocks noChangeArrowheads="1"/>
            </p:cNvSpPr>
            <p:nvPr/>
          </p:nvSpPr>
          <p:spPr bwMode="auto">
            <a:xfrm>
              <a:off x="4665580" y="4230767"/>
              <a:ext cx="246873" cy="246873"/>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2" name="TextBox 25"/>
            <p:cNvSpPr txBox="1">
              <a:spLocks noChangeArrowheads="1"/>
            </p:cNvSpPr>
            <p:nvPr/>
          </p:nvSpPr>
          <p:spPr bwMode="auto">
            <a:xfrm flipH="1">
              <a:off x="4582797" y="4266389"/>
              <a:ext cx="437416" cy="244639"/>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223"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07</a:t>
              </a:r>
              <a:endParaRPr kumimoji="0" lang="zh-CN" altLang="en-US" sz="1223"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3" name="组合 42"/>
          <p:cNvGrpSpPr>
            <a:grpSpLocks/>
          </p:cNvGrpSpPr>
          <p:nvPr/>
        </p:nvGrpSpPr>
        <p:grpSpPr bwMode="auto">
          <a:xfrm>
            <a:off x="3477528" y="3799108"/>
            <a:ext cx="344915" cy="228621"/>
            <a:chOff x="3478687" y="3814541"/>
            <a:chExt cx="343168" cy="232583"/>
          </a:xfrm>
        </p:grpSpPr>
        <p:sp>
          <p:nvSpPr>
            <p:cNvPr id="87059" name="椭圆 2"/>
            <p:cNvSpPr>
              <a:spLocks noChangeArrowheads="1"/>
            </p:cNvSpPr>
            <p:nvPr/>
          </p:nvSpPr>
          <p:spPr bwMode="auto">
            <a:xfrm>
              <a:off x="3545356" y="3814541"/>
              <a:ext cx="206859" cy="206859"/>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0" name="TextBox 26"/>
            <p:cNvSpPr txBox="1">
              <a:spLocks noChangeArrowheads="1"/>
            </p:cNvSpPr>
            <p:nvPr/>
          </p:nvSpPr>
          <p:spPr bwMode="auto">
            <a:xfrm flipH="1">
              <a:off x="3478687" y="3835807"/>
              <a:ext cx="343168" cy="211317"/>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08</a:t>
              </a:r>
              <a:endParaRPr kumimoji="0" lang="zh-CN" altLang="en-US" sz="94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sp>
        <p:nvSpPr>
          <p:cNvPr id="28" name="TextBox 27"/>
          <p:cNvSpPr txBox="1">
            <a:spLocks noChangeArrowheads="1"/>
          </p:cNvSpPr>
          <p:nvPr/>
        </p:nvSpPr>
        <p:spPr bwMode="auto">
          <a:xfrm>
            <a:off x="1618566" y="1305567"/>
            <a:ext cx="1399074"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29" name="TextBox 28"/>
          <p:cNvSpPr txBox="1">
            <a:spLocks noChangeArrowheads="1"/>
          </p:cNvSpPr>
          <p:nvPr/>
        </p:nvSpPr>
        <p:spPr bwMode="auto">
          <a:xfrm>
            <a:off x="5285722" y="911377"/>
            <a:ext cx="1400567" cy="671050"/>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just" defTabSz="910854"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30" name="TextBox 29"/>
          <p:cNvSpPr txBox="1">
            <a:spLocks noChangeArrowheads="1"/>
          </p:cNvSpPr>
          <p:nvPr/>
        </p:nvSpPr>
        <p:spPr bwMode="auto">
          <a:xfrm>
            <a:off x="6553400" y="1499675"/>
            <a:ext cx="1399073"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1" name="TextBox 30"/>
          <p:cNvSpPr txBox="1">
            <a:spLocks noChangeArrowheads="1"/>
          </p:cNvSpPr>
          <p:nvPr/>
        </p:nvSpPr>
        <p:spPr bwMode="auto">
          <a:xfrm>
            <a:off x="6875919" y="2677764"/>
            <a:ext cx="1399073"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2" name="TextBox 31"/>
          <p:cNvSpPr txBox="1">
            <a:spLocks noChangeArrowheads="1"/>
          </p:cNvSpPr>
          <p:nvPr/>
        </p:nvSpPr>
        <p:spPr bwMode="auto">
          <a:xfrm>
            <a:off x="6195045" y="3699073"/>
            <a:ext cx="139758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3" name="TextBox 32"/>
          <p:cNvSpPr txBox="1">
            <a:spLocks noChangeArrowheads="1"/>
          </p:cNvSpPr>
          <p:nvPr/>
        </p:nvSpPr>
        <p:spPr bwMode="auto">
          <a:xfrm>
            <a:off x="4080757" y="4494917"/>
            <a:ext cx="1663360" cy="671050"/>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just" defTabSz="910854"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34" name="TextBox 33"/>
          <p:cNvSpPr txBox="1">
            <a:spLocks noChangeArrowheads="1"/>
          </p:cNvSpPr>
          <p:nvPr/>
        </p:nvSpPr>
        <p:spPr bwMode="auto">
          <a:xfrm>
            <a:off x="2026194" y="3820018"/>
            <a:ext cx="139758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Tree>
    <p:extLst>
      <p:ext uri="{BB962C8B-B14F-4D97-AF65-F5344CB8AC3E}">
        <p14:creationId xmlns:p14="http://schemas.microsoft.com/office/powerpoint/2010/main" val="330433501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par>
                          <p:cTn id="11" fill="hold">
                            <p:stCondLst>
                              <p:cond delay="2000"/>
                            </p:stCondLst>
                            <p:childTnLst>
                              <p:par>
                                <p:cTn id="12" presetID="2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
                                        <p:tgtEl>
                                          <p:spTgt spid="12"/>
                                        </p:tgtEl>
                                      </p:cBhvr>
                                    </p:animEffect>
                                    <p:anim calcmode="lin" valueType="num">
                                      <p:cBhvr>
                                        <p:cTn id="20" dur="300" fill="hold"/>
                                        <p:tgtEl>
                                          <p:spTgt spid="12"/>
                                        </p:tgtEl>
                                        <p:attrNameLst>
                                          <p:attrName>ppt_x</p:attrName>
                                        </p:attrNameLst>
                                      </p:cBhvr>
                                      <p:tavLst>
                                        <p:tav tm="0">
                                          <p:val>
                                            <p:strVal val="#ppt_x"/>
                                          </p:val>
                                        </p:tav>
                                        <p:tav tm="100000">
                                          <p:val>
                                            <p:strVal val="#ppt_x"/>
                                          </p:val>
                                        </p:tav>
                                      </p:tavLst>
                                    </p:anim>
                                    <p:anim calcmode="lin" valueType="num">
                                      <p:cBhvr>
                                        <p:cTn id="21" dur="3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2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3300"/>
                            </p:stCondLst>
                            <p:childTnLst>
                              <p:par>
                                <p:cTn id="28" presetID="42"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300"/>
                                        <p:tgtEl>
                                          <p:spTgt spid="28"/>
                                        </p:tgtEl>
                                      </p:cBhvr>
                                    </p:animEffect>
                                    <p:anim calcmode="lin" valueType="num">
                                      <p:cBhvr>
                                        <p:cTn id="31" dur="300" fill="hold"/>
                                        <p:tgtEl>
                                          <p:spTgt spid="28"/>
                                        </p:tgtEl>
                                        <p:attrNameLst>
                                          <p:attrName>ppt_x</p:attrName>
                                        </p:attrNameLst>
                                      </p:cBhvr>
                                      <p:tavLst>
                                        <p:tav tm="0">
                                          <p:val>
                                            <p:strVal val="#ppt_x"/>
                                          </p:val>
                                        </p:tav>
                                        <p:tav tm="100000">
                                          <p:val>
                                            <p:strVal val="#ppt_x"/>
                                          </p:val>
                                        </p:tav>
                                      </p:tavLst>
                                    </p:anim>
                                    <p:anim calcmode="lin" valueType="num">
                                      <p:cBhvr>
                                        <p:cTn id="32" dur="3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3600"/>
                            </p:stCondLst>
                            <p:childTnLst>
                              <p:par>
                                <p:cTn id="34" presetID="2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childTnLst>
                                </p:cTn>
                              </p:par>
                            </p:childTnLst>
                          </p:cTn>
                        </p:par>
                        <p:par>
                          <p:cTn id="38" fill="hold">
                            <p:stCondLst>
                              <p:cond delay="41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300"/>
                                        <p:tgtEl>
                                          <p:spTgt spid="29"/>
                                        </p:tgtEl>
                                      </p:cBhvr>
                                    </p:animEffect>
                                    <p:anim calcmode="lin" valueType="num">
                                      <p:cBhvr>
                                        <p:cTn id="42" dur="300" fill="hold"/>
                                        <p:tgtEl>
                                          <p:spTgt spid="29"/>
                                        </p:tgtEl>
                                        <p:attrNameLst>
                                          <p:attrName>ppt_x</p:attrName>
                                        </p:attrNameLst>
                                      </p:cBhvr>
                                      <p:tavLst>
                                        <p:tav tm="0">
                                          <p:val>
                                            <p:strVal val="#ppt_x"/>
                                          </p:val>
                                        </p:tav>
                                        <p:tav tm="100000">
                                          <p:val>
                                            <p:strVal val="#ppt_x"/>
                                          </p:val>
                                        </p:tav>
                                      </p:tavLst>
                                    </p:anim>
                                    <p:anim calcmode="lin" valueType="num">
                                      <p:cBhvr>
                                        <p:cTn id="43" dur="3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4400"/>
                            </p:stCondLst>
                            <p:childTnLst>
                              <p:par>
                                <p:cTn id="45" presetID="23" presetClass="entr" presetSubtype="16"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childTnLst>
                                </p:cTn>
                              </p:par>
                            </p:childTnLst>
                          </p:cTn>
                        </p:par>
                        <p:par>
                          <p:cTn id="49" fill="hold">
                            <p:stCondLst>
                              <p:cond delay="49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childTnLst>
                          </p:cTn>
                        </p:par>
                        <p:par>
                          <p:cTn id="55" fill="hold">
                            <p:stCondLst>
                              <p:cond delay="52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childTnLst>
                          </p:cTn>
                        </p:par>
                        <p:par>
                          <p:cTn id="60" fill="hold">
                            <p:stCondLst>
                              <p:cond delay="5700"/>
                            </p:stCondLst>
                            <p:childTnLst>
                              <p:par>
                                <p:cTn id="61" presetID="42"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300"/>
                                        <p:tgtEl>
                                          <p:spTgt spid="31"/>
                                        </p:tgtEl>
                                      </p:cBhvr>
                                    </p:animEffect>
                                    <p:anim calcmode="lin" valueType="num">
                                      <p:cBhvr>
                                        <p:cTn id="64" dur="300" fill="hold"/>
                                        <p:tgtEl>
                                          <p:spTgt spid="31"/>
                                        </p:tgtEl>
                                        <p:attrNameLst>
                                          <p:attrName>ppt_x</p:attrName>
                                        </p:attrNameLst>
                                      </p:cBhvr>
                                      <p:tavLst>
                                        <p:tav tm="0">
                                          <p:val>
                                            <p:strVal val="#ppt_x"/>
                                          </p:val>
                                        </p:tav>
                                        <p:tav tm="100000">
                                          <p:val>
                                            <p:strVal val="#ppt_x"/>
                                          </p:val>
                                        </p:tav>
                                      </p:tavLst>
                                    </p:anim>
                                    <p:anim calcmode="lin" valueType="num">
                                      <p:cBhvr>
                                        <p:cTn id="65" dur="3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23" presetClass="entr" presetSubtype="16"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42"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300"/>
                                        <p:tgtEl>
                                          <p:spTgt spid="32"/>
                                        </p:tgtEl>
                                      </p:cBhvr>
                                    </p:animEffect>
                                    <p:anim calcmode="lin" valueType="num">
                                      <p:cBhvr>
                                        <p:cTn id="75" dur="300" fill="hold"/>
                                        <p:tgtEl>
                                          <p:spTgt spid="32"/>
                                        </p:tgtEl>
                                        <p:attrNameLst>
                                          <p:attrName>ppt_x</p:attrName>
                                        </p:attrNameLst>
                                      </p:cBhvr>
                                      <p:tavLst>
                                        <p:tav tm="0">
                                          <p:val>
                                            <p:strVal val="#ppt_x"/>
                                          </p:val>
                                        </p:tav>
                                        <p:tav tm="100000">
                                          <p:val>
                                            <p:strVal val="#ppt_x"/>
                                          </p:val>
                                        </p:tav>
                                      </p:tavLst>
                                    </p:anim>
                                    <p:anim calcmode="lin" valueType="num">
                                      <p:cBhvr>
                                        <p:cTn id="76" dur="300" fill="hold"/>
                                        <p:tgtEl>
                                          <p:spTgt spid="32"/>
                                        </p:tgtEl>
                                        <p:attrNameLst>
                                          <p:attrName>ppt_y</p:attrName>
                                        </p:attrNameLst>
                                      </p:cBhvr>
                                      <p:tavLst>
                                        <p:tav tm="0">
                                          <p:val>
                                            <p:strVal val="#ppt_y+.1"/>
                                          </p:val>
                                        </p:tav>
                                        <p:tav tm="100000">
                                          <p:val>
                                            <p:strVal val="#ppt_y"/>
                                          </p:val>
                                        </p:tav>
                                      </p:tavLst>
                                    </p:anim>
                                  </p:childTnLst>
                                </p:cTn>
                              </p:par>
                            </p:childTnLst>
                          </p:cTn>
                        </p:par>
                        <p:par>
                          <p:cTn id="77" fill="hold">
                            <p:stCondLst>
                              <p:cond delay="6800"/>
                            </p:stCondLst>
                            <p:childTnLst>
                              <p:par>
                                <p:cTn id="78" presetID="23" presetClass="entr" presetSubtype="16"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childTnLst>
                                </p:cTn>
                              </p:par>
                            </p:childTnLst>
                          </p:cTn>
                        </p:par>
                        <p:par>
                          <p:cTn id="82" fill="hold">
                            <p:stCondLst>
                              <p:cond delay="73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300"/>
                                        <p:tgtEl>
                                          <p:spTgt spid="33"/>
                                        </p:tgtEl>
                                      </p:cBhvr>
                                    </p:animEffect>
                                    <p:anim calcmode="lin" valueType="num">
                                      <p:cBhvr>
                                        <p:cTn id="86" dur="300" fill="hold"/>
                                        <p:tgtEl>
                                          <p:spTgt spid="33"/>
                                        </p:tgtEl>
                                        <p:attrNameLst>
                                          <p:attrName>ppt_x</p:attrName>
                                        </p:attrNameLst>
                                      </p:cBhvr>
                                      <p:tavLst>
                                        <p:tav tm="0">
                                          <p:val>
                                            <p:strVal val="#ppt_x"/>
                                          </p:val>
                                        </p:tav>
                                        <p:tav tm="100000">
                                          <p:val>
                                            <p:strVal val="#ppt_x"/>
                                          </p:val>
                                        </p:tav>
                                      </p:tavLst>
                                    </p:anim>
                                    <p:anim calcmode="lin" valueType="num">
                                      <p:cBhvr>
                                        <p:cTn id="87" dur="3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7600"/>
                            </p:stCondLst>
                            <p:childTnLst>
                              <p:par>
                                <p:cTn id="89" presetID="23" presetClass="entr" presetSubtype="16" fill="hold" nodeType="after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childTnLst>
                                </p:cTn>
                              </p:par>
                            </p:childTnLst>
                          </p:cTn>
                        </p:par>
                        <p:par>
                          <p:cTn id="93" fill="hold">
                            <p:stCondLst>
                              <p:cond delay="8100"/>
                            </p:stCondLst>
                            <p:childTnLst>
                              <p:par>
                                <p:cTn id="94" presetID="42" presetClass="entr" presetSubtype="0"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300"/>
                                        <p:tgtEl>
                                          <p:spTgt spid="34"/>
                                        </p:tgtEl>
                                      </p:cBhvr>
                                    </p:animEffect>
                                    <p:anim calcmode="lin" valueType="num">
                                      <p:cBhvr>
                                        <p:cTn id="97" dur="300" fill="hold"/>
                                        <p:tgtEl>
                                          <p:spTgt spid="34"/>
                                        </p:tgtEl>
                                        <p:attrNameLst>
                                          <p:attrName>ppt_x</p:attrName>
                                        </p:attrNameLst>
                                      </p:cBhvr>
                                      <p:tavLst>
                                        <p:tav tm="0">
                                          <p:val>
                                            <p:strVal val="#ppt_x"/>
                                          </p:val>
                                        </p:tav>
                                        <p:tav tm="100000">
                                          <p:val>
                                            <p:strVal val="#ppt_x"/>
                                          </p:val>
                                        </p:tav>
                                      </p:tavLst>
                                    </p:anim>
                                    <p:anim calcmode="lin" valueType="num">
                                      <p:cBhvr>
                                        <p:cTn id="98" dur="3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8" grpId="0"/>
      <p:bldP spid="29" grpId="0"/>
      <p:bldP spid="30" grpId="0"/>
      <p:bldP spid="31" grpId="0"/>
      <p:bldP spid="32" grpId="0"/>
      <p:bldP spid="33" grpId="0"/>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77456" y="2166902"/>
            <a:ext cx="5116831" cy="2869154"/>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5969" y="2931885"/>
            <a:ext cx="1935181" cy="1857428"/>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90198" y="238493"/>
            <a:ext cx="1380747" cy="1783084"/>
          </a:xfrm>
          <a:prstGeom prst="rect">
            <a:avLst/>
          </a:prstGeom>
        </p:spPr>
      </p:pic>
      <p:sp>
        <p:nvSpPr>
          <p:cNvPr id="6" name="文本框 5"/>
          <p:cNvSpPr txBox="1"/>
          <p:nvPr/>
        </p:nvSpPr>
        <p:spPr>
          <a:xfrm>
            <a:off x="2895056" y="1190580"/>
            <a:ext cx="3877985" cy="830997"/>
          </a:xfrm>
          <a:prstGeom prst="rect">
            <a:avLst/>
          </a:prstGeom>
          <a:noFill/>
        </p:spPr>
        <p:txBody>
          <a:bodyPr wrap="none" rtlCol="0">
            <a:spAutoFit/>
          </a:bodyPr>
          <a:lstStyle/>
          <a:p>
            <a:r>
              <a:rPr lang="zh-CN" altLang="en-US" sz="4800" b="1" dirty="0">
                <a:solidFill>
                  <a:srgbClr val="488410"/>
                </a:solidFill>
                <a:latin typeface="微软雅黑" panose="020B0503020204020204" pitchFamily="34" charset="-122"/>
                <a:ea typeface="微软雅黑" panose="020B0503020204020204" pitchFamily="34" charset="-122"/>
              </a:rPr>
              <a:t>感谢您的观看</a:t>
            </a:r>
          </a:p>
        </p:txBody>
      </p:sp>
    </p:spTree>
    <p:extLst>
      <p:ext uri="{BB962C8B-B14F-4D97-AF65-F5344CB8AC3E}">
        <p14:creationId xmlns:p14="http://schemas.microsoft.com/office/powerpoint/2010/main" val="18500981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 presetClass="entr" presetSubtype="1" decel="26000" fill="hold" grpId="0" nodeType="afterEffect">
                                  <p:stCondLst>
                                    <p:cond delay="0"/>
                                  </p:stCondLst>
                                  <p:iterate type="lt">
                                    <p:tmPct val="13000"/>
                                  </p:iterate>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ppt_x"/>
                                          </p:val>
                                        </p:tav>
                                        <p:tav tm="100000">
                                          <p:val>
                                            <p:strVal val="#ppt_x"/>
                                          </p:val>
                                        </p:tav>
                                      </p:tavLst>
                                    </p:anim>
                                    <p:anim calcmode="lin" valueType="num">
                                      <p:cBhvr additive="base">
                                        <p:cTn id="30"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48" name="组合 17"/>
          <p:cNvGrpSpPr>
            <a:grpSpLocks/>
          </p:cNvGrpSpPr>
          <p:nvPr/>
        </p:nvGrpSpPr>
        <p:grpSpPr bwMode="auto">
          <a:xfrm>
            <a:off x="2038526" y="1198333"/>
            <a:ext cx="574675" cy="568325"/>
            <a:chOff x="1581150" y="2181225"/>
            <a:chExt cx="720000" cy="720000"/>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Calibri" panose="020F0502020204030204"/>
                <a:ea typeface="微软雅黑" pitchFamily="34" charset="-122"/>
                <a:cs typeface="+mn-cs"/>
              </a:endParaRPr>
            </a:p>
          </p:txBody>
        </p:sp>
        <p:sp>
          <p:nvSpPr>
            <p:cNvPr id="50" name="文本框 16"/>
            <p:cNvSpPr txBox="1">
              <a:spLocks noChangeArrowheads="1"/>
            </p:cNvSpPr>
            <p:nvPr/>
          </p:nvSpPr>
          <p:spPr bwMode="auto">
            <a:xfrm>
              <a:off x="1762144" y="2217426"/>
              <a:ext cx="358012" cy="651620"/>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a:ln>
                    <a:noFill/>
                  </a:ln>
                  <a:solidFill>
                    <a:srgbClr val="00A800"/>
                  </a:solidFill>
                  <a:effectLst/>
                  <a:uLnTx/>
                  <a:uFillTx/>
                  <a:latin typeface="Impact" pitchFamily="34" charset="0"/>
                  <a:ea typeface="微软雅黑" pitchFamily="34" charset="-122"/>
                  <a:cs typeface="+mn-cs"/>
                </a:rPr>
                <a:t>1</a:t>
              </a:r>
              <a:endParaRPr kumimoji="0" lang="zh-CN" altLang="en-US" sz="2900" b="0" i="0" u="none" strike="noStrike" kern="0" cap="none" spc="0" normalizeH="0" baseline="0" noProof="0">
                <a:ln>
                  <a:noFill/>
                </a:ln>
                <a:solidFill>
                  <a:srgbClr val="00A800"/>
                </a:solidFill>
                <a:effectLst/>
                <a:uLnTx/>
                <a:uFillTx/>
                <a:latin typeface="Impact" pitchFamily="34" charset="0"/>
                <a:ea typeface="微软雅黑" pitchFamily="34" charset="-122"/>
                <a:cs typeface="+mn-cs"/>
              </a:endParaRPr>
            </a:p>
          </p:txBody>
        </p:sp>
      </p:grpSp>
      <p:sp>
        <p:nvSpPr>
          <p:cNvPr id="51" name="文本框 18"/>
          <p:cNvSpPr txBox="1">
            <a:spLocks noChangeArrowheads="1"/>
          </p:cNvSpPr>
          <p:nvPr/>
        </p:nvSpPr>
        <p:spPr bwMode="auto">
          <a:xfrm>
            <a:off x="2637014" y="1325333"/>
            <a:ext cx="2441575" cy="317500"/>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 </a:t>
            </a:r>
            <a:r>
              <a:rPr kumimoji="0" lang="zh-CN" altLang="en-US"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请在此处添加幻灯片标题</a:t>
            </a:r>
          </a:p>
        </p:txBody>
      </p:sp>
      <p:grpSp>
        <p:nvGrpSpPr>
          <p:cNvPr id="52" name="组合 19"/>
          <p:cNvGrpSpPr>
            <a:grpSpLocks/>
          </p:cNvGrpSpPr>
          <p:nvPr/>
        </p:nvGrpSpPr>
        <p:grpSpPr bwMode="auto">
          <a:xfrm>
            <a:off x="2038526" y="2193696"/>
            <a:ext cx="574675" cy="568325"/>
            <a:chOff x="1581150" y="2181225"/>
            <a:chExt cx="720000" cy="720000"/>
          </a:xfrm>
        </p:grpSpPr>
        <p:sp>
          <p:nvSpPr>
            <p:cNvPr id="53" name="矩形 20"/>
            <p:cNvSpPr>
              <a:spLocks noChangeArrowheads="1"/>
            </p:cNvSpPr>
            <p:nvPr/>
          </p:nvSpPr>
          <p:spPr bwMode="auto">
            <a:xfrm>
              <a:off x="1581150" y="2181225"/>
              <a:ext cx="720000" cy="720000"/>
            </a:xfrm>
            <a:prstGeom prst="rect">
              <a:avLst/>
            </a:prstGeom>
            <a:noFill/>
            <a:ln w="38100" algn="ctr">
              <a:solidFill>
                <a:srgbClr val="0099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9201"/>
                </a:solidFill>
                <a:effectLst/>
                <a:uLnTx/>
                <a:uFillTx/>
                <a:latin typeface="Calibri" panose="020F0502020204030204"/>
                <a:ea typeface="微软雅黑" pitchFamily="34" charset="-122"/>
                <a:cs typeface="+mn-cs"/>
              </a:endParaRPr>
            </a:p>
          </p:txBody>
        </p:sp>
        <p:sp>
          <p:nvSpPr>
            <p:cNvPr id="54" name="文本框 21"/>
            <p:cNvSpPr txBox="1">
              <a:spLocks noChangeArrowheads="1"/>
            </p:cNvSpPr>
            <p:nvPr/>
          </p:nvSpPr>
          <p:spPr bwMode="auto">
            <a:xfrm>
              <a:off x="1734299" y="2217426"/>
              <a:ext cx="413702" cy="651620"/>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a:ln>
                    <a:noFill/>
                  </a:ln>
                  <a:solidFill>
                    <a:srgbClr val="009900"/>
                  </a:solidFill>
                  <a:effectLst/>
                  <a:uLnTx/>
                  <a:uFillTx/>
                  <a:latin typeface="Impact" pitchFamily="34" charset="0"/>
                  <a:ea typeface="微软雅黑" pitchFamily="34" charset="-122"/>
                  <a:cs typeface="+mn-cs"/>
                </a:rPr>
                <a:t>2</a:t>
              </a:r>
              <a:endParaRPr kumimoji="0" lang="zh-CN" altLang="en-US" sz="2900" b="0" i="0" u="none" strike="noStrike" kern="0" cap="none" spc="0" normalizeH="0" baseline="0" noProof="0">
                <a:ln>
                  <a:noFill/>
                </a:ln>
                <a:solidFill>
                  <a:srgbClr val="009900"/>
                </a:solidFill>
                <a:effectLst/>
                <a:uLnTx/>
                <a:uFillTx/>
                <a:latin typeface="Impact" pitchFamily="34" charset="0"/>
                <a:ea typeface="微软雅黑" pitchFamily="34" charset="-122"/>
                <a:cs typeface="+mn-cs"/>
              </a:endParaRPr>
            </a:p>
          </p:txBody>
        </p:sp>
      </p:grpSp>
      <p:sp>
        <p:nvSpPr>
          <p:cNvPr id="55" name="文本框 22"/>
          <p:cNvSpPr txBox="1">
            <a:spLocks noChangeArrowheads="1"/>
          </p:cNvSpPr>
          <p:nvPr/>
        </p:nvSpPr>
        <p:spPr bwMode="auto">
          <a:xfrm>
            <a:off x="2637014" y="2320696"/>
            <a:ext cx="2441575" cy="317500"/>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 </a:t>
            </a:r>
            <a:r>
              <a:rPr kumimoji="0" lang="zh-CN" altLang="en-US"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请在此处添加幻灯片标题</a:t>
            </a:r>
          </a:p>
        </p:txBody>
      </p:sp>
      <p:grpSp>
        <p:nvGrpSpPr>
          <p:cNvPr id="56" name="组合 23"/>
          <p:cNvGrpSpPr>
            <a:grpSpLocks/>
          </p:cNvGrpSpPr>
          <p:nvPr/>
        </p:nvGrpSpPr>
        <p:grpSpPr bwMode="auto">
          <a:xfrm>
            <a:off x="2038526" y="3229198"/>
            <a:ext cx="574675" cy="566737"/>
            <a:chOff x="1581150" y="2181225"/>
            <a:chExt cx="720000" cy="720000"/>
          </a:xfrm>
        </p:grpSpPr>
        <p:sp>
          <p:nvSpPr>
            <p:cNvPr id="57" name="矩形 24"/>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Calibri" panose="020F0502020204030204"/>
                <a:ea typeface="微软雅黑" pitchFamily="34" charset="-122"/>
                <a:cs typeface="+mn-cs"/>
              </a:endParaRPr>
            </a:p>
          </p:txBody>
        </p:sp>
        <p:sp>
          <p:nvSpPr>
            <p:cNvPr id="58" name="文本框 25"/>
            <p:cNvSpPr txBox="1">
              <a:spLocks noChangeArrowheads="1"/>
            </p:cNvSpPr>
            <p:nvPr/>
          </p:nvSpPr>
          <p:spPr bwMode="auto">
            <a:xfrm>
              <a:off x="1726343" y="2217528"/>
              <a:ext cx="427625" cy="653445"/>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a:ln>
                    <a:noFill/>
                  </a:ln>
                  <a:solidFill>
                    <a:srgbClr val="00A800"/>
                  </a:solidFill>
                  <a:effectLst/>
                  <a:uLnTx/>
                  <a:uFillTx/>
                  <a:latin typeface="Impact" pitchFamily="34" charset="0"/>
                  <a:ea typeface="微软雅黑" pitchFamily="34" charset="-122"/>
                  <a:cs typeface="+mn-cs"/>
                </a:rPr>
                <a:t>3</a:t>
              </a:r>
              <a:endParaRPr kumimoji="0" lang="zh-CN" altLang="en-US" sz="2900" b="0" i="0" u="none" strike="noStrike" kern="0" cap="none" spc="0" normalizeH="0" baseline="0" noProof="0">
                <a:ln>
                  <a:noFill/>
                </a:ln>
                <a:solidFill>
                  <a:srgbClr val="00A800"/>
                </a:solidFill>
                <a:effectLst/>
                <a:uLnTx/>
                <a:uFillTx/>
                <a:latin typeface="Impact" pitchFamily="34" charset="0"/>
                <a:ea typeface="微软雅黑" pitchFamily="34" charset="-122"/>
                <a:cs typeface="+mn-cs"/>
              </a:endParaRPr>
            </a:p>
          </p:txBody>
        </p:sp>
      </p:grpSp>
      <p:sp>
        <p:nvSpPr>
          <p:cNvPr id="59" name="文本框 26"/>
          <p:cNvSpPr txBox="1">
            <a:spLocks noChangeArrowheads="1"/>
          </p:cNvSpPr>
          <p:nvPr/>
        </p:nvSpPr>
        <p:spPr bwMode="auto">
          <a:xfrm>
            <a:off x="2637014" y="3354610"/>
            <a:ext cx="2441575" cy="317500"/>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 </a:t>
            </a:r>
            <a:r>
              <a:rPr kumimoji="0" lang="zh-CN" altLang="en-US"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请在此处添加幻灯片标题</a:t>
            </a:r>
          </a:p>
        </p:txBody>
      </p:sp>
      <p:grpSp>
        <p:nvGrpSpPr>
          <p:cNvPr id="60" name="组合 27"/>
          <p:cNvGrpSpPr>
            <a:grpSpLocks/>
          </p:cNvGrpSpPr>
          <p:nvPr/>
        </p:nvGrpSpPr>
        <p:grpSpPr bwMode="auto">
          <a:xfrm>
            <a:off x="2040114" y="4195153"/>
            <a:ext cx="574675" cy="568325"/>
            <a:chOff x="1581150" y="2181225"/>
            <a:chExt cx="720000" cy="720000"/>
          </a:xfrm>
        </p:grpSpPr>
        <p:sp>
          <p:nvSpPr>
            <p:cNvPr id="61" name="矩形 28"/>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Calibri" panose="020F0502020204030204"/>
                <a:ea typeface="微软雅黑" pitchFamily="34" charset="-122"/>
                <a:cs typeface="+mn-cs"/>
              </a:endParaRPr>
            </a:p>
          </p:txBody>
        </p:sp>
        <p:sp>
          <p:nvSpPr>
            <p:cNvPr id="62" name="文本框 29"/>
            <p:cNvSpPr txBox="1">
              <a:spLocks noChangeArrowheads="1"/>
            </p:cNvSpPr>
            <p:nvPr/>
          </p:nvSpPr>
          <p:spPr bwMode="auto">
            <a:xfrm>
              <a:off x="1734299" y="2217426"/>
              <a:ext cx="413702" cy="651620"/>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a:ln>
                    <a:noFill/>
                  </a:ln>
                  <a:solidFill>
                    <a:srgbClr val="00A800"/>
                  </a:solidFill>
                  <a:effectLst/>
                  <a:uLnTx/>
                  <a:uFillTx/>
                  <a:latin typeface="Impact" pitchFamily="34" charset="0"/>
                  <a:ea typeface="微软雅黑" pitchFamily="34" charset="-122"/>
                  <a:cs typeface="+mn-cs"/>
                </a:rPr>
                <a:t>4</a:t>
              </a:r>
              <a:endParaRPr kumimoji="0" lang="zh-CN" altLang="en-US" sz="2900" b="0" i="0" u="none" strike="noStrike" kern="0" cap="none" spc="0" normalizeH="0" baseline="0" noProof="0">
                <a:ln>
                  <a:noFill/>
                </a:ln>
                <a:solidFill>
                  <a:srgbClr val="00A800"/>
                </a:solidFill>
                <a:effectLst/>
                <a:uLnTx/>
                <a:uFillTx/>
                <a:latin typeface="Impact" pitchFamily="34" charset="0"/>
                <a:ea typeface="微软雅黑" pitchFamily="34" charset="-122"/>
                <a:cs typeface="+mn-cs"/>
              </a:endParaRPr>
            </a:p>
          </p:txBody>
        </p:sp>
      </p:grpSp>
      <p:sp>
        <p:nvSpPr>
          <p:cNvPr id="63" name="文本框 30"/>
          <p:cNvSpPr txBox="1">
            <a:spLocks noChangeArrowheads="1"/>
          </p:cNvSpPr>
          <p:nvPr/>
        </p:nvSpPr>
        <p:spPr bwMode="auto">
          <a:xfrm>
            <a:off x="2637014" y="4322153"/>
            <a:ext cx="2441575" cy="317500"/>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 </a:t>
            </a:r>
            <a:r>
              <a:rPr kumimoji="0" lang="zh-CN" altLang="en-US"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请在此处添加幻灯片标题</a:t>
            </a:r>
          </a:p>
        </p:txBody>
      </p:sp>
      <p:pic>
        <p:nvPicPr>
          <p:cNvPr id="29" name="图片 2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88200" y="3549966"/>
            <a:ext cx="2394268" cy="1342535"/>
          </a:xfrm>
          <a:prstGeom prst="rect">
            <a:avLst/>
          </a:prstGeom>
        </p:spPr>
      </p:pic>
      <p:pic>
        <p:nvPicPr>
          <p:cNvPr id="30" name="图片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52559" y="1863696"/>
            <a:ext cx="1935181" cy="1857428"/>
          </a:xfrm>
          <a:prstGeom prst="rect">
            <a:avLst/>
          </a:prstGeom>
        </p:spPr>
      </p:pic>
      <p:pic>
        <p:nvPicPr>
          <p:cNvPr id="31" name="图片 30"/>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90198" y="238493"/>
            <a:ext cx="1380747" cy="1783084"/>
          </a:xfrm>
          <a:prstGeom prst="rect">
            <a:avLst/>
          </a:prstGeom>
        </p:spPr>
      </p:pic>
    </p:spTree>
    <p:extLst>
      <p:ext uri="{BB962C8B-B14F-4D97-AF65-F5344CB8AC3E}">
        <p14:creationId xmlns:p14="http://schemas.microsoft.com/office/powerpoint/2010/main" val="18753151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fade">
                                      <p:cBhvr>
                                        <p:cTn id="15" dur="500"/>
                                        <p:tgtEl>
                                          <p:spTgt spid="5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fade">
                                      <p:cBhvr>
                                        <p:cTn id="19" dur="500"/>
                                        <p:tgtEl>
                                          <p:spTgt spid="60"/>
                                        </p:tgtEl>
                                      </p:cBhvr>
                                    </p:animEffect>
                                  </p:childTnLst>
                                </p:cTn>
                              </p:par>
                            </p:childTnLst>
                          </p:cTn>
                        </p:par>
                        <p:par>
                          <p:cTn id="20" fill="hold">
                            <p:stCondLst>
                              <p:cond delay="2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51"/>
                                        </p:tgtEl>
                                        <p:attrNameLst>
                                          <p:attrName>ppt_y</p:attrName>
                                        </p:attrNameLst>
                                      </p:cBhvr>
                                      <p:tavLst>
                                        <p:tav tm="0">
                                          <p:val>
                                            <p:strVal val="#ppt_y"/>
                                          </p:val>
                                        </p:tav>
                                        <p:tav tm="100000">
                                          <p:val>
                                            <p:strVal val="#ppt_y"/>
                                          </p:val>
                                        </p:tav>
                                      </p:tavLst>
                                    </p:anim>
                                    <p:anim calcmode="lin" valueType="num">
                                      <p:cBhvr>
                                        <p:cTn id="25"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51"/>
                                        </p:tgtEl>
                                      </p:cBhvr>
                                    </p:animEffect>
                                  </p:childTnLst>
                                </p:cTn>
                              </p:par>
                              <p:par>
                                <p:cTn id="28" presetID="41" presetClass="entr" presetSubtype="0" fill="hold" grpId="0" nodeType="withEffect">
                                  <p:stCondLst>
                                    <p:cond delay="0"/>
                                  </p:stCondLst>
                                  <p:iterate type="lt">
                                    <p:tmPct val="10000"/>
                                  </p:iterate>
                                  <p:childTnLst>
                                    <p:set>
                                      <p:cBhvr>
                                        <p:cTn id="29" dur="1" fill="hold">
                                          <p:stCondLst>
                                            <p:cond delay="0"/>
                                          </p:stCondLst>
                                        </p:cTn>
                                        <p:tgtEl>
                                          <p:spTgt spid="55"/>
                                        </p:tgtEl>
                                        <p:attrNameLst>
                                          <p:attrName>style.visibility</p:attrName>
                                        </p:attrNameLst>
                                      </p:cBhvr>
                                      <p:to>
                                        <p:strVal val="visible"/>
                                      </p:to>
                                    </p:set>
                                    <p:anim calcmode="lin" valueType="num">
                                      <p:cBhvr>
                                        <p:cTn id="30"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55"/>
                                        </p:tgtEl>
                                        <p:attrNameLst>
                                          <p:attrName>ppt_y</p:attrName>
                                        </p:attrNameLst>
                                      </p:cBhvr>
                                      <p:tavLst>
                                        <p:tav tm="0">
                                          <p:val>
                                            <p:strVal val="#ppt_y"/>
                                          </p:val>
                                        </p:tav>
                                        <p:tav tm="100000">
                                          <p:val>
                                            <p:strVal val="#ppt_y"/>
                                          </p:val>
                                        </p:tav>
                                      </p:tavLst>
                                    </p:anim>
                                    <p:anim calcmode="lin" valueType="num">
                                      <p:cBhvr>
                                        <p:cTn id="32"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55"/>
                                        </p:tgtEl>
                                      </p:cBhvr>
                                    </p:animEffect>
                                  </p:childTnLst>
                                </p:cTn>
                              </p:par>
                              <p:par>
                                <p:cTn id="35" presetID="41" presetClass="entr" presetSubtype="0" fill="hold" grpId="0" nodeType="withEffect">
                                  <p:stCondLst>
                                    <p:cond delay="0"/>
                                  </p:stCondLst>
                                  <p:iterate type="lt">
                                    <p:tmPct val="10000"/>
                                  </p:iterate>
                                  <p:childTnLst>
                                    <p:set>
                                      <p:cBhvr>
                                        <p:cTn id="36" dur="1" fill="hold">
                                          <p:stCondLst>
                                            <p:cond delay="0"/>
                                          </p:stCondLst>
                                        </p:cTn>
                                        <p:tgtEl>
                                          <p:spTgt spid="59"/>
                                        </p:tgtEl>
                                        <p:attrNameLst>
                                          <p:attrName>style.visibility</p:attrName>
                                        </p:attrNameLst>
                                      </p:cBhvr>
                                      <p:to>
                                        <p:strVal val="visible"/>
                                      </p:to>
                                    </p:set>
                                    <p:anim calcmode="lin" valueType="num">
                                      <p:cBhvr>
                                        <p:cTn id="37" dur="500" fill="hold"/>
                                        <p:tgtEl>
                                          <p:spTgt spid="59"/>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59"/>
                                        </p:tgtEl>
                                        <p:attrNameLst>
                                          <p:attrName>ppt_y</p:attrName>
                                        </p:attrNameLst>
                                      </p:cBhvr>
                                      <p:tavLst>
                                        <p:tav tm="0">
                                          <p:val>
                                            <p:strVal val="#ppt_y"/>
                                          </p:val>
                                        </p:tav>
                                        <p:tav tm="100000">
                                          <p:val>
                                            <p:strVal val="#ppt_y"/>
                                          </p:val>
                                        </p:tav>
                                      </p:tavLst>
                                    </p:anim>
                                    <p:anim calcmode="lin" valueType="num">
                                      <p:cBhvr>
                                        <p:cTn id="39" dur="500" fill="hold"/>
                                        <p:tgtEl>
                                          <p:spTgt spid="59"/>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5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59"/>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63"/>
                                        </p:tgtEl>
                                        <p:attrNameLst>
                                          <p:attrName>style.visibility</p:attrName>
                                        </p:attrNameLst>
                                      </p:cBhvr>
                                      <p:to>
                                        <p:strVal val="visible"/>
                                      </p:to>
                                    </p:set>
                                    <p:anim calcmode="lin" valueType="num">
                                      <p:cBhvr>
                                        <p:cTn id="44"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63"/>
                                        </p:tgtEl>
                                        <p:attrNameLst>
                                          <p:attrName>ppt_y</p:attrName>
                                        </p:attrNameLst>
                                      </p:cBhvr>
                                      <p:tavLst>
                                        <p:tav tm="0">
                                          <p:val>
                                            <p:strVal val="#ppt_y"/>
                                          </p:val>
                                        </p:tav>
                                        <p:tav tm="100000">
                                          <p:val>
                                            <p:strVal val="#ppt_y"/>
                                          </p:val>
                                        </p:tav>
                                      </p:tavLst>
                                    </p:anim>
                                    <p:anim calcmode="lin" valueType="num">
                                      <p:cBhvr>
                                        <p:cTn id="46"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5" grpId="0"/>
      <p:bldP spid="59" grpId="0"/>
      <p:bldP spid="6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48" name="组合 17"/>
          <p:cNvGrpSpPr>
            <a:grpSpLocks/>
          </p:cNvGrpSpPr>
          <p:nvPr/>
        </p:nvGrpSpPr>
        <p:grpSpPr bwMode="auto">
          <a:xfrm>
            <a:off x="3924980" y="1400441"/>
            <a:ext cx="1294039" cy="1242271"/>
            <a:chOff x="1581150" y="2181225"/>
            <a:chExt cx="720000" cy="737464"/>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Calibri" panose="020F0502020204030204"/>
                <a:ea typeface="微软雅黑" pitchFamily="34" charset="-122"/>
                <a:cs typeface="+mn-cs"/>
              </a:endParaRPr>
            </a:p>
          </p:txBody>
        </p:sp>
        <p:sp>
          <p:nvSpPr>
            <p:cNvPr id="50" name="文本框 16"/>
            <p:cNvSpPr txBox="1">
              <a:spLocks noChangeArrowheads="1"/>
            </p:cNvSpPr>
            <p:nvPr/>
          </p:nvSpPr>
          <p:spPr bwMode="auto">
            <a:xfrm>
              <a:off x="1802705" y="2217426"/>
              <a:ext cx="276889" cy="701263"/>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7200" b="0" i="0" u="none" strike="noStrike" kern="0" cap="none" spc="0" normalizeH="0" baseline="0" noProof="0" dirty="0">
                  <a:ln>
                    <a:noFill/>
                  </a:ln>
                  <a:solidFill>
                    <a:srgbClr val="00A800"/>
                  </a:solidFill>
                  <a:effectLst/>
                  <a:uLnTx/>
                  <a:uFillTx/>
                  <a:latin typeface="Impact" pitchFamily="34" charset="0"/>
                  <a:ea typeface="微软雅黑" pitchFamily="34" charset="-122"/>
                  <a:cs typeface="+mn-cs"/>
                </a:rPr>
                <a:t>1</a:t>
              </a:r>
              <a:endParaRPr kumimoji="0" lang="zh-CN" altLang="en-US" sz="7200" b="0" i="0" u="none" strike="noStrike" kern="0" cap="none" spc="0" normalizeH="0" baseline="0" noProof="0" dirty="0">
                <a:ln>
                  <a:noFill/>
                </a:ln>
                <a:solidFill>
                  <a:srgbClr val="00A800"/>
                </a:solidFill>
                <a:effectLst/>
                <a:uLnTx/>
                <a:uFillTx/>
                <a:latin typeface="Impact" pitchFamily="34" charset="0"/>
                <a:ea typeface="微软雅黑" pitchFamily="34" charset="-122"/>
                <a:cs typeface="+mn-cs"/>
              </a:endParaRPr>
            </a:p>
          </p:txBody>
        </p:sp>
      </p:grpSp>
      <p:sp>
        <p:nvSpPr>
          <p:cNvPr id="51" name="文本框 18"/>
          <p:cNvSpPr txBox="1">
            <a:spLocks noChangeArrowheads="1"/>
          </p:cNvSpPr>
          <p:nvPr/>
        </p:nvSpPr>
        <p:spPr bwMode="auto">
          <a:xfrm>
            <a:off x="2114777" y="3055498"/>
            <a:ext cx="4782472" cy="565737"/>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zh-CN" altLang="en-US"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请在此处添加幻灯片标题</a:t>
            </a:r>
          </a:p>
        </p:txBody>
      </p:sp>
      <p:sp>
        <p:nvSpPr>
          <p:cNvPr id="28" name="文本框 18"/>
          <p:cNvSpPr txBox="1">
            <a:spLocks noChangeArrowheads="1"/>
          </p:cNvSpPr>
          <p:nvPr/>
        </p:nvSpPr>
        <p:spPr bwMode="auto">
          <a:xfrm>
            <a:off x="2878608" y="3697435"/>
            <a:ext cx="3254811" cy="350294"/>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请在此处添加幻灯片文字</a:t>
            </a: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a:t>
            </a:r>
            <a:endPar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0198" y="238493"/>
            <a:ext cx="1380747" cy="1783084"/>
          </a:xfrm>
          <a:prstGeom prst="rect">
            <a:avLst/>
          </a:prstGeom>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20229" y="3153349"/>
            <a:ext cx="3323771" cy="1863734"/>
          </a:xfrm>
          <a:prstGeom prst="rect">
            <a:avLst/>
          </a:pr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5969" y="2931885"/>
            <a:ext cx="1935181" cy="1857428"/>
          </a:xfrm>
          <a:prstGeom prst="rect">
            <a:avLst/>
          </a:prstGeom>
        </p:spPr>
      </p:pic>
    </p:spTree>
    <p:extLst>
      <p:ext uri="{BB962C8B-B14F-4D97-AF65-F5344CB8AC3E}">
        <p14:creationId xmlns:p14="http://schemas.microsoft.com/office/powerpoint/2010/main" val="23229801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1"/>
                                        </p:tgtEl>
                                        <p:attrNameLst>
                                          <p:attrName>ppt_y</p:attrName>
                                        </p:attrNameLst>
                                      </p:cBhvr>
                                      <p:tavLst>
                                        <p:tav tm="0">
                                          <p:val>
                                            <p:strVal val="#ppt_y"/>
                                          </p:val>
                                        </p:tav>
                                        <p:tav tm="100000">
                                          <p:val>
                                            <p:strVal val="#ppt_y"/>
                                          </p:val>
                                        </p:tav>
                                      </p:tavLst>
                                    </p:anim>
                                    <p:anim calcmode="lin" valueType="num">
                                      <p:cBhvr>
                                        <p:cTn id="14"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1"/>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8"/>
                                        </p:tgtEl>
                                        <p:attrNameLst>
                                          <p:attrName>ppt_y</p:attrName>
                                        </p:attrNameLst>
                                      </p:cBhvr>
                                      <p:tavLst>
                                        <p:tav tm="0">
                                          <p:val>
                                            <p:strVal val="#ppt_y"/>
                                          </p:val>
                                        </p:tav>
                                        <p:tav tm="100000">
                                          <p:val>
                                            <p:strVal val="#ppt_y"/>
                                          </p:val>
                                        </p:tav>
                                      </p:tavLst>
                                    </p:anim>
                                    <p:anim calcmode="lin" valueType="num">
                                      <p:cBhvr>
                                        <p:cTn id="2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01818"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19" name="任意多边形 18"/>
          <p:cNvSpPr>
            <a:spLocks/>
          </p:cNvSpPr>
          <p:nvPr/>
        </p:nvSpPr>
        <p:spPr bwMode="auto">
          <a:xfrm>
            <a:off x="3708964"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1" name="任意多边形 20"/>
          <p:cNvSpPr>
            <a:spLocks/>
          </p:cNvSpPr>
          <p:nvPr/>
        </p:nvSpPr>
        <p:spPr bwMode="auto">
          <a:xfrm>
            <a:off x="6592222"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3" name="任意多边形 22"/>
          <p:cNvSpPr>
            <a:spLocks/>
          </p:cNvSpPr>
          <p:nvPr/>
        </p:nvSpPr>
        <p:spPr bwMode="auto">
          <a:xfrm flipV="1">
            <a:off x="2260617"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5" name="任意多边形 24"/>
          <p:cNvSpPr>
            <a:spLocks/>
          </p:cNvSpPr>
          <p:nvPr/>
        </p:nvSpPr>
        <p:spPr bwMode="auto">
          <a:xfrm flipV="1">
            <a:off x="5157312"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18" name="任意多边形 17"/>
          <p:cNvSpPr>
            <a:spLocks/>
          </p:cNvSpPr>
          <p:nvPr/>
        </p:nvSpPr>
        <p:spPr bwMode="auto">
          <a:xfrm>
            <a:off x="2247179" y="2916666"/>
            <a:ext cx="1639470" cy="827201"/>
          </a:xfrm>
          <a:custGeom>
            <a:avLst/>
            <a:gdLst>
              <a:gd name="T0" fmla="*/ 54 w 2184400"/>
              <a:gd name="T1" fmla="*/ 0 h 1117600"/>
              <a:gd name="T2" fmla="*/ 11069 w 2184400"/>
              <a:gd name="T3" fmla="*/ 0 h 1117600"/>
              <a:gd name="T4" fmla="*/ 10960 w 2184400"/>
              <a:gd name="T5" fmla="*/ 888 h 1117600"/>
              <a:gd name="T6" fmla="*/ 46353 w 2184400"/>
              <a:gd name="T7" fmla="*/ 30012 h 1117600"/>
              <a:gd name="T8" fmla="*/ 81746 w 2184400"/>
              <a:gd name="T9" fmla="*/ 888 h 1117600"/>
              <a:gd name="T10" fmla="*/ 81637 w 2184400"/>
              <a:gd name="T11" fmla="*/ 0 h 1117600"/>
              <a:gd name="T12" fmla="*/ 92652 w 2184400"/>
              <a:gd name="T13" fmla="*/ 0 h 1117600"/>
              <a:gd name="T14" fmla="*/ 92706 w 2184400"/>
              <a:gd name="T15" fmla="*/ 888 h 1117600"/>
              <a:gd name="T16" fmla="*/ 46353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0" name="任意多边形 19"/>
          <p:cNvSpPr>
            <a:spLocks/>
          </p:cNvSpPr>
          <p:nvPr/>
        </p:nvSpPr>
        <p:spPr bwMode="auto">
          <a:xfrm>
            <a:off x="5145366"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2" name="任意多边形 21"/>
          <p:cNvSpPr>
            <a:spLocks/>
          </p:cNvSpPr>
          <p:nvPr/>
        </p:nvSpPr>
        <p:spPr bwMode="auto">
          <a:xfrm flipV="1">
            <a:off x="801818"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4" name="任意多边形 23"/>
          <p:cNvSpPr>
            <a:spLocks/>
          </p:cNvSpPr>
          <p:nvPr/>
        </p:nvSpPr>
        <p:spPr bwMode="auto">
          <a:xfrm flipV="1">
            <a:off x="3697019"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6" name="任意多边形 25"/>
          <p:cNvSpPr>
            <a:spLocks/>
          </p:cNvSpPr>
          <p:nvPr/>
        </p:nvSpPr>
        <p:spPr bwMode="auto">
          <a:xfrm flipV="1">
            <a:off x="6592222"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102415" name="文本框 27"/>
          <p:cNvSpPr txBox="1">
            <a:spLocks noChangeArrowheads="1"/>
          </p:cNvSpPr>
          <p:nvPr/>
        </p:nvSpPr>
        <p:spPr bwMode="auto">
          <a:xfrm>
            <a:off x="1245280"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01</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693628"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02</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152428"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03</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626159"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04</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049123"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05</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61421" y="1286157"/>
            <a:ext cx="2068002" cy="903352"/>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3" name="Group 33"/>
          <p:cNvGrpSpPr>
            <a:grpSpLocks/>
          </p:cNvGrpSpPr>
          <p:nvPr/>
        </p:nvGrpSpPr>
        <p:grpSpPr bwMode="auto">
          <a:xfrm>
            <a:off x="2075467" y="3814047"/>
            <a:ext cx="2068002" cy="901858"/>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4" name="Group 34"/>
          <p:cNvGrpSpPr>
            <a:grpSpLocks/>
          </p:cNvGrpSpPr>
          <p:nvPr/>
        </p:nvGrpSpPr>
        <p:grpSpPr bwMode="auto">
          <a:xfrm>
            <a:off x="4979629" y="3814047"/>
            <a:ext cx="2068001" cy="901858"/>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2" name="Group 32"/>
          <p:cNvGrpSpPr>
            <a:grpSpLocks/>
          </p:cNvGrpSpPr>
          <p:nvPr/>
        </p:nvGrpSpPr>
        <p:grpSpPr bwMode="auto">
          <a:xfrm>
            <a:off x="6363770" y="1286157"/>
            <a:ext cx="2068002" cy="903352"/>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1" name="Group 31"/>
          <p:cNvGrpSpPr>
            <a:grpSpLocks/>
          </p:cNvGrpSpPr>
          <p:nvPr/>
        </p:nvGrpSpPr>
        <p:grpSpPr bwMode="auto">
          <a:xfrm>
            <a:off x="3502911" y="1286157"/>
            <a:ext cx="2066508" cy="903352"/>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spTree>
    <p:extLst>
      <p:ext uri="{BB962C8B-B14F-4D97-AF65-F5344CB8AC3E}">
        <p14:creationId xmlns:p14="http://schemas.microsoft.com/office/powerpoint/2010/main" val="12216263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5"/>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0" name="TextBox 39"/>
          <p:cNvSpPr txBox="1">
            <a:spLocks noChangeArrowheads="1"/>
          </p:cNvSpPr>
          <p:nvPr/>
        </p:nvSpPr>
        <p:spPr bwMode="auto">
          <a:xfrm>
            <a:off x="4088222" y="1774414"/>
            <a:ext cx="939187"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2"/>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3" name="TextBox 42"/>
          <p:cNvSpPr txBox="1">
            <a:spLocks noChangeArrowheads="1"/>
          </p:cNvSpPr>
          <p:nvPr/>
        </p:nvSpPr>
        <p:spPr bwMode="auto">
          <a:xfrm>
            <a:off x="3495446" y="2400040"/>
            <a:ext cx="939186"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2"/>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6" name="TextBox 45"/>
          <p:cNvSpPr txBox="1">
            <a:spLocks noChangeArrowheads="1"/>
          </p:cNvSpPr>
          <p:nvPr/>
        </p:nvSpPr>
        <p:spPr bwMode="auto">
          <a:xfrm>
            <a:off x="2750367" y="3073447"/>
            <a:ext cx="939187"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cxnSp>
        <p:nvCxnSpPr>
          <p:cNvPr id="47" name="直接连接符 46"/>
          <p:cNvCxnSpPr/>
          <p:nvPr/>
        </p:nvCxnSpPr>
        <p:spPr>
          <a:xfrm>
            <a:off x="3804525" y="3051049"/>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8"/>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9" name="TextBox 48"/>
          <p:cNvSpPr txBox="1">
            <a:spLocks noChangeArrowheads="1"/>
          </p:cNvSpPr>
          <p:nvPr/>
        </p:nvSpPr>
        <p:spPr bwMode="auto">
          <a:xfrm>
            <a:off x="2124741" y="3703553"/>
            <a:ext cx="939186"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cxnSp>
        <p:nvCxnSpPr>
          <p:cNvPr id="50" name="直接连接符 49"/>
          <p:cNvCxnSpPr/>
          <p:nvPr/>
        </p:nvCxnSpPr>
        <p:spPr>
          <a:xfrm>
            <a:off x="3180392" y="3681155"/>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5"/>
            <a:ext cx="3183378" cy="550970"/>
          </a:xfrm>
          <a:prstGeom prst="homePlate">
            <a:avLst>
              <a:gd name="adj" fmla="val 69842"/>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0190" name="AutoShape 19"/>
          <p:cNvSpPr>
            <a:spLocks noChangeArrowheads="1"/>
          </p:cNvSpPr>
          <p:nvPr/>
        </p:nvSpPr>
        <p:spPr bwMode="auto">
          <a:xfrm>
            <a:off x="913803" y="2313438"/>
            <a:ext cx="2505492" cy="528572"/>
          </a:xfrm>
          <a:prstGeom prst="homePlate">
            <a:avLst>
              <a:gd name="adj" fmla="val 70904"/>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0191" name="AutoShape 20"/>
          <p:cNvSpPr>
            <a:spLocks noChangeArrowheads="1"/>
          </p:cNvSpPr>
          <p:nvPr/>
        </p:nvSpPr>
        <p:spPr bwMode="auto">
          <a:xfrm>
            <a:off x="913803" y="2977886"/>
            <a:ext cx="1829099" cy="528572"/>
          </a:xfrm>
          <a:prstGeom prst="homePlate">
            <a:avLst>
              <a:gd name="adj" fmla="val 66662"/>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Tree>
    <p:extLst>
      <p:ext uri="{BB962C8B-B14F-4D97-AF65-F5344CB8AC3E}">
        <p14:creationId xmlns:p14="http://schemas.microsoft.com/office/powerpoint/2010/main" val="20174981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434526" y="1400197"/>
            <a:ext cx="1333322" cy="3101168"/>
            <a:chOff x="1115616" y="1077584"/>
            <a:chExt cx="1224136" cy="2562492"/>
          </a:xfrm>
        </p:grpSpPr>
        <p:sp>
          <p:nvSpPr>
            <p:cNvPr id="19" name="任意多边形 18"/>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85000"/>
              </a:schemeClr>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0" name="圆角矩形 19"/>
            <p:cNvSpPr/>
            <p:nvPr/>
          </p:nvSpPr>
          <p:spPr>
            <a:xfrm>
              <a:off x="1259632" y="1216298"/>
              <a:ext cx="936104" cy="2088232"/>
            </a:xfrm>
            <a:prstGeom prst="roundRect">
              <a:avLst>
                <a:gd name="adj" fmla="val 14632"/>
              </a:avLst>
            </a:prstGeom>
            <a:solidFill>
              <a:srgbClr val="00B0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1" name="矩形 20"/>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007635"/>
                  </a:solidFill>
                  <a:effectLst/>
                  <a:uLnTx/>
                  <a:uFillTx/>
                  <a:latin typeface="微软雅黑" panose="020B0503020204020204" pitchFamily="34" charset="-122"/>
                  <a:ea typeface="微软雅黑" panose="020B0503020204020204" pitchFamily="34" charset="-122"/>
                  <a:cs typeface="+mn-cs"/>
                </a:rPr>
                <a:t>第一阶段</a:t>
              </a:r>
            </a:p>
          </p:txBody>
        </p:sp>
        <p:sp>
          <p:nvSpPr>
            <p:cNvPr id="22" name="文本框 16"/>
            <p:cNvSpPr txBox="1"/>
            <p:nvPr/>
          </p:nvSpPr>
          <p:spPr>
            <a:xfrm>
              <a:off x="1368152" y="1253361"/>
              <a:ext cx="683569" cy="53406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3" name="文本框 17"/>
            <p:cNvSpPr txBox="1"/>
            <p:nvPr/>
          </p:nvSpPr>
          <p:spPr>
            <a:xfrm>
              <a:off x="1257000" y="2214035"/>
              <a:ext cx="938732" cy="991831"/>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grpSp>
        <p:nvGrpSpPr>
          <p:cNvPr id="24" name="组合 23"/>
          <p:cNvGrpSpPr/>
          <p:nvPr/>
        </p:nvGrpSpPr>
        <p:grpSpPr>
          <a:xfrm>
            <a:off x="3193079" y="1400197"/>
            <a:ext cx="1333322" cy="3101168"/>
            <a:chOff x="1115616" y="1077584"/>
            <a:chExt cx="1224136" cy="2562492"/>
          </a:xfrm>
        </p:grpSpPr>
        <p:sp>
          <p:nvSpPr>
            <p:cNvPr id="25" name="任意多边形 24"/>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85000"/>
              </a:schemeClr>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6" name="圆角矩形 25"/>
            <p:cNvSpPr/>
            <p:nvPr/>
          </p:nvSpPr>
          <p:spPr>
            <a:xfrm>
              <a:off x="1259632" y="1216298"/>
              <a:ext cx="936104" cy="2088232"/>
            </a:xfrm>
            <a:prstGeom prst="roundRect">
              <a:avLst>
                <a:gd name="adj" fmla="val 14632"/>
              </a:avLst>
            </a:prstGeom>
            <a:solidFill>
              <a:srgbClr val="00B0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7" name="矩形 26"/>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007635"/>
                  </a:solidFill>
                  <a:effectLst/>
                  <a:uLnTx/>
                  <a:uFillTx/>
                  <a:latin typeface="微软雅黑" panose="020B0503020204020204" pitchFamily="34" charset="-122"/>
                  <a:ea typeface="微软雅黑" panose="020B0503020204020204" pitchFamily="34" charset="-122"/>
                  <a:cs typeface="+mn-cs"/>
                </a:rPr>
                <a:t>第二阶段</a:t>
              </a:r>
            </a:p>
          </p:txBody>
        </p:sp>
        <p:sp>
          <p:nvSpPr>
            <p:cNvPr id="28" name="文本框 24"/>
            <p:cNvSpPr txBox="1"/>
            <p:nvPr/>
          </p:nvSpPr>
          <p:spPr>
            <a:xfrm>
              <a:off x="1368152" y="1253361"/>
              <a:ext cx="683569" cy="53406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9" name="文本框 25"/>
            <p:cNvSpPr txBox="1"/>
            <p:nvPr/>
          </p:nvSpPr>
          <p:spPr>
            <a:xfrm>
              <a:off x="1257000" y="2214035"/>
              <a:ext cx="938732" cy="991831"/>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grpSp>
        <p:nvGrpSpPr>
          <p:cNvPr id="30" name="组合 29"/>
          <p:cNvGrpSpPr/>
          <p:nvPr/>
        </p:nvGrpSpPr>
        <p:grpSpPr>
          <a:xfrm>
            <a:off x="4951633" y="1400197"/>
            <a:ext cx="1333322" cy="3101168"/>
            <a:chOff x="1115616" y="1077584"/>
            <a:chExt cx="1224136" cy="2562492"/>
          </a:xfrm>
        </p:grpSpPr>
        <p:sp>
          <p:nvSpPr>
            <p:cNvPr id="31" name="任意多边形 30"/>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85000"/>
              </a:schemeClr>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2" name="圆角矩形 31"/>
            <p:cNvSpPr/>
            <p:nvPr/>
          </p:nvSpPr>
          <p:spPr>
            <a:xfrm>
              <a:off x="1259632" y="1216298"/>
              <a:ext cx="936104" cy="2088232"/>
            </a:xfrm>
            <a:prstGeom prst="roundRect">
              <a:avLst>
                <a:gd name="adj" fmla="val 14632"/>
              </a:avLst>
            </a:prstGeom>
            <a:solidFill>
              <a:srgbClr val="00B0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3" name="矩形 32"/>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007635"/>
                  </a:solidFill>
                  <a:effectLst/>
                  <a:uLnTx/>
                  <a:uFillTx/>
                  <a:latin typeface="微软雅黑" panose="020B0503020204020204" pitchFamily="34" charset="-122"/>
                  <a:ea typeface="微软雅黑" panose="020B0503020204020204" pitchFamily="34" charset="-122"/>
                  <a:cs typeface="+mn-cs"/>
                </a:rPr>
                <a:t>第三阶段</a:t>
              </a:r>
            </a:p>
          </p:txBody>
        </p:sp>
        <p:sp>
          <p:nvSpPr>
            <p:cNvPr id="34" name="文本框 31"/>
            <p:cNvSpPr txBox="1"/>
            <p:nvPr/>
          </p:nvSpPr>
          <p:spPr>
            <a:xfrm>
              <a:off x="1368152" y="1253361"/>
              <a:ext cx="683569" cy="53406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35" name="文本框 32"/>
            <p:cNvSpPr txBox="1"/>
            <p:nvPr/>
          </p:nvSpPr>
          <p:spPr>
            <a:xfrm>
              <a:off x="1257000" y="2214035"/>
              <a:ext cx="938732" cy="991831"/>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grpSp>
        <p:nvGrpSpPr>
          <p:cNvPr id="36" name="组合 35"/>
          <p:cNvGrpSpPr/>
          <p:nvPr/>
        </p:nvGrpSpPr>
        <p:grpSpPr>
          <a:xfrm>
            <a:off x="6710186" y="1400197"/>
            <a:ext cx="1333322" cy="3101168"/>
            <a:chOff x="1115616" y="1077584"/>
            <a:chExt cx="1224136" cy="2562492"/>
          </a:xfrm>
        </p:grpSpPr>
        <p:sp>
          <p:nvSpPr>
            <p:cNvPr id="37" name="任意多边形 36"/>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85000"/>
              </a:schemeClr>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8" name="圆角矩形 37"/>
            <p:cNvSpPr/>
            <p:nvPr/>
          </p:nvSpPr>
          <p:spPr>
            <a:xfrm>
              <a:off x="1259632" y="1216298"/>
              <a:ext cx="936104" cy="2088232"/>
            </a:xfrm>
            <a:prstGeom prst="roundRect">
              <a:avLst>
                <a:gd name="adj" fmla="val 14632"/>
              </a:avLst>
            </a:prstGeom>
            <a:solidFill>
              <a:srgbClr val="00B0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9" name="矩形 38"/>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007635"/>
                  </a:solidFill>
                  <a:effectLst/>
                  <a:uLnTx/>
                  <a:uFillTx/>
                  <a:latin typeface="微软雅黑" panose="020B0503020204020204" pitchFamily="34" charset="-122"/>
                  <a:ea typeface="微软雅黑" panose="020B0503020204020204" pitchFamily="34" charset="-122"/>
                  <a:cs typeface="+mn-cs"/>
                </a:rPr>
                <a:t>第四阶段</a:t>
              </a:r>
            </a:p>
          </p:txBody>
        </p:sp>
        <p:sp>
          <p:nvSpPr>
            <p:cNvPr id="40" name="文本框 38"/>
            <p:cNvSpPr txBox="1"/>
            <p:nvPr/>
          </p:nvSpPr>
          <p:spPr>
            <a:xfrm>
              <a:off x="1368152" y="1253361"/>
              <a:ext cx="683569" cy="53406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41" name="文本框 39"/>
            <p:cNvSpPr txBox="1"/>
            <p:nvPr/>
          </p:nvSpPr>
          <p:spPr>
            <a:xfrm>
              <a:off x="1257000" y="2214035"/>
              <a:ext cx="938732" cy="991831"/>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spTree>
    <p:extLst>
      <p:ext uri="{BB962C8B-B14F-4D97-AF65-F5344CB8AC3E}">
        <p14:creationId xmlns:p14="http://schemas.microsoft.com/office/powerpoint/2010/main" val="24335735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30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anim calcmode="lin" valueType="num">
                                      <p:cBhvr>
                                        <p:cTn id="13" dur="500" fill="hold"/>
                                        <p:tgtEl>
                                          <p:spTgt spid="24"/>
                                        </p:tgtEl>
                                        <p:attrNameLst>
                                          <p:attrName>ppt_x</p:attrName>
                                        </p:attrNameLst>
                                      </p:cBhvr>
                                      <p:tavLst>
                                        <p:tav tm="0">
                                          <p:val>
                                            <p:strVal val="#ppt_x"/>
                                          </p:val>
                                        </p:tav>
                                        <p:tav tm="100000">
                                          <p:val>
                                            <p:strVal val="#ppt_x"/>
                                          </p:val>
                                        </p:tav>
                                      </p:tavLst>
                                    </p:anim>
                                    <p:anim calcmode="lin" valueType="num">
                                      <p:cBhvr>
                                        <p:cTn id="14" dur="500" fill="hold"/>
                                        <p:tgtEl>
                                          <p:spTgt spid="24"/>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anim calcmode="lin" valueType="num">
                                      <p:cBhvr>
                                        <p:cTn id="18" dur="500" fill="hold"/>
                                        <p:tgtEl>
                                          <p:spTgt spid="30"/>
                                        </p:tgtEl>
                                        <p:attrNameLst>
                                          <p:attrName>ppt_x</p:attrName>
                                        </p:attrNameLst>
                                      </p:cBhvr>
                                      <p:tavLst>
                                        <p:tav tm="0">
                                          <p:val>
                                            <p:strVal val="#ppt_x"/>
                                          </p:val>
                                        </p:tav>
                                        <p:tav tm="100000">
                                          <p:val>
                                            <p:strVal val="#ppt_x"/>
                                          </p:val>
                                        </p:tav>
                                      </p:tavLst>
                                    </p:anim>
                                    <p:anim calcmode="lin" valueType="num">
                                      <p:cBhvr>
                                        <p:cTn id="19" dur="500" fill="hold"/>
                                        <p:tgtEl>
                                          <p:spTgt spid="30"/>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90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anim calcmode="lin" valueType="num">
                                      <p:cBhvr>
                                        <p:cTn id="23" dur="500" fill="hold"/>
                                        <p:tgtEl>
                                          <p:spTgt spid="36"/>
                                        </p:tgtEl>
                                        <p:attrNameLst>
                                          <p:attrName>ppt_x</p:attrName>
                                        </p:attrNameLst>
                                      </p:cBhvr>
                                      <p:tavLst>
                                        <p:tav tm="0">
                                          <p:val>
                                            <p:strVal val="#ppt_x"/>
                                          </p:val>
                                        </p:tav>
                                        <p:tav tm="100000">
                                          <p:val>
                                            <p:strVal val="#ppt_x"/>
                                          </p:val>
                                        </p:tav>
                                      </p:tavLst>
                                    </p:anim>
                                    <p:anim calcmode="lin" valueType="num">
                                      <p:cBhvr>
                                        <p:cTn id="24"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156657"/>
            <a:ext cx="2142659" cy="167232"/>
          </a:xfrm>
          <a:prstGeom prst="rect">
            <a:avLst/>
          </a:prstGeom>
          <a:solidFill>
            <a:schemeClr val="bg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6" name="Rectangle 12"/>
          <p:cNvSpPr>
            <a:spLocks noChangeArrowheads="1"/>
          </p:cNvSpPr>
          <p:nvPr/>
        </p:nvSpPr>
        <p:spPr bwMode="auto">
          <a:xfrm>
            <a:off x="0" y="2441847"/>
            <a:ext cx="4144961" cy="167232"/>
          </a:xfrm>
          <a:prstGeom prst="rect">
            <a:avLst/>
          </a:prstGeom>
          <a:solidFill>
            <a:schemeClr val="tx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7" name="Rectangle 13"/>
          <p:cNvSpPr>
            <a:spLocks noChangeArrowheads="1"/>
          </p:cNvSpPr>
          <p:nvPr/>
        </p:nvSpPr>
        <p:spPr bwMode="auto">
          <a:xfrm>
            <a:off x="0" y="2740475"/>
            <a:ext cx="6484715" cy="167232"/>
          </a:xfrm>
          <a:prstGeom prst="rect">
            <a:avLst/>
          </a:prstGeom>
          <a:solidFill>
            <a:schemeClr val="bg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8" name="Rectangle 14"/>
          <p:cNvSpPr>
            <a:spLocks noChangeArrowheads="1"/>
          </p:cNvSpPr>
          <p:nvPr/>
        </p:nvSpPr>
        <p:spPr bwMode="auto">
          <a:xfrm>
            <a:off x="0" y="3022680"/>
            <a:ext cx="4683986" cy="165738"/>
          </a:xfrm>
          <a:prstGeom prst="rect">
            <a:avLst/>
          </a:prstGeom>
          <a:solidFill>
            <a:schemeClr val="tx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9" name="Rectangle 15"/>
          <p:cNvSpPr>
            <a:spLocks noChangeArrowheads="1"/>
          </p:cNvSpPr>
          <p:nvPr/>
        </p:nvSpPr>
        <p:spPr bwMode="auto">
          <a:xfrm>
            <a:off x="0" y="3325788"/>
            <a:ext cx="2657792" cy="165739"/>
          </a:xfrm>
          <a:prstGeom prst="rect">
            <a:avLst/>
          </a:prstGeom>
          <a:solidFill>
            <a:schemeClr val="bg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grpSp>
        <p:nvGrpSpPr>
          <p:cNvPr id="95267" name="Group 35"/>
          <p:cNvGrpSpPr>
            <a:grpSpLocks/>
          </p:cNvGrpSpPr>
          <p:nvPr/>
        </p:nvGrpSpPr>
        <p:grpSpPr bwMode="auto">
          <a:xfrm>
            <a:off x="1590196" y="1217471"/>
            <a:ext cx="1104925" cy="1106418"/>
            <a:chOff x="1065" y="794"/>
            <a:chExt cx="740" cy="741"/>
          </a:xfrm>
        </p:grpSpPr>
        <p:sp>
          <p:nvSpPr>
            <p:cNvPr id="60443" name="Freeform 6"/>
            <p:cNvSpPr>
              <a:spLocks noEditPoints="1"/>
            </p:cNvSpPr>
            <p:nvPr/>
          </p:nvSpPr>
          <p:spPr bwMode="auto">
            <a:xfrm>
              <a:off x="1065" y="794"/>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41 h 2222"/>
                <a:gd name="T12" fmla="*/ 17586 w 2222"/>
                <a:gd name="T13" fmla="*/ 10416 h 2222"/>
                <a:gd name="T14" fmla="*/ 10360 w 2222"/>
                <a:gd name="T15" fmla="*/ 17691 h 2222"/>
                <a:gd name="T16" fmla="*/ 3124 w 2222"/>
                <a:gd name="T17" fmla="*/ 10416 h 2222"/>
                <a:gd name="T18" fmla="*/ 10360 w 2222"/>
                <a:gd name="T19" fmla="*/ 314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68" name="Group 36"/>
          <p:cNvGrpSpPr>
            <a:grpSpLocks/>
          </p:cNvGrpSpPr>
          <p:nvPr/>
        </p:nvGrpSpPr>
        <p:grpSpPr bwMode="auto">
          <a:xfrm>
            <a:off x="3580554" y="1502662"/>
            <a:ext cx="1104925" cy="1106418"/>
            <a:chOff x="2398" y="985"/>
            <a:chExt cx="740" cy="741"/>
          </a:xfrm>
        </p:grpSpPr>
        <p:sp>
          <p:nvSpPr>
            <p:cNvPr id="60441" name="Freeform 7"/>
            <p:cNvSpPr>
              <a:spLocks noEditPoints="1"/>
            </p:cNvSpPr>
            <p:nvPr/>
          </p:nvSpPr>
          <p:spPr bwMode="auto">
            <a:xfrm>
              <a:off x="2398" y="985"/>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50 h 2222"/>
                <a:gd name="T12" fmla="*/ 17596 w 2222"/>
                <a:gd name="T13" fmla="*/ 10416 h 2222"/>
                <a:gd name="T14" fmla="*/ 10360 w 2222"/>
                <a:gd name="T15" fmla="*/ 17691 h 2222"/>
                <a:gd name="T16" fmla="*/ 3133 w 2222"/>
                <a:gd name="T17" fmla="*/ 10416 h 2222"/>
                <a:gd name="T18" fmla="*/ 10360 w 2222"/>
                <a:gd name="T19" fmla="*/ 3150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marL="0" marR="0" lvl="0" indent="0" algn="ctr"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ctr"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69" name="Group 37"/>
          <p:cNvGrpSpPr>
            <a:grpSpLocks/>
          </p:cNvGrpSpPr>
          <p:nvPr/>
        </p:nvGrpSpPr>
        <p:grpSpPr bwMode="auto">
          <a:xfrm>
            <a:off x="5932253" y="1802782"/>
            <a:ext cx="1106418" cy="1104925"/>
            <a:chOff x="3973" y="1186"/>
            <a:chExt cx="741" cy="740"/>
          </a:xfrm>
        </p:grpSpPr>
        <p:sp>
          <p:nvSpPr>
            <p:cNvPr id="60439" name="Freeform 8"/>
            <p:cNvSpPr>
              <a:spLocks noEditPoints="1"/>
            </p:cNvSpPr>
            <p:nvPr/>
          </p:nvSpPr>
          <p:spPr bwMode="auto">
            <a:xfrm>
              <a:off x="3973" y="1186"/>
              <a:ext cx="741" cy="740"/>
            </a:xfrm>
            <a:custGeom>
              <a:avLst/>
              <a:gdLst>
                <a:gd name="T0" fmla="*/ 10430 w 2221"/>
                <a:gd name="T1" fmla="*/ 0 h 2222"/>
                <a:gd name="T2" fmla="*/ 20869 w 2221"/>
                <a:gd name="T3" fmla="*/ 10350 h 2222"/>
                <a:gd name="T4" fmla="*/ 10430 w 2221"/>
                <a:gd name="T5" fmla="*/ 20700 h 2222"/>
                <a:gd name="T6" fmla="*/ 0 w 2221"/>
                <a:gd name="T7" fmla="*/ 10350 h 2222"/>
                <a:gd name="T8" fmla="*/ 10430 w 2221"/>
                <a:gd name="T9" fmla="*/ 0 h 2222"/>
                <a:gd name="T10" fmla="*/ 10430 w 2221"/>
                <a:gd name="T11" fmla="*/ 3121 h 2222"/>
                <a:gd name="T12" fmla="*/ 17722 w 2221"/>
                <a:gd name="T13" fmla="*/ 10350 h 2222"/>
                <a:gd name="T14" fmla="*/ 10430 w 2221"/>
                <a:gd name="T15" fmla="*/ 17570 h 2222"/>
                <a:gd name="T16" fmla="*/ 3148 w 2221"/>
                <a:gd name="T17" fmla="*/ 10350 h 2222"/>
                <a:gd name="T18" fmla="*/ 10430 w 2221"/>
                <a:gd name="T19" fmla="*/ 312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70" name="Group 38"/>
          <p:cNvGrpSpPr>
            <a:grpSpLocks/>
          </p:cNvGrpSpPr>
          <p:nvPr/>
        </p:nvGrpSpPr>
        <p:grpSpPr bwMode="auto">
          <a:xfrm>
            <a:off x="4130030" y="3022680"/>
            <a:ext cx="1106418" cy="1106418"/>
            <a:chOff x="2766" y="2003"/>
            <a:chExt cx="741" cy="741"/>
          </a:xfrm>
        </p:grpSpPr>
        <p:sp>
          <p:nvSpPr>
            <p:cNvPr id="60437" name="Freeform 9"/>
            <p:cNvSpPr>
              <a:spLocks noEditPoints="1"/>
            </p:cNvSpPr>
            <p:nvPr/>
          </p:nvSpPr>
          <p:spPr bwMode="auto">
            <a:xfrm>
              <a:off x="2766" y="2003"/>
              <a:ext cx="741" cy="741"/>
            </a:xfrm>
            <a:custGeom>
              <a:avLst/>
              <a:gdLst>
                <a:gd name="T0" fmla="*/ 10439 w 2221"/>
                <a:gd name="T1" fmla="*/ 20832 h 2222"/>
                <a:gd name="T2" fmla="*/ 20869 w 2221"/>
                <a:gd name="T3" fmla="*/ 10416 h 2222"/>
                <a:gd name="T4" fmla="*/ 10439 w 2221"/>
                <a:gd name="T5" fmla="*/ 0 h 2222"/>
                <a:gd name="T6" fmla="*/ 0 w 2221"/>
                <a:gd name="T7" fmla="*/ 10416 h 2222"/>
                <a:gd name="T8" fmla="*/ 10439 w 2221"/>
                <a:gd name="T9" fmla="*/ 20832 h 2222"/>
                <a:gd name="T10" fmla="*/ 10439 w 2221"/>
                <a:gd name="T11" fmla="*/ 17691 h 2222"/>
                <a:gd name="T12" fmla="*/ 17722 w 2221"/>
                <a:gd name="T13" fmla="*/ 10416 h 2222"/>
                <a:gd name="T14" fmla="*/ 10439 w 2221"/>
                <a:gd name="T15" fmla="*/ 3141 h 2222"/>
                <a:gd name="T16" fmla="*/ 3148 w 2221"/>
                <a:gd name="T17" fmla="*/ 10416 h 2222"/>
                <a:gd name="T18" fmla="*/ 10439 w 2221"/>
                <a:gd name="T19" fmla="*/ 1769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endParaRPr kumimoji="0" lang="en-US" altLang="zh-CN" sz="1599"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grpSp>
      <p:grpSp>
        <p:nvGrpSpPr>
          <p:cNvPr id="95271" name="Group 39"/>
          <p:cNvGrpSpPr>
            <a:grpSpLocks/>
          </p:cNvGrpSpPr>
          <p:nvPr/>
        </p:nvGrpSpPr>
        <p:grpSpPr bwMode="auto">
          <a:xfrm>
            <a:off x="2106824" y="3325787"/>
            <a:ext cx="1103431" cy="1104925"/>
            <a:chOff x="1411" y="2206"/>
            <a:chExt cx="739" cy="740"/>
          </a:xfrm>
        </p:grpSpPr>
        <p:sp>
          <p:nvSpPr>
            <p:cNvPr id="60435" name="Freeform 10"/>
            <p:cNvSpPr>
              <a:spLocks noEditPoints="1"/>
            </p:cNvSpPr>
            <p:nvPr/>
          </p:nvSpPr>
          <p:spPr bwMode="auto">
            <a:xfrm>
              <a:off x="1411" y="2206"/>
              <a:ext cx="739" cy="740"/>
            </a:xfrm>
            <a:custGeom>
              <a:avLst/>
              <a:gdLst>
                <a:gd name="T0" fmla="*/ 10294 w 2222"/>
                <a:gd name="T1" fmla="*/ 20700 h 2222"/>
                <a:gd name="T2" fmla="*/ 20588 w 2222"/>
                <a:gd name="T3" fmla="*/ 10350 h 2222"/>
                <a:gd name="T4" fmla="*/ 10294 w 2222"/>
                <a:gd name="T5" fmla="*/ 0 h 2222"/>
                <a:gd name="T6" fmla="*/ 0 w 2222"/>
                <a:gd name="T7" fmla="*/ 10350 h 2222"/>
                <a:gd name="T8" fmla="*/ 10294 w 2222"/>
                <a:gd name="T9" fmla="*/ 20700 h 2222"/>
                <a:gd name="T10" fmla="*/ 10294 w 2222"/>
                <a:gd name="T11" fmla="*/ 17579 h 2222"/>
                <a:gd name="T12" fmla="*/ 17484 w 2222"/>
                <a:gd name="T13" fmla="*/ 10350 h 2222"/>
                <a:gd name="T14" fmla="*/ 10294 w 2222"/>
                <a:gd name="T15" fmla="*/ 3121 h 2222"/>
                <a:gd name="T16" fmla="*/ 3104 w 2222"/>
                <a:gd name="T17" fmla="*/ 10350 h 2222"/>
                <a:gd name="T18" fmla="*/ 10294 w 2222"/>
                <a:gd name="T19" fmla="*/ 1757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sp>
        <p:nvSpPr>
          <p:cNvPr id="36" name="等腰三角形 1"/>
          <p:cNvSpPr>
            <a:spLocks/>
          </p:cNvSpPr>
          <p:nvPr/>
        </p:nvSpPr>
        <p:spPr bwMode="auto">
          <a:xfrm flipV="1">
            <a:off x="3458117" y="1417552"/>
            <a:ext cx="1239308" cy="113479"/>
          </a:xfrm>
          <a:custGeom>
            <a:avLst/>
            <a:gdLst>
              <a:gd name="T0" fmla="*/ 102178 w 2313967"/>
              <a:gd name="T1" fmla="*/ 0 h 288032"/>
              <a:gd name="T2" fmla="*/ 129676 w 2313967"/>
              <a:gd name="T3" fmla="*/ 15877 h 288032"/>
              <a:gd name="T4" fmla="*/ 427230 w 2313967"/>
              <a:gd name="T5" fmla="*/ 15877 h 288032"/>
              <a:gd name="T6" fmla="*/ 427230 w 2313967"/>
              <a:gd name="T7" fmla="*/ 21169 h 288032"/>
              <a:gd name="T8" fmla="*/ 138842 w 2313967"/>
              <a:gd name="T9" fmla="*/ 21169 h 288032"/>
              <a:gd name="T10" fmla="*/ 65513 w 2313967"/>
              <a:gd name="T11" fmla="*/ 21169 h 288032"/>
              <a:gd name="T12" fmla="*/ 0 w 2313967"/>
              <a:gd name="T13" fmla="*/ 21169 h 288032"/>
              <a:gd name="T14" fmla="*/ 0 w 2313967"/>
              <a:gd name="T15" fmla="*/ 15877 h 288032"/>
              <a:gd name="T16" fmla="*/ 74679 w 2313967"/>
              <a:gd name="T17" fmla="*/ 1587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38" name="等腰三角形 1"/>
          <p:cNvSpPr>
            <a:spLocks/>
          </p:cNvSpPr>
          <p:nvPr/>
        </p:nvSpPr>
        <p:spPr bwMode="auto">
          <a:xfrm flipV="1">
            <a:off x="5839678" y="1725139"/>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40" name="等腰三角形 1"/>
          <p:cNvSpPr>
            <a:spLocks/>
          </p:cNvSpPr>
          <p:nvPr/>
        </p:nvSpPr>
        <p:spPr bwMode="auto">
          <a:xfrm>
            <a:off x="4074785" y="4129097"/>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42" name="等腰三角形 1"/>
          <p:cNvSpPr>
            <a:spLocks/>
          </p:cNvSpPr>
          <p:nvPr/>
        </p:nvSpPr>
        <p:spPr bwMode="auto">
          <a:xfrm>
            <a:off x="2050085" y="4376959"/>
            <a:ext cx="1237814" cy="116465"/>
          </a:xfrm>
          <a:custGeom>
            <a:avLst/>
            <a:gdLst>
              <a:gd name="T0" fmla="*/ 101809 w 2313967"/>
              <a:gd name="T1" fmla="*/ 0 h 288032"/>
              <a:gd name="T2" fmla="*/ 129208 w 2313967"/>
              <a:gd name="T3" fmla="*/ 17163 h 288032"/>
              <a:gd name="T4" fmla="*/ 425687 w 2313967"/>
              <a:gd name="T5" fmla="*/ 17163 h 288032"/>
              <a:gd name="T6" fmla="*/ 425687 w 2313967"/>
              <a:gd name="T7" fmla="*/ 22884 h 288032"/>
              <a:gd name="T8" fmla="*/ 138341 w 2313967"/>
              <a:gd name="T9" fmla="*/ 22884 h 288032"/>
              <a:gd name="T10" fmla="*/ 65276 w 2313967"/>
              <a:gd name="T11" fmla="*/ 22884 h 288032"/>
              <a:gd name="T12" fmla="*/ 0 w 2313967"/>
              <a:gd name="T13" fmla="*/ 22884 h 288032"/>
              <a:gd name="T14" fmla="*/ 0 w 2313967"/>
              <a:gd name="T15" fmla="*/ 17163 h 288032"/>
              <a:gd name="T16" fmla="*/ 74409 w 2313967"/>
              <a:gd name="T17" fmla="*/ 1716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5263" name="Text Box 31"/>
          <p:cNvSpPr txBox="1">
            <a:spLocks noChangeArrowheads="1"/>
          </p:cNvSpPr>
          <p:nvPr/>
        </p:nvSpPr>
        <p:spPr bwMode="auto">
          <a:xfrm>
            <a:off x="3353596" y="1014404"/>
            <a:ext cx="1421471" cy="381899"/>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ct val="5000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请在此处添加文字内容请在此处添加文字内容</a:t>
            </a:r>
          </a:p>
        </p:txBody>
      </p:sp>
      <p:sp>
        <p:nvSpPr>
          <p:cNvPr id="95264" name="Text Box 32"/>
          <p:cNvSpPr txBox="1">
            <a:spLocks noChangeArrowheads="1"/>
          </p:cNvSpPr>
          <p:nvPr/>
        </p:nvSpPr>
        <p:spPr bwMode="auto">
          <a:xfrm>
            <a:off x="5724705" y="1317513"/>
            <a:ext cx="1421471" cy="381899"/>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ct val="5000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请在此处添加文字内容请在此处添加文字内容</a:t>
            </a:r>
          </a:p>
        </p:txBody>
      </p:sp>
      <p:sp>
        <p:nvSpPr>
          <p:cNvPr id="95265" name="Text Box 33"/>
          <p:cNvSpPr txBox="1">
            <a:spLocks noChangeArrowheads="1"/>
          </p:cNvSpPr>
          <p:nvPr/>
        </p:nvSpPr>
        <p:spPr bwMode="auto">
          <a:xfrm>
            <a:off x="1930633" y="4500891"/>
            <a:ext cx="1421471" cy="381899"/>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ct val="5000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请在此处添加文字内容请在此处添加文字内容</a:t>
            </a:r>
          </a:p>
        </p:txBody>
      </p:sp>
      <p:sp>
        <p:nvSpPr>
          <p:cNvPr id="95266" name="Text Box 34"/>
          <p:cNvSpPr txBox="1">
            <a:spLocks noChangeArrowheads="1"/>
          </p:cNvSpPr>
          <p:nvPr/>
        </p:nvSpPr>
        <p:spPr bwMode="auto">
          <a:xfrm>
            <a:off x="3962798" y="4264974"/>
            <a:ext cx="1421471" cy="381899"/>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ct val="5000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请在此处添加文字内容请在此处添加文字内容</a:t>
            </a:r>
          </a:p>
        </p:txBody>
      </p:sp>
    </p:spTree>
    <p:extLst>
      <p:ext uri="{BB962C8B-B14F-4D97-AF65-F5344CB8AC3E}">
        <p14:creationId xmlns:p14="http://schemas.microsoft.com/office/powerpoint/2010/main" val="378660223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3"/>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cxnSp>
        <p:nvCxnSpPr>
          <p:cNvPr id="2048" name="直接连接符 2047"/>
          <p:cNvCxnSpPr/>
          <p:nvPr/>
        </p:nvCxnSpPr>
        <p:spPr>
          <a:xfrm flipH="1">
            <a:off x="2822038"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2"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6" y="3086139"/>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5" y="3315336"/>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2" y="3315336"/>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8"/>
            <a:ext cx="891406"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grpSp>
        <p:nvGrpSpPr>
          <p:cNvPr id="60441" name="Group 25"/>
          <p:cNvGrpSpPr>
            <a:grpSpLocks/>
          </p:cNvGrpSpPr>
          <p:nvPr/>
        </p:nvGrpSpPr>
        <p:grpSpPr bwMode="auto">
          <a:xfrm>
            <a:off x="3538746" y="3384020"/>
            <a:ext cx="1981400" cy="1761907"/>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29" name="Rectangle 11"/>
          <p:cNvSpPr>
            <a:spLocks noChangeArrowheads="1"/>
          </p:cNvSpPr>
          <p:nvPr/>
        </p:nvSpPr>
        <p:spPr bwMode="gray">
          <a:xfrm>
            <a:off x="3931443" y="3994715"/>
            <a:ext cx="1182568" cy="613373"/>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386"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sp>
        <p:nvSpPr>
          <p:cNvPr id="59402" name="TextBox 59"/>
          <p:cNvSpPr txBox="1">
            <a:spLocks noChangeArrowheads="1"/>
          </p:cNvSpPr>
          <p:nvPr/>
        </p:nvSpPr>
        <p:spPr bwMode="auto">
          <a:xfrm>
            <a:off x="728653" y="1083089"/>
            <a:ext cx="2724984" cy="46166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223"/>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endParaRPr kumimoji="0" lang="en-US" altLang="zh-CN" sz="847" b="0" i="0" u="none" strike="noStrike" kern="1200" cap="none" spc="0" normalizeH="0" baseline="0" noProof="0">
              <a:ln>
                <a:noFill/>
              </a:ln>
              <a:solidFill>
                <a:srgbClr val="808080"/>
              </a:solidFill>
              <a:effectLst/>
              <a:uLnTx/>
              <a:uFillTx/>
              <a:latin typeface="Arial"/>
              <a:ea typeface="微软雅黑"/>
              <a:cs typeface="+mn-cs"/>
            </a:endParaRPr>
          </a:p>
        </p:txBody>
      </p:sp>
      <p:sp>
        <p:nvSpPr>
          <p:cNvPr id="2049" name="矩形 2048"/>
          <p:cNvSpPr/>
          <p:nvPr/>
        </p:nvSpPr>
        <p:spPr>
          <a:xfrm>
            <a:off x="539025" y="1101006"/>
            <a:ext cx="120944" cy="1075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0460" name="Group 44"/>
          <p:cNvGrpSpPr>
            <a:grpSpLocks/>
          </p:cNvGrpSpPr>
          <p:nvPr/>
        </p:nvGrpSpPr>
        <p:grpSpPr bwMode="auto">
          <a:xfrm>
            <a:off x="2336767" y="1690797"/>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4" name="TextBox 22"/>
          <p:cNvSpPr txBox="1">
            <a:spLocks noChangeArrowheads="1"/>
          </p:cNvSpPr>
          <p:nvPr/>
        </p:nvSpPr>
        <p:spPr bwMode="auto">
          <a:xfrm>
            <a:off x="2539835" y="2096932"/>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7" name="TextBox 22"/>
          <p:cNvSpPr txBox="1">
            <a:spLocks noChangeArrowheads="1"/>
          </p:cNvSpPr>
          <p:nvPr/>
        </p:nvSpPr>
        <p:spPr bwMode="auto">
          <a:xfrm>
            <a:off x="4222605" y="1351854"/>
            <a:ext cx="891406"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grpSp>
        <p:nvGrpSpPr>
          <p:cNvPr id="60468" name="Group 52"/>
          <p:cNvGrpSpPr>
            <a:grpSpLocks/>
          </p:cNvGrpSpPr>
          <p:nvPr/>
        </p:nvGrpSpPr>
        <p:grpSpPr bwMode="auto">
          <a:xfrm>
            <a:off x="5656021" y="1556414"/>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10" name="TextBox 22"/>
          <p:cNvSpPr txBox="1">
            <a:spLocks noChangeArrowheads="1"/>
          </p:cNvSpPr>
          <p:nvPr/>
        </p:nvSpPr>
        <p:spPr bwMode="auto">
          <a:xfrm>
            <a:off x="5848637" y="1962550"/>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11" name="TextBox 22"/>
          <p:cNvSpPr txBox="1">
            <a:spLocks noChangeArrowheads="1"/>
          </p:cNvSpPr>
          <p:nvPr/>
        </p:nvSpPr>
        <p:spPr bwMode="auto">
          <a:xfrm>
            <a:off x="6592222" y="3655772"/>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spTree>
    <p:extLst>
      <p:ext uri="{BB962C8B-B14F-4D97-AF65-F5344CB8AC3E}">
        <p14:creationId xmlns:p14="http://schemas.microsoft.com/office/powerpoint/2010/main" val="1586054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theme/theme1.xml><?xml version="1.0" encoding="utf-8"?>
<a:theme xmlns:a="http://schemas.openxmlformats.org/drawingml/2006/main" name="第一PPT，www.1ppt.com">
  <a:themeElements>
    <a:clrScheme name="">
      <a:dk1>
        <a:srgbClr val="000000"/>
      </a:dk1>
      <a:lt1>
        <a:srgbClr val="FFFFFF"/>
      </a:lt1>
      <a:dk2>
        <a:srgbClr val="009900"/>
      </a:dk2>
      <a:lt2>
        <a:srgbClr val="00A8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99CC00"/>
        </a:dk2>
        <a:lt2>
          <a:srgbClr val="00CC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6">
        <a:dk1>
          <a:srgbClr val="000000"/>
        </a:dk1>
        <a:lt1>
          <a:srgbClr val="FFFFFF"/>
        </a:lt1>
        <a:dk2>
          <a:srgbClr val="669900"/>
        </a:dk2>
        <a:lt2>
          <a:srgbClr val="008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TotalTime>
  <Words>2550</Words>
  <Application>Microsoft Office PowerPoint</Application>
  <PresentationFormat>全屏显示(16:9)</PresentationFormat>
  <Paragraphs>292</Paragraphs>
  <Slides>27</Slides>
  <Notes>19</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27</vt:i4>
      </vt:variant>
    </vt:vector>
  </HeadingPairs>
  <TitlesOfParts>
    <vt:vector size="39" baseType="lpstr">
      <vt:lpstr>等线</vt:lpstr>
      <vt:lpstr>方正兰亭黑_GBK</vt:lpstr>
      <vt:lpstr>方正兰亭中粗黑_GBK</vt:lpstr>
      <vt:lpstr>方正兰亭中黑_GBK</vt:lpstr>
      <vt:lpstr>宋体</vt:lpstr>
      <vt:lpstr>微软雅黑</vt:lpstr>
      <vt:lpstr>Arial</vt:lpstr>
      <vt:lpstr>Arial Rounded MT Bold</vt:lpstr>
      <vt:lpstr>Calibri</vt:lpstr>
      <vt:lpstr>Impact</vt:lpstr>
      <vt:lpstr>Wingdings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知识竞赛</dc:title>
  <dc:creator>第一PPT</dc:creator>
  <cp:keywords>www.1ppt.com</cp:keywords>
  <cp:lastModifiedBy>wuhan</cp:lastModifiedBy>
  <cp:revision>5</cp:revision>
  <dcterms:created xsi:type="dcterms:W3CDTF">2016-12-22T15:40:32Z</dcterms:created>
  <dcterms:modified xsi:type="dcterms:W3CDTF">2019-02-18T09:26:08Z</dcterms:modified>
</cp:coreProperties>
</file>