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</p:sldMasterIdLst>
  <p:notesMasterIdLst>
    <p:notesMasterId r:id="rId24"/>
  </p:notesMasterIdLst>
  <p:handoutMasterIdLst>
    <p:handoutMasterId r:id="rId25"/>
  </p:handoutMasterIdLst>
  <p:sldIdLst>
    <p:sldId id="3061" r:id="rId2"/>
    <p:sldId id="3062" r:id="rId3"/>
    <p:sldId id="3063" r:id="rId4"/>
    <p:sldId id="3064" r:id="rId5"/>
    <p:sldId id="3065" r:id="rId6"/>
    <p:sldId id="3066" r:id="rId7"/>
    <p:sldId id="3067" r:id="rId8"/>
    <p:sldId id="3068" r:id="rId9"/>
    <p:sldId id="3069" r:id="rId10"/>
    <p:sldId id="3070" r:id="rId11"/>
    <p:sldId id="3071" r:id="rId12"/>
    <p:sldId id="3072" r:id="rId13"/>
    <p:sldId id="3073" r:id="rId14"/>
    <p:sldId id="3074" r:id="rId15"/>
    <p:sldId id="3075" r:id="rId16"/>
    <p:sldId id="3076" r:id="rId17"/>
    <p:sldId id="3077" r:id="rId18"/>
    <p:sldId id="3078" r:id="rId19"/>
    <p:sldId id="3079" r:id="rId20"/>
    <p:sldId id="3080" r:id="rId21"/>
    <p:sldId id="3081" r:id="rId22"/>
    <p:sldId id="308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800"/>
    <a:srgbClr val="4B342A"/>
    <a:srgbClr val="64ACA5"/>
    <a:srgbClr val="424C80"/>
    <a:srgbClr val="B2409E"/>
    <a:srgbClr val="83CF8F"/>
    <a:srgbClr val="FED9E8"/>
    <a:srgbClr val="FB408C"/>
    <a:srgbClr val="A4BE02"/>
    <a:srgbClr val="019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3" autoAdjust="0"/>
    <p:restoredTop sz="95317" autoAdjust="0"/>
  </p:normalViewPr>
  <p:slideViewPr>
    <p:cSldViewPr>
      <p:cViewPr varScale="1">
        <p:scale>
          <a:sx n="63" d="100"/>
          <a:sy n="63" d="100"/>
        </p:scale>
        <p:origin x="102" y="58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38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657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717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684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78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107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6858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16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051346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482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698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576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481014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1565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46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205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856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509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693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050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463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07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8865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-1"/>
            <a:ext cx="12858044" cy="723265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72314" y="2705101"/>
            <a:ext cx="9514124" cy="333364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333624" y="3002161"/>
            <a:ext cx="619150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The knowledge contest PPT</a:t>
            </a:r>
            <a:endParaRPr lang="zh-CN" altLang="en-US" sz="857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609852" y="3434464"/>
            <a:ext cx="76390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9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知识</a:t>
            </a:r>
            <a:r>
              <a:rPr lang="zh-CN" altLang="en-US" sz="96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竞赛</a:t>
            </a:r>
            <a:r>
              <a:rPr lang="en-US" altLang="zh-CN" sz="96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96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79888" y="5252024"/>
            <a:ext cx="5098974" cy="3133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35998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en-US" altLang="zh-CN" sz="1800" dirty="0" err="1">
                <a:solidFill>
                  <a:schemeClr val="bg1"/>
                </a:solidFill>
                <a:cs typeface="Arial" panose="020B0604020202020204" pitchFamily="34" charset="0"/>
              </a:rPr>
              <a:t>downyi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37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4" grpId="0"/>
      <p:bldP spid="4" grpId="1"/>
      <p:bldP spid="7" grpId="0"/>
      <p:bldP spid="7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8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43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84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6563328"/>
      </p:ext>
    </p:extLst>
  </p:cSld>
  <p:clrMapOvr>
    <a:masterClrMapping/>
  </p:clrMapOvr>
  <p:transition spd="slow" advTm="0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7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2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17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96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2737812"/>
      </p:ext>
    </p:extLst>
  </p:cSld>
  <p:clrMapOvr>
    <a:masterClrMapping/>
  </p:clrMapOvr>
  <p:transition spd="slow" advTm="0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07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5"/>
          <p:cNvSpPr>
            <a:spLocks/>
          </p:cNvSpPr>
          <p:nvPr/>
        </p:nvSpPr>
        <p:spPr bwMode="auto">
          <a:xfrm rot="16200000">
            <a:off x="425748" y="1070920"/>
            <a:ext cx="5499798" cy="469800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18823" y="2332379"/>
            <a:ext cx="3828610" cy="327045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rgbClr val="33C0C9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7365479" y="181344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6461446" y="179925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7365479" y="289446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6461446" y="288026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7365479" y="397547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6461446" y="396128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7365479" y="5056485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6461446" y="5042293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0"/>
            </p:custDataLst>
          </p:nvPr>
        </p:nvSpPr>
        <p:spPr>
          <a:xfrm>
            <a:off x="1770194" y="2495610"/>
            <a:ext cx="227880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4" name="MH_Others_2"/>
          <p:cNvSpPr txBox="1"/>
          <p:nvPr>
            <p:custDataLst>
              <p:tags r:id="rId11"/>
            </p:custDataLst>
          </p:nvPr>
        </p:nvSpPr>
        <p:spPr>
          <a:xfrm>
            <a:off x="1716384" y="3781897"/>
            <a:ext cx="2386428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5724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7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8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-1"/>
            <a:ext cx="12858044" cy="723265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72314" y="2705101"/>
            <a:ext cx="9514124" cy="333364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333624" y="3002161"/>
            <a:ext cx="619150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857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057402" y="3434464"/>
            <a:ext cx="8743948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115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79888" y="5252024"/>
            <a:ext cx="5098974" cy="3133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35998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en-US" altLang="zh-CN" sz="1800" dirty="0" err="1">
                <a:solidFill>
                  <a:schemeClr val="bg1"/>
                </a:solidFill>
                <a:cs typeface="Arial" panose="020B0604020202020204" pitchFamily="34" charset="0"/>
              </a:rPr>
              <a:t>downyi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37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4" grpId="0"/>
      <p:bldP spid="4" grpId="1"/>
      <p:bldP spid="7" grpId="0"/>
      <p:bldP spid="7" grpId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8640086"/>
      </p:ext>
    </p:extLst>
  </p:cSld>
  <p:clrMapOvr>
    <a:masterClrMapping/>
  </p:clrMapOvr>
  <p:transition spd="slow" advTm="0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9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6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0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2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773311"/>
      </p:ext>
    </p:extLst>
  </p:cSld>
  <p:clrMapOvr>
    <a:masterClrMapping/>
  </p:clrMapOvr>
  <p:transition spd="slow" advTm="0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25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2E454C"/>
      </a:accent1>
      <a:accent2>
        <a:srgbClr val="D3C8BB"/>
      </a:accent2>
      <a:accent3>
        <a:srgbClr val="2E454C"/>
      </a:accent3>
      <a:accent4>
        <a:srgbClr val="D3C8BB"/>
      </a:accent4>
      <a:accent5>
        <a:srgbClr val="2E454C"/>
      </a:accent5>
      <a:accent6>
        <a:srgbClr val="D3C8BB"/>
      </a:accent6>
      <a:hlink>
        <a:srgbClr val="2E454C"/>
      </a:hlink>
      <a:folHlink>
        <a:srgbClr val="D3C8BB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2718</Words>
  <Application>Microsoft Office PowerPoint</Application>
  <PresentationFormat>自定义</PresentationFormat>
  <Paragraphs>259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微软雅黑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知识竞赛</dc:title>
  <dc:creator/>
  <cp:keywords>www.1ppt.com</cp:keywords>
  <dc:description>www.1ppt.com</dc:description>
  <cp:lastModifiedBy/>
  <cp:revision>1</cp:revision>
  <dcterms:created xsi:type="dcterms:W3CDTF">2016-12-24T13:53:03Z</dcterms:created>
  <dcterms:modified xsi:type="dcterms:W3CDTF">2019-02-18T09:25:48Z</dcterms:modified>
</cp:coreProperties>
</file>