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86B24"/>
    <a:srgbClr val="D8B96A"/>
    <a:srgbClr val="EBDBB2"/>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108" y="486"/>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54FAE7-84EB-4DC9-AD24-D7C1AE5C8902}" type="datetimeFigureOut">
              <a:rPr lang="zh-CN" altLang="en-US" smtClean="0"/>
              <a:t>2019-02-20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E2AF58-D3F9-4796-A2F0-00A738657ED4}" type="slidenum">
              <a:rPr lang="zh-CN" altLang="en-US" smtClean="0"/>
              <a:t>‹#›</a:t>
            </a:fld>
            <a:endParaRPr lang="zh-CN" altLang="en-US"/>
          </a:p>
        </p:txBody>
      </p:sp>
    </p:spTree>
    <p:extLst>
      <p:ext uri="{BB962C8B-B14F-4D97-AF65-F5344CB8AC3E}">
        <p14:creationId xmlns:p14="http://schemas.microsoft.com/office/powerpoint/2010/main" val="19329585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a:t>
            </a:fld>
            <a:endParaRPr lang="zh-CN" altLang="en-US"/>
          </a:p>
        </p:txBody>
      </p:sp>
    </p:spTree>
    <p:extLst>
      <p:ext uri="{BB962C8B-B14F-4D97-AF65-F5344CB8AC3E}">
        <p14:creationId xmlns:p14="http://schemas.microsoft.com/office/powerpoint/2010/main" val="4061619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11</a:t>
            </a:fld>
            <a:endParaRPr lang="zh-CN" altLang="en-US"/>
          </a:p>
        </p:txBody>
      </p:sp>
    </p:spTree>
    <p:extLst>
      <p:ext uri="{BB962C8B-B14F-4D97-AF65-F5344CB8AC3E}">
        <p14:creationId xmlns:p14="http://schemas.microsoft.com/office/powerpoint/2010/main" val="17753690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12</a:t>
            </a:fld>
            <a:endParaRPr lang="zh-CN" altLang="en-US"/>
          </a:p>
        </p:txBody>
      </p:sp>
    </p:spTree>
    <p:extLst>
      <p:ext uri="{BB962C8B-B14F-4D97-AF65-F5344CB8AC3E}">
        <p14:creationId xmlns:p14="http://schemas.microsoft.com/office/powerpoint/2010/main" val="3917645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13</a:t>
            </a:fld>
            <a:endParaRPr lang="zh-CN" altLang="en-US"/>
          </a:p>
        </p:txBody>
      </p:sp>
    </p:spTree>
    <p:extLst>
      <p:ext uri="{BB962C8B-B14F-4D97-AF65-F5344CB8AC3E}">
        <p14:creationId xmlns:p14="http://schemas.microsoft.com/office/powerpoint/2010/main" val="4124686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14</a:t>
            </a:fld>
            <a:endParaRPr lang="zh-CN" altLang="en-US"/>
          </a:p>
        </p:txBody>
      </p:sp>
    </p:spTree>
    <p:extLst>
      <p:ext uri="{BB962C8B-B14F-4D97-AF65-F5344CB8AC3E}">
        <p14:creationId xmlns:p14="http://schemas.microsoft.com/office/powerpoint/2010/main" val="868211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15</a:t>
            </a:fld>
            <a:endParaRPr lang="zh-CN" altLang="en-US"/>
          </a:p>
        </p:txBody>
      </p:sp>
    </p:spTree>
    <p:extLst>
      <p:ext uri="{BB962C8B-B14F-4D97-AF65-F5344CB8AC3E}">
        <p14:creationId xmlns:p14="http://schemas.microsoft.com/office/powerpoint/2010/main" val="31999301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16</a:t>
            </a:fld>
            <a:endParaRPr lang="zh-CN" altLang="en-US"/>
          </a:p>
        </p:txBody>
      </p:sp>
    </p:spTree>
    <p:extLst>
      <p:ext uri="{BB962C8B-B14F-4D97-AF65-F5344CB8AC3E}">
        <p14:creationId xmlns:p14="http://schemas.microsoft.com/office/powerpoint/2010/main" val="19142679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17</a:t>
            </a:fld>
            <a:endParaRPr lang="zh-CN" altLang="en-US"/>
          </a:p>
        </p:txBody>
      </p:sp>
    </p:spTree>
    <p:extLst>
      <p:ext uri="{BB962C8B-B14F-4D97-AF65-F5344CB8AC3E}">
        <p14:creationId xmlns:p14="http://schemas.microsoft.com/office/powerpoint/2010/main" val="12988428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18</a:t>
            </a:fld>
            <a:endParaRPr lang="zh-CN" altLang="en-US"/>
          </a:p>
        </p:txBody>
      </p:sp>
    </p:spTree>
    <p:extLst>
      <p:ext uri="{BB962C8B-B14F-4D97-AF65-F5344CB8AC3E}">
        <p14:creationId xmlns:p14="http://schemas.microsoft.com/office/powerpoint/2010/main" val="31554313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19</a:t>
            </a:fld>
            <a:endParaRPr lang="zh-CN" altLang="en-US"/>
          </a:p>
        </p:txBody>
      </p:sp>
    </p:spTree>
    <p:extLst>
      <p:ext uri="{BB962C8B-B14F-4D97-AF65-F5344CB8AC3E}">
        <p14:creationId xmlns:p14="http://schemas.microsoft.com/office/powerpoint/2010/main" val="41535123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20</a:t>
            </a:fld>
            <a:endParaRPr lang="zh-CN" altLang="en-US"/>
          </a:p>
        </p:txBody>
      </p:sp>
    </p:spTree>
    <p:extLst>
      <p:ext uri="{BB962C8B-B14F-4D97-AF65-F5344CB8AC3E}">
        <p14:creationId xmlns:p14="http://schemas.microsoft.com/office/powerpoint/2010/main" val="3760635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72567B3-65C6-4357-823E-5417E7D3727A}" type="slidenum">
              <a:rPr lang="zh-CN" altLang="en-US" smtClean="0"/>
              <a:t>3</a:t>
            </a:fld>
            <a:endParaRPr lang="zh-CN" altLang="en-US"/>
          </a:p>
        </p:txBody>
      </p:sp>
    </p:spTree>
    <p:extLst>
      <p:ext uri="{BB962C8B-B14F-4D97-AF65-F5344CB8AC3E}">
        <p14:creationId xmlns:p14="http://schemas.microsoft.com/office/powerpoint/2010/main" val="2674658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21</a:t>
            </a:fld>
            <a:endParaRPr lang="zh-CN" altLang="en-US"/>
          </a:p>
        </p:txBody>
      </p:sp>
    </p:spTree>
    <p:extLst>
      <p:ext uri="{BB962C8B-B14F-4D97-AF65-F5344CB8AC3E}">
        <p14:creationId xmlns:p14="http://schemas.microsoft.com/office/powerpoint/2010/main" val="4629109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22</a:t>
            </a:fld>
            <a:endParaRPr lang="zh-CN" altLang="en-US"/>
          </a:p>
        </p:txBody>
      </p:sp>
    </p:spTree>
    <p:extLst>
      <p:ext uri="{BB962C8B-B14F-4D97-AF65-F5344CB8AC3E}">
        <p14:creationId xmlns:p14="http://schemas.microsoft.com/office/powerpoint/2010/main" val="18224608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23</a:t>
            </a:fld>
            <a:endParaRPr lang="zh-CN" altLang="en-US"/>
          </a:p>
        </p:txBody>
      </p:sp>
    </p:spTree>
    <p:extLst>
      <p:ext uri="{BB962C8B-B14F-4D97-AF65-F5344CB8AC3E}">
        <p14:creationId xmlns:p14="http://schemas.microsoft.com/office/powerpoint/2010/main" val="30640433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24</a:t>
            </a:fld>
            <a:endParaRPr lang="zh-CN" altLang="en-US"/>
          </a:p>
        </p:txBody>
      </p:sp>
    </p:spTree>
    <p:extLst>
      <p:ext uri="{BB962C8B-B14F-4D97-AF65-F5344CB8AC3E}">
        <p14:creationId xmlns:p14="http://schemas.microsoft.com/office/powerpoint/2010/main" val="18275546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25</a:t>
            </a:fld>
            <a:endParaRPr lang="zh-CN" altLang="en-US"/>
          </a:p>
        </p:txBody>
      </p:sp>
    </p:spTree>
    <p:extLst>
      <p:ext uri="{BB962C8B-B14F-4D97-AF65-F5344CB8AC3E}">
        <p14:creationId xmlns:p14="http://schemas.microsoft.com/office/powerpoint/2010/main" val="39450550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26</a:t>
            </a:fld>
            <a:endParaRPr lang="zh-CN" altLang="en-US"/>
          </a:p>
        </p:txBody>
      </p:sp>
    </p:spTree>
    <p:extLst>
      <p:ext uri="{BB962C8B-B14F-4D97-AF65-F5344CB8AC3E}">
        <p14:creationId xmlns:p14="http://schemas.microsoft.com/office/powerpoint/2010/main" val="3213517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4</a:t>
            </a:fld>
            <a:endParaRPr lang="zh-CN" altLang="en-US"/>
          </a:p>
        </p:txBody>
      </p:sp>
    </p:spTree>
    <p:extLst>
      <p:ext uri="{BB962C8B-B14F-4D97-AF65-F5344CB8AC3E}">
        <p14:creationId xmlns:p14="http://schemas.microsoft.com/office/powerpoint/2010/main" val="1223392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5</a:t>
            </a:fld>
            <a:endParaRPr lang="zh-CN" altLang="en-US"/>
          </a:p>
        </p:txBody>
      </p:sp>
    </p:spTree>
    <p:extLst>
      <p:ext uri="{BB962C8B-B14F-4D97-AF65-F5344CB8AC3E}">
        <p14:creationId xmlns:p14="http://schemas.microsoft.com/office/powerpoint/2010/main" val="379661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6</a:t>
            </a:fld>
            <a:endParaRPr lang="zh-CN" altLang="en-US"/>
          </a:p>
        </p:txBody>
      </p:sp>
    </p:spTree>
    <p:extLst>
      <p:ext uri="{BB962C8B-B14F-4D97-AF65-F5344CB8AC3E}">
        <p14:creationId xmlns:p14="http://schemas.microsoft.com/office/powerpoint/2010/main" val="36734050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7</a:t>
            </a:fld>
            <a:endParaRPr lang="zh-CN" altLang="en-US"/>
          </a:p>
        </p:txBody>
      </p:sp>
    </p:spTree>
    <p:extLst>
      <p:ext uri="{BB962C8B-B14F-4D97-AF65-F5344CB8AC3E}">
        <p14:creationId xmlns:p14="http://schemas.microsoft.com/office/powerpoint/2010/main" val="3077521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8</a:t>
            </a:fld>
            <a:endParaRPr lang="zh-CN" altLang="en-US"/>
          </a:p>
        </p:txBody>
      </p:sp>
    </p:spTree>
    <p:extLst>
      <p:ext uri="{BB962C8B-B14F-4D97-AF65-F5344CB8AC3E}">
        <p14:creationId xmlns:p14="http://schemas.microsoft.com/office/powerpoint/2010/main" val="3491446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9</a:t>
            </a:fld>
            <a:endParaRPr lang="zh-CN" altLang="en-US"/>
          </a:p>
        </p:txBody>
      </p:sp>
    </p:spTree>
    <p:extLst>
      <p:ext uri="{BB962C8B-B14F-4D97-AF65-F5344CB8AC3E}">
        <p14:creationId xmlns:p14="http://schemas.microsoft.com/office/powerpoint/2010/main" val="3344388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10</a:t>
            </a:fld>
            <a:endParaRPr lang="zh-CN" altLang="en-US"/>
          </a:p>
        </p:txBody>
      </p:sp>
    </p:spTree>
    <p:extLst>
      <p:ext uri="{BB962C8B-B14F-4D97-AF65-F5344CB8AC3E}">
        <p14:creationId xmlns:p14="http://schemas.microsoft.com/office/powerpoint/2010/main" val="1496271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41851442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39294454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71867854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400" y="0"/>
            <a:ext cx="9169400" cy="5143500"/>
          </a:xfrm>
          <a:prstGeom prst="rect">
            <a:avLst/>
          </a:prstGeom>
        </p:spPr>
      </p:pic>
      <p:pic>
        <p:nvPicPr>
          <p:cNvPr id="8" name="图片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0" y="0"/>
            <a:ext cx="3663703" cy="1572771"/>
          </a:xfrm>
          <a:prstGeom prst="rect">
            <a:avLst/>
          </a:prstGeom>
        </p:spPr>
      </p:pic>
      <p:sp>
        <p:nvSpPr>
          <p:cNvPr id="9" name="矩形 8"/>
          <p:cNvSpPr/>
          <p:nvPr userDrawn="1"/>
        </p:nvSpPr>
        <p:spPr>
          <a:xfrm>
            <a:off x="330200" y="660400"/>
            <a:ext cx="8483600" cy="4279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a:xfrm>
            <a:off x="4057650" y="-76200"/>
            <a:ext cx="7886700" cy="994172"/>
          </a:xfrm>
        </p:spPr>
        <p:txBody>
          <a:bodyPr>
            <a:normAutofit/>
          </a:bodyPr>
          <a:lstStyle>
            <a:lvl1pPr>
              <a:defRPr sz="3200">
                <a:latin typeface="华文隶书" panose="02010800040101010101" pitchFamily="2" charset="-122"/>
                <a:ea typeface="华文隶书" panose="02010800040101010101" pitchFamily="2" charset="-122"/>
              </a:defRPr>
            </a:lvl1pPr>
          </a:lstStyle>
          <a:p>
            <a:r>
              <a:rPr lang="zh-CN" altLang="en-US" dirty="0"/>
              <a:t>单击此处编辑母版标题样式</a:t>
            </a:r>
          </a:p>
        </p:txBody>
      </p:sp>
    </p:spTree>
    <p:extLst>
      <p:ext uri="{BB962C8B-B14F-4D97-AF65-F5344CB8AC3E}">
        <p14:creationId xmlns:p14="http://schemas.microsoft.com/office/powerpoint/2010/main" val="327914923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14213498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832619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
        <p:nvSpPr>
          <p:cNvPr id="7" name="矩形 6"/>
          <p:cNvSpPr/>
          <p:nvPr userDrawn="1"/>
        </p:nvSpPr>
        <p:spPr>
          <a:xfrm>
            <a:off x="6553578" y="4068925"/>
            <a:ext cx="775136" cy="246221"/>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pPr defTabSz="914400"/>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pPr defTabSz="914400"/>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270243865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57955776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419092727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61472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441055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t>2019-02-20</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9" r:id="rId5"/>
    <p:sldLayoutId id="2147483653" r:id="rId6"/>
    <p:sldLayoutId id="2147483654" r:id="rId7"/>
    <p:sldLayoutId id="2147483655" r:id="rId8"/>
    <p:sldLayoutId id="2147483656" r:id="rId9"/>
    <p:sldLayoutId id="2147483657" r:id="rId10"/>
    <p:sldLayoutId id="2147483658"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10" Type="http://schemas.openxmlformats.org/officeDocument/2006/relationships/image" Target="../media/image2.png"/><Relationship Id="rId4" Type="http://schemas.microsoft.com/office/2007/relationships/hdphoto" Target="../media/hdphoto1.wdp"/><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png"/><Relationship Id="rId3" Type="http://schemas.openxmlformats.org/officeDocument/2006/relationships/image" Target="../media/image53.png"/><Relationship Id="rId7" Type="http://schemas.openxmlformats.org/officeDocument/2006/relationships/image" Target="../media/image56.png"/><Relationship Id="rId12" Type="http://schemas.openxmlformats.org/officeDocument/2006/relationships/image" Target="../media/image6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5.png"/><Relationship Id="rId11" Type="http://schemas.openxmlformats.org/officeDocument/2006/relationships/image" Target="../media/image60.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46.png"/><Relationship Id="rId9" Type="http://schemas.openxmlformats.org/officeDocument/2006/relationships/image" Target="../media/image58.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1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1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0.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74.png"/><Relationship Id="rId4" Type="http://schemas.openxmlformats.org/officeDocument/2006/relationships/image" Target="../media/image73.png"/></Relationships>
</file>

<file path=ppt/slides/_rels/slide2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png"/></Relationships>
</file>

<file path=ppt/slides/_rels/slide2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79.png"/></Relationships>
</file>

<file path=ppt/slides/_rels/slide2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82.png"/></Relationships>
</file>

<file path=ppt/slides/_rels/slide2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26.xml.rels><?xml version="1.0" encoding="UTF-8" standalone="yes"?>
<Relationships xmlns="http://schemas.openxmlformats.org/package/2006/relationships"><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2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10" Type="http://schemas.openxmlformats.org/officeDocument/2006/relationships/image" Target="../media/image2.png"/><Relationship Id="rId4" Type="http://schemas.microsoft.com/office/2007/relationships/hdphoto" Target="../media/hdphoto1.wdp"/><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7" Type="http://schemas.microsoft.com/office/2007/relationships/hdphoto" Target="../media/hdphoto4.wdp"/><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5" name="图片 4"/>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tretch>
            <a:fillRect/>
          </a:stretch>
        </p:blipFill>
        <p:spPr>
          <a:xfrm>
            <a:off x="0" y="3891272"/>
            <a:ext cx="4650442" cy="1688203"/>
          </a:xfrm>
          <a:prstGeom prst="rect">
            <a:avLst/>
          </a:prstGeom>
        </p:spPr>
      </p:pic>
      <p:pic>
        <p:nvPicPr>
          <p:cNvPr id="7" name="图片 6"/>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a:ext>
            </a:extLst>
          </a:blip>
          <a:stretch>
            <a:fillRect/>
          </a:stretch>
        </p:blipFill>
        <p:spPr>
          <a:xfrm>
            <a:off x="6709767" y="609966"/>
            <a:ext cx="2434233" cy="1450303"/>
          </a:xfrm>
          <a:prstGeom prst="rect">
            <a:avLst/>
          </a:prstGeom>
        </p:spPr>
      </p:pic>
      <p:pic>
        <p:nvPicPr>
          <p:cNvPr id="6" name="图片 5"/>
          <p:cNvPicPr>
            <a:picLocks noChangeAspect="1"/>
          </p:cNvPicPr>
          <p:nvPr/>
        </p:nvPicPr>
        <p:blipFill>
          <a:blip r:embed="rId7" cstate="screen">
            <a:extLst>
              <a:ext uri="{BEBA8EAE-BF5A-486C-A8C5-ECC9F3942E4B}">
                <a14:imgProps xmlns:a14="http://schemas.microsoft.com/office/drawing/2010/main">
                  <a14:imgLayer r:embed="rId8">
                    <a14:imgEffect>
                      <a14:colorTemperature colorTemp="4700"/>
                    </a14:imgEffect>
                  </a14:imgLayer>
                </a14:imgProps>
              </a:ext>
              <a:ext uri="{28A0092B-C50C-407E-A947-70E740481C1C}">
                <a14:useLocalDpi xmlns:a14="http://schemas.microsoft.com/office/drawing/2010/main"/>
              </a:ext>
            </a:extLst>
          </a:blip>
          <a:stretch>
            <a:fillRect/>
          </a:stretch>
        </p:blipFill>
        <p:spPr>
          <a:xfrm>
            <a:off x="5153695" y="1547262"/>
            <a:ext cx="3990306" cy="3597627"/>
          </a:xfrm>
          <a:prstGeom prst="rect">
            <a:avLst/>
          </a:prstGeom>
        </p:spPr>
      </p:pic>
      <p:grpSp>
        <p:nvGrpSpPr>
          <p:cNvPr id="9" name="组合 8"/>
          <p:cNvGrpSpPr/>
          <p:nvPr/>
        </p:nvGrpSpPr>
        <p:grpSpPr>
          <a:xfrm>
            <a:off x="3125753" y="490059"/>
            <a:ext cx="2565887" cy="2174023"/>
            <a:chOff x="3161812" y="596695"/>
            <a:chExt cx="2232248" cy="1891337"/>
          </a:xfrm>
        </p:grpSpPr>
        <p:pic>
          <p:nvPicPr>
            <p:cNvPr id="14" name="Picture 5" descr="D:\png\画面与情绪2.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161812" y="596695"/>
              <a:ext cx="2232248" cy="1891337"/>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3594166" y="1198224"/>
              <a:ext cx="1224709" cy="883597"/>
            </a:xfrm>
            <a:prstGeom prst="rect">
              <a:avLst/>
            </a:prstGeom>
            <a:noFill/>
          </p:spPr>
          <p:txBody>
            <a:bodyPr wrap="none" rtlCol="0">
              <a:spAutoFit/>
            </a:bodyPr>
            <a:lstStyle/>
            <a:p>
              <a:r>
                <a:rPr lang="en-US" altLang="zh-CN" sz="6000" dirty="0">
                  <a:solidFill>
                    <a:schemeClr val="bg1"/>
                  </a:solidFill>
                  <a:latin typeface="Agency FB" panose="020B0503020202020204" pitchFamily="34" charset="0"/>
                  <a:ea typeface="李旭科书法" panose="02000603000000000000" pitchFamily="2" charset="-122"/>
                </a:rPr>
                <a:t>20XX</a:t>
              </a:r>
              <a:endParaRPr lang="zh-CN" altLang="en-US" sz="900" dirty="0">
                <a:solidFill>
                  <a:schemeClr val="bg1"/>
                </a:solidFill>
                <a:latin typeface="Agency FB" panose="020B0503020202020204" pitchFamily="34" charset="0"/>
              </a:endParaRPr>
            </a:p>
          </p:txBody>
        </p:sp>
      </p:grpSp>
      <p:sp>
        <p:nvSpPr>
          <p:cNvPr id="11" name="文本框 10"/>
          <p:cNvSpPr txBox="1"/>
          <p:nvPr/>
        </p:nvSpPr>
        <p:spPr>
          <a:xfrm>
            <a:off x="871341" y="2647950"/>
            <a:ext cx="7879080" cy="1015663"/>
          </a:xfrm>
          <a:prstGeom prst="rect">
            <a:avLst/>
          </a:prstGeom>
          <a:noFill/>
        </p:spPr>
        <p:txBody>
          <a:bodyPr wrap="none" rtlCol="0">
            <a:spAutoFit/>
          </a:bodyPr>
          <a:lstStyle/>
          <a:p>
            <a:r>
              <a:rPr lang="zh-CN" altLang="en-US" sz="6000" dirty="0">
                <a:solidFill>
                  <a:schemeClr val="tx1">
                    <a:lumMod val="75000"/>
                    <a:lumOff val="25000"/>
                  </a:schemeClr>
                </a:solidFill>
                <a:latin typeface="华文隶书" panose="02010800040101010101" pitchFamily="2" charset="-122"/>
                <a:ea typeface="华文隶书" panose="02010800040101010101" pitchFamily="2" charset="-122"/>
              </a:rPr>
              <a:t>雅致中国风幻灯片模板</a:t>
            </a:r>
            <a:endParaRPr lang="en-US" altLang="zh-CN" sz="6000" dirty="0">
              <a:solidFill>
                <a:schemeClr val="tx1">
                  <a:lumMod val="75000"/>
                  <a:lumOff val="25000"/>
                </a:schemeClr>
              </a:solidFill>
              <a:latin typeface="华文隶书" panose="02010800040101010101" pitchFamily="2" charset="-122"/>
              <a:ea typeface="华文隶书" panose="02010800040101010101" pitchFamily="2" charset="-122"/>
            </a:endParaRPr>
          </a:p>
        </p:txBody>
      </p:sp>
      <p:pic>
        <p:nvPicPr>
          <p:cNvPr id="3" name="图片 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0" y="0"/>
            <a:ext cx="3663703" cy="1572771"/>
          </a:xfrm>
          <a:prstGeom prst="rect">
            <a:avLst/>
          </a:prstGeom>
        </p:spPr>
      </p:pic>
    </p:spTree>
    <p:extLst>
      <p:ext uri="{BB962C8B-B14F-4D97-AF65-F5344CB8AC3E}">
        <p14:creationId xmlns:p14="http://schemas.microsoft.com/office/powerpoint/2010/main" val="296837637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750"/>
                                        <p:tgtEl>
                                          <p:spTgt spid="5"/>
                                        </p:tgtEl>
                                      </p:cBhvr>
                                    </p:animEffect>
                                  </p:childTnLst>
                                </p:cTn>
                              </p:par>
                            </p:childTnLst>
                          </p:cTn>
                        </p:par>
                        <p:par>
                          <p:cTn id="20" fill="hold">
                            <p:stCondLst>
                              <p:cond delay="275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375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4750"/>
                            </p:stCondLst>
                            <p:childTnLst>
                              <p:par>
                                <p:cTn id="33" presetID="23" presetClass="entr" presetSubtype="288"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strVal val="4/3*#ppt_w"/>
                                          </p:val>
                                        </p:tav>
                                        <p:tav tm="100000">
                                          <p:val>
                                            <p:strVal val="#ppt_w"/>
                                          </p:val>
                                        </p:tav>
                                      </p:tavLst>
                                    </p:anim>
                                    <p:anim calcmode="lin" valueType="num">
                                      <p:cBhvr>
                                        <p:cTn id="36" dur="1000" fill="hold"/>
                                        <p:tgtEl>
                                          <p:spTgt spid="9"/>
                                        </p:tgtEl>
                                        <p:attrNameLst>
                                          <p:attrName>ppt_h</p:attrName>
                                        </p:attrNameLst>
                                      </p:cBhvr>
                                      <p:tavLst>
                                        <p:tav tm="0">
                                          <p:val>
                                            <p:strVal val="4/3*#ppt_h"/>
                                          </p:val>
                                        </p:tav>
                                        <p:tav tm="100000">
                                          <p:val>
                                            <p:strVal val="#ppt_h"/>
                                          </p:val>
                                        </p:tav>
                                      </p:tavLst>
                                    </p:anim>
                                  </p:childTnLst>
                                </p:cTn>
                              </p:par>
                            </p:childTnLst>
                          </p:cTn>
                        </p:par>
                        <p:par>
                          <p:cTn id="37" fill="hold">
                            <p:stCondLst>
                              <p:cond delay="5750"/>
                            </p:stCondLst>
                            <p:childTnLst>
                              <p:par>
                                <p:cTn id="38" presetID="23" presetClass="entr" presetSubtype="32" fill="hold" grpId="0" nodeType="afterEffect">
                                  <p:stCondLst>
                                    <p:cond delay="0"/>
                                  </p:stCondLst>
                                  <p:iterate type="lt">
                                    <p:tmPct val="14000"/>
                                  </p:iterate>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strVal val="4*#ppt_w"/>
                                          </p:val>
                                        </p:tav>
                                        <p:tav tm="100000">
                                          <p:val>
                                            <p:strVal val="#ppt_w"/>
                                          </p:val>
                                        </p:tav>
                                      </p:tavLst>
                                    </p:anim>
                                    <p:anim calcmode="lin" valueType="num">
                                      <p:cBhvr>
                                        <p:cTn id="41" dur="500" fill="hold"/>
                                        <p:tgtEl>
                                          <p:spTgt spid="1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1" descr="C:\Users\liujicai01\Desktop\png\素材CNN-sccnn_0004_矢量智能对象.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60228" y="1563514"/>
            <a:ext cx="4896544" cy="249392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6" descr="K:\png\Nipic_5412003_20110429223621504000-恢复的.psd_0009_图层-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20667" y="3302179"/>
            <a:ext cx="288033" cy="27755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1"/>
          <p:cNvSpPr txBox="1"/>
          <p:nvPr/>
        </p:nvSpPr>
        <p:spPr>
          <a:xfrm>
            <a:off x="2857622" y="2006035"/>
            <a:ext cx="3262432" cy="1015663"/>
          </a:xfrm>
          <a:prstGeom prst="rect">
            <a:avLst/>
          </a:prstGeom>
          <a:noFill/>
        </p:spPr>
        <p:txBody>
          <a:bodyPr vert="horz" wrap="none" rtlCol="0">
            <a:spAutoFit/>
          </a:bodyPr>
          <a:lstStyle/>
          <a:p>
            <a:r>
              <a:rPr lang="zh-CN" altLang="en-US" sz="6000" dirty="0">
                <a:solidFill>
                  <a:srgbClr val="7E0000"/>
                </a:solidFill>
                <a:latin typeface="华文隶书" panose="02010800040101010101" pitchFamily="2" charset="-122"/>
                <a:ea typeface="华文隶书" panose="02010800040101010101" pitchFamily="2" charset="-122"/>
              </a:rPr>
              <a:t>第二部分</a:t>
            </a:r>
          </a:p>
        </p:txBody>
      </p:sp>
      <p:sp>
        <p:nvSpPr>
          <p:cNvPr id="5" name="TextBox 42"/>
          <p:cNvSpPr txBox="1"/>
          <p:nvPr/>
        </p:nvSpPr>
        <p:spPr>
          <a:xfrm>
            <a:off x="3034987" y="3086155"/>
            <a:ext cx="2724417" cy="338554"/>
          </a:xfrm>
          <a:prstGeom prst="rect">
            <a:avLst/>
          </a:prstGeom>
          <a:noFill/>
        </p:spPr>
        <p:txBody>
          <a:bodyPr wrap="square" rtlCol="0">
            <a:spAutoFit/>
          </a:bodyPr>
          <a:lstStyle/>
          <a:p>
            <a:r>
              <a:rPr lang="en-US" altLang="zh-CN" sz="1600" dirty="0">
                <a:solidFill>
                  <a:sysClr val="windowText" lastClr="000000"/>
                </a:solidFill>
                <a:effectLst/>
                <a:latin typeface="华文隶书" panose="02010800040101010101" pitchFamily="2" charset="-122"/>
                <a:ea typeface="华文隶书" panose="02010800040101010101" pitchFamily="2" charset="-122"/>
              </a:rPr>
              <a:t>【</a:t>
            </a:r>
            <a:r>
              <a:rPr lang="zh-CN" altLang="en-US" sz="1600" dirty="0">
                <a:solidFill>
                  <a:sysClr val="windowText" lastClr="000000"/>
                </a:solidFill>
                <a:effectLst/>
                <a:latin typeface="华文隶书" panose="02010800040101010101" pitchFamily="2" charset="-122"/>
                <a:ea typeface="华文隶书" panose="02010800040101010101" pitchFamily="2" charset="-122"/>
              </a:rPr>
              <a:t>输入您的小标题文字内容</a:t>
            </a:r>
            <a:r>
              <a:rPr lang="en-US" altLang="zh-CN" sz="1600" dirty="0">
                <a:solidFill>
                  <a:sysClr val="windowText" lastClr="000000"/>
                </a:solidFill>
                <a:effectLst/>
                <a:latin typeface="华文隶书" panose="02010800040101010101" pitchFamily="2" charset="-122"/>
                <a:ea typeface="华文隶书" panose="02010800040101010101" pitchFamily="2" charset="-122"/>
              </a:rPr>
              <a:t>】</a:t>
            </a:r>
            <a:endParaRPr lang="zh-CN" altLang="en-US" sz="1600" dirty="0">
              <a:solidFill>
                <a:sysClr val="windowText" lastClr="000000"/>
              </a:solidFill>
              <a:effectLst/>
              <a:latin typeface="华文隶书" panose="02010800040101010101" pitchFamily="2" charset="-122"/>
              <a:ea typeface="华文隶书" panose="02010800040101010101" pitchFamily="2" charset="-122"/>
            </a:endParaRPr>
          </a:p>
        </p:txBody>
      </p:sp>
      <p:sp>
        <p:nvSpPr>
          <p:cNvPr id="6" name="标题 5"/>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7144796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1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7" presetClass="entr" presetSubtype="0" fill="hold" grpId="0" nodeType="withEffect">
                                  <p:stCondLst>
                                    <p:cond delay="3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1" presetClass="entr" presetSubtype="0" fill="hold" grpId="0" nodeType="withEffect">
                                  <p:stCondLst>
                                    <p:cond delay="420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par>
                                <p:cTn id="20" presetID="16" presetClass="entr" presetSubtype="21" fill="hold" nodeType="withEffect">
                                  <p:stCondLst>
                                    <p:cond delay="160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32850" y="1799481"/>
            <a:ext cx="2194933" cy="212164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50486" y="1785764"/>
            <a:ext cx="2194933" cy="212164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265499" y="1707654"/>
            <a:ext cx="2194933" cy="212164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080923" y="2355726"/>
            <a:ext cx="800219" cy="830997"/>
          </a:xfrm>
          <a:prstGeom prst="rect">
            <a:avLst/>
          </a:prstGeom>
          <a:noFill/>
        </p:spPr>
        <p:txBody>
          <a:bodyPr wrap="none" rtlCol="0">
            <a:spAutoFit/>
          </a:bodyPr>
          <a:lstStyle/>
          <a:p>
            <a:r>
              <a:rPr lang="zh-CN" altLang="en-US" sz="2400" dirty="0">
                <a:latin typeface="华文隶书" panose="02010800040101010101" pitchFamily="2" charset="-122"/>
                <a:ea typeface="华文隶书" panose="02010800040101010101" pitchFamily="2" charset="-122"/>
              </a:rPr>
              <a:t>添加</a:t>
            </a:r>
            <a:endParaRPr lang="en-US" altLang="zh-CN" sz="2400" dirty="0">
              <a:latin typeface="华文隶书" panose="02010800040101010101" pitchFamily="2" charset="-122"/>
              <a:ea typeface="华文隶书" panose="02010800040101010101" pitchFamily="2" charset="-122"/>
            </a:endParaRPr>
          </a:p>
          <a:p>
            <a:r>
              <a:rPr lang="zh-CN" altLang="en-US" sz="2400" dirty="0">
                <a:latin typeface="华文隶书" panose="02010800040101010101" pitchFamily="2" charset="-122"/>
                <a:ea typeface="华文隶书" panose="02010800040101010101" pitchFamily="2" charset="-122"/>
              </a:rPr>
              <a:t>文字</a:t>
            </a:r>
          </a:p>
        </p:txBody>
      </p:sp>
      <p:sp>
        <p:nvSpPr>
          <p:cNvPr id="10" name="TextBox 9"/>
          <p:cNvSpPr txBox="1"/>
          <p:nvPr/>
        </p:nvSpPr>
        <p:spPr>
          <a:xfrm>
            <a:off x="3961243" y="2343693"/>
            <a:ext cx="800219" cy="830997"/>
          </a:xfrm>
          <a:prstGeom prst="rect">
            <a:avLst/>
          </a:prstGeom>
          <a:noFill/>
        </p:spPr>
        <p:txBody>
          <a:bodyPr wrap="none" rtlCol="0">
            <a:spAutoFit/>
          </a:bodyPr>
          <a:lstStyle/>
          <a:p>
            <a:r>
              <a:rPr lang="zh-CN" altLang="en-US" sz="2400" dirty="0">
                <a:latin typeface="华文隶书" panose="02010800040101010101" pitchFamily="2" charset="-122"/>
                <a:ea typeface="华文隶书" panose="02010800040101010101" pitchFamily="2" charset="-122"/>
              </a:rPr>
              <a:t>添加</a:t>
            </a:r>
            <a:endParaRPr lang="en-US" altLang="zh-CN" sz="2400" dirty="0">
              <a:latin typeface="华文隶书" panose="02010800040101010101" pitchFamily="2" charset="-122"/>
              <a:ea typeface="华文隶书" panose="02010800040101010101" pitchFamily="2" charset="-122"/>
            </a:endParaRPr>
          </a:p>
          <a:p>
            <a:r>
              <a:rPr lang="zh-CN" altLang="en-US" sz="2400" dirty="0">
                <a:latin typeface="华文隶书" panose="02010800040101010101" pitchFamily="2" charset="-122"/>
                <a:ea typeface="华文隶书" panose="02010800040101010101" pitchFamily="2" charset="-122"/>
              </a:rPr>
              <a:t>文字</a:t>
            </a:r>
          </a:p>
        </p:txBody>
      </p:sp>
      <p:sp>
        <p:nvSpPr>
          <p:cNvPr id="11" name="TextBox 10"/>
          <p:cNvSpPr txBox="1"/>
          <p:nvPr/>
        </p:nvSpPr>
        <p:spPr>
          <a:xfrm>
            <a:off x="6913571" y="2343693"/>
            <a:ext cx="800219" cy="830997"/>
          </a:xfrm>
          <a:prstGeom prst="rect">
            <a:avLst/>
          </a:prstGeom>
          <a:noFill/>
        </p:spPr>
        <p:txBody>
          <a:bodyPr wrap="none" rtlCol="0">
            <a:spAutoFit/>
          </a:bodyPr>
          <a:lstStyle/>
          <a:p>
            <a:r>
              <a:rPr lang="zh-CN" altLang="en-US" sz="2400" dirty="0">
                <a:latin typeface="华文隶书" panose="02010800040101010101" pitchFamily="2" charset="-122"/>
                <a:ea typeface="华文隶书" panose="02010800040101010101" pitchFamily="2" charset="-122"/>
              </a:rPr>
              <a:t>添加</a:t>
            </a:r>
            <a:endParaRPr lang="en-US" altLang="zh-CN" sz="2400" dirty="0">
              <a:latin typeface="华文隶书" panose="02010800040101010101" pitchFamily="2" charset="-122"/>
              <a:ea typeface="华文隶书" panose="02010800040101010101" pitchFamily="2" charset="-122"/>
            </a:endParaRPr>
          </a:p>
          <a:p>
            <a:r>
              <a:rPr lang="zh-CN" altLang="en-US" sz="2400" dirty="0">
                <a:latin typeface="华文隶书" panose="02010800040101010101" pitchFamily="2" charset="-122"/>
                <a:ea typeface="华文隶书" panose="02010800040101010101" pitchFamily="2" charset="-122"/>
              </a:rPr>
              <a:t>文字</a:t>
            </a:r>
          </a:p>
        </p:txBody>
      </p:sp>
      <p:pic>
        <p:nvPicPr>
          <p:cNvPr id="12" name="Picture 2" descr="D:\png\0101000028865661_0007_图层-2-副本-7.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483768" y="2525433"/>
            <a:ext cx="918380" cy="46751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0101000028865661_0007_图层-2-副本-7.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09804" y="2525432"/>
            <a:ext cx="918380" cy="46751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7" descr="C:\Users\liujicai01\Desktop\png\素材CNN-sccnn_0002_177293006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366977" y="0"/>
            <a:ext cx="2786497" cy="1632203"/>
          </a:xfrm>
          <a:prstGeom prst="rect">
            <a:avLst/>
          </a:prstGeom>
          <a:noFill/>
          <a:effectLst>
            <a:outerShdw blurRad="165100" dist="38100" dir="8100000" sx="101000" sy="101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17" descr="C:\Users\liujicai01\Desktop\png\素材CNN-sccnn_0002_1772930064.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flipV="1">
            <a:off x="0" y="3715775"/>
            <a:ext cx="2339752" cy="1370519"/>
          </a:xfrm>
          <a:prstGeom prst="rect">
            <a:avLst/>
          </a:prstGeom>
          <a:noFill/>
          <a:effectLst>
            <a:outerShdw blurRad="165100" dist="38100" dir="8100000" sx="101000" sy="101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36557374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150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grpId="0" nodeType="withEffect">
                                  <p:stCondLst>
                                    <p:cond delay="150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600"/>
                                        <p:tgtEl>
                                          <p:spTgt spid="9"/>
                                        </p:tgtEl>
                                      </p:cBhvr>
                                    </p:animEffect>
                                  </p:childTnLst>
                                </p:cTn>
                              </p:par>
                            </p:childTnLst>
                          </p:cTn>
                        </p:par>
                        <p:par>
                          <p:cTn id="21" fill="hold">
                            <p:stCondLst>
                              <p:cond delay="2100"/>
                            </p:stCondLst>
                            <p:childTnLst>
                              <p:par>
                                <p:cTn id="22" presetID="2" presetClass="entr" presetSubtype="8"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26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par>
                                <p:cTn id="30" presetID="22" presetClass="entr" presetSubtype="8"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3100"/>
                            </p:stCondLst>
                            <p:childTnLst>
                              <p:par>
                                <p:cTn id="34" presetID="2" presetClass="entr" presetSubtype="8"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0-#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22" presetClass="entr" presetSubtype="8"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10444" y="1231549"/>
            <a:ext cx="3960440" cy="2095113"/>
            <a:chOff x="3635896" y="2859782"/>
            <a:chExt cx="3960440" cy="2095113"/>
          </a:xfrm>
        </p:grpSpPr>
        <p:pic>
          <p:nvPicPr>
            <p:cNvPr id="5" name="Picture 2" descr="D:\png\12-25_0000_图层-1.png"/>
            <p:cNvPicPr>
              <a:picLocks noChangeAspect="1" noChangeArrowheads="1"/>
            </p:cNvPicPr>
            <p:nvPr/>
          </p:nvPicPr>
          <p:blipFill rotWithShape="1">
            <a:blip r:embed="rId3" cstate="screen">
              <a:clrChange>
                <a:clrFrom>
                  <a:srgbClr val="FFFFFF">
                    <a:alpha val="5882"/>
                  </a:srgbClr>
                </a:clrFrom>
                <a:clrTo>
                  <a:srgbClr val="FFFFFF">
                    <a:alpha val="0"/>
                  </a:srgbClr>
                </a:clrTo>
              </a:clrChange>
              <a:extLst>
                <a:ext uri="{28A0092B-C50C-407E-A947-70E740481C1C}">
                  <a14:useLocalDpi xmlns:a14="http://schemas.microsoft.com/office/drawing/2010/main"/>
                </a:ext>
              </a:extLst>
            </a:blip>
            <a:srcRect/>
            <a:stretch/>
          </p:blipFill>
          <p:spPr bwMode="auto">
            <a:xfrm>
              <a:off x="3635896" y="2859782"/>
              <a:ext cx="3960440" cy="20951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12-25_0000_图层-1.png"/>
            <p:cNvPicPr>
              <a:picLocks noChangeAspect="1" noChangeArrowheads="1"/>
            </p:cNvPicPr>
            <p:nvPr/>
          </p:nvPicPr>
          <p:blipFill rotWithShape="1">
            <a:blip r:embed="rId3" cstate="screen">
              <a:clrChange>
                <a:clrFrom>
                  <a:srgbClr val="FFFFFF">
                    <a:alpha val="5882"/>
                  </a:srgbClr>
                </a:clrFrom>
                <a:clrTo>
                  <a:srgbClr val="FFFFFF">
                    <a:alpha val="0"/>
                  </a:srgbClr>
                </a:clrTo>
              </a:clrChange>
              <a:extLst>
                <a:ext uri="{28A0092B-C50C-407E-A947-70E740481C1C}">
                  <a14:useLocalDpi xmlns:a14="http://schemas.microsoft.com/office/drawing/2010/main"/>
                </a:ext>
              </a:extLst>
            </a:blip>
            <a:srcRect/>
            <a:stretch/>
          </p:blipFill>
          <p:spPr bwMode="auto">
            <a:xfrm>
              <a:off x="3635896" y="2859782"/>
              <a:ext cx="3960440" cy="2095113"/>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矩形 3"/>
          <p:cNvSpPr/>
          <p:nvPr/>
        </p:nvSpPr>
        <p:spPr>
          <a:xfrm>
            <a:off x="2245940" y="1519581"/>
            <a:ext cx="2213992" cy="507831"/>
          </a:xfrm>
          <a:prstGeom prst="rect">
            <a:avLst/>
          </a:prstGeom>
        </p:spPr>
        <p:txBody>
          <a:bodyPr wrap="square">
            <a:spAutoFit/>
          </a:bodyPr>
          <a:lstStyle/>
          <a:p>
            <a:r>
              <a:rPr lang="zh-CN" altLang="en-US" dirty="0">
                <a:solidFill>
                  <a:schemeClr val="bg1"/>
                </a:solidFill>
                <a:latin typeface="华文隶书" panose="02010800040101010101" pitchFamily="2" charset="-122"/>
                <a:ea typeface="华文隶书" panose="02010800040101010101" pitchFamily="2" charset="-122"/>
              </a:rPr>
              <a:t>此处添加文本内容</a:t>
            </a:r>
          </a:p>
          <a:p>
            <a:r>
              <a:rPr lang="zh-CN" altLang="en-US" dirty="0">
                <a:solidFill>
                  <a:schemeClr val="bg1"/>
                </a:solidFill>
                <a:latin typeface="华文隶书" panose="02010800040101010101" pitchFamily="2" charset="-122"/>
                <a:ea typeface="华文隶书" panose="02010800040101010101" pitchFamily="2" charset="-122"/>
              </a:rPr>
              <a:t>此处添加文本内容</a:t>
            </a:r>
          </a:p>
        </p:txBody>
      </p:sp>
      <p:grpSp>
        <p:nvGrpSpPr>
          <p:cNvPr id="7" name="组合 6"/>
          <p:cNvGrpSpPr/>
          <p:nvPr/>
        </p:nvGrpSpPr>
        <p:grpSpPr>
          <a:xfrm>
            <a:off x="1907704" y="2787774"/>
            <a:ext cx="3960440" cy="2095113"/>
            <a:chOff x="3635896" y="2859782"/>
            <a:chExt cx="3960440" cy="2095113"/>
          </a:xfrm>
        </p:grpSpPr>
        <p:pic>
          <p:nvPicPr>
            <p:cNvPr id="8" name="Picture 2" descr="D:\png\12-25_0000_图层-1.png"/>
            <p:cNvPicPr>
              <a:picLocks noChangeAspect="1" noChangeArrowheads="1"/>
            </p:cNvPicPr>
            <p:nvPr/>
          </p:nvPicPr>
          <p:blipFill rotWithShape="1">
            <a:blip r:embed="rId3" cstate="screen">
              <a:clrChange>
                <a:clrFrom>
                  <a:srgbClr val="FFFFFF">
                    <a:alpha val="5882"/>
                  </a:srgbClr>
                </a:clrFrom>
                <a:clrTo>
                  <a:srgbClr val="FFFFFF">
                    <a:alpha val="0"/>
                  </a:srgbClr>
                </a:clrTo>
              </a:clrChange>
              <a:extLst>
                <a:ext uri="{28A0092B-C50C-407E-A947-70E740481C1C}">
                  <a14:useLocalDpi xmlns:a14="http://schemas.microsoft.com/office/drawing/2010/main"/>
                </a:ext>
              </a:extLst>
            </a:blip>
            <a:srcRect/>
            <a:stretch/>
          </p:blipFill>
          <p:spPr bwMode="auto">
            <a:xfrm>
              <a:off x="3635896" y="2859782"/>
              <a:ext cx="3960440" cy="20951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12-25_0000_图层-1.png"/>
            <p:cNvPicPr>
              <a:picLocks noChangeAspect="1" noChangeArrowheads="1"/>
            </p:cNvPicPr>
            <p:nvPr/>
          </p:nvPicPr>
          <p:blipFill rotWithShape="1">
            <a:blip r:embed="rId3" cstate="screen">
              <a:clrChange>
                <a:clrFrom>
                  <a:srgbClr val="FFFFFF">
                    <a:alpha val="5882"/>
                  </a:srgbClr>
                </a:clrFrom>
                <a:clrTo>
                  <a:srgbClr val="FFFFFF">
                    <a:alpha val="0"/>
                  </a:srgbClr>
                </a:clrTo>
              </a:clrChange>
              <a:extLst>
                <a:ext uri="{28A0092B-C50C-407E-A947-70E740481C1C}">
                  <a14:useLocalDpi xmlns:a14="http://schemas.microsoft.com/office/drawing/2010/main"/>
                </a:ext>
              </a:extLst>
            </a:blip>
            <a:srcRect/>
            <a:stretch/>
          </p:blipFill>
          <p:spPr bwMode="auto">
            <a:xfrm>
              <a:off x="3635896" y="2859782"/>
              <a:ext cx="3960440" cy="2095113"/>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矩形 9"/>
          <p:cNvSpPr/>
          <p:nvPr/>
        </p:nvSpPr>
        <p:spPr>
          <a:xfrm>
            <a:off x="2943200" y="3075806"/>
            <a:ext cx="2213992" cy="507831"/>
          </a:xfrm>
          <a:prstGeom prst="rect">
            <a:avLst/>
          </a:prstGeom>
        </p:spPr>
        <p:txBody>
          <a:bodyPr wrap="square">
            <a:spAutoFit/>
          </a:bodyPr>
          <a:lstStyle/>
          <a:p>
            <a:r>
              <a:rPr lang="zh-CN" altLang="en-US" dirty="0">
                <a:solidFill>
                  <a:schemeClr val="bg1"/>
                </a:solidFill>
                <a:latin typeface="华文隶书" panose="02010800040101010101" pitchFamily="2" charset="-122"/>
                <a:ea typeface="华文隶书" panose="02010800040101010101" pitchFamily="2" charset="-122"/>
              </a:rPr>
              <a:t>此处添加文本内容</a:t>
            </a:r>
          </a:p>
          <a:p>
            <a:r>
              <a:rPr lang="zh-CN" altLang="en-US" dirty="0">
                <a:solidFill>
                  <a:schemeClr val="bg1"/>
                </a:solidFill>
                <a:latin typeface="华文隶书" panose="02010800040101010101" pitchFamily="2" charset="-122"/>
                <a:ea typeface="华文隶书" panose="02010800040101010101" pitchFamily="2" charset="-122"/>
              </a:rPr>
              <a:t>此处添加文本内容</a:t>
            </a:r>
          </a:p>
        </p:txBody>
      </p:sp>
      <p:pic>
        <p:nvPicPr>
          <p:cNvPr id="12291" name="Picture 3" descr="D:\png\12-17_0002_图层-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355975" y="0"/>
            <a:ext cx="4806825" cy="2145066"/>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D:\png\12-05_0026_图层-16-副本.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264209" y="3326662"/>
            <a:ext cx="4990356" cy="1843766"/>
          </a:xfrm>
          <a:prstGeom prst="rect">
            <a:avLst/>
          </a:prstGeom>
          <a:noFill/>
          <a:extLst>
            <a:ext uri="{909E8E84-426E-40DD-AFC4-6F175D3DCCD1}">
              <a14:hiddenFill xmlns:a14="http://schemas.microsoft.com/office/drawing/2010/main">
                <a:solidFill>
                  <a:srgbClr val="FFFFFF"/>
                </a:solidFill>
              </a14:hiddenFill>
            </a:ext>
          </a:extLst>
        </p:spPr>
      </p:pic>
      <p:pic>
        <p:nvPicPr>
          <p:cNvPr id="12295" name="Picture 7" descr="D:\png\12-03_0002_鲤鱼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913287" y="2021297"/>
            <a:ext cx="485775" cy="828675"/>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D:\png\12-03_0001_鲤鱼.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629855" y="2536292"/>
            <a:ext cx="678450" cy="1004106"/>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87159695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31" presetClass="entr" presetSubtype="0" fill="hold" nodeType="afterEffect">
                                  <p:stCondLst>
                                    <p:cond delay="0"/>
                                  </p:stCondLst>
                                  <p:childTnLst>
                                    <p:set>
                                      <p:cBhvr>
                                        <p:cTn id="26" dur="1" fill="hold">
                                          <p:stCondLst>
                                            <p:cond delay="0"/>
                                          </p:stCondLst>
                                        </p:cTn>
                                        <p:tgtEl>
                                          <p:spTgt spid="12295"/>
                                        </p:tgtEl>
                                        <p:attrNameLst>
                                          <p:attrName>style.visibility</p:attrName>
                                        </p:attrNameLst>
                                      </p:cBhvr>
                                      <p:to>
                                        <p:strVal val="visible"/>
                                      </p:to>
                                    </p:set>
                                    <p:anim calcmode="lin" valueType="num">
                                      <p:cBhvr>
                                        <p:cTn id="27" dur="1000" fill="hold"/>
                                        <p:tgtEl>
                                          <p:spTgt spid="12295"/>
                                        </p:tgtEl>
                                        <p:attrNameLst>
                                          <p:attrName>ppt_w</p:attrName>
                                        </p:attrNameLst>
                                      </p:cBhvr>
                                      <p:tavLst>
                                        <p:tav tm="0">
                                          <p:val>
                                            <p:fltVal val="0"/>
                                          </p:val>
                                        </p:tav>
                                        <p:tav tm="100000">
                                          <p:val>
                                            <p:strVal val="#ppt_w"/>
                                          </p:val>
                                        </p:tav>
                                      </p:tavLst>
                                    </p:anim>
                                    <p:anim calcmode="lin" valueType="num">
                                      <p:cBhvr>
                                        <p:cTn id="28" dur="1000" fill="hold"/>
                                        <p:tgtEl>
                                          <p:spTgt spid="12295"/>
                                        </p:tgtEl>
                                        <p:attrNameLst>
                                          <p:attrName>ppt_h</p:attrName>
                                        </p:attrNameLst>
                                      </p:cBhvr>
                                      <p:tavLst>
                                        <p:tav tm="0">
                                          <p:val>
                                            <p:fltVal val="0"/>
                                          </p:val>
                                        </p:tav>
                                        <p:tav tm="100000">
                                          <p:val>
                                            <p:strVal val="#ppt_h"/>
                                          </p:val>
                                        </p:tav>
                                      </p:tavLst>
                                    </p:anim>
                                    <p:anim calcmode="lin" valueType="num">
                                      <p:cBhvr>
                                        <p:cTn id="29" dur="1000" fill="hold"/>
                                        <p:tgtEl>
                                          <p:spTgt spid="12295"/>
                                        </p:tgtEl>
                                        <p:attrNameLst>
                                          <p:attrName>style.rotation</p:attrName>
                                        </p:attrNameLst>
                                      </p:cBhvr>
                                      <p:tavLst>
                                        <p:tav tm="0">
                                          <p:val>
                                            <p:fltVal val="90"/>
                                          </p:val>
                                        </p:tav>
                                        <p:tav tm="100000">
                                          <p:val>
                                            <p:fltVal val="0"/>
                                          </p:val>
                                        </p:tav>
                                      </p:tavLst>
                                    </p:anim>
                                    <p:animEffect transition="in" filter="fade">
                                      <p:cBhvr>
                                        <p:cTn id="30" dur="1000"/>
                                        <p:tgtEl>
                                          <p:spTgt spid="12295"/>
                                        </p:tgtEl>
                                      </p:cBhvr>
                                    </p:animEffect>
                                  </p:childTnLst>
                                </p:cTn>
                              </p:par>
                            </p:childTnLst>
                          </p:cTn>
                        </p:par>
                        <p:par>
                          <p:cTn id="31" fill="hold">
                            <p:stCondLst>
                              <p:cond delay="4000"/>
                            </p:stCondLst>
                            <p:childTnLst>
                              <p:par>
                                <p:cTn id="32" presetID="31" presetClass="entr" presetSubtype="0" fill="hold" nodeType="afterEffect">
                                  <p:stCondLst>
                                    <p:cond delay="0"/>
                                  </p:stCondLst>
                                  <p:childTnLst>
                                    <p:set>
                                      <p:cBhvr>
                                        <p:cTn id="33" dur="1" fill="hold">
                                          <p:stCondLst>
                                            <p:cond delay="0"/>
                                          </p:stCondLst>
                                        </p:cTn>
                                        <p:tgtEl>
                                          <p:spTgt spid="12296"/>
                                        </p:tgtEl>
                                        <p:attrNameLst>
                                          <p:attrName>style.visibility</p:attrName>
                                        </p:attrNameLst>
                                      </p:cBhvr>
                                      <p:to>
                                        <p:strVal val="visible"/>
                                      </p:to>
                                    </p:set>
                                    <p:anim calcmode="lin" valueType="num">
                                      <p:cBhvr>
                                        <p:cTn id="34" dur="1000" fill="hold"/>
                                        <p:tgtEl>
                                          <p:spTgt spid="12296"/>
                                        </p:tgtEl>
                                        <p:attrNameLst>
                                          <p:attrName>ppt_w</p:attrName>
                                        </p:attrNameLst>
                                      </p:cBhvr>
                                      <p:tavLst>
                                        <p:tav tm="0">
                                          <p:val>
                                            <p:fltVal val="0"/>
                                          </p:val>
                                        </p:tav>
                                        <p:tav tm="100000">
                                          <p:val>
                                            <p:strVal val="#ppt_w"/>
                                          </p:val>
                                        </p:tav>
                                      </p:tavLst>
                                    </p:anim>
                                    <p:anim calcmode="lin" valueType="num">
                                      <p:cBhvr>
                                        <p:cTn id="35" dur="1000" fill="hold"/>
                                        <p:tgtEl>
                                          <p:spTgt spid="12296"/>
                                        </p:tgtEl>
                                        <p:attrNameLst>
                                          <p:attrName>ppt_h</p:attrName>
                                        </p:attrNameLst>
                                      </p:cBhvr>
                                      <p:tavLst>
                                        <p:tav tm="0">
                                          <p:val>
                                            <p:fltVal val="0"/>
                                          </p:val>
                                        </p:tav>
                                        <p:tav tm="100000">
                                          <p:val>
                                            <p:strVal val="#ppt_h"/>
                                          </p:val>
                                        </p:tav>
                                      </p:tavLst>
                                    </p:anim>
                                    <p:anim calcmode="lin" valueType="num">
                                      <p:cBhvr>
                                        <p:cTn id="36" dur="1000" fill="hold"/>
                                        <p:tgtEl>
                                          <p:spTgt spid="12296"/>
                                        </p:tgtEl>
                                        <p:attrNameLst>
                                          <p:attrName>style.rotation</p:attrName>
                                        </p:attrNameLst>
                                      </p:cBhvr>
                                      <p:tavLst>
                                        <p:tav tm="0">
                                          <p:val>
                                            <p:fltVal val="90"/>
                                          </p:val>
                                        </p:tav>
                                        <p:tav tm="100000">
                                          <p:val>
                                            <p:fltVal val="0"/>
                                          </p:val>
                                        </p:tav>
                                      </p:tavLst>
                                    </p:anim>
                                    <p:animEffect transition="in" filter="fade">
                                      <p:cBhvr>
                                        <p:cTn id="37" dur="1000"/>
                                        <p:tgtEl>
                                          <p:spTgt spid="12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365188" y="1386544"/>
            <a:ext cx="2798589" cy="1025835"/>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D:\png\12-05_0019__.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321300" y="867135"/>
            <a:ext cx="2059012" cy="206465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5796136" y="1275606"/>
            <a:ext cx="1440160" cy="71558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单击此处添加文本内容单击此处添加文本内容</a:t>
            </a:r>
          </a:p>
        </p:txBody>
      </p:sp>
      <p:pic>
        <p:nvPicPr>
          <p:cNvPr id="13315" name="Picture 3" descr="D:\png\xiqi5g0202055808_0002_竹.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43825" y="1577860"/>
            <a:ext cx="2843616" cy="36381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365188" y="3478843"/>
            <a:ext cx="2798589" cy="102583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D:\png\12-05_0019__.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321300" y="2959434"/>
            <a:ext cx="2059012" cy="206465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796136" y="3367905"/>
            <a:ext cx="1440160" cy="71558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单击此处添加文本内容单击此处添加文本内容</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74717076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290"/>
                                        </p:tgtEl>
                                        <p:attrNameLst>
                                          <p:attrName>style.visibility</p:attrName>
                                        </p:attrNameLst>
                                      </p:cBhvr>
                                      <p:to>
                                        <p:strVal val="visible"/>
                                      </p:to>
                                    </p:set>
                                    <p:animEffect transition="in" filter="fade">
                                      <p:cBhvr>
                                        <p:cTn id="12" dur="500"/>
                                        <p:tgtEl>
                                          <p:spTgt spid="12290"/>
                                        </p:tgtEl>
                                      </p:cBhvr>
                                    </p:animEffect>
                                  </p:childTnLst>
                                </p:cTn>
                              </p:par>
                              <p:par>
                                <p:cTn id="13" presetID="8" presetClass="emph" presetSubtype="0" fill="hold" nodeType="withEffect">
                                  <p:stCondLst>
                                    <p:cond delay="0"/>
                                  </p:stCondLst>
                                  <p:childTnLst>
                                    <p:animRot by="21600000">
                                      <p:cBhvr>
                                        <p:cTn id="14" dur="2000" fill="hold"/>
                                        <p:tgtEl>
                                          <p:spTgt spid="12290"/>
                                        </p:tgtEl>
                                        <p:attrNameLst>
                                          <p:attrName>r</p:attrName>
                                        </p:attrNameLst>
                                      </p:cBhvr>
                                    </p:animRot>
                                  </p:childTnLst>
                                </p:cTn>
                              </p:par>
                              <p:par>
                                <p:cTn id="15" presetID="10" presetClass="entr" presetSubtype="0" fill="hold" grpId="0" nodeType="withEffect">
                                  <p:stCondLst>
                                    <p:cond delay="1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2500"/>
                            </p:stCondLst>
                            <p:childTnLst>
                              <p:par>
                                <p:cTn id="19" presetID="2" presetClass="entr" presetSubtype="8"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8" presetClass="emph" presetSubtype="0" fill="hold" nodeType="withEffect">
                                  <p:stCondLst>
                                    <p:cond delay="0"/>
                                  </p:stCondLst>
                                  <p:childTnLst>
                                    <p:animRot by="21600000">
                                      <p:cBhvr>
                                        <p:cTn id="28" dur="2000" fill="hold"/>
                                        <p:tgtEl>
                                          <p:spTgt spid="14"/>
                                        </p:tgtEl>
                                        <p:attrNameLst>
                                          <p:attrName>r</p:attrName>
                                        </p:attrNameLst>
                                      </p:cBhvr>
                                    </p:animRot>
                                  </p:childTnLst>
                                </p:cTn>
                              </p:par>
                              <p:par>
                                <p:cTn id="29" presetID="10" presetClass="entr" presetSubtype="0" fill="hold" grpId="0" nodeType="withEffect">
                                  <p:stCondLst>
                                    <p:cond delay="15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flipV="1">
            <a:off x="-885333" y="2959274"/>
            <a:ext cx="3888432" cy="8904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flipV="1">
            <a:off x="1647156" y="2959274"/>
            <a:ext cx="3888432" cy="8904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flipV="1">
            <a:off x="4239444" y="2959274"/>
            <a:ext cx="3888432" cy="89048"/>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1230382" y="2669307"/>
            <a:ext cx="2088232" cy="1846659"/>
          </a:xfrm>
          <a:prstGeom prst="rect">
            <a:avLst/>
          </a:prstGeom>
        </p:spPr>
        <p:txBody>
          <a:bodyPr wrap="square">
            <a:spAutoFit/>
          </a:bodyPr>
          <a:lstStyle/>
          <a:p>
            <a:pPr algn="ctr"/>
            <a:r>
              <a:rPr lang="zh-CN" altLang="en-US" b="1" dirty="0">
                <a:latin typeface="华文隶书" panose="02010800040101010101" pitchFamily="2" charset="-122"/>
                <a:ea typeface="华文隶书" panose="02010800040101010101" pitchFamily="2" charset="-122"/>
              </a:rPr>
              <a:t>此处添加文本内容</a:t>
            </a: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p:txBody>
      </p:sp>
      <p:grpSp>
        <p:nvGrpSpPr>
          <p:cNvPr id="2" name="组合 1"/>
          <p:cNvGrpSpPr/>
          <p:nvPr/>
        </p:nvGrpSpPr>
        <p:grpSpPr>
          <a:xfrm>
            <a:off x="1801353" y="1474309"/>
            <a:ext cx="1020032" cy="1010554"/>
            <a:chOff x="1801353" y="1474309"/>
            <a:chExt cx="1020032" cy="1010554"/>
          </a:xfrm>
        </p:grpSpPr>
        <p:pic>
          <p:nvPicPr>
            <p:cNvPr id="4" name="Picture 6" descr="D:\png\0101000028865661_0000_图层-2-副本-1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4026621">
              <a:off x="1916795" y="1580272"/>
              <a:ext cx="1010554" cy="79862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D:\png\2015008_0006_素材天下网-sucaitianxia.com.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801353" y="1983405"/>
              <a:ext cx="435465" cy="30413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075507" y="1543314"/>
              <a:ext cx="595035" cy="584775"/>
            </a:xfrm>
            <a:prstGeom prst="rect">
              <a:avLst/>
            </a:prstGeom>
            <a:noFill/>
          </p:spPr>
          <p:txBody>
            <a:bodyPr wrap="none" rtlCol="0">
              <a:spAutoFit/>
            </a:bodyPr>
            <a:lstStyle/>
            <a:p>
              <a:r>
                <a:rPr lang="zh-CN" altLang="en-US" sz="3200" dirty="0">
                  <a:latin typeface="华文隶书" panose="02010800040101010101" pitchFamily="2" charset="-122"/>
                  <a:ea typeface="华文隶书" panose="02010800040101010101" pitchFamily="2" charset="-122"/>
                </a:rPr>
                <a:t>一</a:t>
              </a:r>
            </a:p>
          </p:txBody>
        </p:sp>
      </p:grpSp>
      <p:pic>
        <p:nvPicPr>
          <p:cNvPr id="1026" name="Picture 2" descr="L:\png\12-35_0003_图层-3.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865861" y="613644"/>
            <a:ext cx="2278139" cy="401905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3785005" y="2669307"/>
            <a:ext cx="2088232" cy="1846659"/>
          </a:xfrm>
          <a:prstGeom prst="rect">
            <a:avLst/>
          </a:prstGeom>
        </p:spPr>
        <p:txBody>
          <a:bodyPr wrap="square">
            <a:spAutoFit/>
          </a:bodyPr>
          <a:lstStyle/>
          <a:p>
            <a:pPr algn="ctr"/>
            <a:r>
              <a:rPr lang="zh-CN" altLang="en-US" b="1" dirty="0">
                <a:latin typeface="华文隶书" panose="02010800040101010101" pitchFamily="2" charset="-122"/>
                <a:ea typeface="华文隶书" panose="02010800040101010101" pitchFamily="2" charset="-122"/>
              </a:rPr>
              <a:t>此处添加文本内容</a:t>
            </a: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p:txBody>
      </p:sp>
      <p:grpSp>
        <p:nvGrpSpPr>
          <p:cNvPr id="17" name="组合 16"/>
          <p:cNvGrpSpPr/>
          <p:nvPr/>
        </p:nvGrpSpPr>
        <p:grpSpPr>
          <a:xfrm>
            <a:off x="4355976" y="1474309"/>
            <a:ext cx="1020032" cy="1010554"/>
            <a:chOff x="1801353" y="1474309"/>
            <a:chExt cx="1020032" cy="1010554"/>
          </a:xfrm>
        </p:grpSpPr>
        <p:pic>
          <p:nvPicPr>
            <p:cNvPr id="18" name="Picture 6" descr="D:\png\0101000028865661_0000_图层-2-副本-1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4026621">
              <a:off x="1916795" y="1580272"/>
              <a:ext cx="1010554" cy="79862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D:\png\2015008_0006_素材天下网-sucaitianxia.com.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801353" y="1983405"/>
              <a:ext cx="435465" cy="304135"/>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2075507" y="1543314"/>
              <a:ext cx="595035" cy="584775"/>
            </a:xfrm>
            <a:prstGeom prst="rect">
              <a:avLst/>
            </a:prstGeom>
            <a:noFill/>
          </p:spPr>
          <p:txBody>
            <a:bodyPr wrap="none" rtlCol="0">
              <a:spAutoFit/>
            </a:bodyPr>
            <a:lstStyle/>
            <a:p>
              <a:r>
                <a:rPr lang="zh-CN" altLang="en-US" sz="3200" dirty="0">
                  <a:latin typeface="华文隶书" panose="02010800040101010101" pitchFamily="2" charset="-122"/>
                  <a:ea typeface="华文隶书" panose="02010800040101010101" pitchFamily="2" charset="-122"/>
                </a:rPr>
                <a:t>二</a:t>
              </a:r>
            </a:p>
          </p:txBody>
        </p:sp>
      </p:gr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55663065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ppt_x"/>
                                          </p:val>
                                        </p:tav>
                                        <p:tav tm="100000">
                                          <p:val>
                                            <p:strVal val="#ppt_x"/>
                                          </p:val>
                                        </p:tav>
                                      </p:tavLst>
                                    </p:anim>
                                    <p:anim calcmode="lin" valueType="num">
                                      <p:cBhvr additive="base">
                                        <p:cTn id="8" dur="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47"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par>
                          <p:cTn id="29" fill="hold">
                            <p:stCondLst>
                              <p:cond delay="2250"/>
                            </p:stCondLst>
                            <p:childTnLst>
                              <p:par>
                                <p:cTn id="30" presetID="47" presetClass="entr" presetSubtype="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par>
                          <p:cTn id="35" fill="hold">
                            <p:stCondLst>
                              <p:cond delay="3250"/>
                            </p:stCondLst>
                            <p:childTnLst>
                              <p:par>
                                <p:cTn id="36" presetID="22" presetClass="entr" presetSubtype="1"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up)">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1570087" y="2322710"/>
            <a:ext cx="1061769" cy="60035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6213501" y="2322710"/>
            <a:ext cx="1061769" cy="6003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rot="16200000">
            <a:off x="3705510" y="1980739"/>
            <a:ext cx="1273511" cy="72008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187624" y="1347614"/>
            <a:ext cx="2213992" cy="50783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此处添加文本内容</a:t>
            </a:r>
          </a:p>
          <a:p>
            <a:r>
              <a:rPr lang="zh-CN" altLang="en-US" dirty="0">
                <a:latin typeface="华文隶书" panose="02010800040101010101" pitchFamily="2" charset="-122"/>
                <a:ea typeface="华文隶书" panose="02010800040101010101" pitchFamily="2" charset="-122"/>
              </a:rPr>
              <a:t>此处添加文本内容</a:t>
            </a:r>
          </a:p>
        </p:txBody>
      </p:sp>
      <p:sp>
        <p:nvSpPr>
          <p:cNvPr id="9" name="矩形 8"/>
          <p:cNvSpPr/>
          <p:nvPr/>
        </p:nvSpPr>
        <p:spPr>
          <a:xfrm>
            <a:off x="3347864" y="987574"/>
            <a:ext cx="2213992" cy="50783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此处添加文本内容</a:t>
            </a:r>
          </a:p>
          <a:p>
            <a:r>
              <a:rPr lang="zh-CN" altLang="en-US" dirty="0">
                <a:latin typeface="华文隶书" panose="02010800040101010101" pitchFamily="2" charset="-122"/>
                <a:ea typeface="华文隶书" panose="02010800040101010101" pitchFamily="2" charset="-122"/>
              </a:rPr>
              <a:t>此处添加文本内容</a:t>
            </a:r>
          </a:p>
        </p:txBody>
      </p:sp>
      <p:sp>
        <p:nvSpPr>
          <p:cNvPr id="10" name="矩形 9"/>
          <p:cNvSpPr/>
          <p:nvPr/>
        </p:nvSpPr>
        <p:spPr>
          <a:xfrm>
            <a:off x="5746504" y="1347614"/>
            <a:ext cx="2213992" cy="50783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此处添加文本内容</a:t>
            </a:r>
          </a:p>
          <a:p>
            <a:r>
              <a:rPr lang="zh-CN" altLang="en-US" dirty="0">
                <a:latin typeface="华文隶书" panose="02010800040101010101" pitchFamily="2" charset="-122"/>
                <a:ea typeface="华文隶书" panose="02010800040101010101" pitchFamily="2" charset="-122"/>
              </a:rPr>
              <a:t>此处添加文本内容</a:t>
            </a:r>
          </a:p>
        </p:txBody>
      </p:sp>
      <p:grpSp>
        <p:nvGrpSpPr>
          <p:cNvPr id="13" name="组合 12"/>
          <p:cNvGrpSpPr/>
          <p:nvPr/>
        </p:nvGrpSpPr>
        <p:grpSpPr>
          <a:xfrm>
            <a:off x="1115616" y="2844482"/>
            <a:ext cx="1970712" cy="1669743"/>
            <a:chOff x="1115616" y="2844482"/>
            <a:chExt cx="1970712" cy="1669743"/>
          </a:xfrm>
        </p:grpSpPr>
        <p:pic>
          <p:nvPicPr>
            <p:cNvPr id="2" name="Picture 5" descr="D:\png\画面与情绪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115616" y="2844482"/>
              <a:ext cx="1970712" cy="166974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484125" y="3518534"/>
              <a:ext cx="1107996" cy="461665"/>
            </a:xfrm>
            <a:prstGeom prst="rect">
              <a:avLst/>
            </a:prstGeom>
            <a:noFill/>
          </p:spPr>
          <p:txBody>
            <a:bodyPr wrap="none" rtlCol="0">
              <a:spAutoFit/>
            </a:bodyPr>
            <a:lstStyle/>
            <a:p>
              <a:r>
                <a:rPr lang="zh-CN" altLang="en-US" sz="2400" dirty="0">
                  <a:solidFill>
                    <a:schemeClr val="bg1"/>
                  </a:solidFill>
                  <a:latin typeface="华文隶书" panose="02010800040101010101" pitchFamily="2" charset="-122"/>
                  <a:ea typeface="华文隶书" panose="02010800040101010101" pitchFamily="2" charset="-122"/>
                </a:rPr>
                <a:t>标题一</a:t>
              </a:r>
            </a:p>
          </p:txBody>
        </p:sp>
      </p:grpSp>
      <p:grpSp>
        <p:nvGrpSpPr>
          <p:cNvPr id="18" name="组合 17"/>
          <p:cNvGrpSpPr/>
          <p:nvPr/>
        </p:nvGrpSpPr>
        <p:grpSpPr>
          <a:xfrm>
            <a:off x="3275856" y="2570009"/>
            <a:ext cx="2232248" cy="1891337"/>
            <a:chOff x="3275856" y="2570009"/>
            <a:chExt cx="2232248" cy="1891337"/>
          </a:xfrm>
        </p:grpSpPr>
        <p:pic>
          <p:nvPicPr>
            <p:cNvPr id="3" name="Picture 5" descr="D:\png\画面与情绪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5856" y="2570009"/>
              <a:ext cx="2232248" cy="189133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3707904" y="3363838"/>
              <a:ext cx="1107996" cy="461665"/>
            </a:xfrm>
            <a:prstGeom prst="rect">
              <a:avLst/>
            </a:prstGeom>
            <a:noFill/>
          </p:spPr>
          <p:txBody>
            <a:bodyPr wrap="none" rtlCol="0">
              <a:spAutoFit/>
            </a:bodyPr>
            <a:lstStyle/>
            <a:p>
              <a:r>
                <a:rPr lang="zh-CN" altLang="en-US" sz="2400" dirty="0">
                  <a:solidFill>
                    <a:schemeClr val="bg1"/>
                  </a:solidFill>
                  <a:latin typeface="华文隶书" panose="02010800040101010101" pitchFamily="2" charset="-122"/>
                  <a:ea typeface="华文隶书" panose="02010800040101010101" pitchFamily="2" charset="-122"/>
                </a:rPr>
                <a:t>标题二</a:t>
              </a:r>
            </a:p>
          </p:txBody>
        </p:sp>
      </p:grpSp>
      <p:grpSp>
        <p:nvGrpSpPr>
          <p:cNvPr id="19" name="组合 18"/>
          <p:cNvGrpSpPr/>
          <p:nvPr/>
        </p:nvGrpSpPr>
        <p:grpSpPr>
          <a:xfrm>
            <a:off x="5868144" y="2844482"/>
            <a:ext cx="1970712" cy="1669743"/>
            <a:chOff x="5868144" y="2844482"/>
            <a:chExt cx="1970712" cy="1669743"/>
          </a:xfrm>
        </p:grpSpPr>
        <p:pic>
          <p:nvPicPr>
            <p:cNvPr id="4" name="Picture 5" descr="D:\png\画面与情绪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868144" y="2844482"/>
              <a:ext cx="1970712" cy="166974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6228184" y="3518534"/>
              <a:ext cx="1107996" cy="461665"/>
            </a:xfrm>
            <a:prstGeom prst="rect">
              <a:avLst/>
            </a:prstGeom>
            <a:noFill/>
          </p:spPr>
          <p:txBody>
            <a:bodyPr wrap="none" rtlCol="0">
              <a:spAutoFit/>
            </a:bodyPr>
            <a:lstStyle/>
            <a:p>
              <a:r>
                <a:rPr lang="zh-CN" altLang="en-US" sz="2400" dirty="0">
                  <a:solidFill>
                    <a:schemeClr val="bg1"/>
                  </a:solidFill>
                  <a:latin typeface="华文隶书" panose="02010800040101010101" pitchFamily="2" charset="-122"/>
                  <a:ea typeface="华文隶书" panose="02010800040101010101" pitchFamily="2" charset="-122"/>
                </a:rPr>
                <a:t>标题三</a:t>
              </a:r>
            </a:p>
          </p:txBody>
        </p:sp>
      </p:grpSp>
      <p:pic>
        <p:nvPicPr>
          <p:cNvPr id="21" name="Picture 2" descr="D:\png\0101000028865661_0007_图层-2-副本-7.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6200000" flipH="1">
            <a:off x="1632936" y="-604683"/>
            <a:ext cx="1061772" cy="12570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D:\png\0101000028865661_0007_图层-2-副本-7.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6200000" flipH="1" flipV="1">
            <a:off x="6249161" y="-615285"/>
            <a:ext cx="1061772" cy="14690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D:\png\0101000028865661_0007_图层-2-副本-7.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16200000" flipH="1" flipV="1">
            <a:off x="3705509" y="-904305"/>
            <a:ext cx="1273516" cy="16073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D:\png\12-03_0011_图层-5.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553641" y="4052996"/>
            <a:ext cx="561976" cy="68723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D:\png\12-03_0011_图层-5.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rot="3678813" flipH="1">
            <a:off x="3775844" y="4319559"/>
            <a:ext cx="724566" cy="88976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D:\png\12-03_0011_图层-5.pn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rot="3678813" flipH="1">
            <a:off x="3016764" y="4439857"/>
            <a:ext cx="362283" cy="44488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C:\Users\liujicai01\Desktop\png\_0003_素材中国-sccnn.com.png"/>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6639682" y="4458413"/>
            <a:ext cx="1308885" cy="563635"/>
          </a:xfrm>
          <a:prstGeom prst="rect">
            <a:avLst/>
          </a:prstGeom>
          <a:noFill/>
          <a:extLst>
            <a:ext uri="{909E8E84-426E-40DD-AFC4-6F175D3DCCD1}">
              <a14:hiddenFill xmlns:a14="http://schemas.microsoft.com/office/drawing/2010/main">
                <a:solidFill>
                  <a:srgbClr val="FFFFFF"/>
                </a:solidFill>
              </a14:hiddenFill>
            </a:ext>
          </a:extLst>
        </p:spPr>
      </p:pic>
      <p:sp>
        <p:nvSpPr>
          <p:cNvPr id="15" name="标题 14"/>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17060098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fill="hold" nodeType="withEffect">
                                  <p:stCondLst>
                                    <p:cond delay="0"/>
                                  </p:stCondLst>
                                  <p:childTnLst>
                                    <p:anim calcmode="lin" valueType="num">
                                      <p:cBhvr additive="base">
                                        <p:cTn id="6" dur="500"/>
                                        <p:tgtEl>
                                          <p:spTgt spid="21"/>
                                        </p:tgtEl>
                                        <p:attrNameLst>
                                          <p:attrName>ppt_x</p:attrName>
                                        </p:attrNameLst>
                                      </p:cBhvr>
                                      <p:tavLst>
                                        <p:tav tm="0">
                                          <p:val>
                                            <p:strVal val="ppt_x"/>
                                          </p:val>
                                        </p:tav>
                                        <p:tav tm="100000">
                                          <p:val>
                                            <p:strVal val="ppt_x"/>
                                          </p:val>
                                        </p:tav>
                                      </p:tavLst>
                                    </p:anim>
                                    <p:anim calcmode="lin" valueType="num">
                                      <p:cBhvr additive="base">
                                        <p:cTn id="7" dur="500"/>
                                        <p:tgtEl>
                                          <p:spTgt spid="21"/>
                                        </p:tgtEl>
                                        <p:attrNameLst>
                                          <p:attrName>ppt_y</p:attrName>
                                        </p:attrNameLst>
                                      </p:cBhvr>
                                      <p:tavLst>
                                        <p:tav tm="0">
                                          <p:val>
                                            <p:strVal val="ppt_y"/>
                                          </p:val>
                                        </p:tav>
                                        <p:tav tm="100000">
                                          <p:val>
                                            <p:strVal val="1+ppt_h/2"/>
                                          </p:val>
                                        </p:tav>
                                      </p:tavLst>
                                    </p:anim>
                                    <p:set>
                                      <p:cBhvr>
                                        <p:cTn id="8" dur="1" fill="hold">
                                          <p:stCondLst>
                                            <p:cond delay="499"/>
                                          </p:stCondLst>
                                        </p:cTn>
                                        <p:tgtEl>
                                          <p:spTgt spid="21"/>
                                        </p:tgtEl>
                                        <p:attrNameLst>
                                          <p:attrName>style.visibility</p:attrName>
                                        </p:attrNameLst>
                                      </p:cBhvr>
                                      <p:to>
                                        <p:strVal val="hidden"/>
                                      </p:to>
                                    </p:set>
                                  </p:childTnLst>
                                </p:cTn>
                              </p:par>
                              <p:par>
                                <p:cTn id="9" presetID="1" presetClass="exit" presetSubtype="0" fill="hold" nodeType="withEffect">
                                  <p:stCondLst>
                                    <p:cond delay="300"/>
                                  </p:stCondLst>
                                  <p:childTnLst>
                                    <p:set>
                                      <p:cBhvr>
                                        <p:cTn id="10" dur="1" fill="hold">
                                          <p:stCondLst>
                                            <p:cond delay="0"/>
                                          </p:stCondLst>
                                        </p:cTn>
                                        <p:tgtEl>
                                          <p:spTgt spid="21"/>
                                        </p:tgtEl>
                                        <p:attrNameLst>
                                          <p:attrName>style.visibility</p:attrName>
                                        </p:attrNameLst>
                                      </p:cBhvr>
                                      <p:to>
                                        <p:strVal val="hidden"/>
                                      </p:to>
                                    </p:set>
                                  </p:childTnLst>
                                </p:cTn>
                              </p:par>
                              <p:par>
                                <p:cTn id="11" presetID="53" presetClass="entr" presetSubtype="16" fill="hold" nodeType="withEffect">
                                  <p:stCondLst>
                                    <p:cond delay="30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par>
                                <p:cTn id="16" presetID="2" presetClass="exit" presetSubtype="4" fill="hold" nodeType="withEffect">
                                  <p:stCondLst>
                                    <p:cond delay="300"/>
                                  </p:stCondLst>
                                  <p:childTnLst>
                                    <p:anim calcmode="lin" valueType="num">
                                      <p:cBhvr additive="base">
                                        <p:cTn id="17" dur="500"/>
                                        <p:tgtEl>
                                          <p:spTgt spid="23"/>
                                        </p:tgtEl>
                                        <p:attrNameLst>
                                          <p:attrName>ppt_x</p:attrName>
                                        </p:attrNameLst>
                                      </p:cBhvr>
                                      <p:tavLst>
                                        <p:tav tm="0">
                                          <p:val>
                                            <p:strVal val="ppt_x"/>
                                          </p:val>
                                        </p:tav>
                                        <p:tav tm="100000">
                                          <p:val>
                                            <p:strVal val="ppt_x"/>
                                          </p:val>
                                        </p:tav>
                                      </p:tavLst>
                                    </p:anim>
                                    <p:anim calcmode="lin" valueType="num">
                                      <p:cBhvr additive="base">
                                        <p:cTn id="18" dur="500"/>
                                        <p:tgtEl>
                                          <p:spTgt spid="23"/>
                                        </p:tgtEl>
                                        <p:attrNameLst>
                                          <p:attrName>ppt_y</p:attrName>
                                        </p:attrNameLst>
                                      </p:cBhvr>
                                      <p:tavLst>
                                        <p:tav tm="0">
                                          <p:val>
                                            <p:strVal val="ppt_y"/>
                                          </p:val>
                                        </p:tav>
                                        <p:tav tm="100000">
                                          <p:val>
                                            <p:strVal val="1+ppt_h/2"/>
                                          </p:val>
                                        </p:tav>
                                      </p:tavLst>
                                    </p:anim>
                                    <p:set>
                                      <p:cBhvr>
                                        <p:cTn id="19" dur="1" fill="hold">
                                          <p:stCondLst>
                                            <p:cond delay="499"/>
                                          </p:stCondLst>
                                        </p:cTn>
                                        <p:tgtEl>
                                          <p:spTgt spid="23"/>
                                        </p:tgtEl>
                                        <p:attrNameLst>
                                          <p:attrName>style.visibility</p:attrName>
                                        </p:attrNameLst>
                                      </p:cBhvr>
                                      <p:to>
                                        <p:strVal val="hidden"/>
                                      </p:to>
                                    </p:set>
                                  </p:childTnLst>
                                </p:cTn>
                              </p:par>
                              <p:par>
                                <p:cTn id="20" presetID="1" presetClass="exit" presetSubtype="0" fill="hold" nodeType="withEffect">
                                  <p:stCondLst>
                                    <p:cond delay="600"/>
                                  </p:stCondLst>
                                  <p:childTnLst>
                                    <p:set>
                                      <p:cBhvr>
                                        <p:cTn id="21" dur="1" fill="hold">
                                          <p:stCondLst>
                                            <p:cond delay="0"/>
                                          </p:stCondLst>
                                        </p:cTn>
                                        <p:tgtEl>
                                          <p:spTgt spid="23"/>
                                        </p:tgtEl>
                                        <p:attrNameLst>
                                          <p:attrName>style.visibility</p:attrName>
                                        </p:attrNameLst>
                                      </p:cBhvr>
                                      <p:to>
                                        <p:strVal val="hidden"/>
                                      </p:to>
                                    </p:set>
                                  </p:childTnLst>
                                </p:cTn>
                              </p:par>
                              <p:par>
                                <p:cTn id="22" presetID="53" presetClass="entr" presetSubtype="16" fill="hold" nodeType="withEffect">
                                  <p:stCondLst>
                                    <p:cond delay="5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2" presetClass="exit" presetSubtype="4" fill="hold" nodeType="withEffect">
                                  <p:stCondLst>
                                    <p:cond delay="300"/>
                                  </p:stCondLst>
                                  <p:childTnLst>
                                    <p:anim calcmode="lin" valueType="num">
                                      <p:cBhvr additive="base">
                                        <p:cTn id="28" dur="500"/>
                                        <p:tgtEl>
                                          <p:spTgt spid="22"/>
                                        </p:tgtEl>
                                        <p:attrNameLst>
                                          <p:attrName>ppt_x</p:attrName>
                                        </p:attrNameLst>
                                      </p:cBhvr>
                                      <p:tavLst>
                                        <p:tav tm="0">
                                          <p:val>
                                            <p:strVal val="ppt_x"/>
                                          </p:val>
                                        </p:tav>
                                        <p:tav tm="100000">
                                          <p:val>
                                            <p:strVal val="ppt_x"/>
                                          </p:val>
                                        </p:tav>
                                      </p:tavLst>
                                    </p:anim>
                                    <p:anim calcmode="lin" valueType="num">
                                      <p:cBhvr additive="base">
                                        <p:cTn id="29" dur="500"/>
                                        <p:tgtEl>
                                          <p:spTgt spid="22"/>
                                        </p:tgtEl>
                                        <p:attrNameLst>
                                          <p:attrName>ppt_y</p:attrName>
                                        </p:attrNameLst>
                                      </p:cBhvr>
                                      <p:tavLst>
                                        <p:tav tm="0">
                                          <p:val>
                                            <p:strVal val="ppt_y"/>
                                          </p:val>
                                        </p:tav>
                                        <p:tav tm="100000">
                                          <p:val>
                                            <p:strVal val="1+ppt_h/2"/>
                                          </p:val>
                                        </p:tav>
                                      </p:tavLst>
                                    </p:anim>
                                    <p:set>
                                      <p:cBhvr>
                                        <p:cTn id="30" dur="1" fill="hold">
                                          <p:stCondLst>
                                            <p:cond delay="499"/>
                                          </p:stCondLst>
                                        </p:cTn>
                                        <p:tgtEl>
                                          <p:spTgt spid="22"/>
                                        </p:tgtEl>
                                        <p:attrNameLst>
                                          <p:attrName>style.visibility</p:attrName>
                                        </p:attrNameLst>
                                      </p:cBhvr>
                                      <p:to>
                                        <p:strVal val="hidden"/>
                                      </p:to>
                                    </p:set>
                                  </p:childTnLst>
                                </p:cTn>
                              </p:par>
                              <p:par>
                                <p:cTn id="31" presetID="1" presetClass="exit" presetSubtype="0" fill="hold" nodeType="withEffect">
                                  <p:stCondLst>
                                    <p:cond delay="600"/>
                                  </p:stCondLst>
                                  <p:childTnLst>
                                    <p:set>
                                      <p:cBhvr>
                                        <p:cTn id="32" dur="1" fill="hold">
                                          <p:stCondLst>
                                            <p:cond delay="0"/>
                                          </p:stCondLst>
                                        </p:cTn>
                                        <p:tgtEl>
                                          <p:spTgt spid="22"/>
                                        </p:tgtEl>
                                        <p:attrNameLst>
                                          <p:attrName>style.visibility</p:attrName>
                                        </p:attrNameLst>
                                      </p:cBhvr>
                                      <p:to>
                                        <p:strVal val="hidden"/>
                                      </p:to>
                                    </p:set>
                                  </p:childTnLst>
                                </p:cTn>
                              </p:par>
                              <p:par>
                                <p:cTn id="33" presetID="53" presetClass="entr" presetSubtype="16" fill="hold" nodeType="withEffect">
                                  <p:stCondLst>
                                    <p:cond delay="6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1100"/>
                            </p:stCondLst>
                            <p:childTnLst>
                              <p:par>
                                <p:cTn id="39" presetID="42"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ppt_y+.1"/>
                                          </p:val>
                                        </p:tav>
                                        <p:tav tm="100000">
                                          <p:val>
                                            <p:strVal val="#ppt_y"/>
                                          </p:val>
                                        </p:tav>
                                      </p:tavLst>
                                    </p:anim>
                                  </p:childTnLst>
                                </p:cTn>
                              </p:par>
                            </p:childTnLst>
                          </p:cTn>
                        </p:par>
                        <p:par>
                          <p:cTn id="44" fill="hold">
                            <p:stCondLst>
                              <p:cond delay="16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par>
                          <p:cTn id="48" fill="hold">
                            <p:stCondLst>
                              <p:cond delay="2100"/>
                            </p:stCondLst>
                            <p:childTnLst>
                              <p:par>
                                <p:cTn id="49" presetID="42" presetClass="entr" presetSubtype="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anim calcmode="lin" valueType="num">
                                      <p:cBhvr>
                                        <p:cTn id="52" dur="500" fill="hold"/>
                                        <p:tgtEl>
                                          <p:spTgt spid="7"/>
                                        </p:tgtEl>
                                        <p:attrNameLst>
                                          <p:attrName>ppt_x</p:attrName>
                                        </p:attrNameLst>
                                      </p:cBhvr>
                                      <p:tavLst>
                                        <p:tav tm="0">
                                          <p:val>
                                            <p:strVal val="#ppt_x"/>
                                          </p:val>
                                        </p:tav>
                                        <p:tav tm="100000">
                                          <p:val>
                                            <p:strVal val="#ppt_x"/>
                                          </p:val>
                                        </p:tav>
                                      </p:tavLst>
                                    </p:anim>
                                    <p:anim calcmode="lin" valueType="num">
                                      <p:cBhvr>
                                        <p:cTn id="53" dur="500" fill="hold"/>
                                        <p:tgtEl>
                                          <p:spTgt spid="7"/>
                                        </p:tgtEl>
                                        <p:attrNameLst>
                                          <p:attrName>ppt_y</p:attrName>
                                        </p:attrNameLst>
                                      </p:cBhvr>
                                      <p:tavLst>
                                        <p:tav tm="0">
                                          <p:val>
                                            <p:strVal val="#ppt_y+.1"/>
                                          </p:val>
                                        </p:tav>
                                        <p:tav tm="100000">
                                          <p:val>
                                            <p:strVal val="#ppt_y"/>
                                          </p:val>
                                        </p:tav>
                                      </p:tavLst>
                                    </p:anim>
                                  </p:childTnLst>
                                </p:cTn>
                              </p:par>
                            </p:childTnLst>
                          </p:cTn>
                        </p:par>
                        <p:par>
                          <p:cTn id="54" fill="hold">
                            <p:stCondLst>
                              <p:cond delay="2600"/>
                            </p:stCondLst>
                            <p:childTnLst>
                              <p:par>
                                <p:cTn id="55" presetID="10" presetClass="entr" presetSubtype="0"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childTnLst>
                          </p:cTn>
                        </p:par>
                        <p:par>
                          <p:cTn id="58" fill="hold">
                            <p:stCondLst>
                              <p:cond delay="3100"/>
                            </p:stCondLst>
                            <p:childTnLst>
                              <p:par>
                                <p:cTn id="59" presetID="42" presetClass="entr" presetSubtype="0" fill="hold"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anim calcmode="lin" valueType="num">
                                      <p:cBhvr>
                                        <p:cTn id="62" dur="500" fill="hold"/>
                                        <p:tgtEl>
                                          <p:spTgt spid="6"/>
                                        </p:tgtEl>
                                        <p:attrNameLst>
                                          <p:attrName>ppt_x</p:attrName>
                                        </p:attrNameLst>
                                      </p:cBhvr>
                                      <p:tavLst>
                                        <p:tav tm="0">
                                          <p:val>
                                            <p:strVal val="#ppt_x"/>
                                          </p:val>
                                        </p:tav>
                                        <p:tav tm="100000">
                                          <p:val>
                                            <p:strVal val="#ppt_x"/>
                                          </p:val>
                                        </p:tav>
                                      </p:tavLst>
                                    </p:anim>
                                    <p:anim calcmode="lin" valueType="num">
                                      <p:cBhvr>
                                        <p:cTn id="63" dur="500" fill="hold"/>
                                        <p:tgtEl>
                                          <p:spTgt spid="6"/>
                                        </p:tgtEl>
                                        <p:attrNameLst>
                                          <p:attrName>ppt_y</p:attrName>
                                        </p:attrNameLst>
                                      </p:cBhvr>
                                      <p:tavLst>
                                        <p:tav tm="0">
                                          <p:val>
                                            <p:strVal val="#ppt_y+.1"/>
                                          </p:val>
                                        </p:tav>
                                        <p:tav tm="100000">
                                          <p:val>
                                            <p:strVal val="#ppt_y"/>
                                          </p:val>
                                        </p:tav>
                                      </p:tavLst>
                                    </p:anim>
                                  </p:childTnLst>
                                </p:cTn>
                              </p:par>
                            </p:childTnLst>
                          </p:cTn>
                        </p:par>
                        <p:par>
                          <p:cTn id="64" fill="hold">
                            <p:stCondLst>
                              <p:cond delay="3600"/>
                            </p:stCondLst>
                            <p:childTnLst>
                              <p:par>
                                <p:cTn id="65" presetID="10" presetClass="entr" presetSubtype="0"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1" descr="C:\Users\liujicai01\Desktop\png\素材CNN-sccnn_0004_矢量智能对象.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60228" y="1563514"/>
            <a:ext cx="4896544" cy="249392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6" descr="K:\png\Nipic_5412003_20110429223621504000-恢复的.psd_0009_图层-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20667" y="3302179"/>
            <a:ext cx="288033" cy="27755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1"/>
          <p:cNvSpPr txBox="1"/>
          <p:nvPr/>
        </p:nvSpPr>
        <p:spPr>
          <a:xfrm>
            <a:off x="2857622" y="2006035"/>
            <a:ext cx="3262432" cy="1015663"/>
          </a:xfrm>
          <a:prstGeom prst="rect">
            <a:avLst/>
          </a:prstGeom>
          <a:noFill/>
        </p:spPr>
        <p:txBody>
          <a:bodyPr vert="horz" wrap="none" rtlCol="0">
            <a:spAutoFit/>
          </a:bodyPr>
          <a:lstStyle/>
          <a:p>
            <a:r>
              <a:rPr lang="zh-CN" altLang="en-US" sz="6000" dirty="0">
                <a:solidFill>
                  <a:srgbClr val="7E0000"/>
                </a:solidFill>
                <a:latin typeface="华文隶书" panose="02010800040101010101" pitchFamily="2" charset="-122"/>
                <a:ea typeface="华文隶书" panose="02010800040101010101" pitchFamily="2" charset="-122"/>
              </a:rPr>
              <a:t>第三部分</a:t>
            </a:r>
          </a:p>
        </p:txBody>
      </p:sp>
      <p:sp>
        <p:nvSpPr>
          <p:cNvPr id="5" name="TextBox 42"/>
          <p:cNvSpPr txBox="1"/>
          <p:nvPr/>
        </p:nvSpPr>
        <p:spPr>
          <a:xfrm>
            <a:off x="3034987" y="3086155"/>
            <a:ext cx="2724417" cy="338554"/>
          </a:xfrm>
          <a:prstGeom prst="rect">
            <a:avLst/>
          </a:prstGeom>
          <a:noFill/>
        </p:spPr>
        <p:txBody>
          <a:bodyPr wrap="square" rtlCol="0">
            <a:spAutoFit/>
          </a:bodyPr>
          <a:lstStyle/>
          <a:p>
            <a:r>
              <a:rPr lang="en-US" altLang="zh-CN" sz="1600" dirty="0">
                <a:solidFill>
                  <a:sysClr val="windowText" lastClr="000000"/>
                </a:solidFill>
                <a:effectLst/>
                <a:latin typeface="华文隶书" panose="02010800040101010101" pitchFamily="2" charset="-122"/>
                <a:ea typeface="华文隶书" panose="02010800040101010101" pitchFamily="2" charset="-122"/>
              </a:rPr>
              <a:t>【</a:t>
            </a:r>
            <a:r>
              <a:rPr lang="zh-CN" altLang="en-US" sz="1600" dirty="0">
                <a:solidFill>
                  <a:sysClr val="windowText" lastClr="000000"/>
                </a:solidFill>
                <a:effectLst/>
                <a:latin typeface="华文隶书" panose="02010800040101010101" pitchFamily="2" charset="-122"/>
                <a:ea typeface="华文隶书" panose="02010800040101010101" pitchFamily="2" charset="-122"/>
              </a:rPr>
              <a:t>输入您的小标题文字内容</a:t>
            </a:r>
            <a:r>
              <a:rPr lang="en-US" altLang="zh-CN" sz="1600" dirty="0">
                <a:solidFill>
                  <a:sysClr val="windowText" lastClr="000000"/>
                </a:solidFill>
                <a:effectLst/>
                <a:latin typeface="华文隶书" panose="02010800040101010101" pitchFamily="2" charset="-122"/>
                <a:ea typeface="华文隶书" panose="02010800040101010101" pitchFamily="2" charset="-122"/>
              </a:rPr>
              <a:t>】</a:t>
            </a:r>
            <a:endParaRPr lang="zh-CN" altLang="en-US" sz="1600" dirty="0">
              <a:solidFill>
                <a:sysClr val="windowText" lastClr="000000"/>
              </a:solidFill>
              <a:effectLst/>
              <a:latin typeface="华文隶书" panose="02010800040101010101" pitchFamily="2" charset="-122"/>
              <a:ea typeface="华文隶书" panose="02010800040101010101" pitchFamily="2" charset="-122"/>
            </a:endParaRPr>
          </a:p>
        </p:txBody>
      </p:sp>
      <p:sp>
        <p:nvSpPr>
          <p:cNvPr id="6" name="标题 5"/>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7127839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1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7" presetClass="entr" presetSubtype="0" fill="hold" grpId="0" nodeType="withEffect">
                                  <p:stCondLst>
                                    <p:cond delay="3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1" presetClass="entr" presetSubtype="0" fill="hold" grpId="0" nodeType="withEffect">
                                  <p:stCondLst>
                                    <p:cond delay="420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par>
                                <p:cTn id="20" presetID="16" presetClass="entr" presetSubtype="21" fill="hold" nodeType="withEffect">
                                  <p:stCondLst>
                                    <p:cond delay="160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1799845" y="2249287"/>
            <a:ext cx="576064" cy="86409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3445512" y="3146712"/>
            <a:ext cx="1008112" cy="392332"/>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5533744" y="2350912"/>
            <a:ext cx="1008112" cy="392332"/>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780001" y="4259104"/>
            <a:ext cx="2069976" cy="507831"/>
          </a:xfrm>
          <a:prstGeom prst="rect">
            <a:avLst/>
          </a:prstGeom>
        </p:spPr>
        <p:txBody>
          <a:bodyPr wrap="square">
            <a:spAutoFit/>
          </a:bodyPr>
          <a:lstStyle/>
          <a:p>
            <a:pPr algn="ctr"/>
            <a:r>
              <a:rPr lang="zh-CN" altLang="en-US" dirty="0">
                <a:latin typeface="华文隶书" panose="02010800040101010101" pitchFamily="2" charset="-122"/>
                <a:ea typeface="华文隶书" panose="02010800040101010101" pitchFamily="2" charset="-122"/>
              </a:rPr>
              <a:t>此处添加文本内容</a:t>
            </a:r>
          </a:p>
          <a:p>
            <a:pPr algn="ctr"/>
            <a:r>
              <a:rPr lang="zh-CN" altLang="en-US" dirty="0">
                <a:latin typeface="华文隶书" panose="02010800040101010101" pitchFamily="2" charset="-122"/>
                <a:ea typeface="华文隶书" panose="02010800040101010101" pitchFamily="2" charset="-122"/>
              </a:rPr>
              <a:t>此处添加文本内容</a:t>
            </a:r>
          </a:p>
        </p:txBody>
      </p:sp>
      <p:sp>
        <p:nvSpPr>
          <p:cNvPr id="29" name="矩形 28"/>
          <p:cNvSpPr/>
          <p:nvPr/>
        </p:nvSpPr>
        <p:spPr>
          <a:xfrm>
            <a:off x="3967824" y="3635441"/>
            <a:ext cx="2069976" cy="507831"/>
          </a:xfrm>
          <a:prstGeom prst="rect">
            <a:avLst/>
          </a:prstGeom>
        </p:spPr>
        <p:txBody>
          <a:bodyPr wrap="square">
            <a:spAutoFit/>
          </a:bodyPr>
          <a:lstStyle/>
          <a:p>
            <a:pPr algn="ctr"/>
            <a:r>
              <a:rPr lang="zh-CN" altLang="en-US" dirty="0">
                <a:latin typeface="华文隶书" panose="02010800040101010101" pitchFamily="2" charset="-122"/>
                <a:ea typeface="华文隶书" panose="02010800040101010101" pitchFamily="2" charset="-122"/>
              </a:rPr>
              <a:t>此处添加文本内容</a:t>
            </a:r>
          </a:p>
          <a:p>
            <a:pPr algn="ctr"/>
            <a:r>
              <a:rPr lang="zh-CN" altLang="en-US" dirty="0">
                <a:latin typeface="华文隶书" panose="02010800040101010101" pitchFamily="2" charset="-122"/>
                <a:ea typeface="华文隶书" panose="02010800040101010101" pitchFamily="2" charset="-122"/>
              </a:rPr>
              <a:t>此处添加文本内容</a:t>
            </a:r>
          </a:p>
        </p:txBody>
      </p:sp>
      <p:sp>
        <p:nvSpPr>
          <p:cNvPr id="30" name="矩形 29"/>
          <p:cNvSpPr/>
          <p:nvPr/>
        </p:nvSpPr>
        <p:spPr>
          <a:xfrm>
            <a:off x="6066729" y="2881213"/>
            <a:ext cx="2069976" cy="507831"/>
          </a:xfrm>
          <a:prstGeom prst="rect">
            <a:avLst/>
          </a:prstGeom>
        </p:spPr>
        <p:txBody>
          <a:bodyPr wrap="square">
            <a:spAutoFit/>
          </a:bodyPr>
          <a:lstStyle/>
          <a:p>
            <a:pPr algn="ctr"/>
            <a:r>
              <a:rPr lang="zh-CN" altLang="en-US" dirty="0">
                <a:latin typeface="华文隶书" panose="02010800040101010101" pitchFamily="2" charset="-122"/>
                <a:ea typeface="华文隶书" panose="02010800040101010101" pitchFamily="2" charset="-122"/>
              </a:rPr>
              <a:t>此处添加文本内容</a:t>
            </a:r>
          </a:p>
          <a:p>
            <a:pPr algn="ctr"/>
            <a:r>
              <a:rPr lang="zh-CN" altLang="en-US" dirty="0">
                <a:latin typeface="华文隶书" panose="02010800040101010101" pitchFamily="2" charset="-122"/>
                <a:ea typeface="华文隶书" panose="02010800040101010101" pitchFamily="2" charset="-122"/>
              </a:rPr>
              <a:t>此处添加文本内容</a:t>
            </a:r>
          </a:p>
        </p:txBody>
      </p:sp>
      <p:sp>
        <p:nvSpPr>
          <p:cNvPr id="31" name="矩形 30"/>
          <p:cNvSpPr/>
          <p:nvPr/>
        </p:nvSpPr>
        <p:spPr>
          <a:xfrm>
            <a:off x="2359841" y="1394584"/>
            <a:ext cx="2069976" cy="507831"/>
          </a:xfrm>
          <a:prstGeom prst="rect">
            <a:avLst/>
          </a:prstGeom>
        </p:spPr>
        <p:txBody>
          <a:bodyPr wrap="square">
            <a:spAutoFit/>
          </a:bodyPr>
          <a:lstStyle/>
          <a:p>
            <a:pPr algn="ctr"/>
            <a:r>
              <a:rPr lang="zh-CN" altLang="en-US" dirty="0">
                <a:latin typeface="华文隶书" panose="02010800040101010101" pitchFamily="2" charset="-122"/>
                <a:ea typeface="华文隶书" panose="02010800040101010101" pitchFamily="2" charset="-122"/>
              </a:rPr>
              <a:t>此处添加文本内容</a:t>
            </a:r>
          </a:p>
          <a:p>
            <a:pPr algn="ctr"/>
            <a:r>
              <a:rPr lang="zh-CN" altLang="en-US" dirty="0">
                <a:latin typeface="华文隶书" panose="02010800040101010101" pitchFamily="2" charset="-122"/>
                <a:ea typeface="华文隶书" panose="02010800040101010101" pitchFamily="2" charset="-122"/>
              </a:rPr>
              <a:t>此处添加文本内容</a:t>
            </a:r>
          </a:p>
        </p:txBody>
      </p:sp>
      <p:grpSp>
        <p:nvGrpSpPr>
          <p:cNvPr id="2" name="组合 1"/>
          <p:cNvGrpSpPr/>
          <p:nvPr/>
        </p:nvGrpSpPr>
        <p:grpSpPr>
          <a:xfrm>
            <a:off x="971600" y="1275606"/>
            <a:ext cx="1277491" cy="1116124"/>
            <a:chOff x="620886" y="1115978"/>
            <a:chExt cx="1277491" cy="1116124"/>
          </a:xfrm>
        </p:grpSpPr>
        <p:pic>
          <p:nvPicPr>
            <p:cNvPr id="5"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755576" y="1419622"/>
              <a:ext cx="723275" cy="461665"/>
            </a:xfrm>
            <a:prstGeom prst="rect">
              <a:avLst/>
            </a:prstGeom>
            <a:noFill/>
          </p:spPr>
          <p:txBody>
            <a:bodyPr wrap="none" rtlCol="0">
              <a:spAutoFit/>
            </a:bodyPr>
            <a:lstStyle/>
            <a:p>
              <a:r>
                <a:rPr lang="en-US" altLang="zh-CN" sz="2400" dirty="0">
                  <a:solidFill>
                    <a:schemeClr val="bg1"/>
                  </a:solidFill>
                  <a:latin typeface="华文隶书" panose="02010800040101010101" pitchFamily="2" charset="-122"/>
                  <a:ea typeface="华文隶书" panose="02010800040101010101" pitchFamily="2" charset="-122"/>
                </a:rPr>
                <a:t>2012</a:t>
              </a:r>
              <a:endParaRPr lang="zh-CN" altLang="en-US" sz="2400" dirty="0">
                <a:solidFill>
                  <a:schemeClr val="bg1"/>
                </a:solidFill>
                <a:latin typeface="华文隶书" panose="02010800040101010101" pitchFamily="2" charset="-122"/>
                <a:ea typeface="华文隶书" panose="02010800040101010101" pitchFamily="2" charset="-122"/>
              </a:endParaRPr>
            </a:p>
          </p:txBody>
        </p:sp>
      </p:grpSp>
      <p:grpSp>
        <p:nvGrpSpPr>
          <p:cNvPr id="27" name="组合 26"/>
          <p:cNvGrpSpPr/>
          <p:nvPr/>
        </p:nvGrpSpPr>
        <p:grpSpPr>
          <a:xfrm>
            <a:off x="2117338" y="2980982"/>
            <a:ext cx="1277491" cy="1116124"/>
            <a:chOff x="620886" y="1115978"/>
            <a:chExt cx="1277491" cy="1116124"/>
          </a:xfrm>
        </p:grpSpPr>
        <p:pic>
          <p:nvPicPr>
            <p:cNvPr id="28"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755576" y="1419622"/>
              <a:ext cx="723275" cy="461665"/>
            </a:xfrm>
            <a:prstGeom prst="rect">
              <a:avLst/>
            </a:prstGeom>
            <a:noFill/>
          </p:spPr>
          <p:txBody>
            <a:bodyPr wrap="none" rtlCol="0">
              <a:spAutoFit/>
            </a:bodyPr>
            <a:lstStyle/>
            <a:p>
              <a:r>
                <a:rPr lang="en-US" altLang="zh-CN" sz="2400" dirty="0">
                  <a:solidFill>
                    <a:schemeClr val="bg1"/>
                  </a:solidFill>
                  <a:latin typeface="华文隶书" panose="02010800040101010101" pitchFamily="2" charset="-122"/>
                  <a:ea typeface="华文隶书" panose="02010800040101010101" pitchFamily="2" charset="-122"/>
                </a:rPr>
                <a:t>2013</a:t>
              </a:r>
              <a:endParaRPr lang="zh-CN" altLang="en-US" sz="2400" dirty="0">
                <a:solidFill>
                  <a:schemeClr val="bg1"/>
                </a:solidFill>
                <a:latin typeface="华文隶书" panose="02010800040101010101" pitchFamily="2" charset="-122"/>
                <a:ea typeface="华文隶书" panose="02010800040101010101" pitchFamily="2" charset="-122"/>
              </a:endParaRPr>
            </a:p>
          </p:txBody>
        </p:sp>
      </p:grpSp>
      <p:grpSp>
        <p:nvGrpSpPr>
          <p:cNvPr id="34" name="组合 33"/>
          <p:cNvGrpSpPr/>
          <p:nvPr/>
        </p:nvGrpSpPr>
        <p:grpSpPr>
          <a:xfrm>
            <a:off x="4256253" y="2455956"/>
            <a:ext cx="1277491" cy="1116124"/>
            <a:chOff x="620886" y="1115978"/>
            <a:chExt cx="1277491" cy="1116124"/>
          </a:xfrm>
        </p:grpSpPr>
        <p:pic>
          <p:nvPicPr>
            <p:cNvPr id="35"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p:cNvSpPr txBox="1"/>
            <p:nvPr/>
          </p:nvSpPr>
          <p:spPr>
            <a:xfrm>
              <a:off x="811602" y="1419622"/>
              <a:ext cx="723275" cy="461665"/>
            </a:xfrm>
            <a:prstGeom prst="rect">
              <a:avLst/>
            </a:prstGeom>
            <a:noFill/>
          </p:spPr>
          <p:txBody>
            <a:bodyPr wrap="none" rtlCol="0">
              <a:spAutoFit/>
            </a:bodyPr>
            <a:lstStyle/>
            <a:p>
              <a:r>
                <a:rPr lang="en-US" altLang="zh-CN" sz="2400" dirty="0">
                  <a:solidFill>
                    <a:schemeClr val="bg1"/>
                  </a:solidFill>
                  <a:latin typeface="华文隶书" panose="02010800040101010101" pitchFamily="2" charset="-122"/>
                  <a:ea typeface="华文隶书" panose="02010800040101010101" pitchFamily="2" charset="-122"/>
                </a:rPr>
                <a:t>2016</a:t>
              </a:r>
              <a:endParaRPr lang="zh-CN" altLang="en-US" sz="2400" dirty="0">
                <a:solidFill>
                  <a:schemeClr val="bg1"/>
                </a:solidFill>
                <a:latin typeface="华文隶书" panose="02010800040101010101" pitchFamily="2" charset="-122"/>
                <a:ea typeface="华文隶书" panose="02010800040101010101" pitchFamily="2" charset="-122"/>
              </a:endParaRPr>
            </a:p>
          </p:txBody>
        </p:sp>
      </p:grpSp>
      <p:grpSp>
        <p:nvGrpSpPr>
          <p:cNvPr id="38" name="组合 37"/>
          <p:cNvGrpSpPr/>
          <p:nvPr/>
        </p:nvGrpSpPr>
        <p:grpSpPr>
          <a:xfrm>
            <a:off x="6462972" y="1565211"/>
            <a:ext cx="1277491" cy="1116124"/>
            <a:chOff x="620886" y="1115978"/>
            <a:chExt cx="1277491" cy="1116124"/>
          </a:xfrm>
        </p:grpSpPr>
        <p:pic>
          <p:nvPicPr>
            <p:cNvPr id="39"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811602" y="1419622"/>
              <a:ext cx="723275" cy="461665"/>
            </a:xfrm>
            <a:prstGeom prst="rect">
              <a:avLst/>
            </a:prstGeom>
            <a:noFill/>
          </p:spPr>
          <p:txBody>
            <a:bodyPr wrap="none" rtlCol="0">
              <a:spAutoFit/>
            </a:bodyPr>
            <a:lstStyle/>
            <a:p>
              <a:r>
                <a:rPr lang="en-US" altLang="zh-CN" sz="2400" dirty="0">
                  <a:solidFill>
                    <a:schemeClr val="bg1"/>
                  </a:solidFill>
                  <a:latin typeface="华文隶书" panose="02010800040101010101" pitchFamily="2" charset="-122"/>
                  <a:ea typeface="华文隶书" panose="02010800040101010101" pitchFamily="2" charset="-122"/>
                </a:rPr>
                <a:t>2019</a:t>
              </a:r>
              <a:endParaRPr lang="zh-CN" altLang="en-US" sz="2400" dirty="0">
                <a:solidFill>
                  <a:schemeClr val="bg1"/>
                </a:solidFill>
                <a:latin typeface="华文隶书" panose="02010800040101010101" pitchFamily="2" charset="-122"/>
                <a:ea typeface="华文隶书" panose="02010800040101010101" pitchFamily="2" charset="-122"/>
              </a:endParaRPr>
            </a:p>
          </p:txBody>
        </p:sp>
      </p:grpSp>
      <p:pic>
        <p:nvPicPr>
          <p:cNvPr id="4100" name="Picture 4" descr="D:\png\2015sd55fs006_0001_flower.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228184" y="-476047"/>
            <a:ext cx="3254760" cy="2055297"/>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56845866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childTnLst>
                          </p:cTn>
                        </p:par>
                        <p:par>
                          <p:cTn id="19" fill="hold">
                            <p:stCondLst>
                              <p:cond delay="2000"/>
                            </p:stCondLst>
                            <p:childTnLst>
                              <p:par>
                                <p:cTn id="20" presetID="31"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1000" fill="hold"/>
                                        <p:tgtEl>
                                          <p:spTgt spid="27"/>
                                        </p:tgtEl>
                                        <p:attrNameLst>
                                          <p:attrName>ppt_w</p:attrName>
                                        </p:attrNameLst>
                                      </p:cBhvr>
                                      <p:tavLst>
                                        <p:tav tm="0">
                                          <p:val>
                                            <p:fltVal val="0"/>
                                          </p:val>
                                        </p:tav>
                                        <p:tav tm="100000">
                                          <p:val>
                                            <p:strVal val="#ppt_w"/>
                                          </p:val>
                                        </p:tav>
                                      </p:tavLst>
                                    </p:anim>
                                    <p:anim calcmode="lin" valueType="num">
                                      <p:cBhvr>
                                        <p:cTn id="23" dur="1000" fill="hold"/>
                                        <p:tgtEl>
                                          <p:spTgt spid="27"/>
                                        </p:tgtEl>
                                        <p:attrNameLst>
                                          <p:attrName>ppt_h</p:attrName>
                                        </p:attrNameLst>
                                      </p:cBhvr>
                                      <p:tavLst>
                                        <p:tav tm="0">
                                          <p:val>
                                            <p:fltVal val="0"/>
                                          </p:val>
                                        </p:tav>
                                        <p:tav tm="100000">
                                          <p:val>
                                            <p:strVal val="#ppt_h"/>
                                          </p:val>
                                        </p:tav>
                                      </p:tavLst>
                                    </p:anim>
                                    <p:anim calcmode="lin" valueType="num">
                                      <p:cBhvr>
                                        <p:cTn id="24" dur="1000" fill="hold"/>
                                        <p:tgtEl>
                                          <p:spTgt spid="27"/>
                                        </p:tgtEl>
                                        <p:attrNameLst>
                                          <p:attrName>style.rotation</p:attrName>
                                        </p:attrNameLst>
                                      </p:cBhvr>
                                      <p:tavLst>
                                        <p:tav tm="0">
                                          <p:val>
                                            <p:fltVal val="90"/>
                                          </p:val>
                                        </p:tav>
                                        <p:tav tm="100000">
                                          <p:val>
                                            <p:fltVal val="0"/>
                                          </p:val>
                                        </p:tav>
                                      </p:tavLst>
                                    </p:anim>
                                    <p:animEffect transition="in" filter="fade">
                                      <p:cBhvr>
                                        <p:cTn id="25" dur="1000"/>
                                        <p:tgtEl>
                                          <p:spTgt spid="27"/>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4000"/>
                            </p:stCondLst>
                            <p:childTnLst>
                              <p:par>
                                <p:cTn id="35" presetID="31" presetClass="entr" presetSubtype="0"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1000" fill="hold"/>
                                        <p:tgtEl>
                                          <p:spTgt spid="34"/>
                                        </p:tgtEl>
                                        <p:attrNameLst>
                                          <p:attrName>ppt_w</p:attrName>
                                        </p:attrNameLst>
                                      </p:cBhvr>
                                      <p:tavLst>
                                        <p:tav tm="0">
                                          <p:val>
                                            <p:fltVal val="0"/>
                                          </p:val>
                                        </p:tav>
                                        <p:tav tm="100000">
                                          <p:val>
                                            <p:strVal val="#ppt_w"/>
                                          </p:val>
                                        </p:tav>
                                      </p:tavLst>
                                    </p:anim>
                                    <p:anim calcmode="lin" valueType="num">
                                      <p:cBhvr>
                                        <p:cTn id="38" dur="1000" fill="hold"/>
                                        <p:tgtEl>
                                          <p:spTgt spid="34"/>
                                        </p:tgtEl>
                                        <p:attrNameLst>
                                          <p:attrName>ppt_h</p:attrName>
                                        </p:attrNameLst>
                                      </p:cBhvr>
                                      <p:tavLst>
                                        <p:tav tm="0">
                                          <p:val>
                                            <p:fltVal val="0"/>
                                          </p:val>
                                        </p:tav>
                                        <p:tav tm="100000">
                                          <p:val>
                                            <p:strVal val="#ppt_h"/>
                                          </p:val>
                                        </p:tav>
                                      </p:tavLst>
                                    </p:anim>
                                    <p:anim calcmode="lin" valueType="num">
                                      <p:cBhvr>
                                        <p:cTn id="39" dur="1000" fill="hold"/>
                                        <p:tgtEl>
                                          <p:spTgt spid="34"/>
                                        </p:tgtEl>
                                        <p:attrNameLst>
                                          <p:attrName>style.rotation</p:attrName>
                                        </p:attrNameLst>
                                      </p:cBhvr>
                                      <p:tavLst>
                                        <p:tav tm="0">
                                          <p:val>
                                            <p:fltVal val="90"/>
                                          </p:val>
                                        </p:tav>
                                        <p:tav tm="100000">
                                          <p:val>
                                            <p:fltVal val="0"/>
                                          </p:val>
                                        </p:tav>
                                      </p:tavLst>
                                    </p:anim>
                                    <p:animEffect transition="in" filter="fade">
                                      <p:cBhvr>
                                        <p:cTn id="40" dur="1000"/>
                                        <p:tgtEl>
                                          <p:spTgt spid="34"/>
                                        </p:tgtEl>
                                      </p:cBhvr>
                                    </p:animEffect>
                                  </p:childTnLst>
                                </p:cTn>
                              </p:par>
                            </p:childTnLst>
                          </p:cTn>
                        </p:par>
                        <p:par>
                          <p:cTn id="41" fill="hold">
                            <p:stCondLst>
                              <p:cond delay="5000"/>
                            </p:stCondLst>
                            <p:childTnLst>
                              <p:par>
                                <p:cTn id="42" presetID="10"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par>
                          <p:cTn id="45" fill="hold">
                            <p:stCondLst>
                              <p:cond delay="5500"/>
                            </p:stCondLst>
                            <p:childTnLst>
                              <p:par>
                                <p:cTn id="46" presetID="22" presetClass="entr" presetSubtype="8"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childTnLst>
                          </p:cTn>
                        </p:par>
                        <p:par>
                          <p:cTn id="49" fill="hold">
                            <p:stCondLst>
                              <p:cond delay="6000"/>
                            </p:stCondLst>
                            <p:childTnLst>
                              <p:par>
                                <p:cTn id="50" presetID="31" presetClass="entr" presetSubtype="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1000" fill="hold"/>
                                        <p:tgtEl>
                                          <p:spTgt spid="38"/>
                                        </p:tgtEl>
                                        <p:attrNameLst>
                                          <p:attrName>ppt_w</p:attrName>
                                        </p:attrNameLst>
                                      </p:cBhvr>
                                      <p:tavLst>
                                        <p:tav tm="0">
                                          <p:val>
                                            <p:fltVal val="0"/>
                                          </p:val>
                                        </p:tav>
                                        <p:tav tm="100000">
                                          <p:val>
                                            <p:strVal val="#ppt_w"/>
                                          </p:val>
                                        </p:tav>
                                      </p:tavLst>
                                    </p:anim>
                                    <p:anim calcmode="lin" valueType="num">
                                      <p:cBhvr>
                                        <p:cTn id="53" dur="1000" fill="hold"/>
                                        <p:tgtEl>
                                          <p:spTgt spid="38"/>
                                        </p:tgtEl>
                                        <p:attrNameLst>
                                          <p:attrName>ppt_h</p:attrName>
                                        </p:attrNameLst>
                                      </p:cBhvr>
                                      <p:tavLst>
                                        <p:tav tm="0">
                                          <p:val>
                                            <p:fltVal val="0"/>
                                          </p:val>
                                        </p:tav>
                                        <p:tav tm="100000">
                                          <p:val>
                                            <p:strVal val="#ppt_h"/>
                                          </p:val>
                                        </p:tav>
                                      </p:tavLst>
                                    </p:anim>
                                    <p:anim calcmode="lin" valueType="num">
                                      <p:cBhvr>
                                        <p:cTn id="54" dur="1000" fill="hold"/>
                                        <p:tgtEl>
                                          <p:spTgt spid="38"/>
                                        </p:tgtEl>
                                        <p:attrNameLst>
                                          <p:attrName>style.rotation</p:attrName>
                                        </p:attrNameLst>
                                      </p:cBhvr>
                                      <p:tavLst>
                                        <p:tav tm="0">
                                          <p:val>
                                            <p:fltVal val="90"/>
                                          </p:val>
                                        </p:tav>
                                        <p:tav tm="100000">
                                          <p:val>
                                            <p:fltVal val="0"/>
                                          </p:val>
                                        </p:tav>
                                      </p:tavLst>
                                    </p:anim>
                                    <p:animEffect transition="in" filter="fade">
                                      <p:cBhvr>
                                        <p:cTn id="55" dur="1000"/>
                                        <p:tgtEl>
                                          <p:spTgt spid="38"/>
                                        </p:tgtEl>
                                      </p:cBhvr>
                                    </p:animEffect>
                                  </p:childTnLst>
                                </p:cTn>
                              </p:par>
                            </p:childTnLst>
                          </p:cTn>
                        </p:par>
                        <p:par>
                          <p:cTn id="56" fill="hold">
                            <p:stCondLst>
                              <p:cond delay="7000"/>
                            </p:stCondLst>
                            <p:childTnLst>
                              <p:par>
                                <p:cTn id="57" presetID="10" presetClass="entr" presetSubtype="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9" grpId="0"/>
      <p:bldP spid="30"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7813808">
            <a:off x="3482139" y="2383567"/>
            <a:ext cx="797973" cy="3867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7569" y="3584924"/>
            <a:ext cx="797973" cy="38673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4094170">
            <a:off x="5551331" y="2453158"/>
            <a:ext cx="797973" cy="386739"/>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3881125" y="972168"/>
            <a:ext cx="1940448" cy="1669413"/>
            <a:chOff x="4190332" y="843558"/>
            <a:chExt cx="1940448" cy="1669413"/>
          </a:xfrm>
        </p:grpSpPr>
        <p:pic>
          <p:nvPicPr>
            <p:cNvPr id="2" name="Picture 3" descr="D:\png\12-05_0014_图层-2-副本-2.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190332" y="843558"/>
              <a:ext cx="1940448" cy="16694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517698" y="1415733"/>
              <a:ext cx="1130519" cy="738664"/>
            </a:xfrm>
            <a:prstGeom prst="rect">
              <a:avLst/>
            </a:prstGeom>
            <a:noFill/>
          </p:spPr>
          <p:txBody>
            <a:bodyPr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点击输入您的文本内容</a:t>
              </a:r>
              <a:endParaRPr lang="en-US" altLang="zh-CN" sz="1400" dirty="0">
                <a:solidFill>
                  <a:schemeClr val="bg1"/>
                </a:solidFill>
                <a:latin typeface="华文隶书" panose="02010800040101010101" pitchFamily="2" charset="-122"/>
                <a:ea typeface="华文隶书" panose="02010800040101010101" pitchFamily="2" charset="-122"/>
              </a:endParaRPr>
            </a:p>
            <a:p>
              <a:endParaRPr lang="zh-CN" altLang="en-US" sz="1400" dirty="0">
                <a:solidFill>
                  <a:schemeClr val="bg1"/>
                </a:solidFill>
                <a:latin typeface="华文隶书" panose="02010800040101010101" pitchFamily="2" charset="-122"/>
                <a:ea typeface="华文隶书" panose="02010800040101010101" pitchFamily="2" charset="-122"/>
              </a:endParaRPr>
            </a:p>
          </p:txBody>
        </p:sp>
      </p:grpSp>
      <p:pic>
        <p:nvPicPr>
          <p:cNvPr id="5128" name="Picture 8" descr="D:\png\01010000288888_0004_图层-16.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227139" y="1539637"/>
            <a:ext cx="1595119" cy="1469373"/>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D:\png\xiqi5g055808_0000_图层-7.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0" y="2482455"/>
            <a:ext cx="2400087" cy="2738561"/>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组合 19"/>
          <p:cNvGrpSpPr/>
          <p:nvPr/>
        </p:nvGrpSpPr>
        <p:grpSpPr>
          <a:xfrm>
            <a:off x="2272969" y="2857017"/>
            <a:ext cx="1940448" cy="1669413"/>
            <a:chOff x="4190332" y="843558"/>
            <a:chExt cx="1940448" cy="1669413"/>
          </a:xfrm>
        </p:grpSpPr>
        <p:pic>
          <p:nvPicPr>
            <p:cNvPr id="21" name="Picture 3" descr="D:\png\12-05_0014_图层-2-副本-2.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190332" y="843558"/>
              <a:ext cx="1940448" cy="166941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4517698" y="1415733"/>
              <a:ext cx="1130519" cy="738664"/>
            </a:xfrm>
            <a:prstGeom prst="rect">
              <a:avLst/>
            </a:prstGeom>
            <a:noFill/>
          </p:spPr>
          <p:txBody>
            <a:bodyPr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点击输入您的文本内容</a:t>
              </a:r>
              <a:endParaRPr lang="en-US" altLang="zh-CN" sz="1400" dirty="0">
                <a:solidFill>
                  <a:schemeClr val="bg1"/>
                </a:solidFill>
                <a:latin typeface="华文隶书" panose="02010800040101010101" pitchFamily="2" charset="-122"/>
                <a:ea typeface="华文隶书" panose="02010800040101010101" pitchFamily="2" charset="-122"/>
              </a:endParaRPr>
            </a:p>
            <a:p>
              <a:endParaRPr lang="zh-CN" altLang="en-US" sz="1400" dirty="0">
                <a:solidFill>
                  <a:schemeClr val="bg1"/>
                </a:solidFill>
                <a:latin typeface="华文隶书" panose="02010800040101010101" pitchFamily="2" charset="-122"/>
                <a:ea typeface="华文隶书" panose="02010800040101010101" pitchFamily="2" charset="-122"/>
              </a:endParaRPr>
            </a:p>
          </p:txBody>
        </p:sp>
      </p:grpSp>
      <p:grpSp>
        <p:nvGrpSpPr>
          <p:cNvPr id="23" name="组合 22"/>
          <p:cNvGrpSpPr/>
          <p:nvPr/>
        </p:nvGrpSpPr>
        <p:grpSpPr>
          <a:xfrm>
            <a:off x="4980093" y="2858530"/>
            <a:ext cx="1940448" cy="1669413"/>
            <a:chOff x="4190332" y="843558"/>
            <a:chExt cx="1940448" cy="1669413"/>
          </a:xfrm>
        </p:grpSpPr>
        <p:pic>
          <p:nvPicPr>
            <p:cNvPr id="24" name="Picture 3" descr="D:\png\12-05_0014_图层-2-副本-2.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190332" y="843558"/>
              <a:ext cx="1940448" cy="1669413"/>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4517698" y="1415733"/>
              <a:ext cx="1130519" cy="738664"/>
            </a:xfrm>
            <a:prstGeom prst="rect">
              <a:avLst/>
            </a:prstGeom>
            <a:noFill/>
          </p:spPr>
          <p:txBody>
            <a:bodyPr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点击输入您的文本内容</a:t>
              </a:r>
              <a:endParaRPr lang="en-US" altLang="zh-CN" sz="1400" dirty="0">
                <a:solidFill>
                  <a:schemeClr val="bg1"/>
                </a:solidFill>
                <a:latin typeface="华文隶书" panose="02010800040101010101" pitchFamily="2" charset="-122"/>
                <a:ea typeface="华文隶书" panose="02010800040101010101" pitchFamily="2" charset="-122"/>
              </a:endParaRPr>
            </a:p>
            <a:p>
              <a:endParaRPr lang="zh-CN" altLang="en-US" sz="1400" dirty="0">
                <a:solidFill>
                  <a:schemeClr val="bg1"/>
                </a:solidFill>
                <a:latin typeface="华文隶书" panose="02010800040101010101" pitchFamily="2" charset="-122"/>
                <a:ea typeface="华文隶书" panose="02010800040101010101" pitchFamily="2" charset="-122"/>
              </a:endParaRPr>
            </a:p>
          </p:txBody>
        </p:sp>
      </p:gr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03949293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righ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png\12-25_0002_图层-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415399" y="3291830"/>
            <a:ext cx="2771775" cy="19621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png\12-25_0002_图层-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64592" y="2352365"/>
            <a:ext cx="1944215" cy="137631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12-25_0002_图层-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97237" y="2167699"/>
            <a:ext cx="1856295" cy="13140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12-25_0002_图层-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57336" y="1386833"/>
            <a:ext cx="1056725" cy="74806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123728" y="1396229"/>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单击此处添加内容</a:t>
            </a:r>
          </a:p>
        </p:txBody>
      </p:sp>
      <p:sp>
        <p:nvSpPr>
          <p:cNvPr id="9" name="TextBox 8"/>
          <p:cNvSpPr txBox="1"/>
          <p:nvPr/>
        </p:nvSpPr>
        <p:spPr>
          <a:xfrm>
            <a:off x="2915816" y="2167699"/>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单击此处添加内容</a:t>
            </a:r>
          </a:p>
        </p:txBody>
      </p:sp>
      <p:sp>
        <p:nvSpPr>
          <p:cNvPr id="10" name="TextBox 9"/>
          <p:cNvSpPr txBox="1"/>
          <p:nvPr/>
        </p:nvSpPr>
        <p:spPr>
          <a:xfrm>
            <a:off x="3785623" y="2817376"/>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单击此处添加内容</a:t>
            </a:r>
          </a:p>
        </p:txBody>
      </p:sp>
      <p:sp>
        <p:nvSpPr>
          <p:cNvPr id="11" name="TextBox 10"/>
          <p:cNvSpPr txBox="1"/>
          <p:nvPr/>
        </p:nvSpPr>
        <p:spPr>
          <a:xfrm>
            <a:off x="6444208" y="1765561"/>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单击此处添加内容</a:t>
            </a:r>
          </a:p>
        </p:txBody>
      </p:sp>
      <p:pic>
        <p:nvPicPr>
          <p:cNvPr id="6146" name="Picture 2" descr="D:\png\12-05_0013_图层-5.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9787976">
            <a:off x="194129" y="2624456"/>
            <a:ext cx="3522720" cy="3120646"/>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16681423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fade">
                                      <p:cBhvr>
                                        <p:cTn id="7" dur="500"/>
                                        <p:tgtEl>
                                          <p:spTgt spid="1638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22" presetClass="entr" presetSubtype="8" fill="hold" nodeType="withEffect">
                                  <p:stCondLst>
                                    <p:cond delay="0"/>
                                  </p:stCondLst>
                                  <p:childTnLst>
                                    <p:set>
                                      <p:cBhvr>
                                        <p:cTn id="21" dur="1" fill="hold">
                                          <p:stCondLst>
                                            <p:cond delay="0"/>
                                          </p:stCondLst>
                                        </p:cTn>
                                        <p:tgtEl>
                                          <p:spTgt spid="6146"/>
                                        </p:tgtEl>
                                        <p:attrNameLst>
                                          <p:attrName>style.visibility</p:attrName>
                                        </p:attrNameLst>
                                      </p:cBhvr>
                                      <p:to>
                                        <p:strVal val="visible"/>
                                      </p:to>
                                    </p:set>
                                    <p:animEffect transition="in" filter="wipe(left)">
                                      <p:cBhvr>
                                        <p:cTn id="22" dur="700"/>
                                        <p:tgtEl>
                                          <p:spTgt spid="6146"/>
                                        </p:tgtEl>
                                      </p:cBhvr>
                                    </p:animEffect>
                                  </p:childTnLst>
                                </p:cTn>
                              </p:par>
                            </p:childTnLst>
                          </p:cTn>
                        </p:par>
                        <p:par>
                          <p:cTn id="23" fill="hold">
                            <p:stCondLst>
                              <p:cond delay="2200"/>
                            </p:stCondLst>
                            <p:childTnLst>
                              <p:par>
                                <p:cTn id="24" presetID="4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3200"/>
                            </p:stCondLst>
                            <p:childTnLst>
                              <p:par>
                                <p:cTn id="30" presetID="42"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420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5200"/>
                            </p:stCondLst>
                            <p:childTnLst>
                              <p:par>
                                <p:cTn id="42" presetID="42"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D:\png\2015008_0005_素材天下-sucaitianxia.com.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55576" y="1059582"/>
            <a:ext cx="2655568" cy="250550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343120" y="1451504"/>
            <a:ext cx="1107996" cy="1200329"/>
          </a:xfrm>
          <a:prstGeom prst="rect">
            <a:avLst/>
          </a:prstGeom>
          <a:noFill/>
        </p:spPr>
        <p:txBody>
          <a:bodyPr wrap="none" rtlCol="0">
            <a:spAutoFit/>
          </a:bodyPr>
          <a:lstStyle/>
          <a:p>
            <a:r>
              <a:rPr lang="zh-CN" altLang="en-US" sz="7200" dirty="0">
                <a:latin typeface="华文隶书" panose="02010800040101010101" pitchFamily="2" charset="-122"/>
                <a:ea typeface="华文隶书" panose="02010800040101010101" pitchFamily="2" charset="-122"/>
              </a:rPr>
              <a:t>前</a:t>
            </a:r>
          </a:p>
        </p:txBody>
      </p:sp>
      <p:sp>
        <p:nvSpPr>
          <p:cNvPr id="5" name="矩形 4"/>
          <p:cNvSpPr/>
          <p:nvPr/>
        </p:nvSpPr>
        <p:spPr>
          <a:xfrm>
            <a:off x="2127950" y="2051668"/>
            <a:ext cx="800219" cy="830997"/>
          </a:xfrm>
          <a:prstGeom prst="rect">
            <a:avLst/>
          </a:prstGeom>
        </p:spPr>
        <p:txBody>
          <a:bodyPr wrap="none">
            <a:spAutoFit/>
          </a:bodyPr>
          <a:lstStyle/>
          <a:p>
            <a:r>
              <a:rPr lang="zh-CN" altLang="en-US" sz="4800" dirty="0">
                <a:latin typeface="华文隶书" panose="02010800040101010101" pitchFamily="2" charset="-122"/>
                <a:ea typeface="华文隶书" panose="02010800040101010101" pitchFamily="2" charset="-122"/>
              </a:rPr>
              <a:t>言</a:t>
            </a:r>
          </a:p>
        </p:txBody>
      </p:sp>
      <p:pic>
        <p:nvPicPr>
          <p:cNvPr id="3076" name="Picture 4" descr="D:\png\2015008_0006_素材天下网-sucaitianxia.com.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929910" y="3129014"/>
            <a:ext cx="874467" cy="610739"/>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D:\png\0101000028865661_0001_图层-2-副本-3.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02552" y="1460657"/>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D:\png\0101000028865661_0001_图层-2-副本-3.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0800000">
            <a:off x="7261776" y="2465055"/>
            <a:ext cx="1239716" cy="1616106"/>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135730" y="2050213"/>
            <a:ext cx="3744416" cy="923330"/>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 单击此处添加你的文本内容单击此处添加你的文本内容单击此处添加你的文本内容 单击此处添加你的文本内容 单击此处添加你的文本内容 单击此处添加你的文本内容 </a:t>
            </a:r>
          </a:p>
        </p:txBody>
      </p:sp>
      <p:pic>
        <p:nvPicPr>
          <p:cNvPr id="6147" name="Picture 3" descr="L:\png\12-16_0000_图层-9.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511628" y="89415"/>
            <a:ext cx="1632372" cy="273581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L:\png\12-05_0003_图层-21-副本-5.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29910" y="3757637"/>
            <a:ext cx="2291152" cy="111481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90699962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p:cTn id="7" dur="1000" fill="hold"/>
                                        <p:tgtEl>
                                          <p:spTgt spid="3075"/>
                                        </p:tgtEl>
                                        <p:attrNameLst>
                                          <p:attrName>ppt_w</p:attrName>
                                        </p:attrNameLst>
                                      </p:cBhvr>
                                      <p:tavLst>
                                        <p:tav tm="0">
                                          <p:val>
                                            <p:fltVal val="0"/>
                                          </p:val>
                                        </p:tav>
                                        <p:tav tm="100000">
                                          <p:val>
                                            <p:strVal val="#ppt_w"/>
                                          </p:val>
                                        </p:tav>
                                      </p:tavLst>
                                    </p:anim>
                                    <p:anim calcmode="lin" valueType="num">
                                      <p:cBhvr>
                                        <p:cTn id="8" dur="1000" fill="hold"/>
                                        <p:tgtEl>
                                          <p:spTgt spid="3075"/>
                                        </p:tgtEl>
                                        <p:attrNameLst>
                                          <p:attrName>ppt_h</p:attrName>
                                        </p:attrNameLst>
                                      </p:cBhvr>
                                      <p:tavLst>
                                        <p:tav tm="0">
                                          <p:val>
                                            <p:fltVal val="0"/>
                                          </p:val>
                                        </p:tav>
                                        <p:tav tm="100000">
                                          <p:val>
                                            <p:strVal val="#ppt_h"/>
                                          </p:val>
                                        </p:tav>
                                      </p:tavLst>
                                    </p:anim>
                                    <p:anim calcmode="lin" valueType="num">
                                      <p:cBhvr>
                                        <p:cTn id="9" dur="1000" fill="hold"/>
                                        <p:tgtEl>
                                          <p:spTgt spid="3075"/>
                                        </p:tgtEl>
                                        <p:attrNameLst>
                                          <p:attrName>style.rotation</p:attrName>
                                        </p:attrNameLst>
                                      </p:cBhvr>
                                      <p:tavLst>
                                        <p:tav tm="0">
                                          <p:val>
                                            <p:fltVal val="90"/>
                                          </p:val>
                                        </p:tav>
                                        <p:tav tm="100000">
                                          <p:val>
                                            <p:fltVal val="0"/>
                                          </p:val>
                                        </p:tav>
                                      </p:tavLst>
                                    </p:anim>
                                    <p:animEffect transition="in" filter="fade">
                                      <p:cBhvr>
                                        <p:cTn id="10" dur="1000"/>
                                        <p:tgtEl>
                                          <p:spTgt spid="3075"/>
                                        </p:tgtEl>
                                      </p:cBhvr>
                                    </p:animEffect>
                                  </p:childTnLst>
                                </p:cTn>
                              </p:par>
                              <p:par>
                                <p:cTn id="11" presetID="47" presetClass="entr" presetSubtype="0" fill="hold" grpId="0" nodeType="withEffect">
                                  <p:stCondLst>
                                    <p:cond delay="8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15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23" presetClass="entr" presetSubtype="16" fill="hold" nodeType="withEffect">
                                  <p:stCondLst>
                                    <p:cond delay="2600"/>
                                  </p:stCondLst>
                                  <p:childTnLst>
                                    <p:set>
                                      <p:cBhvr>
                                        <p:cTn id="22" dur="1" fill="hold">
                                          <p:stCondLst>
                                            <p:cond delay="0"/>
                                          </p:stCondLst>
                                        </p:cTn>
                                        <p:tgtEl>
                                          <p:spTgt spid="3076"/>
                                        </p:tgtEl>
                                        <p:attrNameLst>
                                          <p:attrName>style.visibility</p:attrName>
                                        </p:attrNameLst>
                                      </p:cBhvr>
                                      <p:to>
                                        <p:strVal val="visible"/>
                                      </p:to>
                                    </p:set>
                                    <p:anim calcmode="lin" valueType="num">
                                      <p:cBhvr>
                                        <p:cTn id="23" dur="500" fill="hold"/>
                                        <p:tgtEl>
                                          <p:spTgt spid="3076"/>
                                        </p:tgtEl>
                                        <p:attrNameLst>
                                          <p:attrName>ppt_w</p:attrName>
                                        </p:attrNameLst>
                                      </p:cBhvr>
                                      <p:tavLst>
                                        <p:tav tm="0">
                                          <p:val>
                                            <p:fltVal val="0"/>
                                          </p:val>
                                        </p:tav>
                                        <p:tav tm="100000">
                                          <p:val>
                                            <p:strVal val="#ppt_w"/>
                                          </p:val>
                                        </p:tav>
                                      </p:tavLst>
                                    </p:anim>
                                    <p:anim calcmode="lin" valueType="num">
                                      <p:cBhvr>
                                        <p:cTn id="24" dur="500" fill="hold"/>
                                        <p:tgtEl>
                                          <p:spTgt spid="3076"/>
                                        </p:tgtEl>
                                        <p:attrNameLst>
                                          <p:attrName>ppt_h</p:attrName>
                                        </p:attrNameLst>
                                      </p:cBhvr>
                                      <p:tavLst>
                                        <p:tav tm="0">
                                          <p:val>
                                            <p:fltVal val="0"/>
                                          </p:val>
                                        </p:tav>
                                        <p:tav tm="100000">
                                          <p:val>
                                            <p:strVal val="#ppt_h"/>
                                          </p:val>
                                        </p:tav>
                                      </p:tavLst>
                                    </p:anim>
                                  </p:childTnLst>
                                </p:cTn>
                              </p:par>
                              <p:par>
                                <p:cTn id="25" presetID="22" presetClass="entr" presetSubtype="8" fill="hold" nodeType="withEffect">
                                  <p:stCondLst>
                                    <p:cond delay="3500"/>
                                  </p:stCondLst>
                                  <p:childTnLst>
                                    <p:set>
                                      <p:cBhvr>
                                        <p:cTn id="26" dur="1" fill="hold">
                                          <p:stCondLst>
                                            <p:cond delay="0"/>
                                          </p:stCondLst>
                                        </p:cTn>
                                        <p:tgtEl>
                                          <p:spTgt spid="3077"/>
                                        </p:tgtEl>
                                        <p:attrNameLst>
                                          <p:attrName>style.visibility</p:attrName>
                                        </p:attrNameLst>
                                      </p:cBhvr>
                                      <p:to>
                                        <p:strVal val="visible"/>
                                      </p:to>
                                    </p:set>
                                    <p:animEffect transition="in" filter="wipe(left)">
                                      <p:cBhvr>
                                        <p:cTn id="27" dur="250"/>
                                        <p:tgtEl>
                                          <p:spTgt spid="3077"/>
                                        </p:tgtEl>
                                      </p:cBhvr>
                                    </p:animEffect>
                                  </p:childTnLst>
                                </p:cTn>
                              </p:par>
                              <p:par>
                                <p:cTn id="28" presetID="22" presetClass="entr" presetSubtype="2" fill="hold" nodeType="withEffect">
                                  <p:stCondLst>
                                    <p:cond delay="3500"/>
                                  </p:stCondLst>
                                  <p:childTnLst>
                                    <p:set>
                                      <p:cBhvr>
                                        <p:cTn id="29" dur="1" fill="hold">
                                          <p:stCondLst>
                                            <p:cond delay="0"/>
                                          </p:stCondLst>
                                        </p:cTn>
                                        <p:tgtEl>
                                          <p:spTgt spid="10"/>
                                        </p:tgtEl>
                                        <p:attrNameLst>
                                          <p:attrName>style.visibility</p:attrName>
                                        </p:attrNameLst>
                                      </p:cBhvr>
                                      <p:to>
                                        <p:strVal val="visible"/>
                                      </p:to>
                                    </p:set>
                                    <p:animEffect transition="in" filter="wipe(right)">
                                      <p:cBhvr>
                                        <p:cTn id="30" dur="250"/>
                                        <p:tgtEl>
                                          <p:spTgt spid="10"/>
                                        </p:tgtEl>
                                      </p:cBhvr>
                                    </p:animEffect>
                                  </p:childTnLst>
                                </p:cTn>
                              </p:par>
                              <p:par>
                                <p:cTn id="31" presetID="41" presetClass="entr" presetSubtype="0" fill="hold" grpId="0" nodeType="withEffect">
                                  <p:stCondLst>
                                    <p:cond delay="3800"/>
                                  </p:stCondLst>
                                  <p:iterate type="lt">
                                    <p:tmPct val="10000"/>
                                  </p:iterate>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anim calcmode="lin" valueType="num">
                                      <p:cBhvr>
                                        <p:cTn id="3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6"/>
                                        </p:tgtEl>
                                      </p:cBhvr>
                                    </p:animEffect>
                                  </p:childTnLst>
                                </p:cTn>
                              </p:par>
                              <p:par>
                                <p:cTn id="38" presetID="53" presetClass="entr" presetSubtype="16" fill="hold" nodeType="withEffect">
                                  <p:stCondLst>
                                    <p:cond delay="2300"/>
                                  </p:stCondLst>
                                  <p:childTnLst>
                                    <p:set>
                                      <p:cBhvr>
                                        <p:cTn id="39" dur="1" fill="hold">
                                          <p:stCondLst>
                                            <p:cond delay="0"/>
                                          </p:stCondLst>
                                        </p:cTn>
                                        <p:tgtEl>
                                          <p:spTgt spid="6148"/>
                                        </p:tgtEl>
                                        <p:attrNameLst>
                                          <p:attrName>style.visibility</p:attrName>
                                        </p:attrNameLst>
                                      </p:cBhvr>
                                      <p:to>
                                        <p:strVal val="visible"/>
                                      </p:to>
                                    </p:set>
                                    <p:anim calcmode="lin" valueType="num">
                                      <p:cBhvr>
                                        <p:cTn id="40" dur="500" fill="hold"/>
                                        <p:tgtEl>
                                          <p:spTgt spid="6148"/>
                                        </p:tgtEl>
                                        <p:attrNameLst>
                                          <p:attrName>ppt_w</p:attrName>
                                        </p:attrNameLst>
                                      </p:cBhvr>
                                      <p:tavLst>
                                        <p:tav tm="0">
                                          <p:val>
                                            <p:fltVal val="0"/>
                                          </p:val>
                                        </p:tav>
                                        <p:tav tm="100000">
                                          <p:val>
                                            <p:strVal val="#ppt_w"/>
                                          </p:val>
                                        </p:tav>
                                      </p:tavLst>
                                    </p:anim>
                                    <p:anim calcmode="lin" valueType="num">
                                      <p:cBhvr>
                                        <p:cTn id="41" dur="500" fill="hold"/>
                                        <p:tgtEl>
                                          <p:spTgt spid="6148"/>
                                        </p:tgtEl>
                                        <p:attrNameLst>
                                          <p:attrName>ppt_h</p:attrName>
                                        </p:attrNameLst>
                                      </p:cBhvr>
                                      <p:tavLst>
                                        <p:tav tm="0">
                                          <p:val>
                                            <p:fltVal val="0"/>
                                          </p:val>
                                        </p:tav>
                                        <p:tav tm="100000">
                                          <p:val>
                                            <p:strVal val="#ppt_h"/>
                                          </p:val>
                                        </p:tav>
                                      </p:tavLst>
                                    </p:anim>
                                    <p:animEffect transition="in" filter="fade">
                                      <p:cBhvr>
                                        <p:cTn id="42"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1" descr="C:\Users\liujicai01\Desktop\png\素材CNN-sccnn_0004_矢量智能对象.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60228" y="1563514"/>
            <a:ext cx="4896544" cy="249392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6" descr="K:\png\Nipic_5412003_20110429223621504000-恢复的.psd_0009_图层-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20667" y="3302179"/>
            <a:ext cx="288033" cy="27755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1"/>
          <p:cNvSpPr txBox="1"/>
          <p:nvPr/>
        </p:nvSpPr>
        <p:spPr>
          <a:xfrm>
            <a:off x="2857622" y="2006035"/>
            <a:ext cx="3262432" cy="1015663"/>
          </a:xfrm>
          <a:prstGeom prst="rect">
            <a:avLst/>
          </a:prstGeom>
          <a:noFill/>
        </p:spPr>
        <p:txBody>
          <a:bodyPr vert="horz" wrap="none" rtlCol="0">
            <a:spAutoFit/>
          </a:bodyPr>
          <a:lstStyle/>
          <a:p>
            <a:r>
              <a:rPr lang="zh-CN" altLang="en-US" sz="6000" dirty="0">
                <a:solidFill>
                  <a:srgbClr val="7E0000"/>
                </a:solidFill>
                <a:latin typeface="华文隶书" panose="02010800040101010101" pitchFamily="2" charset="-122"/>
                <a:ea typeface="华文隶书" panose="02010800040101010101" pitchFamily="2" charset="-122"/>
              </a:rPr>
              <a:t>第四部分</a:t>
            </a:r>
          </a:p>
        </p:txBody>
      </p:sp>
      <p:sp>
        <p:nvSpPr>
          <p:cNvPr id="5" name="TextBox 42"/>
          <p:cNvSpPr txBox="1"/>
          <p:nvPr/>
        </p:nvSpPr>
        <p:spPr>
          <a:xfrm>
            <a:off x="3034987" y="3086155"/>
            <a:ext cx="2724417" cy="338554"/>
          </a:xfrm>
          <a:prstGeom prst="rect">
            <a:avLst/>
          </a:prstGeom>
          <a:noFill/>
        </p:spPr>
        <p:txBody>
          <a:bodyPr wrap="square" rtlCol="0">
            <a:spAutoFit/>
          </a:bodyPr>
          <a:lstStyle/>
          <a:p>
            <a:r>
              <a:rPr lang="en-US" altLang="zh-CN" sz="1600" dirty="0">
                <a:solidFill>
                  <a:sysClr val="windowText" lastClr="000000"/>
                </a:solidFill>
                <a:effectLst/>
                <a:latin typeface="华文隶书" panose="02010800040101010101" pitchFamily="2" charset="-122"/>
                <a:ea typeface="华文隶书" panose="02010800040101010101" pitchFamily="2" charset="-122"/>
              </a:rPr>
              <a:t>【</a:t>
            </a:r>
            <a:r>
              <a:rPr lang="zh-CN" altLang="en-US" sz="1600" dirty="0">
                <a:solidFill>
                  <a:sysClr val="windowText" lastClr="000000"/>
                </a:solidFill>
                <a:effectLst/>
                <a:latin typeface="华文隶书" panose="02010800040101010101" pitchFamily="2" charset="-122"/>
                <a:ea typeface="华文隶书" panose="02010800040101010101" pitchFamily="2" charset="-122"/>
              </a:rPr>
              <a:t>输入您的小标题文字内容</a:t>
            </a:r>
            <a:r>
              <a:rPr lang="en-US" altLang="zh-CN" sz="1600" dirty="0">
                <a:solidFill>
                  <a:sysClr val="windowText" lastClr="000000"/>
                </a:solidFill>
                <a:effectLst/>
                <a:latin typeface="华文隶书" panose="02010800040101010101" pitchFamily="2" charset="-122"/>
                <a:ea typeface="华文隶书" panose="02010800040101010101" pitchFamily="2" charset="-122"/>
              </a:rPr>
              <a:t>】</a:t>
            </a:r>
            <a:endParaRPr lang="zh-CN" altLang="en-US" sz="1600" dirty="0">
              <a:solidFill>
                <a:sysClr val="windowText" lastClr="000000"/>
              </a:solidFill>
              <a:effectLst/>
              <a:latin typeface="华文隶书" panose="02010800040101010101" pitchFamily="2" charset="-122"/>
              <a:ea typeface="华文隶书" panose="02010800040101010101" pitchFamily="2" charset="-122"/>
            </a:endParaRPr>
          </a:p>
        </p:txBody>
      </p:sp>
      <p:sp>
        <p:nvSpPr>
          <p:cNvPr id="6" name="标题 5"/>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93586093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1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7" presetClass="entr" presetSubtype="0" fill="hold" grpId="0" nodeType="withEffect">
                                  <p:stCondLst>
                                    <p:cond delay="3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1" presetClass="entr" presetSubtype="0" fill="hold" grpId="0" nodeType="withEffect">
                                  <p:stCondLst>
                                    <p:cond delay="420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par>
                                <p:cTn id="20" presetID="16" presetClass="entr" presetSubtype="21" fill="hold" nodeType="withEffect">
                                  <p:stCondLst>
                                    <p:cond delay="160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6198292" y="1419622"/>
            <a:ext cx="0" cy="30243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529162" y="1419622"/>
            <a:ext cx="0" cy="30243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860032" y="1419622"/>
            <a:ext cx="0" cy="30243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055" name="Picture 7" descr="D:\png\12-20_0000_图层-1.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 y="1412096"/>
            <a:ext cx="3779912" cy="3731404"/>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6339825" y="1419622"/>
            <a:ext cx="392415" cy="2285241"/>
          </a:xfrm>
          <a:prstGeom prst="rect">
            <a:avLst/>
          </a:prstGeom>
          <a:noFill/>
        </p:spPr>
        <p:txBody>
          <a:bodyPr vert="eaVert"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sp>
        <p:nvSpPr>
          <p:cNvPr id="18" name="TextBox 17"/>
          <p:cNvSpPr txBox="1"/>
          <p:nvPr/>
        </p:nvSpPr>
        <p:spPr>
          <a:xfrm>
            <a:off x="5691753" y="1419622"/>
            <a:ext cx="392415" cy="2285241"/>
          </a:xfrm>
          <a:prstGeom prst="rect">
            <a:avLst/>
          </a:prstGeom>
          <a:noFill/>
        </p:spPr>
        <p:txBody>
          <a:bodyPr vert="eaVert"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sp>
        <p:nvSpPr>
          <p:cNvPr id="19" name="TextBox 18"/>
          <p:cNvSpPr txBox="1"/>
          <p:nvPr/>
        </p:nvSpPr>
        <p:spPr>
          <a:xfrm>
            <a:off x="5042465" y="1419622"/>
            <a:ext cx="392415" cy="2285241"/>
          </a:xfrm>
          <a:prstGeom prst="rect">
            <a:avLst/>
          </a:prstGeom>
          <a:noFill/>
        </p:spPr>
        <p:txBody>
          <a:bodyPr vert="eaVert"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sp>
        <p:nvSpPr>
          <p:cNvPr id="20" name="TextBox 19"/>
          <p:cNvSpPr txBox="1"/>
          <p:nvPr/>
        </p:nvSpPr>
        <p:spPr>
          <a:xfrm>
            <a:off x="4353218" y="1419622"/>
            <a:ext cx="392415" cy="2285241"/>
          </a:xfrm>
          <a:prstGeom prst="rect">
            <a:avLst/>
          </a:prstGeom>
          <a:noFill/>
        </p:spPr>
        <p:txBody>
          <a:bodyPr vert="eaVert"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grpSp>
        <p:nvGrpSpPr>
          <p:cNvPr id="2" name="组合 1"/>
          <p:cNvGrpSpPr/>
          <p:nvPr/>
        </p:nvGrpSpPr>
        <p:grpSpPr>
          <a:xfrm>
            <a:off x="6505813" y="967864"/>
            <a:ext cx="1820353" cy="3906675"/>
            <a:chOff x="6505813" y="967864"/>
            <a:chExt cx="1820353" cy="3906675"/>
          </a:xfrm>
        </p:grpSpPr>
        <p:pic>
          <p:nvPicPr>
            <p:cNvPr id="11" name="Picture 2" descr="D:\png\12-19_0001_图层-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6657157">
              <a:off x="5462652" y="2011025"/>
              <a:ext cx="3906675" cy="1820353"/>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7293336" y="1507948"/>
              <a:ext cx="392415" cy="1595950"/>
            </a:xfrm>
            <a:prstGeom prst="rect">
              <a:avLst/>
            </a:prstGeom>
          </p:spPr>
          <p:txBody>
            <a:bodyPr vert="eaVert" wrap="none">
              <a:spAutoFit/>
            </a:bodyPr>
            <a:lstStyle/>
            <a:p>
              <a:r>
                <a:rPr lang="zh-CN" altLang="en-US" dirty="0">
                  <a:solidFill>
                    <a:schemeClr val="bg1"/>
                  </a:solidFill>
                  <a:latin typeface="华文隶书" panose="02010800040101010101" pitchFamily="2" charset="-122"/>
                  <a:ea typeface="华文隶书" panose="02010800040101010101" pitchFamily="2" charset="-122"/>
                </a:rPr>
                <a:t>单击此处添加文本 </a:t>
              </a:r>
            </a:p>
          </p:txBody>
        </p:sp>
      </p:grpSp>
      <p:pic>
        <p:nvPicPr>
          <p:cNvPr id="7170" name="Picture 2" descr="D:\png\12-27_0000_图层-21.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806275" y="1885007"/>
            <a:ext cx="3061216" cy="3185846"/>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04589421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5"/>
                                        </p:tgtEl>
                                        <p:attrNameLst>
                                          <p:attrName>style.visibility</p:attrName>
                                        </p:attrNameLst>
                                      </p:cBhvr>
                                      <p:to>
                                        <p:strVal val="visible"/>
                                      </p:to>
                                    </p:set>
                                    <p:animEffect transition="in" filter="fade">
                                      <p:cBhvr>
                                        <p:cTn id="7" dur="500"/>
                                        <p:tgtEl>
                                          <p:spTgt spid="205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1+#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7170"/>
                                        </p:tgtEl>
                                        <p:attrNameLst>
                                          <p:attrName>style.visibility</p:attrName>
                                        </p:attrNameLst>
                                      </p:cBhvr>
                                      <p:to>
                                        <p:strVal val="visible"/>
                                      </p:to>
                                    </p:set>
                                    <p:animEffect transition="in" filter="wipe(down)">
                                      <p:cBhvr>
                                        <p:cTn id="44"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Users\Administrator\Desktop\png\素材CNN-sccnn.com_201406210812-恢复的.psd_0002_图层-3-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902696" y="1623196"/>
            <a:ext cx="7213031" cy="2964778"/>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3" descr="C:\Users\Administrator\Desktop\png\素材CNN-sccnn.com_201406210812-恢复的.psd_0000_图层-2-拷贝.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97580" y="1101625"/>
            <a:ext cx="456508" cy="3885055"/>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3" descr="C:\Users\Administrator\Desktop\png\素材CNN-sccnn.com_201406210812-恢复的.psd_0000_图层-2-拷贝.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10072" y="1098202"/>
            <a:ext cx="456508" cy="3885055"/>
          </a:xfrm>
          <a:prstGeom prst="rect">
            <a:avLst/>
          </a:prstGeom>
          <a:noFill/>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6" descr="C:\Users\Administrator\Desktop\png\素材CNN-sccnn.com_201406210812-恢复的.psd_0000_矢量智能对象.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0326" y="2906065"/>
            <a:ext cx="1119491" cy="123607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383814" y="2236678"/>
            <a:ext cx="492443" cy="1717778"/>
          </a:xfrm>
          <a:prstGeom prst="rect">
            <a:avLst/>
          </a:prstGeom>
          <a:noFill/>
        </p:spPr>
        <p:txBody>
          <a:bodyPr vert="eaVert" wrap="none" rtlCol="0">
            <a:spAutoFit/>
          </a:bodyPr>
          <a:lstStyle/>
          <a:p>
            <a:r>
              <a:rPr lang="zh-CN" altLang="en-US" sz="2000" dirty="0">
                <a:latin typeface="华文隶书" panose="02010800040101010101" pitchFamily="2" charset="-122"/>
                <a:ea typeface="华文隶书" panose="02010800040101010101" pitchFamily="2" charset="-122"/>
              </a:rPr>
              <a:t>点击输入标题</a:t>
            </a:r>
          </a:p>
        </p:txBody>
      </p:sp>
      <p:sp>
        <p:nvSpPr>
          <p:cNvPr id="7" name="TextBox 6"/>
          <p:cNvSpPr txBox="1"/>
          <p:nvPr/>
        </p:nvSpPr>
        <p:spPr>
          <a:xfrm>
            <a:off x="2960965" y="2332844"/>
            <a:ext cx="3300904" cy="1188787"/>
          </a:xfrm>
          <a:prstGeom prst="rect">
            <a:avLst/>
          </a:prstGeom>
          <a:noFill/>
        </p:spPr>
        <p:txBody>
          <a:bodyPr vert="eaVert" wrap="none" rtlCol="0">
            <a:spAutoFit/>
          </a:bodyPr>
          <a:lstStyle/>
          <a:p>
            <a:r>
              <a:rPr lang="zh-CN" altLang="en-US" dirty="0">
                <a:latin typeface="华文隶书" panose="02010800040101010101" pitchFamily="2" charset="-122"/>
                <a:ea typeface="华文隶书" panose="02010800040101010101" pitchFamily="2" charset="-122"/>
              </a:rPr>
              <a:t>点击输入文字</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点击输入文字</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点击输入文字</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点击输入文字</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点击输入文字</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点击输入文字</a:t>
            </a:r>
          </a:p>
          <a:p>
            <a:r>
              <a:rPr lang="zh-CN" altLang="en-US" dirty="0">
                <a:latin typeface="华文隶书" panose="02010800040101010101" pitchFamily="2" charset="-122"/>
                <a:ea typeface="华文隶书" panose="02010800040101010101" pitchFamily="2" charset="-122"/>
              </a:rPr>
              <a:t>点击输入文字</a:t>
            </a:r>
          </a:p>
          <a:p>
            <a:r>
              <a:rPr lang="zh-CN" altLang="en-US" dirty="0">
                <a:latin typeface="华文隶书" panose="02010800040101010101" pitchFamily="2" charset="-122"/>
                <a:ea typeface="华文隶书" panose="02010800040101010101" pitchFamily="2" charset="-122"/>
              </a:rPr>
              <a:t>点击输入文字</a:t>
            </a:r>
          </a:p>
          <a:p>
            <a:r>
              <a:rPr lang="zh-CN" altLang="en-US" dirty="0">
                <a:latin typeface="华文隶书" panose="02010800040101010101" pitchFamily="2" charset="-122"/>
                <a:ea typeface="华文隶书" panose="02010800040101010101" pitchFamily="2" charset="-122"/>
              </a:rPr>
              <a:t>点击输入文字</a:t>
            </a:r>
          </a:p>
          <a:p>
            <a:r>
              <a:rPr lang="zh-CN" altLang="en-US" dirty="0">
                <a:latin typeface="华文隶书" panose="02010800040101010101" pitchFamily="2" charset="-122"/>
                <a:ea typeface="华文隶书" panose="02010800040101010101" pitchFamily="2" charset="-122"/>
              </a:rPr>
              <a:t>点击输入文字</a:t>
            </a:r>
          </a:p>
          <a:p>
            <a:r>
              <a:rPr lang="zh-CN" altLang="en-US" dirty="0">
                <a:latin typeface="华文隶书" panose="02010800040101010101" pitchFamily="2" charset="-122"/>
                <a:ea typeface="华文隶书" panose="02010800040101010101" pitchFamily="2" charset="-122"/>
              </a:rPr>
              <a:t>点击输入文字</a:t>
            </a:r>
          </a:p>
          <a:p>
            <a:r>
              <a:rPr lang="zh-CN" altLang="en-US" dirty="0">
                <a:latin typeface="华文隶书" panose="02010800040101010101" pitchFamily="2" charset="-122"/>
                <a:ea typeface="华文隶书" panose="02010800040101010101" pitchFamily="2" charset="-122"/>
              </a:rPr>
              <a:t>点击输入文字</a:t>
            </a:r>
          </a:p>
          <a:p>
            <a:r>
              <a:rPr lang="zh-CN" altLang="en-US" dirty="0">
                <a:latin typeface="华文隶书" panose="02010800040101010101" pitchFamily="2" charset="-122"/>
                <a:ea typeface="华文隶书" panose="02010800040101010101" pitchFamily="2" charset="-122"/>
              </a:rPr>
              <a:t>点击输入文字</a:t>
            </a:r>
          </a:p>
          <a:p>
            <a:r>
              <a:rPr lang="zh-CN" altLang="en-US" dirty="0">
                <a:latin typeface="华文隶书" panose="02010800040101010101" pitchFamily="2" charset="-122"/>
                <a:ea typeface="华文隶书" panose="02010800040101010101" pitchFamily="2" charset="-122"/>
              </a:rPr>
              <a:t>点击输入文字</a:t>
            </a:r>
          </a:p>
          <a:p>
            <a:endParaRPr lang="zh-CN" altLang="en-US" dirty="0">
              <a:latin typeface="华文隶书" panose="02010800040101010101" pitchFamily="2" charset="-122"/>
              <a:ea typeface="华文隶书" panose="02010800040101010101" pitchFamily="2" charset="-122"/>
            </a:endParaRPr>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51547531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800" decel="100000"/>
                                        <p:tgtEl>
                                          <p:spTgt spid="9"/>
                                        </p:tgtEl>
                                      </p:cBhvr>
                                    </p:animEffect>
                                    <p:anim calcmode="lin" valueType="num">
                                      <p:cBhvr>
                                        <p:cTn id="8" dur="800" decel="100000" fill="hold"/>
                                        <p:tgtEl>
                                          <p:spTgt spid="9"/>
                                        </p:tgtEl>
                                        <p:attrNameLst>
                                          <p:attrName>style.rotation</p:attrName>
                                        </p:attrNameLst>
                                      </p:cBhvr>
                                      <p:tavLst>
                                        <p:tav tm="0">
                                          <p:val>
                                            <p:fltVal val="-90"/>
                                          </p:val>
                                        </p:tav>
                                        <p:tav tm="100000">
                                          <p:val>
                                            <p:fltVal val="0"/>
                                          </p:val>
                                        </p:tav>
                                      </p:tavLst>
                                    </p:anim>
                                    <p:anim calcmode="lin" valueType="num">
                                      <p:cBhvr>
                                        <p:cTn id="9" dur="800" decel="100000" fill="hold"/>
                                        <p:tgtEl>
                                          <p:spTgt spid="9"/>
                                        </p:tgtEl>
                                        <p:attrNameLst>
                                          <p:attrName>ppt_x</p:attrName>
                                        </p:attrNameLst>
                                      </p:cBhvr>
                                      <p:tavLst>
                                        <p:tav tm="0">
                                          <p:val>
                                            <p:strVal val="#ppt_x+0.4"/>
                                          </p:val>
                                        </p:tav>
                                        <p:tav tm="100000">
                                          <p:val>
                                            <p:strVal val="#ppt_x-0.05"/>
                                          </p:val>
                                        </p:tav>
                                      </p:tavLst>
                                    </p:anim>
                                    <p:anim calcmode="lin" valueType="num">
                                      <p:cBhvr>
                                        <p:cTn id="10" dur="800" decel="100000" fill="hold"/>
                                        <p:tgtEl>
                                          <p:spTgt spid="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800" decel="100000"/>
                                        <p:tgtEl>
                                          <p:spTgt spid="10"/>
                                        </p:tgtEl>
                                      </p:cBhvr>
                                    </p:animEffect>
                                    <p:anim calcmode="lin" valueType="num">
                                      <p:cBhvr>
                                        <p:cTn id="16" dur="800" decel="100000" fill="hold"/>
                                        <p:tgtEl>
                                          <p:spTgt spid="10"/>
                                        </p:tgtEl>
                                        <p:attrNameLst>
                                          <p:attrName>style.rotation</p:attrName>
                                        </p:attrNameLst>
                                      </p:cBhvr>
                                      <p:tavLst>
                                        <p:tav tm="0">
                                          <p:val>
                                            <p:fltVal val="-90"/>
                                          </p:val>
                                        </p:tav>
                                        <p:tav tm="100000">
                                          <p:val>
                                            <p:fltVal val="0"/>
                                          </p:val>
                                        </p:tav>
                                      </p:tavLst>
                                    </p:anim>
                                    <p:anim calcmode="lin" valueType="num">
                                      <p:cBhvr>
                                        <p:cTn id="17" dur="800" decel="100000" fill="hold"/>
                                        <p:tgtEl>
                                          <p:spTgt spid="10"/>
                                        </p:tgtEl>
                                        <p:attrNameLst>
                                          <p:attrName>ppt_x</p:attrName>
                                        </p:attrNameLst>
                                      </p:cBhvr>
                                      <p:tavLst>
                                        <p:tav tm="0">
                                          <p:val>
                                            <p:strVal val="#ppt_x+0.4"/>
                                          </p:val>
                                        </p:tav>
                                        <p:tav tm="100000">
                                          <p:val>
                                            <p:strVal val="#ppt_x-0.05"/>
                                          </p:val>
                                        </p:tav>
                                      </p:tavLst>
                                    </p:anim>
                                    <p:anim calcmode="lin" valueType="num">
                                      <p:cBhvr>
                                        <p:cTn id="18" dur="800" decel="100000" fill="hold"/>
                                        <p:tgtEl>
                                          <p:spTgt spid="10"/>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800" decel="100000"/>
                                        <p:tgtEl>
                                          <p:spTgt spid="11"/>
                                        </p:tgtEl>
                                      </p:cBhvr>
                                    </p:animEffect>
                                    <p:anim calcmode="lin" valueType="num">
                                      <p:cBhvr>
                                        <p:cTn id="24" dur="800" decel="100000" fill="hold"/>
                                        <p:tgtEl>
                                          <p:spTgt spid="11"/>
                                        </p:tgtEl>
                                        <p:attrNameLst>
                                          <p:attrName>style.rotation</p:attrName>
                                        </p:attrNameLst>
                                      </p:cBhvr>
                                      <p:tavLst>
                                        <p:tav tm="0">
                                          <p:val>
                                            <p:fltVal val="-90"/>
                                          </p:val>
                                        </p:tav>
                                        <p:tav tm="100000">
                                          <p:val>
                                            <p:fltVal val="0"/>
                                          </p:val>
                                        </p:tav>
                                      </p:tavLst>
                                    </p:anim>
                                    <p:anim calcmode="lin" valueType="num">
                                      <p:cBhvr>
                                        <p:cTn id="25" dur="800" decel="100000" fill="hold"/>
                                        <p:tgtEl>
                                          <p:spTgt spid="11"/>
                                        </p:tgtEl>
                                        <p:attrNameLst>
                                          <p:attrName>ppt_x</p:attrName>
                                        </p:attrNameLst>
                                      </p:cBhvr>
                                      <p:tavLst>
                                        <p:tav tm="0">
                                          <p:val>
                                            <p:strVal val="#ppt_x+0.4"/>
                                          </p:val>
                                        </p:tav>
                                        <p:tav tm="100000">
                                          <p:val>
                                            <p:strVal val="#ppt_x-0.05"/>
                                          </p:val>
                                        </p:tav>
                                      </p:tavLst>
                                    </p:anim>
                                    <p:anim calcmode="lin" valueType="num">
                                      <p:cBhvr>
                                        <p:cTn id="26" dur="800" decel="100000" fill="hold"/>
                                        <p:tgtEl>
                                          <p:spTgt spid="11"/>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29" presetID="42" presetClass="exit" presetSubtype="0" fill="hold" nodeType="withEffect">
                                  <p:stCondLst>
                                    <p:cond delay="1400"/>
                                  </p:stCondLst>
                                  <p:childTnLst>
                                    <p:animEffect transition="out" filter="fade">
                                      <p:cBhvr>
                                        <p:cTn id="30" dur="1000"/>
                                        <p:tgtEl>
                                          <p:spTgt spid="11"/>
                                        </p:tgtEl>
                                      </p:cBhvr>
                                    </p:animEffect>
                                    <p:anim calcmode="lin" valueType="num">
                                      <p:cBhvr>
                                        <p:cTn id="31" dur="1000"/>
                                        <p:tgtEl>
                                          <p:spTgt spid="11"/>
                                        </p:tgtEl>
                                        <p:attrNameLst>
                                          <p:attrName>ppt_x</p:attrName>
                                        </p:attrNameLst>
                                      </p:cBhvr>
                                      <p:tavLst>
                                        <p:tav tm="0">
                                          <p:val>
                                            <p:strVal val="ppt_x"/>
                                          </p:val>
                                        </p:tav>
                                        <p:tav tm="100000">
                                          <p:val>
                                            <p:strVal val="ppt_x"/>
                                          </p:val>
                                        </p:tav>
                                      </p:tavLst>
                                    </p:anim>
                                    <p:anim calcmode="lin" valueType="num">
                                      <p:cBhvr>
                                        <p:cTn id="32" dur="1000"/>
                                        <p:tgtEl>
                                          <p:spTgt spid="11"/>
                                        </p:tgtEl>
                                        <p:attrNameLst>
                                          <p:attrName>ppt_y</p:attrName>
                                        </p:attrNameLst>
                                      </p:cBhvr>
                                      <p:tavLst>
                                        <p:tav tm="0">
                                          <p:val>
                                            <p:strVal val="ppt_y"/>
                                          </p:val>
                                        </p:tav>
                                        <p:tav tm="100000">
                                          <p:val>
                                            <p:strVal val="ppt_y+.1"/>
                                          </p:val>
                                        </p:tav>
                                      </p:tavLst>
                                    </p:anim>
                                    <p:set>
                                      <p:cBhvr>
                                        <p:cTn id="33" dur="1" fill="hold">
                                          <p:stCondLst>
                                            <p:cond delay="999"/>
                                          </p:stCondLst>
                                        </p:cTn>
                                        <p:tgtEl>
                                          <p:spTgt spid="11"/>
                                        </p:tgtEl>
                                        <p:attrNameLst>
                                          <p:attrName>style.visibility</p:attrName>
                                        </p:attrNameLst>
                                      </p:cBhvr>
                                      <p:to>
                                        <p:strVal val="hidden"/>
                                      </p:to>
                                    </p:set>
                                  </p:childTnLst>
                                </p:cTn>
                              </p:par>
                              <p:par>
                                <p:cTn id="34" presetID="63" presetClass="path" presetSubtype="0" accel="50000" decel="50000" fill="hold" nodeType="withEffect">
                                  <p:stCondLst>
                                    <p:cond delay="2300"/>
                                  </p:stCondLst>
                                  <p:childTnLst>
                                    <p:animMotion origin="layout" path="M -3.88889E-6 -3.33333E-6 L 0.76268 -3.33333E-6 " pathEditMode="relative" rAng="0" ptsTypes="AA">
                                      <p:cBhvr>
                                        <p:cTn id="35" dur="2000" fill="hold"/>
                                        <p:tgtEl>
                                          <p:spTgt spid="10"/>
                                        </p:tgtEl>
                                        <p:attrNameLst>
                                          <p:attrName>ppt_x</p:attrName>
                                          <p:attrName>ppt_y</p:attrName>
                                        </p:attrNameLst>
                                      </p:cBhvr>
                                      <p:rCtr x="38125" y="0"/>
                                    </p:animMotion>
                                  </p:childTnLst>
                                </p:cTn>
                              </p:par>
                              <p:par>
                                <p:cTn id="36" presetID="22" presetClass="entr" presetSubtype="2" fill="hold" nodeType="withEffect">
                                  <p:stCondLst>
                                    <p:cond delay="2600"/>
                                  </p:stCondLst>
                                  <p:childTnLst>
                                    <p:set>
                                      <p:cBhvr>
                                        <p:cTn id="37" dur="1" fill="hold">
                                          <p:stCondLst>
                                            <p:cond delay="0"/>
                                          </p:stCondLst>
                                        </p:cTn>
                                        <p:tgtEl>
                                          <p:spTgt spid="8"/>
                                        </p:tgtEl>
                                        <p:attrNameLst>
                                          <p:attrName>style.visibility</p:attrName>
                                        </p:attrNameLst>
                                      </p:cBhvr>
                                      <p:to>
                                        <p:strVal val="visible"/>
                                      </p:to>
                                    </p:set>
                                    <p:animEffect transition="in" filter="wipe(right)">
                                      <p:cBhvr>
                                        <p:cTn id="38" dur="1500"/>
                                        <p:tgtEl>
                                          <p:spTgt spid="8"/>
                                        </p:tgtEl>
                                      </p:cBhvr>
                                    </p:animEffect>
                                  </p:childTnLst>
                                </p:cTn>
                              </p:par>
                              <p:par>
                                <p:cTn id="39" presetID="63" presetClass="path" presetSubtype="0" accel="50000" decel="50000" fill="hold" nodeType="withEffect">
                                  <p:stCondLst>
                                    <p:cond delay="2300"/>
                                  </p:stCondLst>
                                  <p:childTnLst>
                                    <p:animMotion origin="layout" path="M 4.44444E-6 -6.17284E-7 L 0.75538 0.00494 " pathEditMode="relative" rAng="0" ptsTypes="AA">
                                      <p:cBhvr>
                                        <p:cTn id="40" dur="2000" fill="hold"/>
                                        <p:tgtEl>
                                          <p:spTgt spid="8"/>
                                        </p:tgtEl>
                                        <p:attrNameLst>
                                          <p:attrName>ppt_x</p:attrName>
                                          <p:attrName>ppt_y</p:attrName>
                                        </p:attrNameLst>
                                      </p:cBhvr>
                                      <p:rCtr x="37760" y="247"/>
                                    </p:animMotion>
                                  </p:childTnLst>
                                </p:cTn>
                              </p:par>
                            </p:childTnLst>
                          </p:cTn>
                        </p:par>
                        <p:par>
                          <p:cTn id="41" fill="hold">
                            <p:stCondLst>
                              <p:cond delay="4300"/>
                            </p:stCondLst>
                            <p:childTnLst>
                              <p:par>
                                <p:cTn id="42" presetID="53" presetClass="entr" presetSubtype="16"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p:cTn id="44" dur="500" fill="hold"/>
                                        <p:tgtEl>
                                          <p:spTgt spid="2"/>
                                        </p:tgtEl>
                                        <p:attrNameLst>
                                          <p:attrName>ppt_w</p:attrName>
                                        </p:attrNameLst>
                                      </p:cBhvr>
                                      <p:tavLst>
                                        <p:tav tm="0">
                                          <p:val>
                                            <p:fltVal val="0"/>
                                          </p:val>
                                        </p:tav>
                                        <p:tav tm="100000">
                                          <p:val>
                                            <p:strVal val="#ppt_w"/>
                                          </p:val>
                                        </p:tav>
                                      </p:tavLst>
                                    </p:anim>
                                    <p:anim calcmode="lin" valueType="num">
                                      <p:cBhvr>
                                        <p:cTn id="45" dur="500" fill="hold"/>
                                        <p:tgtEl>
                                          <p:spTgt spid="2"/>
                                        </p:tgtEl>
                                        <p:attrNameLst>
                                          <p:attrName>ppt_h</p:attrName>
                                        </p:attrNameLst>
                                      </p:cBhvr>
                                      <p:tavLst>
                                        <p:tav tm="0">
                                          <p:val>
                                            <p:fltVal val="0"/>
                                          </p:val>
                                        </p:tav>
                                        <p:tav tm="100000">
                                          <p:val>
                                            <p:strVal val="#ppt_h"/>
                                          </p:val>
                                        </p:tav>
                                      </p:tavLst>
                                    </p:anim>
                                    <p:animEffect transition="in" filter="fade">
                                      <p:cBhvr>
                                        <p:cTn id="46" dur="500"/>
                                        <p:tgtEl>
                                          <p:spTgt spid="2"/>
                                        </p:tgtEl>
                                      </p:cBhvr>
                                    </p:animEffect>
                                  </p:childTnLst>
                                </p:cTn>
                              </p:par>
                            </p:childTnLst>
                          </p:cTn>
                        </p:par>
                        <p:par>
                          <p:cTn id="47" fill="hold">
                            <p:stCondLst>
                              <p:cond delay="4800"/>
                            </p:stCondLst>
                            <p:childTnLst>
                              <p:par>
                                <p:cTn id="48" presetID="22" presetClass="entr" presetSubtype="2"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right)">
                                      <p:cBhvr>
                                        <p:cTn id="50" dur="17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png\12-19_0003_图层-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20508063">
            <a:off x="-2078544" y="2773576"/>
            <a:ext cx="7356226" cy="676652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403212" y="1875250"/>
            <a:ext cx="1826141" cy="338554"/>
          </a:xfrm>
          <a:prstGeom prst="rect">
            <a:avLst/>
          </a:prstGeom>
          <a:noFill/>
        </p:spPr>
        <p:txBody>
          <a:bodyPr wrap="none" rtlCol="0">
            <a:spAutoFit/>
          </a:bodyPr>
          <a:lstStyle/>
          <a:p>
            <a:r>
              <a:rPr lang="zh-CN" altLang="en-US" sz="1600" dirty="0">
                <a:latin typeface="华文隶书" panose="02010800040101010101" pitchFamily="2" charset="-122"/>
                <a:ea typeface="华文隶书" panose="02010800040101010101" pitchFamily="2" charset="-122"/>
              </a:rPr>
              <a:t>单击此处添加文本</a:t>
            </a:r>
          </a:p>
        </p:txBody>
      </p:sp>
      <p:sp>
        <p:nvSpPr>
          <p:cNvPr id="13" name="TextBox 12"/>
          <p:cNvSpPr txBox="1"/>
          <p:nvPr/>
        </p:nvSpPr>
        <p:spPr>
          <a:xfrm>
            <a:off x="3969995" y="2454424"/>
            <a:ext cx="1826141" cy="338554"/>
          </a:xfrm>
          <a:prstGeom prst="rect">
            <a:avLst/>
          </a:prstGeom>
          <a:noFill/>
        </p:spPr>
        <p:txBody>
          <a:bodyPr wrap="none" rtlCol="0">
            <a:spAutoFit/>
          </a:bodyPr>
          <a:lstStyle/>
          <a:p>
            <a:r>
              <a:rPr lang="zh-CN" altLang="en-US" sz="1600" dirty="0">
                <a:latin typeface="华文隶书" panose="02010800040101010101" pitchFamily="2" charset="-122"/>
                <a:ea typeface="华文隶书" panose="02010800040101010101" pitchFamily="2" charset="-122"/>
              </a:rPr>
              <a:t>单击此处添加文本</a:t>
            </a:r>
          </a:p>
        </p:txBody>
      </p:sp>
      <p:sp>
        <p:nvSpPr>
          <p:cNvPr id="14" name="TextBox 13"/>
          <p:cNvSpPr txBox="1"/>
          <p:nvPr/>
        </p:nvSpPr>
        <p:spPr>
          <a:xfrm>
            <a:off x="5237276" y="3133189"/>
            <a:ext cx="1826141" cy="338554"/>
          </a:xfrm>
          <a:prstGeom prst="rect">
            <a:avLst/>
          </a:prstGeom>
          <a:noFill/>
        </p:spPr>
        <p:txBody>
          <a:bodyPr wrap="none" rtlCol="0">
            <a:spAutoFit/>
          </a:bodyPr>
          <a:lstStyle/>
          <a:p>
            <a:r>
              <a:rPr lang="zh-CN" altLang="en-US" sz="1600" dirty="0">
                <a:latin typeface="华文隶书" panose="02010800040101010101" pitchFamily="2" charset="-122"/>
                <a:ea typeface="华文隶书" panose="02010800040101010101" pitchFamily="2" charset="-122"/>
              </a:rPr>
              <a:t>单击此处添加文本</a:t>
            </a:r>
          </a:p>
        </p:txBody>
      </p:sp>
      <p:sp>
        <p:nvSpPr>
          <p:cNvPr id="15" name="TextBox 14"/>
          <p:cNvSpPr txBox="1"/>
          <p:nvPr/>
        </p:nvSpPr>
        <p:spPr>
          <a:xfrm>
            <a:off x="6150347" y="3950444"/>
            <a:ext cx="1826141" cy="338554"/>
          </a:xfrm>
          <a:prstGeom prst="rect">
            <a:avLst/>
          </a:prstGeom>
          <a:noFill/>
        </p:spPr>
        <p:txBody>
          <a:bodyPr wrap="none" rtlCol="0">
            <a:spAutoFit/>
          </a:bodyPr>
          <a:lstStyle/>
          <a:p>
            <a:r>
              <a:rPr lang="zh-CN" altLang="en-US" sz="1600" dirty="0">
                <a:latin typeface="华文隶书" panose="02010800040101010101" pitchFamily="2" charset="-122"/>
                <a:ea typeface="华文隶书" panose="02010800040101010101" pitchFamily="2" charset="-122"/>
              </a:rPr>
              <a:t>单击此处添加文本</a:t>
            </a:r>
          </a:p>
        </p:txBody>
      </p:sp>
      <p:pic>
        <p:nvPicPr>
          <p:cNvPr id="6147" name="Picture 3" descr="D:\png\2015sd55fs0019_0002_图层-10-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436156" y="2369710"/>
            <a:ext cx="521392" cy="50948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D:\png\2015sd55fs0019_0002_图层-10-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81820" y="1794074"/>
            <a:ext cx="521392" cy="50948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D:\png\2015sd55fs0019_0002_图层-10-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715884" y="3047722"/>
            <a:ext cx="521392" cy="50948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D:\png\2015sd55fs0019_0002_图层-10-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18753" y="3864977"/>
            <a:ext cx="521392" cy="509488"/>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D:\png\2015sd55fs0019_0008_매화.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r="-2990"/>
          <a:stretch/>
        </p:blipFill>
        <p:spPr bwMode="auto">
          <a:xfrm flipH="1">
            <a:off x="4715884" y="-67311"/>
            <a:ext cx="4733702" cy="3107939"/>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99771627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ipe(left)">
                                      <p:cBhvr>
                                        <p:cTn id="7" dur="1100"/>
                                        <p:tgtEl>
                                          <p:spTgt spid="6146"/>
                                        </p:tgtEl>
                                      </p:cBhvr>
                                    </p:animEffect>
                                  </p:childTnLst>
                                </p:cTn>
                              </p:par>
                            </p:childTnLst>
                          </p:cTn>
                        </p:par>
                        <p:par>
                          <p:cTn id="8" fill="hold">
                            <p:stCondLst>
                              <p:cond delay="1100"/>
                            </p:stCondLst>
                            <p:childTnLst>
                              <p:par>
                                <p:cTn id="9" presetID="15"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1000" fill="hold"/>
                                        <p:tgtEl>
                                          <p:spTgt spid="17"/>
                                        </p:tgtEl>
                                        <p:attrNameLst>
                                          <p:attrName>ppt_w</p:attrName>
                                        </p:attrNameLst>
                                      </p:cBhvr>
                                      <p:tavLst>
                                        <p:tav tm="0">
                                          <p:val>
                                            <p:fltVal val="0"/>
                                          </p:val>
                                        </p:tav>
                                        <p:tav tm="100000">
                                          <p:val>
                                            <p:strVal val="#ppt_w"/>
                                          </p:val>
                                        </p:tav>
                                      </p:tavLst>
                                    </p:anim>
                                    <p:anim calcmode="lin" valueType="num">
                                      <p:cBhvr>
                                        <p:cTn id="12" dur="1000" fill="hold"/>
                                        <p:tgtEl>
                                          <p:spTgt spid="17"/>
                                        </p:tgtEl>
                                        <p:attrNameLst>
                                          <p:attrName>ppt_h</p:attrName>
                                        </p:attrNameLst>
                                      </p:cBhvr>
                                      <p:tavLst>
                                        <p:tav tm="0">
                                          <p:val>
                                            <p:fltVal val="0"/>
                                          </p:val>
                                        </p:tav>
                                        <p:tav tm="100000">
                                          <p:val>
                                            <p:strVal val="#ppt_h"/>
                                          </p:val>
                                        </p:tav>
                                      </p:tavLst>
                                    </p:anim>
                                    <p:anim calcmode="lin" valueType="num">
                                      <p:cBhvr>
                                        <p:cTn id="13"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21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2600"/>
                            </p:stCondLst>
                            <p:childTnLst>
                              <p:par>
                                <p:cTn id="20" presetID="15" presetClass="entr" presetSubtype="0" fill="hold" nodeType="afterEffect">
                                  <p:stCondLst>
                                    <p:cond delay="0"/>
                                  </p:stCondLst>
                                  <p:childTnLst>
                                    <p:set>
                                      <p:cBhvr>
                                        <p:cTn id="21" dur="1" fill="hold">
                                          <p:stCondLst>
                                            <p:cond delay="0"/>
                                          </p:stCondLst>
                                        </p:cTn>
                                        <p:tgtEl>
                                          <p:spTgt spid="6147"/>
                                        </p:tgtEl>
                                        <p:attrNameLst>
                                          <p:attrName>style.visibility</p:attrName>
                                        </p:attrNameLst>
                                      </p:cBhvr>
                                      <p:to>
                                        <p:strVal val="visible"/>
                                      </p:to>
                                    </p:set>
                                    <p:anim calcmode="lin" valueType="num">
                                      <p:cBhvr>
                                        <p:cTn id="22" dur="1000" fill="hold"/>
                                        <p:tgtEl>
                                          <p:spTgt spid="6147"/>
                                        </p:tgtEl>
                                        <p:attrNameLst>
                                          <p:attrName>ppt_w</p:attrName>
                                        </p:attrNameLst>
                                      </p:cBhvr>
                                      <p:tavLst>
                                        <p:tav tm="0">
                                          <p:val>
                                            <p:fltVal val="0"/>
                                          </p:val>
                                        </p:tav>
                                        <p:tav tm="100000">
                                          <p:val>
                                            <p:strVal val="#ppt_w"/>
                                          </p:val>
                                        </p:tav>
                                      </p:tavLst>
                                    </p:anim>
                                    <p:anim calcmode="lin" valueType="num">
                                      <p:cBhvr>
                                        <p:cTn id="23" dur="1000" fill="hold"/>
                                        <p:tgtEl>
                                          <p:spTgt spid="6147"/>
                                        </p:tgtEl>
                                        <p:attrNameLst>
                                          <p:attrName>ppt_h</p:attrName>
                                        </p:attrNameLst>
                                      </p:cBhvr>
                                      <p:tavLst>
                                        <p:tav tm="0">
                                          <p:val>
                                            <p:fltVal val="0"/>
                                          </p:val>
                                        </p:tav>
                                        <p:tav tm="100000">
                                          <p:val>
                                            <p:strVal val="#ppt_h"/>
                                          </p:val>
                                        </p:tav>
                                      </p:tavLst>
                                    </p:anim>
                                    <p:anim calcmode="lin" valueType="num">
                                      <p:cBhvr>
                                        <p:cTn id="24" dur="1000" fill="hold"/>
                                        <p:tgtEl>
                                          <p:spTgt spid="6147"/>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6147"/>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360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4100"/>
                            </p:stCondLst>
                            <p:childTnLst>
                              <p:par>
                                <p:cTn id="31" presetID="15"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1000" fill="hold"/>
                                        <p:tgtEl>
                                          <p:spTgt spid="18"/>
                                        </p:tgtEl>
                                        <p:attrNameLst>
                                          <p:attrName>ppt_w</p:attrName>
                                        </p:attrNameLst>
                                      </p:cBhvr>
                                      <p:tavLst>
                                        <p:tav tm="0">
                                          <p:val>
                                            <p:fltVal val="0"/>
                                          </p:val>
                                        </p:tav>
                                        <p:tav tm="100000">
                                          <p:val>
                                            <p:strVal val="#ppt_w"/>
                                          </p:val>
                                        </p:tav>
                                      </p:tavLst>
                                    </p:anim>
                                    <p:anim calcmode="lin" valueType="num">
                                      <p:cBhvr>
                                        <p:cTn id="34" dur="1000" fill="hold"/>
                                        <p:tgtEl>
                                          <p:spTgt spid="18"/>
                                        </p:tgtEl>
                                        <p:attrNameLst>
                                          <p:attrName>ppt_h</p:attrName>
                                        </p:attrNameLst>
                                      </p:cBhvr>
                                      <p:tavLst>
                                        <p:tav tm="0">
                                          <p:val>
                                            <p:fltVal val="0"/>
                                          </p:val>
                                        </p:tav>
                                        <p:tav tm="100000">
                                          <p:val>
                                            <p:strVal val="#ppt_h"/>
                                          </p:val>
                                        </p:tav>
                                      </p:tavLst>
                                    </p:anim>
                                    <p:anim calcmode="lin" valueType="num">
                                      <p:cBhvr>
                                        <p:cTn id="35"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510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par>
                          <p:cTn id="41" fill="hold">
                            <p:stCondLst>
                              <p:cond delay="5600"/>
                            </p:stCondLst>
                            <p:childTnLst>
                              <p:par>
                                <p:cTn id="42" presetID="15"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1000" fill="hold"/>
                                        <p:tgtEl>
                                          <p:spTgt spid="19"/>
                                        </p:tgtEl>
                                        <p:attrNameLst>
                                          <p:attrName>ppt_w</p:attrName>
                                        </p:attrNameLst>
                                      </p:cBhvr>
                                      <p:tavLst>
                                        <p:tav tm="0">
                                          <p:val>
                                            <p:fltVal val="0"/>
                                          </p:val>
                                        </p:tav>
                                        <p:tav tm="100000">
                                          <p:val>
                                            <p:strVal val="#ppt_w"/>
                                          </p:val>
                                        </p:tav>
                                      </p:tavLst>
                                    </p:anim>
                                    <p:anim calcmode="lin" valueType="num">
                                      <p:cBhvr>
                                        <p:cTn id="45" dur="1000" fill="hold"/>
                                        <p:tgtEl>
                                          <p:spTgt spid="19"/>
                                        </p:tgtEl>
                                        <p:attrNameLst>
                                          <p:attrName>ppt_h</p:attrName>
                                        </p:attrNameLst>
                                      </p:cBhvr>
                                      <p:tavLst>
                                        <p:tav tm="0">
                                          <p:val>
                                            <p:fltVal val="0"/>
                                          </p:val>
                                        </p:tav>
                                        <p:tav tm="100000">
                                          <p:val>
                                            <p:strVal val="#ppt_h"/>
                                          </p:val>
                                        </p:tav>
                                      </p:tavLst>
                                    </p:anim>
                                    <p:anim calcmode="lin" valueType="num">
                                      <p:cBhvr>
                                        <p:cTn id="46"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6600"/>
                            </p:stCondLst>
                            <p:childTnLst>
                              <p:par>
                                <p:cTn id="49" presetID="10"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L:\png\2015sdfsfs01_0008_13.png"/>
          <p:cNvPicPr>
            <a:picLocks noChangeAspect="1" noChangeArrowheads="1"/>
          </p:cNvPicPr>
          <p:nvPr/>
        </p:nvPicPr>
        <p:blipFill>
          <a:blip r:embed="rId3"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rot="20781153">
            <a:off x="284158" y="934787"/>
            <a:ext cx="2738832" cy="247113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D:\png\2015010_0023_图层-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7419038" flipH="1">
            <a:off x="2702656" y="1791437"/>
            <a:ext cx="638689" cy="75783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942827" y="1739310"/>
            <a:ext cx="1210588" cy="707886"/>
          </a:xfrm>
          <a:prstGeom prst="rect">
            <a:avLst/>
          </a:prstGeom>
          <a:noFill/>
        </p:spPr>
        <p:txBody>
          <a:bodyPr wrap="none" rtlCol="0">
            <a:spAutoFit/>
          </a:bodyPr>
          <a:lstStyle/>
          <a:p>
            <a:r>
              <a:rPr lang="zh-CN" altLang="en-US" sz="2000" dirty="0">
                <a:solidFill>
                  <a:schemeClr val="bg1"/>
                </a:solidFill>
                <a:latin typeface="华文隶书" panose="02010800040101010101" pitchFamily="2" charset="-122"/>
                <a:ea typeface="华文隶书" panose="02010800040101010101" pitchFamily="2" charset="-122"/>
              </a:rPr>
              <a:t>单击此处</a:t>
            </a:r>
            <a:endParaRPr lang="en-US" altLang="zh-CN" sz="2000" dirty="0">
              <a:solidFill>
                <a:schemeClr val="bg1"/>
              </a:solidFill>
              <a:latin typeface="华文隶书" panose="02010800040101010101" pitchFamily="2" charset="-122"/>
              <a:ea typeface="华文隶书" panose="02010800040101010101" pitchFamily="2" charset="-122"/>
            </a:endParaRPr>
          </a:p>
          <a:p>
            <a:r>
              <a:rPr lang="zh-CN" altLang="en-US" sz="2000" dirty="0">
                <a:solidFill>
                  <a:schemeClr val="bg1"/>
                </a:solidFill>
                <a:latin typeface="华文隶书" panose="02010800040101010101" pitchFamily="2" charset="-122"/>
                <a:ea typeface="华文隶书" panose="02010800040101010101" pitchFamily="2" charset="-122"/>
              </a:rPr>
              <a:t>添加文本</a:t>
            </a:r>
          </a:p>
        </p:txBody>
      </p:sp>
      <p:pic>
        <p:nvPicPr>
          <p:cNvPr id="5123" name="Picture 3" descr="D:\png\2015sd55fs006_0000_Group-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7439" y="3409875"/>
            <a:ext cx="2828926" cy="163353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739469" y="3917751"/>
            <a:ext cx="3393252" cy="738664"/>
          </a:xfrm>
          <a:prstGeom prst="rect">
            <a:avLst/>
          </a:prstGeom>
          <a:noFill/>
        </p:spPr>
        <p:txBody>
          <a:bodyPr wrap="square" rtlCol="0">
            <a:spAutoFit/>
          </a:bodyPr>
          <a:lstStyle/>
          <a:p>
            <a:r>
              <a:rPr lang="zh-CN" altLang="en-US" sz="1400" dirty="0">
                <a:latin typeface="华文隶书" panose="02010800040101010101" pitchFamily="2" charset="-122"/>
                <a:ea typeface="华文隶书" panose="02010800040101010101" pitchFamily="2" charset="-122"/>
              </a:rPr>
              <a:t>在此输入您的文字内容在此输入您的文字内容在此输入您的文字内容在此输入您的文字内容在此输入您的文字内容</a:t>
            </a:r>
            <a:endParaRPr lang="zh-CN" altLang="en-US" dirty="0">
              <a:latin typeface="华文隶书" panose="02010800040101010101" pitchFamily="2" charset="-122"/>
              <a:ea typeface="华文隶书" panose="02010800040101010101" pitchFamily="2" charset="-122"/>
            </a:endParaRPr>
          </a:p>
        </p:txBody>
      </p:sp>
      <p:pic>
        <p:nvPicPr>
          <p:cNvPr id="12" name="Picture 2" descr="L:\png\2015sdfsfs01_0008_13.png"/>
          <p:cNvPicPr>
            <a:picLocks noChangeAspect="1" noChangeArrowheads="1"/>
          </p:cNvPicPr>
          <p:nvPr/>
        </p:nvPicPr>
        <p:blipFill>
          <a:blip r:embed="rId3"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rot="20781153">
            <a:off x="3096671" y="934787"/>
            <a:ext cx="2738832" cy="24711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2015010_0023_图层-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7419038" flipH="1">
            <a:off x="5515169" y="1791437"/>
            <a:ext cx="638689" cy="75783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755340" y="1739310"/>
            <a:ext cx="1210588" cy="707886"/>
          </a:xfrm>
          <a:prstGeom prst="rect">
            <a:avLst/>
          </a:prstGeom>
          <a:noFill/>
        </p:spPr>
        <p:txBody>
          <a:bodyPr wrap="none" rtlCol="0">
            <a:spAutoFit/>
          </a:bodyPr>
          <a:lstStyle/>
          <a:p>
            <a:r>
              <a:rPr lang="zh-CN" altLang="en-US" sz="2000" dirty="0">
                <a:solidFill>
                  <a:schemeClr val="bg1"/>
                </a:solidFill>
                <a:latin typeface="华文隶书" panose="02010800040101010101" pitchFamily="2" charset="-122"/>
                <a:ea typeface="华文隶书" panose="02010800040101010101" pitchFamily="2" charset="-122"/>
              </a:rPr>
              <a:t>单击此处</a:t>
            </a:r>
            <a:endParaRPr lang="en-US" altLang="zh-CN" sz="2000" dirty="0">
              <a:solidFill>
                <a:schemeClr val="bg1"/>
              </a:solidFill>
              <a:latin typeface="华文隶书" panose="02010800040101010101" pitchFamily="2" charset="-122"/>
              <a:ea typeface="华文隶书" panose="02010800040101010101" pitchFamily="2" charset="-122"/>
            </a:endParaRPr>
          </a:p>
          <a:p>
            <a:r>
              <a:rPr lang="zh-CN" altLang="en-US" sz="2000" dirty="0">
                <a:solidFill>
                  <a:schemeClr val="bg1"/>
                </a:solidFill>
                <a:latin typeface="华文隶书" panose="02010800040101010101" pitchFamily="2" charset="-122"/>
                <a:ea typeface="华文隶书" panose="02010800040101010101" pitchFamily="2" charset="-122"/>
              </a:rPr>
              <a:t>添加文本</a:t>
            </a:r>
          </a:p>
        </p:txBody>
      </p:sp>
      <p:pic>
        <p:nvPicPr>
          <p:cNvPr id="15" name="Picture 2" descr="L:\png\2015sdfsfs01_0008_13.png"/>
          <p:cNvPicPr>
            <a:picLocks noChangeAspect="1" noChangeArrowheads="1"/>
          </p:cNvPicPr>
          <p:nvPr/>
        </p:nvPicPr>
        <p:blipFill>
          <a:blip r:embed="rId3"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rot="20781153">
            <a:off x="5832977" y="934788"/>
            <a:ext cx="2738832" cy="2471135"/>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6491646" y="1739311"/>
            <a:ext cx="1210588" cy="707886"/>
          </a:xfrm>
          <a:prstGeom prst="rect">
            <a:avLst/>
          </a:prstGeom>
          <a:noFill/>
        </p:spPr>
        <p:txBody>
          <a:bodyPr wrap="none" rtlCol="0">
            <a:spAutoFit/>
          </a:bodyPr>
          <a:lstStyle/>
          <a:p>
            <a:r>
              <a:rPr lang="zh-CN" altLang="en-US" sz="2000" dirty="0">
                <a:solidFill>
                  <a:schemeClr val="bg1"/>
                </a:solidFill>
                <a:latin typeface="华文隶书" panose="02010800040101010101" pitchFamily="2" charset="-122"/>
                <a:ea typeface="华文隶书" panose="02010800040101010101" pitchFamily="2" charset="-122"/>
              </a:rPr>
              <a:t>单击此处</a:t>
            </a:r>
            <a:endParaRPr lang="en-US" altLang="zh-CN" sz="2000" dirty="0">
              <a:solidFill>
                <a:schemeClr val="bg1"/>
              </a:solidFill>
              <a:latin typeface="华文隶书" panose="02010800040101010101" pitchFamily="2" charset="-122"/>
              <a:ea typeface="华文隶书" panose="02010800040101010101" pitchFamily="2" charset="-122"/>
            </a:endParaRPr>
          </a:p>
          <a:p>
            <a:r>
              <a:rPr lang="zh-CN" altLang="en-US" sz="2000" dirty="0">
                <a:solidFill>
                  <a:schemeClr val="bg1"/>
                </a:solidFill>
                <a:latin typeface="华文隶书" panose="02010800040101010101" pitchFamily="2" charset="-122"/>
                <a:ea typeface="华文隶书" panose="02010800040101010101" pitchFamily="2" charset="-122"/>
              </a:rPr>
              <a:t>添加文本</a:t>
            </a:r>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48075887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122"/>
                                        </p:tgtEl>
                                        <p:attrNameLst>
                                          <p:attrName>style.visibility</p:attrName>
                                        </p:attrNameLst>
                                      </p:cBhvr>
                                      <p:to>
                                        <p:strVal val="visible"/>
                                      </p:to>
                                    </p:set>
                                    <p:animEffect transition="in" filter="wipe(left)">
                                      <p:cBhvr>
                                        <p:cTn id="17" dur="500"/>
                                        <p:tgtEl>
                                          <p:spTgt spid="5122"/>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childTnLst>
                          </p:cTn>
                        </p:par>
                        <p:par>
                          <p:cTn id="42" fill="hold">
                            <p:stCondLst>
                              <p:cond delay="4000"/>
                            </p:stCondLst>
                            <p:childTnLst>
                              <p:par>
                                <p:cTn id="43" presetID="42" presetClass="entr" presetSubtype="0" fill="hold" nodeType="afterEffect">
                                  <p:stCondLst>
                                    <p:cond delay="0"/>
                                  </p:stCondLst>
                                  <p:childTnLst>
                                    <p:set>
                                      <p:cBhvr>
                                        <p:cTn id="44" dur="1" fill="hold">
                                          <p:stCondLst>
                                            <p:cond delay="0"/>
                                          </p:stCondLst>
                                        </p:cTn>
                                        <p:tgtEl>
                                          <p:spTgt spid="5123"/>
                                        </p:tgtEl>
                                        <p:attrNameLst>
                                          <p:attrName>style.visibility</p:attrName>
                                        </p:attrNameLst>
                                      </p:cBhvr>
                                      <p:to>
                                        <p:strVal val="visible"/>
                                      </p:to>
                                    </p:set>
                                    <p:animEffect transition="in" filter="fade">
                                      <p:cBhvr>
                                        <p:cTn id="45" dur="1000"/>
                                        <p:tgtEl>
                                          <p:spTgt spid="5123"/>
                                        </p:tgtEl>
                                      </p:cBhvr>
                                    </p:animEffect>
                                    <p:anim calcmode="lin" valueType="num">
                                      <p:cBhvr>
                                        <p:cTn id="46" dur="1000" fill="hold"/>
                                        <p:tgtEl>
                                          <p:spTgt spid="5123"/>
                                        </p:tgtEl>
                                        <p:attrNameLst>
                                          <p:attrName>ppt_x</p:attrName>
                                        </p:attrNameLst>
                                      </p:cBhvr>
                                      <p:tavLst>
                                        <p:tav tm="0">
                                          <p:val>
                                            <p:strVal val="#ppt_x"/>
                                          </p:val>
                                        </p:tav>
                                        <p:tav tm="100000">
                                          <p:val>
                                            <p:strVal val="#ppt_x"/>
                                          </p:val>
                                        </p:tav>
                                      </p:tavLst>
                                    </p:anim>
                                    <p:anim calcmode="lin" valueType="num">
                                      <p:cBhvr>
                                        <p:cTn id="47" dur="1000" fill="hold"/>
                                        <p:tgtEl>
                                          <p:spTgt spid="5123"/>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14" presetClass="entr" presetSubtype="1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4"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png\2015sdfsfs01_0008_13.png"/>
          <p:cNvPicPr>
            <a:picLocks noChangeAspect="1" noChangeArrowheads="1"/>
          </p:cNvPicPr>
          <p:nvPr/>
        </p:nvPicPr>
        <p:blipFill>
          <a:blip r:embed="rId3"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rot="20781153">
            <a:off x="942760" y="1124467"/>
            <a:ext cx="3723531" cy="335958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D:\png\画面与情绪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203866" y="1118022"/>
            <a:ext cx="494184" cy="41871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D:\png\画面与情绪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748862" y="1910110"/>
            <a:ext cx="494184" cy="41871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D:\png\画面与情绪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62121" y="2715766"/>
            <a:ext cx="494184" cy="41871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descr="D:\png\画面与情绪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608877" y="3507854"/>
            <a:ext cx="494184" cy="41871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D:\png\画面与情绪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56774" y="4182297"/>
            <a:ext cx="494184" cy="41871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4748862" y="1167402"/>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单击此处添加文本</a:t>
            </a:r>
          </a:p>
        </p:txBody>
      </p:sp>
      <p:sp>
        <p:nvSpPr>
          <p:cNvPr id="12" name="TextBox 11"/>
          <p:cNvSpPr txBox="1"/>
          <p:nvPr/>
        </p:nvSpPr>
        <p:spPr>
          <a:xfrm>
            <a:off x="5356305" y="1910110"/>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单击此处添加文本</a:t>
            </a:r>
          </a:p>
        </p:txBody>
      </p:sp>
      <p:sp>
        <p:nvSpPr>
          <p:cNvPr id="13" name="TextBox 12"/>
          <p:cNvSpPr txBox="1"/>
          <p:nvPr/>
        </p:nvSpPr>
        <p:spPr>
          <a:xfrm>
            <a:off x="5436096" y="2765146"/>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单击此处添加文本</a:t>
            </a:r>
          </a:p>
        </p:txBody>
      </p:sp>
      <p:sp>
        <p:nvSpPr>
          <p:cNvPr id="14" name="TextBox 13"/>
          <p:cNvSpPr txBox="1"/>
          <p:nvPr/>
        </p:nvSpPr>
        <p:spPr>
          <a:xfrm>
            <a:off x="5204971" y="3557234"/>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单击此处添加文本</a:t>
            </a:r>
          </a:p>
        </p:txBody>
      </p:sp>
      <p:sp>
        <p:nvSpPr>
          <p:cNvPr id="15" name="TextBox 14"/>
          <p:cNvSpPr txBox="1"/>
          <p:nvPr/>
        </p:nvSpPr>
        <p:spPr>
          <a:xfrm>
            <a:off x="4698050" y="4231677"/>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单击此处添加文本</a:t>
            </a:r>
          </a:p>
        </p:txBody>
      </p:sp>
      <p:sp>
        <p:nvSpPr>
          <p:cNvPr id="16" name="TextBox 15"/>
          <p:cNvSpPr txBox="1"/>
          <p:nvPr/>
        </p:nvSpPr>
        <p:spPr>
          <a:xfrm>
            <a:off x="2086794" y="2361823"/>
            <a:ext cx="1210588" cy="707886"/>
          </a:xfrm>
          <a:prstGeom prst="rect">
            <a:avLst/>
          </a:prstGeom>
          <a:noFill/>
        </p:spPr>
        <p:txBody>
          <a:bodyPr wrap="none" rtlCol="0">
            <a:spAutoFit/>
          </a:bodyPr>
          <a:lstStyle/>
          <a:p>
            <a:r>
              <a:rPr lang="zh-CN" altLang="en-US" sz="2000" dirty="0">
                <a:solidFill>
                  <a:schemeClr val="bg1"/>
                </a:solidFill>
                <a:latin typeface="华文隶书" panose="02010800040101010101" pitchFamily="2" charset="-122"/>
                <a:ea typeface="华文隶书" panose="02010800040101010101" pitchFamily="2" charset="-122"/>
              </a:rPr>
              <a:t>单击此处</a:t>
            </a:r>
            <a:endParaRPr lang="en-US" altLang="zh-CN" sz="2000" dirty="0">
              <a:solidFill>
                <a:schemeClr val="bg1"/>
              </a:solidFill>
              <a:latin typeface="华文隶书" panose="02010800040101010101" pitchFamily="2" charset="-122"/>
              <a:ea typeface="华文隶书" panose="02010800040101010101" pitchFamily="2" charset="-122"/>
            </a:endParaRPr>
          </a:p>
          <a:p>
            <a:r>
              <a:rPr lang="zh-CN" altLang="en-US" sz="2000" dirty="0">
                <a:solidFill>
                  <a:schemeClr val="bg1"/>
                </a:solidFill>
                <a:latin typeface="华文隶书" panose="02010800040101010101" pitchFamily="2" charset="-122"/>
                <a:ea typeface="华文隶书" panose="02010800040101010101" pitchFamily="2" charset="-122"/>
              </a:rPr>
              <a:t>添加文本</a:t>
            </a:r>
          </a:p>
        </p:txBody>
      </p:sp>
      <p:grpSp>
        <p:nvGrpSpPr>
          <p:cNvPr id="17" name="组合 16"/>
          <p:cNvGrpSpPr/>
          <p:nvPr/>
        </p:nvGrpSpPr>
        <p:grpSpPr>
          <a:xfrm>
            <a:off x="596871" y="3256607"/>
            <a:ext cx="1942702" cy="1840812"/>
            <a:chOff x="4963344" y="2051718"/>
            <a:chExt cx="3078111" cy="2916672"/>
          </a:xfrm>
        </p:grpSpPr>
        <p:pic>
          <p:nvPicPr>
            <p:cNvPr id="18" name="Picture 16" descr="C:\Users\liujicai01\Desktop\png\素材CNN-sccnn_0001_book.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rot="18916815">
              <a:off x="4963344" y="2051718"/>
              <a:ext cx="3078111" cy="291667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userDrawn="1"/>
          </p:nvSpPr>
          <p:spPr>
            <a:xfrm rot="17863830">
              <a:off x="7004708" y="2220703"/>
              <a:ext cx="585188" cy="1441633"/>
            </a:xfrm>
            <a:prstGeom prst="rect">
              <a:avLst/>
            </a:prstGeom>
            <a:noFill/>
          </p:spPr>
          <p:txBody>
            <a:bodyPr vert="eaVert" wrap="none" rtlCol="0">
              <a:spAutoFit/>
            </a:bodyPr>
            <a:lstStyle/>
            <a:p>
              <a:r>
                <a:rPr lang="zh-CN" altLang="en-US" sz="1200" dirty="0">
                  <a:latin typeface="华文隶书" panose="02010800040101010101" pitchFamily="2" charset="-122"/>
                  <a:ea typeface="华文隶书" panose="02010800040101010101" pitchFamily="2" charset="-122"/>
                </a:rPr>
                <a:t>水墨中国风</a:t>
              </a:r>
            </a:p>
          </p:txBody>
        </p:sp>
      </p:grpSp>
      <p:pic>
        <p:nvPicPr>
          <p:cNvPr id="20" name="Picture 18" descr="C:\Users\liujicai01\Desktop\png\11 (7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552749">
            <a:off x="1435419" y="3852303"/>
            <a:ext cx="1764186" cy="949946"/>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1699473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heel(1)">
                                      <p:cBhvr>
                                        <p:cTn id="7" dur="2000"/>
                                        <p:tgtEl>
                                          <p:spTgt spid="2050"/>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2500"/>
                            </p:stCondLst>
                            <p:childTnLst>
                              <p:par>
                                <p:cTn id="13" presetID="15"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3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4000"/>
                            </p:stCondLst>
                            <p:childTnLst>
                              <p:par>
                                <p:cTn id="24" presetID="15"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fltVal val="0"/>
                                          </p:val>
                                        </p:tav>
                                        <p:tav tm="100000">
                                          <p:val>
                                            <p:strVal val="#ppt_w"/>
                                          </p:val>
                                        </p:tav>
                                      </p:tavLst>
                                    </p:anim>
                                    <p:anim calcmode="lin" valueType="num">
                                      <p:cBhvr>
                                        <p:cTn id="27" dur="1000" fill="hold"/>
                                        <p:tgtEl>
                                          <p:spTgt spid="6"/>
                                        </p:tgtEl>
                                        <p:attrNameLst>
                                          <p:attrName>ppt_h</p:attrName>
                                        </p:attrNameLst>
                                      </p:cBhvr>
                                      <p:tavLst>
                                        <p:tav tm="0">
                                          <p:val>
                                            <p:fltVal val="0"/>
                                          </p:val>
                                        </p:tav>
                                        <p:tav tm="100000">
                                          <p:val>
                                            <p:strVal val="#ppt_h"/>
                                          </p:val>
                                        </p:tav>
                                      </p:tavLst>
                                    </p:anim>
                                    <p:anim calcmode="lin" valueType="num">
                                      <p:cBhvr>
                                        <p:cTn id="28"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5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5500"/>
                            </p:stCondLst>
                            <p:childTnLst>
                              <p:par>
                                <p:cTn id="35" presetID="15"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65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7000"/>
                            </p:stCondLst>
                            <p:childTnLst>
                              <p:par>
                                <p:cTn id="46" presetID="15"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ppt_w</p:attrName>
                                        </p:attrNameLst>
                                      </p:cBhvr>
                                      <p:tavLst>
                                        <p:tav tm="0">
                                          <p:val>
                                            <p:fltVal val="0"/>
                                          </p:val>
                                        </p:tav>
                                        <p:tav tm="100000">
                                          <p:val>
                                            <p:strVal val="#ppt_w"/>
                                          </p:val>
                                        </p:tav>
                                      </p:tavLst>
                                    </p:anim>
                                    <p:anim calcmode="lin" valueType="num">
                                      <p:cBhvr>
                                        <p:cTn id="49" dur="1000" fill="hold"/>
                                        <p:tgtEl>
                                          <p:spTgt spid="8"/>
                                        </p:tgtEl>
                                        <p:attrNameLst>
                                          <p:attrName>ppt_h</p:attrName>
                                        </p:attrNameLst>
                                      </p:cBhvr>
                                      <p:tavLst>
                                        <p:tav tm="0">
                                          <p:val>
                                            <p:fltVal val="0"/>
                                          </p:val>
                                        </p:tav>
                                        <p:tav tm="100000">
                                          <p:val>
                                            <p:strVal val="#ppt_h"/>
                                          </p:val>
                                        </p:tav>
                                      </p:tavLst>
                                    </p:anim>
                                    <p:anim calcmode="lin" valueType="num">
                                      <p:cBhvr>
                                        <p:cTn id="5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52" fill="hold">
                            <p:stCondLst>
                              <p:cond delay="8000"/>
                            </p:stCondLst>
                            <p:childTnLst>
                              <p:par>
                                <p:cTn id="53" presetID="10"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par>
                          <p:cTn id="56" fill="hold">
                            <p:stCondLst>
                              <p:cond delay="8500"/>
                            </p:stCondLst>
                            <p:childTnLst>
                              <p:par>
                                <p:cTn id="57" presetID="15" presetClass="entr" presetSubtype="0"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1000" fill="hold"/>
                                        <p:tgtEl>
                                          <p:spTgt spid="9"/>
                                        </p:tgtEl>
                                        <p:attrNameLst>
                                          <p:attrName>ppt_w</p:attrName>
                                        </p:attrNameLst>
                                      </p:cBhvr>
                                      <p:tavLst>
                                        <p:tav tm="0">
                                          <p:val>
                                            <p:fltVal val="0"/>
                                          </p:val>
                                        </p:tav>
                                        <p:tav tm="100000">
                                          <p:val>
                                            <p:strVal val="#ppt_w"/>
                                          </p:val>
                                        </p:tav>
                                      </p:tavLst>
                                    </p:anim>
                                    <p:anim calcmode="lin" valueType="num">
                                      <p:cBhvr>
                                        <p:cTn id="60" dur="1000" fill="hold"/>
                                        <p:tgtEl>
                                          <p:spTgt spid="9"/>
                                        </p:tgtEl>
                                        <p:attrNameLst>
                                          <p:attrName>ppt_h</p:attrName>
                                        </p:attrNameLst>
                                      </p:cBhvr>
                                      <p:tavLst>
                                        <p:tav tm="0">
                                          <p:val>
                                            <p:fltVal val="0"/>
                                          </p:val>
                                        </p:tav>
                                        <p:tav tm="100000">
                                          <p:val>
                                            <p:strVal val="#ppt_h"/>
                                          </p:val>
                                        </p:tav>
                                      </p:tavLst>
                                    </p:anim>
                                    <p:anim calcmode="lin" valueType="num">
                                      <p:cBhvr>
                                        <p:cTn id="61"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63" fill="hold">
                            <p:stCondLst>
                              <p:cond delay="9500"/>
                            </p:stCondLst>
                            <p:childTnLst>
                              <p:par>
                                <p:cTn id="64" presetID="10"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par>
                          <p:cTn id="67" fill="hold">
                            <p:stCondLst>
                              <p:cond delay="10000"/>
                            </p:stCondLst>
                            <p:childTnLst>
                              <p:par>
                                <p:cTn id="68" presetID="42" presetClass="entr" presetSubtype="0"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1000"/>
                                        <p:tgtEl>
                                          <p:spTgt spid="17"/>
                                        </p:tgtEl>
                                      </p:cBhvr>
                                    </p:animEffect>
                                    <p:anim calcmode="lin" valueType="num">
                                      <p:cBhvr>
                                        <p:cTn id="71" dur="1000" fill="hold"/>
                                        <p:tgtEl>
                                          <p:spTgt spid="17"/>
                                        </p:tgtEl>
                                        <p:attrNameLst>
                                          <p:attrName>ppt_x</p:attrName>
                                        </p:attrNameLst>
                                      </p:cBhvr>
                                      <p:tavLst>
                                        <p:tav tm="0">
                                          <p:val>
                                            <p:strVal val="#ppt_x"/>
                                          </p:val>
                                        </p:tav>
                                        <p:tav tm="100000">
                                          <p:val>
                                            <p:strVal val="#ppt_x"/>
                                          </p:val>
                                        </p:tav>
                                      </p:tavLst>
                                    </p:anim>
                                    <p:anim calcmode="lin" valueType="num">
                                      <p:cBhvr>
                                        <p:cTn id="72" dur="1000" fill="hold"/>
                                        <p:tgtEl>
                                          <p:spTgt spid="17"/>
                                        </p:tgtEl>
                                        <p:attrNameLst>
                                          <p:attrName>ppt_y</p:attrName>
                                        </p:attrNameLst>
                                      </p:cBhvr>
                                      <p:tavLst>
                                        <p:tav tm="0">
                                          <p:val>
                                            <p:strVal val="#ppt_y+.1"/>
                                          </p:val>
                                        </p:tav>
                                        <p:tav tm="100000">
                                          <p:val>
                                            <p:strVal val="#ppt_y"/>
                                          </p:val>
                                        </p:tav>
                                      </p:tavLst>
                                    </p:anim>
                                  </p:childTnLst>
                                </p:cTn>
                              </p:par>
                              <p:par>
                                <p:cTn id="73" presetID="2" presetClass="entr" presetSubtype="4" fill="hold" nodeType="withEffect">
                                  <p:stCondLst>
                                    <p:cond delay="100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ppt_x"/>
                                          </p:val>
                                        </p:tav>
                                        <p:tav tm="100000">
                                          <p:val>
                                            <p:strVal val="#ppt_x"/>
                                          </p:val>
                                        </p:tav>
                                      </p:tavLst>
                                    </p:anim>
                                    <p:anim calcmode="lin" valueType="num">
                                      <p:cBhvr additive="base">
                                        <p:cTn id="7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713197" y="1863652"/>
            <a:ext cx="2030740" cy="2089235"/>
            <a:chOff x="2940296" y="762631"/>
            <a:chExt cx="3694205" cy="3615062"/>
          </a:xfrm>
        </p:grpSpPr>
        <p:pic>
          <p:nvPicPr>
            <p:cNvPr id="9218" name="Picture 2" descr="D:\png\12-05_0019__.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png\12-05_0019__.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9" name="直接连接符 18"/>
          <p:cNvCxnSpPr/>
          <p:nvPr/>
        </p:nvCxnSpPr>
        <p:spPr>
          <a:xfrm>
            <a:off x="3367673" y="1910422"/>
            <a:ext cx="648072" cy="48258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576396" y="3303812"/>
            <a:ext cx="648072" cy="48258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3295665" y="3277891"/>
            <a:ext cx="648072" cy="38596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5556432" y="2030770"/>
            <a:ext cx="648072" cy="38596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4139952" y="2620789"/>
            <a:ext cx="1210588" cy="707886"/>
          </a:xfrm>
          <a:prstGeom prst="rect">
            <a:avLst/>
          </a:prstGeom>
          <a:noFill/>
        </p:spPr>
        <p:txBody>
          <a:bodyPr wrap="none" rtlCol="0">
            <a:spAutoFit/>
          </a:bodyPr>
          <a:lstStyle/>
          <a:p>
            <a:r>
              <a:rPr lang="zh-CN" altLang="en-US" sz="2000" dirty="0">
                <a:latin typeface="华文隶书" panose="02010800040101010101" pitchFamily="2" charset="-122"/>
                <a:ea typeface="华文隶书" panose="02010800040101010101" pitchFamily="2" charset="-122"/>
              </a:rPr>
              <a:t>单击添加</a:t>
            </a:r>
            <a:endParaRPr lang="en-US" altLang="zh-CN" sz="2000" dirty="0">
              <a:latin typeface="华文隶书" panose="02010800040101010101" pitchFamily="2" charset="-122"/>
              <a:ea typeface="华文隶书" panose="02010800040101010101" pitchFamily="2" charset="-122"/>
            </a:endParaRPr>
          </a:p>
          <a:p>
            <a:pPr algn="ctr"/>
            <a:r>
              <a:rPr lang="zh-CN" altLang="en-US" sz="2000" dirty="0">
                <a:latin typeface="华文隶书" panose="02010800040101010101" pitchFamily="2" charset="-122"/>
                <a:ea typeface="华文隶书" panose="02010800040101010101" pitchFamily="2" charset="-122"/>
              </a:rPr>
              <a:t>文本</a:t>
            </a:r>
          </a:p>
        </p:txBody>
      </p:sp>
      <p:grpSp>
        <p:nvGrpSpPr>
          <p:cNvPr id="2" name="组合 1"/>
          <p:cNvGrpSpPr/>
          <p:nvPr/>
        </p:nvGrpSpPr>
        <p:grpSpPr>
          <a:xfrm>
            <a:off x="1925560" y="735879"/>
            <a:ext cx="1582152" cy="1627726"/>
            <a:chOff x="1925560" y="735879"/>
            <a:chExt cx="1582152" cy="1627726"/>
          </a:xfrm>
        </p:grpSpPr>
        <p:grpSp>
          <p:nvGrpSpPr>
            <p:cNvPr id="7" name="组合 6"/>
            <p:cNvGrpSpPr/>
            <p:nvPr/>
          </p:nvGrpSpPr>
          <p:grpSpPr>
            <a:xfrm rot="11825848">
              <a:off x="1925560" y="735879"/>
              <a:ext cx="1582152" cy="1627726"/>
              <a:chOff x="2940296" y="762631"/>
              <a:chExt cx="3694205" cy="3615062"/>
            </a:xfrm>
          </p:grpSpPr>
          <p:pic>
            <p:nvPicPr>
              <p:cNvPr id="8"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32"/>
            <p:cNvSpPr txBox="1"/>
            <p:nvPr/>
          </p:nvSpPr>
          <p:spPr>
            <a:xfrm>
              <a:off x="2095852" y="1277347"/>
              <a:ext cx="877163" cy="507831"/>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单击添加</a:t>
              </a:r>
              <a:endParaRPr lang="en-US" altLang="zh-CN" dirty="0">
                <a:latin typeface="华文隶书" panose="02010800040101010101" pitchFamily="2" charset="-122"/>
                <a:ea typeface="华文隶书" panose="02010800040101010101" pitchFamily="2" charset="-122"/>
              </a:endParaRPr>
            </a:p>
            <a:p>
              <a:pPr algn="ctr"/>
              <a:r>
                <a:rPr lang="zh-CN" altLang="en-US" dirty="0">
                  <a:latin typeface="华文隶书" panose="02010800040101010101" pitchFamily="2" charset="-122"/>
                  <a:ea typeface="华文隶书" panose="02010800040101010101" pitchFamily="2" charset="-122"/>
                </a:rPr>
                <a:t>文本</a:t>
              </a:r>
            </a:p>
          </p:txBody>
        </p:sp>
      </p:grpSp>
      <p:grpSp>
        <p:nvGrpSpPr>
          <p:cNvPr id="27" name="组合 26"/>
          <p:cNvGrpSpPr/>
          <p:nvPr/>
        </p:nvGrpSpPr>
        <p:grpSpPr>
          <a:xfrm>
            <a:off x="6025222" y="735879"/>
            <a:ext cx="1582152" cy="1627726"/>
            <a:chOff x="1925560" y="735879"/>
            <a:chExt cx="1582152" cy="1627726"/>
          </a:xfrm>
        </p:grpSpPr>
        <p:grpSp>
          <p:nvGrpSpPr>
            <p:cNvPr id="28" name="组合 27"/>
            <p:cNvGrpSpPr/>
            <p:nvPr/>
          </p:nvGrpSpPr>
          <p:grpSpPr>
            <a:xfrm rot="11825848">
              <a:off x="1925560" y="735879"/>
              <a:ext cx="1582152" cy="1627726"/>
              <a:chOff x="2940296" y="762631"/>
              <a:chExt cx="3694205" cy="3615062"/>
            </a:xfrm>
          </p:grpSpPr>
          <p:pic>
            <p:nvPicPr>
              <p:cNvPr id="36"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29" name="TextBox 28"/>
            <p:cNvSpPr txBox="1"/>
            <p:nvPr/>
          </p:nvSpPr>
          <p:spPr>
            <a:xfrm>
              <a:off x="2095852" y="1277347"/>
              <a:ext cx="877163" cy="507831"/>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单击添加</a:t>
              </a:r>
              <a:endParaRPr lang="en-US" altLang="zh-CN" dirty="0">
                <a:latin typeface="华文隶书" panose="02010800040101010101" pitchFamily="2" charset="-122"/>
                <a:ea typeface="华文隶书" panose="02010800040101010101" pitchFamily="2" charset="-122"/>
              </a:endParaRPr>
            </a:p>
            <a:p>
              <a:pPr algn="ctr"/>
              <a:r>
                <a:rPr lang="zh-CN" altLang="en-US" dirty="0">
                  <a:latin typeface="华文隶书" panose="02010800040101010101" pitchFamily="2" charset="-122"/>
                  <a:ea typeface="华文隶书" panose="02010800040101010101" pitchFamily="2" charset="-122"/>
                </a:rPr>
                <a:t>文本</a:t>
              </a:r>
            </a:p>
          </p:txBody>
        </p:sp>
      </p:grpSp>
      <p:grpSp>
        <p:nvGrpSpPr>
          <p:cNvPr id="38" name="组合 37"/>
          <p:cNvGrpSpPr/>
          <p:nvPr/>
        </p:nvGrpSpPr>
        <p:grpSpPr>
          <a:xfrm>
            <a:off x="1925560" y="3277891"/>
            <a:ext cx="1582152" cy="1627726"/>
            <a:chOff x="1925560" y="735879"/>
            <a:chExt cx="1582152" cy="1627726"/>
          </a:xfrm>
        </p:grpSpPr>
        <p:grpSp>
          <p:nvGrpSpPr>
            <p:cNvPr id="39" name="组合 38"/>
            <p:cNvGrpSpPr/>
            <p:nvPr/>
          </p:nvGrpSpPr>
          <p:grpSpPr>
            <a:xfrm rot="11825848">
              <a:off x="1925560" y="735879"/>
              <a:ext cx="1582152" cy="1627726"/>
              <a:chOff x="2940296" y="762631"/>
              <a:chExt cx="3694205" cy="3615062"/>
            </a:xfrm>
          </p:grpSpPr>
          <p:pic>
            <p:nvPicPr>
              <p:cNvPr id="41"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TextBox 39"/>
            <p:cNvSpPr txBox="1"/>
            <p:nvPr/>
          </p:nvSpPr>
          <p:spPr>
            <a:xfrm>
              <a:off x="2095852" y="1277347"/>
              <a:ext cx="877163" cy="507831"/>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单击添加</a:t>
              </a:r>
              <a:endParaRPr lang="en-US" altLang="zh-CN" dirty="0">
                <a:latin typeface="华文隶书" panose="02010800040101010101" pitchFamily="2" charset="-122"/>
                <a:ea typeface="华文隶书" panose="02010800040101010101" pitchFamily="2" charset="-122"/>
              </a:endParaRPr>
            </a:p>
            <a:p>
              <a:pPr algn="ctr"/>
              <a:r>
                <a:rPr lang="zh-CN" altLang="en-US" dirty="0">
                  <a:latin typeface="华文隶书" panose="02010800040101010101" pitchFamily="2" charset="-122"/>
                  <a:ea typeface="华文隶书" panose="02010800040101010101" pitchFamily="2" charset="-122"/>
                </a:rPr>
                <a:t>文本</a:t>
              </a:r>
            </a:p>
          </p:txBody>
        </p:sp>
      </p:grpSp>
      <p:grpSp>
        <p:nvGrpSpPr>
          <p:cNvPr id="43" name="组合 42"/>
          <p:cNvGrpSpPr/>
          <p:nvPr/>
        </p:nvGrpSpPr>
        <p:grpSpPr>
          <a:xfrm>
            <a:off x="6025222" y="3277891"/>
            <a:ext cx="1582152" cy="1627726"/>
            <a:chOff x="1925560" y="735879"/>
            <a:chExt cx="1582152" cy="1627726"/>
          </a:xfrm>
        </p:grpSpPr>
        <p:grpSp>
          <p:nvGrpSpPr>
            <p:cNvPr id="44" name="组合 43"/>
            <p:cNvGrpSpPr/>
            <p:nvPr/>
          </p:nvGrpSpPr>
          <p:grpSpPr>
            <a:xfrm rot="11825848">
              <a:off x="1925560" y="735879"/>
              <a:ext cx="1582152" cy="1627726"/>
              <a:chOff x="2940296" y="762631"/>
              <a:chExt cx="3694205" cy="3615062"/>
            </a:xfrm>
          </p:grpSpPr>
          <p:pic>
            <p:nvPicPr>
              <p:cNvPr id="46"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45" name="TextBox 44"/>
            <p:cNvSpPr txBox="1"/>
            <p:nvPr/>
          </p:nvSpPr>
          <p:spPr>
            <a:xfrm>
              <a:off x="2095852" y="1277347"/>
              <a:ext cx="877163" cy="507831"/>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单击添加</a:t>
              </a:r>
              <a:endParaRPr lang="en-US" altLang="zh-CN" dirty="0">
                <a:latin typeface="华文隶书" panose="02010800040101010101" pitchFamily="2" charset="-122"/>
                <a:ea typeface="华文隶书" panose="02010800040101010101" pitchFamily="2" charset="-122"/>
              </a:endParaRPr>
            </a:p>
            <a:p>
              <a:pPr algn="ctr"/>
              <a:r>
                <a:rPr lang="zh-CN" altLang="en-US" dirty="0">
                  <a:latin typeface="华文隶书" panose="02010800040101010101" pitchFamily="2" charset="-122"/>
                  <a:ea typeface="华文隶书" panose="02010800040101010101" pitchFamily="2" charset="-122"/>
                </a:rPr>
                <a:t>文本</a:t>
              </a:r>
            </a:p>
          </p:txBody>
        </p:sp>
      </p:grpSp>
      <p:pic>
        <p:nvPicPr>
          <p:cNvPr id="32" name="Picture 4" descr="D:\png\2015sd55fs02_0007_图层-2-副本-3.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9885381">
            <a:off x="6650828" y="3516534"/>
            <a:ext cx="2679597" cy="1626536"/>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15547474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8" presetClass="emph" presetSubtype="0" fill="hold" nodeType="withEffect">
                                  <p:stCondLst>
                                    <p:cond delay="0"/>
                                  </p:stCondLst>
                                  <p:childTnLst>
                                    <p:animRot by="21600000">
                                      <p:cBhvr>
                                        <p:cTn id="16" dur="6200" fill="hold"/>
                                        <p:tgtEl>
                                          <p:spTgt spid="4"/>
                                        </p:tgtEl>
                                        <p:attrNameLst>
                                          <p:attrName>r</p:attrName>
                                        </p:attrNameLst>
                                      </p:cBhvr>
                                    </p:animRot>
                                  </p:childTnLst>
                                </p:cTn>
                              </p:par>
                              <p:par>
                                <p:cTn id="17" presetID="22" presetClass="entr" presetSubtype="4" fill="hold" nodeType="withEffect">
                                  <p:stCondLst>
                                    <p:cond delay="125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par>
                                <p:cTn id="20" presetID="22" presetClass="entr" presetSubtype="1" fill="hold" nodeType="withEffect">
                                  <p:stCondLst>
                                    <p:cond delay="125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500"/>
                                        <p:tgtEl>
                                          <p:spTgt spid="23"/>
                                        </p:tgtEl>
                                      </p:cBhvr>
                                    </p:animEffect>
                                  </p:childTnLst>
                                </p:cTn>
                              </p:par>
                              <p:par>
                                <p:cTn id="23" presetID="22" presetClass="entr" presetSubtype="4" fill="hold" nodeType="withEffect">
                                  <p:stCondLst>
                                    <p:cond delay="125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500"/>
                                        <p:tgtEl>
                                          <p:spTgt spid="30"/>
                                        </p:tgtEl>
                                      </p:cBhvr>
                                    </p:animEffect>
                                  </p:childTnLst>
                                </p:cTn>
                              </p:par>
                              <p:par>
                                <p:cTn id="26" presetID="22" presetClass="entr" presetSubtype="1" fill="hold" nodeType="withEffect">
                                  <p:stCondLst>
                                    <p:cond delay="125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500"/>
                                        <p:tgtEl>
                                          <p:spTgt spid="22"/>
                                        </p:tgtEl>
                                      </p:cBhvr>
                                    </p:animEffect>
                                  </p:childTnLst>
                                </p:cTn>
                              </p:par>
                              <p:par>
                                <p:cTn id="29" presetID="31" presetClass="entr" presetSubtype="0" fill="hold" nodeType="withEffect">
                                  <p:stCondLst>
                                    <p:cond delay="1900"/>
                                  </p:stCondLst>
                                  <p:childTnLst>
                                    <p:set>
                                      <p:cBhvr>
                                        <p:cTn id="30" dur="1" fill="hold">
                                          <p:stCondLst>
                                            <p:cond delay="0"/>
                                          </p:stCondLst>
                                        </p:cTn>
                                        <p:tgtEl>
                                          <p:spTgt spid="2"/>
                                        </p:tgtEl>
                                        <p:attrNameLst>
                                          <p:attrName>style.visibility</p:attrName>
                                        </p:attrNameLst>
                                      </p:cBhvr>
                                      <p:to>
                                        <p:strVal val="visible"/>
                                      </p:to>
                                    </p:set>
                                    <p:anim calcmode="lin" valueType="num">
                                      <p:cBhvr>
                                        <p:cTn id="31" dur="1000" fill="hold"/>
                                        <p:tgtEl>
                                          <p:spTgt spid="2"/>
                                        </p:tgtEl>
                                        <p:attrNameLst>
                                          <p:attrName>ppt_w</p:attrName>
                                        </p:attrNameLst>
                                      </p:cBhvr>
                                      <p:tavLst>
                                        <p:tav tm="0">
                                          <p:val>
                                            <p:fltVal val="0"/>
                                          </p:val>
                                        </p:tav>
                                        <p:tav tm="100000">
                                          <p:val>
                                            <p:strVal val="#ppt_w"/>
                                          </p:val>
                                        </p:tav>
                                      </p:tavLst>
                                    </p:anim>
                                    <p:anim calcmode="lin" valueType="num">
                                      <p:cBhvr>
                                        <p:cTn id="32" dur="1000" fill="hold"/>
                                        <p:tgtEl>
                                          <p:spTgt spid="2"/>
                                        </p:tgtEl>
                                        <p:attrNameLst>
                                          <p:attrName>ppt_h</p:attrName>
                                        </p:attrNameLst>
                                      </p:cBhvr>
                                      <p:tavLst>
                                        <p:tav tm="0">
                                          <p:val>
                                            <p:fltVal val="0"/>
                                          </p:val>
                                        </p:tav>
                                        <p:tav tm="100000">
                                          <p:val>
                                            <p:strVal val="#ppt_h"/>
                                          </p:val>
                                        </p:tav>
                                      </p:tavLst>
                                    </p:anim>
                                    <p:anim calcmode="lin" valueType="num">
                                      <p:cBhvr>
                                        <p:cTn id="33" dur="1000" fill="hold"/>
                                        <p:tgtEl>
                                          <p:spTgt spid="2"/>
                                        </p:tgtEl>
                                        <p:attrNameLst>
                                          <p:attrName>style.rotation</p:attrName>
                                        </p:attrNameLst>
                                      </p:cBhvr>
                                      <p:tavLst>
                                        <p:tav tm="0">
                                          <p:val>
                                            <p:fltVal val="90"/>
                                          </p:val>
                                        </p:tav>
                                        <p:tav tm="100000">
                                          <p:val>
                                            <p:fltVal val="0"/>
                                          </p:val>
                                        </p:tav>
                                      </p:tavLst>
                                    </p:anim>
                                    <p:animEffect transition="in" filter="fade">
                                      <p:cBhvr>
                                        <p:cTn id="34" dur="1000"/>
                                        <p:tgtEl>
                                          <p:spTgt spid="2"/>
                                        </p:tgtEl>
                                      </p:cBhvr>
                                    </p:animEffect>
                                  </p:childTnLst>
                                </p:cTn>
                              </p:par>
                              <p:par>
                                <p:cTn id="35" presetID="31" presetClass="entr" presetSubtype="0" fill="hold" nodeType="withEffect">
                                  <p:stCondLst>
                                    <p:cond delay="1900"/>
                                  </p:stCondLst>
                                  <p:childTnLst>
                                    <p:set>
                                      <p:cBhvr>
                                        <p:cTn id="36" dur="1" fill="hold">
                                          <p:stCondLst>
                                            <p:cond delay="0"/>
                                          </p:stCondLst>
                                        </p:cTn>
                                        <p:tgtEl>
                                          <p:spTgt spid="27"/>
                                        </p:tgtEl>
                                        <p:attrNameLst>
                                          <p:attrName>style.visibility</p:attrName>
                                        </p:attrNameLst>
                                      </p:cBhvr>
                                      <p:to>
                                        <p:strVal val="visible"/>
                                      </p:to>
                                    </p:set>
                                    <p:anim calcmode="lin" valueType="num">
                                      <p:cBhvr>
                                        <p:cTn id="37" dur="1000" fill="hold"/>
                                        <p:tgtEl>
                                          <p:spTgt spid="27"/>
                                        </p:tgtEl>
                                        <p:attrNameLst>
                                          <p:attrName>ppt_w</p:attrName>
                                        </p:attrNameLst>
                                      </p:cBhvr>
                                      <p:tavLst>
                                        <p:tav tm="0">
                                          <p:val>
                                            <p:fltVal val="0"/>
                                          </p:val>
                                        </p:tav>
                                        <p:tav tm="100000">
                                          <p:val>
                                            <p:strVal val="#ppt_w"/>
                                          </p:val>
                                        </p:tav>
                                      </p:tavLst>
                                    </p:anim>
                                    <p:anim calcmode="lin" valueType="num">
                                      <p:cBhvr>
                                        <p:cTn id="38" dur="1000" fill="hold"/>
                                        <p:tgtEl>
                                          <p:spTgt spid="27"/>
                                        </p:tgtEl>
                                        <p:attrNameLst>
                                          <p:attrName>ppt_h</p:attrName>
                                        </p:attrNameLst>
                                      </p:cBhvr>
                                      <p:tavLst>
                                        <p:tav tm="0">
                                          <p:val>
                                            <p:fltVal val="0"/>
                                          </p:val>
                                        </p:tav>
                                        <p:tav tm="100000">
                                          <p:val>
                                            <p:strVal val="#ppt_h"/>
                                          </p:val>
                                        </p:tav>
                                      </p:tavLst>
                                    </p:anim>
                                    <p:anim calcmode="lin" valueType="num">
                                      <p:cBhvr>
                                        <p:cTn id="39" dur="1000" fill="hold"/>
                                        <p:tgtEl>
                                          <p:spTgt spid="27"/>
                                        </p:tgtEl>
                                        <p:attrNameLst>
                                          <p:attrName>style.rotation</p:attrName>
                                        </p:attrNameLst>
                                      </p:cBhvr>
                                      <p:tavLst>
                                        <p:tav tm="0">
                                          <p:val>
                                            <p:fltVal val="90"/>
                                          </p:val>
                                        </p:tav>
                                        <p:tav tm="100000">
                                          <p:val>
                                            <p:fltVal val="0"/>
                                          </p:val>
                                        </p:tav>
                                      </p:tavLst>
                                    </p:anim>
                                    <p:animEffect transition="in" filter="fade">
                                      <p:cBhvr>
                                        <p:cTn id="40" dur="1000"/>
                                        <p:tgtEl>
                                          <p:spTgt spid="27"/>
                                        </p:tgtEl>
                                      </p:cBhvr>
                                    </p:animEffect>
                                  </p:childTnLst>
                                </p:cTn>
                              </p:par>
                              <p:par>
                                <p:cTn id="41" presetID="31" presetClass="entr" presetSubtype="0" fill="hold" nodeType="withEffect">
                                  <p:stCondLst>
                                    <p:cond delay="1900"/>
                                  </p:stCondLst>
                                  <p:childTnLst>
                                    <p:set>
                                      <p:cBhvr>
                                        <p:cTn id="42" dur="1" fill="hold">
                                          <p:stCondLst>
                                            <p:cond delay="0"/>
                                          </p:stCondLst>
                                        </p:cTn>
                                        <p:tgtEl>
                                          <p:spTgt spid="38"/>
                                        </p:tgtEl>
                                        <p:attrNameLst>
                                          <p:attrName>style.visibility</p:attrName>
                                        </p:attrNameLst>
                                      </p:cBhvr>
                                      <p:to>
                                        <p:strVal val="visible"/>
                                      </p:to>
                                    </p:set>
                                    <p:anim calcmode="lin" valueType="num">
                                      <p:cBhvr>
                                        <p:cTn id="43" dur="1000" fill="hold"/>
                                        <p:tgtEl>
                                          <p:spTgt spid="38"/>
                                        </p:tgtEl>
                                        <p:attrNameLst>
                                          <p:attrName>ppt_w</p:attrName>
                                        </p:attrNameLst>
                                      </p:cBhvr>
                                      <p:tavLst>
                                        <p:tav tm="0">
                                          <p:val>
                                            <p:fltVal val="0"/>
                                          </p:val>
                                        </p:tav>
                                        <p:tav tm="100000">
                                          <p:val>
                                            <p:strVal val="#ppt_w"/>
                                          </p:val>
                                        </p:tav>
                                      </p:tavLst>
                                    </p:anim>
                                    <p:anim calcmode="lin" valueType="num">
                                      <p:cBhvr>
                                        <p:cTn id="44" dur="1000" fill="hold"/>
                                        <p:tgtEl>
                                          <p:spTgt spid="38"/>
                                        </p:tgtEl>
                                        <p:attrNameLst>
                                          <p:attrName>ppt_h</p:attrName>
                                        </p:attrNameLst>
                                      </p:cBhvr>
                                      <p:tavLst>
                                        <p:tav tm="0">
                                          <p:val>
                                            <p:fltVal val="0"/>
                                          </p:val>
                                        </p:tav>
                                        <p:tav tm="100000">
                                          <p:val>
                                            <p:strVal val="#ppt_h"/>
                                          </p:val>
                                        </p:tav>
                                      </p:tavLst>
                                    </p:anim>
                                    <p:anim calcmode="lin" valueType="num">
                                      <p:cBhvr>
                                        <p:cTn id="45" dur="1000" fill="hold"/>
                                        <p:tgtEl>
                                          <p:spTgt spid="38"/>
                                        </p:tgtEl>
                                        <p:attrNameLst>
                                          <p:attrName>style.rotation</p:attrName>
                                        </p:attrNameLst>
                                      </p:cBhvr>
                                      <p:tavLst>
                                        <p:tav tm="0">
                                          <p:val>
                                            <p:fltVal val="90"/>
                                          </p:val>
                                        </p:tav>
                                        <p:tav tm="100000">
                                          <p:val>
                                            <p:fltVal val="0"/>
                                          </p:val>
                                        </p:tav>
                                      </p:tavLst>
                                    </p:anim>
                                    <p:animEffect transition="in" filter="fade">
                                      <p:cBhvr>
                                        <p:cTn id="46" dur="1000"/>
                                        <p:tgtEl>
                                          <p:spTgt spid="38"/>
                                        </p:tgtEl>
                                      </p:cBhvr>
                                    </p:animEffect>
                                  </p:childTnLst>
                                </p:cTn>
                              </p:par>
                              <p:par>
                                <p:cTn id="47" presetID="31" presetClass="entr" presetSubtype="0" fill="hold" nodeType="withEffect">
                                  <p:stCondLst>
                                    <p:cond delay="1900"/>
                                  </p:stCondLst>
                                  <p:childTnLst>
                                    <p:set>
                                      <p:cBhvr>
                                        <p:cTn id="48" dur="1" fill="hold">
                                          <p:stCondLst>
                                            <p:cond delay="0"/>
                                          </p:stCondLst>
                                        </p:cTn>
                                        <p:tgtEl>
                                          <p:spTgt spid="43"/>
                                        </p:tgtEl>
                                        <p:attrNameLst>
                                          <p:attrName>style.visibility</p:attrName>
                                        </p:attrNameLst>
                                      </p:cBhvr>
                                      <p:to>
                                        <p:strVal val="visible"/>
                                      </p:to>
                                    </p:set>
                                    <p:anim calcmode="lin" valueType="num">
                                      <p:cBhvr>
                                        <p:cTn id="49" dur="1000" fill="hold"/>
                                        <p:tgtEl>
                                          <p:spTgt spid="43"/>
                                        </p:tgtEl>
                                        <p:attrNameLst>
                                          <p:attrName>ppt_w</p:attrName>
                                        </p:attrNameLst>
                                      </p:cBhvr>
                                      <p:tavLst>
                                        <p:tav tm="0">
                                          <p:val>
                                            <p:fltVal val="0"/>
                                          </p:val>
                                        </p:tav>
                                        <p:tav tm="100000">
                                          <p:val>
                                            <p:strVal val="#ppt_w"/>
                                          </p:val>
                                        </p:tav>
                                      </p:tavLst>
                                    </p:anim>
                                    <p:anim calcmode="lin" valueType="num">
                                      <p:cBhvr>
                                        <p:cTn id="50" dur="1000" fill="hold"/>
                                        <p:tgtEl>
                                          <p:spTgt spid="43"/>
                                        </p:tgtEl>
                                        <p:attrNameLst>
                                          <p:attrName>ppt_h</p:attrName>
                                        </p:attrNameLst>
                                      </p:cBhvr>
                                      <p:tavLst>
                                        <p:tav tm="0">
                                          <p:val>
                                            <p:fltVal val="0"/>
                                          </p:val>
                                        </p:tav>
                                        <p:tav tm="100000">
                                          <p:val>
                                            <p:strVal val="#ppt_h"/>
                                          </p:val>
                                        </p:tav>
                                      </p:tavLst>
                                    </p:anim>
                                    <p:anim calcmode="lin" valueType="num">
                                      <p:cBhvr>
                                        <p:cTn id="51" dur="1000" fill="hold"/>
                                        <p:tgtEl>
                                          <p:spTgt spid="43"/>
                                        </p:tgtEl>
                                        <p:attrNameLst>
                                          <p:attrName>style.rotation</p:attrName>
                                        </p:attrNameLst>
                                      </p:cBhvr>
                                      <p:tavLst>
                                        <p:tav tm="0">
                                          <p:val>
                                            <p:fltVal val="90"/>
                                          </p:val>
                                        </p:tav>
                                        <p:tav tm="100000">
                                          <p:val>
                                            <p:fltVal val="0"/>
                                          </p:val>
                                        </p:tav>
                                      </p:tavLst>
                                    </p:anim>
                                    <p:animEffect transition="in" filter="fade">
                                      <p:cBhvr>
                                        <p:cTn id="52" dur="1000"/>
                                        <p:tgtEl>
                                          <p:spTgt spid="43"/>
                                        </p:tgtEl>
                                      </p:cBhvr>
                                    </p:animEffect>
                                  </p:childTnLst>
                                </p:cTn>
                              </p:par>
                            </p:childTnLst>
                          </p:cTn>
                        </p:par>
                        <p:par>
                          <p:cTn id="53" fill="hold">
                            <p:stCondLst>
                              <p:cond delay="6200"/>
                            </p:stCondLst>
                            <p:childTnLst>
                              <p:par>
                                <p:cTn id="54" presetID="31" presetClass="entr" presetSubtype="0" fill="hold"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1000" fill="hold"/>
                                        <p:tgtEl>
                                          <p:spTgt spid="32"/>
                                        </p:tgtEl>
                                        <p:attrNameLst>
                                          <p:attrName>ppt_w</p:attrName>
                                        </p:attrNameLst>
                                      </p:cBhvr>
                                      <p:tavLst>
                                        <p:tav tm="0">
                                          <p:val>
                                            <p:fltVal val="0"/>
                                          </p:val>
                                        </p:tav>
                                        <p:tav tm="100000">
                                          <p:val>
                                            <p:strVal val="#ppt_w"/>
                                          </p:val>
                                        </p:tav>
                                      </p:tavLst>
                                    </p:anim>
                                    <p:anim calcmode="lin" valueType="num">
                                      <p:cBhvr>
                                        <p:cTn id="57" dur="1000" fill="hold"/>
                                        <p:tgtEl>
                                          <p:spTgt spid="32"/>
                                        </p:tgtEl>
                                        <p:attrNameLst>
                                          <p:attrName>ppt_h</p:attrName>
                                        </p:attrNameLst>
                                      </p:cBhvr>
                                      <p:tavLst>
                                        <p:tav tm="0">
                                          <p:val>
                                            <p:fltVal val="0"/>
                                          </p:val>
                                        </p:tav>
                                        <p:tav tm="100000">
                                          <p:val>
                                            <p:strVal val="#ppt_h"/>
                                          </p:val>
                                        </p:tav>
                                      </p:tavLst>
                                    </p:anim>
                                    <p:anim calcmode="lin" valueType="num">
                                      <p:cBhvr>
                                        <p:cTn id="58" dur="1000" fill="hold"/>
                                        <p:tgtEl>
                                          <p:spTgt spid="32"/>
                                        </p:tgtEl>
                                        <p:attrNameLst>
                                          <p:attrName>style.rotation</p:attrName>
                                        </p:attrNameLst>
                                      </p:cBhvr>
                                      <p:tavLst>
                                        <p:tav tm="0">
                                          <p:val>
                                            <p:fltVal val="90"/>
                                          </p:val>
                                        </p:tav>
                                        <p:tav tm="100000">
                                          <p:val>
                                            <p:fltVal val="0"/>
                                          </p:val>
                                        </p:tav>
                                      </p:tavLst>
                                    </p:anim>
                                    <p:animEffect transition="in" filter="fade">
                                      <p:cBhvr>
                                        <p:cTn id="5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9" name="图片 8"/>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tretch>
            <a:fillRect/>
          </a:stretch>
        </p:blipFill>
        <p:spPr>
          <a:xfrm>
            <a:off x="0" y="3891272"/>
            <a:ext cx="4650442" cy="1688203"/>
          </a:xfrm>
          <a:prstGeom prst="rect">
            <a:avLst/>
          </a:prstGeom>
        </p:spPr>
      </p:pic>
      <p:pic>
        <p:nvPicPr>
          <p:cNvPr id="14" name="图片 13"/>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a:ext>
            </a:extLst>
          </a:blip>
          <a:stretch>
            <a:fillRect/>
          </a:stretch>
        </p:blipFill>
        <p:spPr>
          <a:xfrm>
            <a:off x="6709767" y="609966"/>
            <a:ext cx="2434233" cy="1450303"/>
          </a:xfrm>
          <a:prstGeom prst="rect">
            <a:avLst/>
          </a:prstGeom>
        </p:spPr>
      </p:pic>
      <p:pic>
        <p:nvPicPr>
          <p:cNvPr id="15" name="图片 14"/>
          <p:cNvPicPr>
            <a:picLocks noChangeAspect="1"/>
          </p:cNvPicPr>
          <p:nvPr/>
        </p:nvPicPr>
        <p:blipFill>
          <a:blip r:embed="rId7" cstate="screen">
            <a:extLst>
              <a:ext uri="{BEBA8EAE-BF5A-486C-A8C5-ECC9F3942E4B}">
                <a14:imgProps xmlns:a14="http://schemas.microsoft.com/office/drawing/2010/main">
                  <a14:imgLayer r:embed="rId8">
                    <a14:imgEffect>
                      <a14:colorTemperature colorTemp="4700"/>
                    </a14:imgEffect>
                  </a14:imgLayer>
                </a14:imgProps>
              </a:ext>
              <a:ext uri="{28A0092B-C50C-407E-A947-70E740481C1C}">
                <a14:useLocalDpi xmlns:a14="http://schemas.microsoft.com/office/drawing/2010/main"/>
              </a:ext>
            </a:extLst>
          </a:blip>
          <a:stretch>
            <a:fillRect/>
          </a:stretch>
        </p:blipFill>
        <p:spPr>
          <a:xfrm>
            <a:off x="5153695" y="1547262"/>
            <a:ext cx="3990306" cy="3597627"/>
          </a:xfrm>
          <a:prstGeom prst="rect">
            <a:avLst/>
          </a:prstGeom>
        </p:spPr>
      </p:pic>
      <p:grpSp>
        <p:nvGrpSpPr>
          <p:cNvPr id="16" name="组合 15"/>
          <p:cNvGrpSpPr/>
          <p:nvPr/>
        </p:nvGrpSpPr>
        <p:grpSpPr>
          <a:xfrm>
            <a:off x="3125755" y="490059"/>
            <a:ext cx="2574846" cy="2174023"/>
            <a:chOff x="3161812" y="596695"/>
            <a:chExt cx="2240041" cy="1891337"/>
          </a:xfrm>
        </p:grpSpPr>
        <p:pic>
          <p:nvPicPr>
            <p:cNvPr id="17" name="Picture 5" descr="D:\png\画面与情绪2.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161812" y="596695"/>
              <a:ext cx="2232248" cy="1891337"/>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3407345" y="1330808"/>
              <a:ext cx="1994508" cy="615840"/>
            </a:xfrm>
            <a:prstGeom prst="rect">
              <a:avLst/>
            </a:prstGeom>
            <a:noFill/>
          </p:spPr>
          <p:txBody>
            <a:bodyPr wrap="none" rtlCol="0">
              <a:spAutoFit/>
            </a:bodyPr>
            <a:lstStyle/>
            <a:p>
              <a:r>
                <a:rPr lang="en-US" altLang="zh-CN" sz="4000" dirty="0">
                  <a:solidFill>
                    <a:schemeClr val="bg1"/>
                  </a:solidFill>
                  <a:latin typeface="李旭科书法" panose="02000603000000000000" pitchFamily="2" charset="-122"/>
                  <a:ea typeface="李旭科书法" panose="02000603000000000000" pitchFamily="2" charset="-122"/>
                </a:rPr>
                <a:t>Thanks</a:t>
              </a:r>
              <a:r>
                <a:rPr lang="zh-CN" altLang="en-US" sz="4000" dirty="0">
                  <a:solidFill>
                    <a:schemeClr val="bg1"/>
                  </a:solidFill>
                  <a:latin typeface="李旭科书法" panose="02000603000000000000" pitchFamily="2" charset="-122"/>
                  <a:ea typeface="李旭科书法" panose="02000603000000000000" pitchFamily="2" charset="-122"/>
                </a:rPr>
                <a:t>！</a:t>
              </a:r>
              <a:endParaRPr lang="zh-CN" altLang="en-US" sz="500" dirty="0">
                <a:solidFill>
                  <a:schemeClr val="bg1"/>
                </a:solidFill>
              </a:endParaRPr>
            </a:p>
          </p:txBody>
        </p:sp>
      </p:grpSp>
      <p:pic>
        <p:nvPicPr>
          <p:cNvPr id="21" name="图片 2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0" y="0"/>
            <a:ext cx="3663703" cy="1572771"/>
          </a:xfrm>
          <a:prstGeom prst="rect">
            <a:avLst/>
          </a:prstGeom>
        </p:spPr>
      </p:pic>
      <p:sp>
        <p:nvSpPr>
          <p:cNvPr id="10" name="文本框 9"/>
          <p:cNvSpPr txBox="1"/>
          <p:nvPr/>
        </p:nvSpPr>
        <p:spPr>
          <a:xfrm>
            <a:off x="2293173" y="2914003"/>
            <a:ext cx="4416594" cy="1107996"/>
          </a:xfrm>
          <a:prstGeom prst="rect">
            <a:avLst/>
          </a:prstGeom>
          <a:noFill/>
        </p:spPr>
        <p:txBody>
          <a:bodyPr wrap="none" rtlCol="0">
            <a:spAutoFit/>
          </a:bodyPr>
          <a:lstStyle/>
          <a:p>
            <a:r>
              <a:rPr lang="zh-CN" altLang="en-US" sz="6600" dirty="0">
                <a:latin typeface="华文隶书" panose="02010800040101010101" pitchFamily="2" charset="-122"/>
                <a:ea typeface="华文隶书" panose="02010800040101010101" pitchFamily="2" charset="-122"/>
              </a:rPr>
              <a:t>感谢观看！</a:t>
            </a:r>
            <a:endParaRPr lang="en-US" altLang="zh-CN" sz="4800" dirty="0">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48086558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750"/>
                                        <p:tgtEl>
                                          <p:spTgt spid="9"/>
                                        </p:tgtEl>
                                      </p:cBhvr>
                                    </p:animEffect>
                                  </p:childTnLst>
                                </p:cTn>
                              </p:par>
                            </p:childTnLst>
                          </p:cTn>
                        </p:par>
                        <p:par>
                          <p:cTn id="20" fill="hold">
                            <p:stCondLst>
                              <p:cond delay="2750"/>
                            </p:stCondLst>
                            <p:childTnLst>
                              <p:par>
                                <p:cTn id="21" presetID="4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3750"/>
                            </p:stCondLst>
                            <p:childTnLst>
                              <p:par>
                                <p:cTn id="27" presetID="42"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4750"/>
                            </p:stCondLst>
                            <p:childTnLst>
                              <p:par>
                                <p:cTn id="33" presetID="23" presetClass="entr" presetSubtype="288"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1000" fill="hold"/>
                                        <p:tgtEl>
                                          <p:spTgt spid="16"/>
                                        </p:tgtEl>
                                        <p:attrNameLst>
                                          <p:attrName>ppt_w</p:attrName>
                                        </p:attrNameLst>
                                      </p:cBhvr>
                                      <p:tavLst>
                                        <p:tav tm="0">
                                          <p:val>
                                            <p:strVal val="4/3*#ppt_w"/>
                                          </p:val>
                                        </p:tav>
                                        <p:tav tm="100000">
                                          <p:val>
                                            <p:strVal val="#ppt_w"/>
                                          </p:val>
                                        </p:tav>
                                      </p:tavLst>
                                    </p:anim>
                                    <p:anim calcmode="lin" valueType="num">
                                      <p:cBhvr>
                                        <p:cTn id="36" dur="1000" fill="hold"/>
                                        <p:tgtEl>
                                          <p:spTgt spid="16"/>
                                        </p:tgtEl>
                                        <p:attrNameLst>
                                          <p:attrName>ppt_h</p:attrName>
                                        </p:attrNameLst>
                                      </p:cBhvr>
                                      <p:tavLst>
                                        <p:tav tm="0">
                                          <p:val>
                                            <p:strVal val="4/3*#ppt_h"/>
                                          </p:val>
                                        </p:tav>
                                        <p:tav tm="100000">
                                          <p:val>
                                            <p:strVal val="#ppt_h"/>
                                          </p:val>
                                        </p:tav>
                                      </p:tavLst>
                                    </p:anim>
                                  </p:childTnLst>
                                </p:cTn>
                              </p:par>
                            </p:childTnLst>
                          </p:cTn>
                        </p:par>
                        <p:par>
                          <p:cTn id="37" fill="hold">
                            <p:stCondLst>
                              <p:cond delay="5750"/>
                            </p:stCondLst>
                            <p:childTnLst>
                              <p:par>
                                <p:cTn id="38" presetID="22" presetClass="entr" presetSubtype="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95736" y="1150609"/>
            <a:ext cx="5842624" cy="576064"/>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D:\png\2015009_0000_图层-0-拷贝.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972421" flipH="1">
            <a:off x="2460649" y="153244"/>
            <a:ext cx="1238070" cy="1607746"/>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3491880" y="1256104"/>
            <a:ext cx="2701381" cy="338554"/>
          </a:xfrm>
          <a:prstGeom prst="rect">
            <a:avLst/>
          </a:prstGeom>
          <a:noFill/>
        </p:spPr>
        <p:txBody>
          <a:bodyPr wrap="none" rtlCol="0">
            <a:spAutoFit/>
          </a:bodyPr>
          <a:lstStyle/>
          <a:p>
            <a:r>
              <a:rPr lang="zh-CN" altLang="en-US" sz="1600" dirty="0">
                <a:solidFill>
                  <a:schemeClr val="bg1"/>
                </a:solidFill>
                <a:latin typeface="华文隶书" panose="02010800040101010101" pitchFamily="2" charset="-122"/>
                <a:ea typeface="华文隶书" panose="02010800040101010101" pitchFamily="2" charset="-122"/>
              </a:rPr>
              <a:t>一、单击此处添加文本内容 </a:t>
            </a:r>
          </a:p>
        </p:txBody>
      </p:sp>
      <p:pic>
        <p:nvPicPr>
          <p:cNvPr id="30"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95736" y="2071415"/>
            <a:ext cx="5842624" cy="57606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5" descr="D:\png\2015009_0000_图层-0-拷贝.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972421" flipH="1">
            <a:off x="2460649" y="1074050"/>
            <a:ext cx="1238070" cy="1607746"/>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3491880" y="2176910"/>
            <a:ext cx="2701381" cy="338554"/>
          </a:xfrm>
          <a:prstGeom prst="rect">
            <a:avLst/>
          </a:prstGeom>
          <a:noFill/>
        </p:spPr>
        <p:txBody>
          <a:bodyPr wrap="none" rtlCol="0">
            <a:spAutoFit/>
          </a:bodyPr>
          <a:lstStyle/>
          <a:p>
            <a:r>
              <a:rPr lang="zh-CN" altLang="en-US" sz="1600" dirty="0">
                <a:solidFill>
                  <a:schemeClr val="bg1"/>
                </a:solidFill>
                <a:latin typeface="华文隶书" panose="02010800040101010101" pitchFamily="2" charset="-122"/>
                <a:ea typeface="华文隶书" panose="02010800040101010101" pitchFamily="2" charset="-122"/>
              </a:rPr>
              <a:t>二、单击此处添加文本内容 </a:t>
            </a:r>
          </a:p>
        </p:txBody>
      </p:sp>
      <p:pic>
        <p:nvPicPr>
          <p:cNvPr id="33"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95736" y="3007519"/>
            <a:ext cx="5842624" cy="57606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 descr="D:\png\2015009_0000_图层-0-拷贝.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972421" flipH="1">
            <a:off x="2460649" y="2010154"/>
            <a:ext cx="1238070" cy="1607746"/>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3491880" y="3113014"/>
            <a:ext cx="2701381" cy="338554"/>
          </a:xfrm>
          <a:prstGeom prst="rect">
            <a:avLst/>
          </a:prstGeom>
          <a:noFill/>
        </p:spPr>
        <p:txBody>
          <a:bodyPr wrap="none" rtlCol="0">
            <a:spAutoFit/>
          </a:bodyPr>
          <a:lstStyle/>
          <a:p>
            <a:r>
              <a:rPr lang="zh-CN" altLang="en-US" sz="1600" dirty="0">
                <a:solidFill>
                  <a:schemeClr val="bg1"/>
                </a:solidFill>
                <a:latin typeface="华文隶书" panose="02010800040101010101" pitchFamily="2" charset="-122"/>
                <a:ea typeface="华文隶书" panose="02010800040101010101" pitchFamily="2" charset="-122"/>
              </a:rPr>
              <a:t>三、单击此处添加文本内容 </a:t>
            </a:r>
          </a:p>
        </p:txBody>
      </p:sp>
      <p:pic>
        <p:nvPicPr>
          <p:cNvPr id="36"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95736" y="3943623"/>
            <a:ext cx="5842624" cy="576064"/>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 descr="D:\png\2015009_0000_图层-0-拷贝.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972421" flipH="1">
            <a:off x="2460649" y="2946258"/>
            <a:ext cx="1238070" cy="1607746"/>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3491880" y="4049118"/>
            <a:ext cx="2701381" cy="338554"/>
          </a:xfrm>
          <a:prstGeom prst="rect">
            <a:avLst/>
          </a:prstGeom>
          <a:noFill/>
        </p:spPr>
        <p:txBody>
          <a:bodyPr wrap="none" rtlCol="0">
            <a:spAutoFit/>
          </a:bodyPr>
          <a:lstStyle/>
          <a:p>
            <a:r>
              <a:rPr lang="zh-CN" altLang="en-US" sz="1600" dirty="0">
                <a:solidFill>
                  <a:schemeClr val="bg1"/>
                </a:solidFill>
                <a:latin typeface="华文隶书" panose="02010800040101010101" pitchFamily="2" charset="-122"/>
                <a:ea typeface="华文隶书" panose="02010800040101010101" pitchFamily="2" charset="-122"/>
              </a:rPr>
              <a:t>四、单击此处添加文本内容 </a:t>
            </a:r>
          </a:p>
        </p:txBody>
      </p:sp>
      <p:pic>
        <p:nvPicPr>
          <p:cNvPr id="5122" name="Picture 2" descr="L:\png\12-102_0003_图层-22-副本-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0" y="0"/>
            <a:ext cx="1651090" cy="51435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28489277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left)">
                                      <p:cBhvr>
                                        <p:cTn id="7" dur="1700"/>
                                        <p:tgtEl>
                                          <p:spTgt spid="8194"/>
                                        </p:tgtEl>
                                      </p:cBhvr>
                                    </p:animEffect>
                                  </p:childTnLst>
                                </p:cTn>
                              </p:par>
                              <p:par>
                                <p:cTn id="8" presetID="10" presetClass="entr" presetSubtype="0" fill="hold" nodeType="withEffect">
                                  <p:stCondLst>
                                    <p:cond delay="0"/>
                                  </p:stCondLst>
                                  <p:childTnLst>
                                    <p:set>
                                      <p:cBhvr>
                                        <p:cTn id="9" dur="1" fill="hold">
                                          <p:stCondLst>
                                            <p:cond delay="0"/>
                                          </p:stCondLst>
                                        </p:cTn>
                                        <p:tgtEl>
                                          <p:spTgt spid="8197"/>
                                        </p:tgtEl>
                                        <p:attrNameLst>
                                          <p:attrName>style.visibility</p:attrName>
                                        </p:attrNameLst>
                                      </p:cBhvr>
                                      <p:to>
                                        <p:strVal val="visible"/>
                                      </p:to>
                                    </p:set>
                                    <p:animEffect transition="in" filter="fade">
                                      <p:cBhvr>
                                        <p:cTn id="10" dur="500"/>
                                        <p:tgtEl>
                                          <p:spTgt spid="8197"/>
                                        </p:tgtEl>
                                      </p:cBhvr>
                                    </p:animEffect>
                                  </p:childTnLst>
                                </p:cTn>
                              </p:par>
                              <p:par>
                                <p:cTn id="11" presetID="10" presetClass="exit" presetSubtype="0" fill="hold" nodeType="withEffect">
                                  <p:stCondLst>
                                    <p:cond delay="1600"/>
                                  </p:stCondLst>
                                  <p:childTnLst>
                                    <p:animEffect transition="out" filter="fade">
                                      <p:cBhvr>
                                        <p:cTn id="12" dur="500"/>
                                        <p:tgtEl>
                                          <p:spTgt spid="8197"/>
                                        </p:tgtEl>
                                      </p:cBhvr>
                                    </p:animEffect>
                                    <p:set>
                                      <p:cBhvr>
                                        <p:cTn id="13" dur="1" fill="hold">
                                          <p:stCondLst>
                                            <p:cond delay="499"/>
                                          </p:stCondLst>
                                        </p:cTn>
                                        <p:tgtEl>
                                          <p:spTgt spid="8197"/>
                                        </p:tgtEl>
                                        <p:attrNameLst>
                                          <p:attrName>style.visibility</p:attrName>
                                        </p:attrNameLst>
                                      </p:cBhvr>
                                      <p:to>
                                        <p:strVal val="hidden"/>
                                      </p:to>
                                    </p:set>
                                  </p:childTnLst>
                                </p:cTn>
                              </p:par>
                              <p:par>
                                <p:cTn id="14" presetID="63" presetClass="path" presetSubtype="0" accel="48000" fill="hold" nodeType="withEffect">
                                  <p:stCondLst>
                                    <p:cond delay="0"/>
                                  </p:stCondLst>
                                  <p:childTnLst>
                                    <p:animMotion origin="layout" path="M 4.72222E-6 -3.08642E-6 L 0.56493 -3.08642E-6 " pathEditMode="relative" rAng="0" ptsTypes="AA">
                                      <p:cBhvr>
                                        <p:cTn id="15" dur="1300" fill="hold"/>
                                        <p:tgtEl>
                                          <p:spTgt spid="8197"/>
                                        </p:tgtEl>
                                        <p:attrNameLst>
                                          <p:attrName>ppt_x</p:attrName>
                                          <p:attrName>ppt_y</p:attrName>
                                        </p:attrNameLst>
                                      </p:cBhvr>
                                      <p:rCtr x="28247" y="0"/>
                                    </p:animMotion>
                                  </p:childTnLst>
                                </p:cTn>
                              </p:par>
                              <p:par>
                                <p:cTn id="16" presetID="10" presetClass="entr" presetSubtype="0" fill="hold" grpId="0" nodeType="withEffect">
                                  <p:stCondLst>
                                    <p:cond delay="27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22" presetClass="entr" presetSubtype="8" fill="hold" nodeType="withEffect">
                                  <p:stCondLst>
                                    <p:cond delay="270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1700"/>
                                        <p:tgtEl>
                                          <p:spTgt spid="30"/>
                                        </p:tgtEl>
                                      </p:cBhvr>
                                    </p:animEffect>
                                  </p:childTnLst>
                                </p:cTn>
                              </p:par>
                              <p:par>
                                <p:cTn id="22" presetID="10" presetClass="entr" presetSubtype="0" fill="hold" nodeType="withEffect">
                                  <p:stCondLst>
                                    <p:cond delay="270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par>
                                <p:cTn id="25" presetID="10" presetClass="exit" presetSubtype="0" fill="hold" nodeType="withEffect">
                                  <p:stCondLst>
                                    <p:cond delay="4300"/>
                                  </p:stCondLst>
                                  <p:childTnLst>
                                    <p:animEffect transition="out" filter="fade">
                                      <p:cBhvr>
                                        <p:cTn id="26" dur="500"/>
                                        <p:tgtEl>
                                          <p:spTgt spid="31"/>
                                        </p:tgtEl>
                                      </p:cBhvr>
                                    </p:animEffect>
                                    <p:set>
                                      <p:cBhvr>
                                        <p:cTn id="27" dur="1" fill="hold">
                                          <p:stCondLst>
                                            <p:cond delay="499"/>
                                          </p:stCondLst>
                                        </p:cTn>
                                        <p:tgtEl>
                                          <p:spTgt spid="31"/>
                                        </p:tgtEl>
                                        <p:attrNameLst>
                                          <p:attrName>style.visibility</p:attrName>
                                        </p:attrNameLst>
                                      </p:cBhvr>
                                      <p:to>
                                        <p:strVal val="hidden"/>
                                      </p:to>
                                    </p:set>
                                  </p:childTnLst>
                                </p:cTn>
                              </p:par>
                              <p:par>
                                <p:cTn id="28" presetID="63" presetClass="path" presetSubtype="0" accel="48000" fill="hold" nodeType="withEffect">
                                  <p:stCondLst>
                                    <p:cond delay="2700"/>
                                  </p:stCondLst>
                                  <p:childTnLst>
                                    <p:animMotion origin="layout" path="M 4.72222E-6 -3.08642E-6 L 0.56493 -3.08642E-6 " pathEditMode="relative" rAng="0" ptsTypes="AA">
                                      <p:cBhvr>
                                        <p:cTn id="29" dur="1300" fill="hold"/>
                                        <p:tgtEl>
                                          <p:spTgt spid="31"/>
                                        </p:tgtEl>
                                        <p:attrNameLst>
                                          <p:attrName>ppt_x</p:attrName>
                                          <p:attrName>ppt_y</p:attrName>
                                        </p:attrNameLst>
                                      </p:cBhvr>
                                      <p:rCtr x="28247" y="0"/>
                                    </p:animMotion>
                                  </p:childTnLst>
                                </p:cTn>
                              </p:par>
                              <p:par>
                                <p:cTn id="30" presetID="10" presetClass="entr" presetSubtype="0" fill="hold" grpId="0" nodeType="withEffect">
                                  <p:stCondLst>
                                    <p:cond delay="480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22" presetClass="entr" presetSubtype="8" fill="hold" nodeType="withEffect">
                                  <p:stCondLst>
                                    <p:cond delay="540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1700"/>
                                        <p:tgtEl>
                                          <p:spTgt spid="33"/>
                                        </p:tgtEl>
                                      </p:cBhvr>
                                    </p:animEffect>
                                  </p:childTnLst>
                                </p:cTn>
                              </p:par>
                              <p:par>
                                <p:cTn id="36" presetID="10" presetClass="entr" presetSubtype="0" fill="hold" nodeType="withEffect">
                                  <p:stCondLst>
                                    <p:cond delay="540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par>
                                <p:cTn id="39" presetID="10" presetClass="exit" presetSubtype="0" fill="hold" nodeType="withEffect">
                                  <p:stCondLst>
                                    <p:cond delay="7000"/>
                                  </p:stCondLst>
                                  <p:childTnLst>
                                    <p:animEffect transition="out" filter="fade">
                                      <p:cBhvr>
                                        <p:cTn id="40" dur="500"/>
                                        <p:tgtEl>
                                          <p:spTgt spid="34"/>
                                        </p:tgtEl>
                                      </p:cBhvr>
                                    </p:animEffect>
                                    <p:set>
                                      <p:cBhvr>
                                        <p:cTn id="41" dur="1" fill="hold">
                                          <p:stCondLst>
                                            <p:cond delay="499"/>
                                          </p:stCondLst>
                                        </p:cTn>
                                        <p:tgtEl>
                                          <p:spTgt spid="34"/>
                                        </p:tgtEl>
                                        <p:attrNameLst>
                                          <p:attrName>style.visibility</p:attrName>
                                        </p:attrNameLst>
                                      </p:cBhvr>
                                      <p:to>
                                        <p:strVal val="hidden"/>
                                      </p:to>
                                    </p:set>
                                  </p:childTnLst>
                                </p:cTn>
                              </p:par>
                              <p:par>
                                <p:cTn id="42" presetID="63" presetClass="path" presetSubtype="0" accel="48000" fill="hold" nodeType="withEffect">
                                  <p:stCondLst>
                                    <p:cond delay="5400"/>
                                  </p:stCondLst>
                                  <p:childTnLst>
                                    <p:animMotion origin="layout" path="M 4.72222E-6 -3.08642E-6 L 0.56493 -3.08642E-6 " pathEditMode="relative" rAng="0" ptsTypes="AA">
                                      <p:cBhvr>
                                        <p:cTn id="43" dur="1300" fill="hold"/>
                                        <p:tgtEl>
                                          <p:spTgt spid="34"/>
                                        </p:tgtEl>
                                        <p:attrNameLst>
                                          <p:attrName>ppt_x</p:attrName>
                                          <p:attrName>ppt_y</p:attrName>
                                        </p:attrNameLst>
                                      </p:cBhvr>
                                      <p:rCtr x="28247" y="0"/>
                                    </p:animMotion>
                                  </p:childTnLst>
                                </p:cTn>
                              </p:par>
                              <p:par>
                                <p:cTn id="44" presetID="10" presetClass="entr" presetSubtype="0" fill="hold" grpId="0" nodeType="withEffect">
                                  <p:stCondLst>
                                    <p:cond delay="750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22" presetClass="entr" presetSubtype="8" fill="hold" nodeType="withEffect">
                                  <p:stCondLst>
                                    <p:cond delay="810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1700"/>
                                        <p:tgtEl>
                                          <p:spTgt spid="36"/>
                                        </p:tgtEl>
                                      </p:cBhvr>
                                    </p:animEffect>
                                  </p:childTnLst>
                                </p:cTn>
                              </p:par>
                              <p:par>
                                <p:cTn id="50" presetID="10" presetClass="entr" presetSubtype="0" fill="hold" nodeType="withEffect">
                                  <p:stCondLst>
                                    <p:cond delay="81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xit" presetSubtype="0" fill="hold" nodeType="withEffect">
                                  <p:stCondLst>
                                    <p:cond delay="9700"/>
                                  </p:stCondLst>
                                  <p:childTnLst>
                                    <p:animEffect transition="out" filter="fade">
                                      <p:cBhvr>
                                        <p:cTn id="54" dur="500"/>
                                        <p:tgtEl>
                                          <p:spTgt spid="37"/>
                                        </p:tgtEl>
                                      </p:cBhvr>
                                    </p:animEffect>
                                    <p:set>
                                      <p:cBhvr>
                                        <p:cTn id="55" dur="1" fill="hold">
                                          <p:stCondLst>
                                            <p:cond delay="499"/>
                                          </p:stCondLst>
                                        </p:cTn>
                                        <p:tgtEl>
                                          <p:spTgt spid="37"/>
                                        </p:tgtEl>
                                        <p:attrNameLst>
                                          <p:attrName>style.visibility</p:attrName>
                                        </p:attrNameLst>
                                      </p:cBhvr>
                                      <p:to>
                                        <p:strVal val="hidden"/>
                                      </p:to>
                                    </p:set>
                                  </p:childTnLst>
                                </p:cTn>
                              </p:par>
                              <p:par>
                                <p:cTn id="56" presetID="63" presetClass="path" presetSubtype="0" accel="48000" fill="hold" nodeType="withEffect">
                                  <p:stCondLst>
                                    <p:cond delay="8100"/>
                                  </p:stCondLst>
                                  <p:childTnLst>
                                    <p:animMotion origin="layout" path="M 4.72222E-6 -3.08642E-6 L 0.56493 -3.08642E-6 " pathEditMode="relative" rAng="0" ptsTypes="AA">
                                      <p:cBhvr>
                                        <p:cTn id="57" dur="1300" fill="hold"/>
                                        <p:tgtEl>
                                          <p:spTgt spid="37"/>
                                        </p:tgtEl>
                                        <p:attrNameLst>
                                          <p:attrName>ppt_x</p:attrName>
                                          <p:attrName>ppt_y</p:attrName>
                                        </p:attrNameLst>
                                      </p:cBhvr>
                                      <p:rCtr x="28247" y="0"/>
                                    </p:animMotion>
                                  </p:childTnLst>
                                </p:cTn>
                              </p:par>
                              <p:par>
                                <p:cTn id="58" presetID="10" presetClass="entr" presetSubtype="0" fill="hold" grpId="0" nodeType="withEffect">
                                  <p:stCondLst>
                                    <p:cond delay="1030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2" grpId="0"/>
      <p:bldP spid="35"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1" descr="C:\Users\liujicai01\Desktop\png\素材CNN-sccnn_0004_矢量智能对象.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60228" y="1563514"/>
            <a:ext cx="4896544" cy="249392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6" descr="K:\png\Nipic_5412003_20110429223621504000-恢复的.psd_0009_图层-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20667" y="3302179"/>
            <a:ext cx="288033" cy="27755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1"/>
          <p:cNvSpPr txBox="1"/>
          <p:nvPr/>
        </p:nvSpPr>
        <p:spPr>
          <a:xfrm>
            <a:off x="2857622" y="2006035"/>
            <a:ext cx="3262432" cy="1015663"/>
          </a:xfrm>
          <a:prstGeom prst="rect">
            <a:avLst/>
          </a:prstGeom>
          <a:noFill/>
        </p:spPr>
        <p:txBody>
          <a:bodyPr vert="horz" wrap="none" rtlCol="0">
            <a:spAutoFit/>
          </a:bodyPr>
          <a:lstStyle/>
          <a:p>
            <a:r>
              <a:rPr lang="zh-CN" altLang="en-US" sz="6000" dirty="0">
                <a:solidFill>
                  <a:srgbClr val="7E0000"/>
                </a:solidFill>
                <a:latin typeface="华文隶书" panose="02010800040101010101" pitchFamily="2" charset="-122"/>
                <a:ea typeface="华文隶书" panose="02010800040101010101" pitchFamily="2" charset="-122"/>
              </a:rPr>
              <a:t>第一部分</a:t>
            </a:r>
          </a:p>
        </p:txBody>
      </p:sp>
      <p:sp>
        <p:nvSpPr>
          <p:cNvPr id="5" name="TextBox 42"/>
          <p:cNvSpPr txBox="1"/>
          <p:nvPr/>
        </p:nvSpPr>
        <p:spPr>
          <a:xfrm>
            <a:off x="3034987" y="3086155"/>
            <a:ext cx="2724417" cy="338554"/>
          </a:xfrm>
          <a:prstGeom prst="rect">
            <a:avLst/>
          </a:prstGeom>
          <a:noFill/>
        </p:spPr>
        <p:txBody>
          <a:bodyPr wrap="square" rtlCol="0">
            <a:spAutoFit/>
          </a:bodyPr>
          <a:lstStyle/>
          <a:p>
            <a:r>
              <a:rPr lang="en-US" altLang="zh-CN" sz="1600" dirty="0">
                <a:solidFill>
                  <a:sysClr val="windowText" lastClr="000000"/>
                </a:solidFill>
                <a:effectLst/>
                <a:latin typeface="华文隶书" panose="02010800040101010101" pitchFamily="2" charset="-122"/>
                <a:ea typeface="华文隶书" panose="02010800040101010101" pitchFamily="2" charset="-122"/>
              </a:rPr>
              <a:t>【</a:t>
            </a:r>
            <a:r>
              <a:rPr lang="zh-CN" altLang="en-US" sz="1600" dirty="0">
                <a:solidFill>
                  <a:sysClr val="windowText" lastClr="000000"/>
                </a:solidFill>
                <a:effectLst/>
                <a:latin typeface="华文隶书" panose="02010800040101010101" pitchFamily="2" charset="-122"/>
                <a:ea typeface="华文隶书" panose="02010800040101010101" pitchFamily="2" charset="-122"/>
              </a:rPr>
              <a:t>输入您的小标题文字内容</a:t>
            </a:r>
            <a:r>
              <a:rPr lang="en-US" altLang="zh-CN" sz="1600" dirty="0">
                <a:solidFill>
                  <a:sysClr val="windowText" lastClr="000000"/>
                </a:solidFill>
                <a:effectLst/>
                <a:latin typeface="华文隶书" panose="02010800040101010101" pitchFamily="2" charset="-122"/>
                <a:ea typeface="华文隶书" panose="02010800040101010101" pitchFamily="2" charset="-122"/>
              </a:rPr>
              <a:t>】</a:t>
            </a:r>
            <a:endParaRPr lang="zh-CN" altLang="en-US" sz="1600" dirty="0">
              <a:solidFill>
                <a:sysClr val="windowText" lastClr="000000"/>
              </a:solidFill>
              <a:effectLst/>
              <a:latin typeface="华文隶书" panose="02010800040101010101" pitchFamily="2" charset="-122"/>
              <a:ea typeface="华文隶书" panose="02010800040101010101" pitchFamily="2" charset="-122"/>
            </a:endParaRPr>
          </a:p>
        </p:txBody>
      </p:sp>
      <p:sp>
        <p:nvSpPr>
          <p:cNvPr id="6" name="标题 5"/>
          <p:cNvSpPr>
            <a:spLocks noGrp="1"/>
          </p:cNvSpPr>
          <p:nvPr>
            <p:ph type="title"/>
          </p:nvPr>
        </p:nvSpPr>
        <p:spPr/>
        <p:txBody>
          <a:bodyPr/>
          <a:lstStyle/>
          <a:p>
            <a:endParaRPr lang="zh-CN" altLang="en-US" dirty="0"/>
          </a:p>
        </p:txBody>
      </p:sp>
    </p:spTree>
    <p:extLst>
      <p:ext uri="{BB962C8B-B14F-4D97-AF65-F5344CB8AC3E}">
        <p14:creationId xmlns:p14="http://schemas.microsoft.com/office/powerpoint/2010/main" val="369156823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1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7" presetClass="entr" presetSubtype="0" fill="hold" grpId="0" nodeType="withEffect">
                                  <p:stCondLst>
                                    <p:cond delay="3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1" presetClass="entr" presetSubtype="0" fill="hold" grpId="0" nodeType="withEffect">
                                  <p:stCondLst>
                                    <p:cond delay="420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par>
                                <p:cTn id="20" presetID="16" presetClass="entr" presetSubtype="21" fill="hold" nodeType="withEffect">
                                  <p:stCondLst>
                                    <p:cond delay="160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D:\png\画面与情绪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52531" y="1715330"/>
            <a:ext cx="2225674" cy="18857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png\12-06_0009_3.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824556" y="2283718"/>
            <a:ext cx="1124434" cy="94554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12-06_0009_3.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flipH="1">
            <a:off x="2267744" y="2342338"/>
            <a:ext cx="1124434" cy="94554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12-06_0009_3.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rot="4721638">
            <a:off x="4003150" y="3772316"/>
            <a:ext cx="1124434" cy="94554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12-06_0009_3.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rot="4721638" flipH="1" flipV="1">
            <a:off x="3797151" y="808311"/>
            <a:ext cx="1209924" cy="84691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921593" y="2507418"/>
            <a:ext cx="1130519" cy="523220"/>
          </a:xfrm>
          <a:prstGeom prst="rect">
            <a:avLst/>
          </a:prstGeom>
          <a:noFill/>
        </p:spPr>
        <p:txBody>
          <a:bodyPr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点击输入您的文本内容</a:t>
            </a:r>
            <a:endParaRPr lang="en-US" altLang="zh-CN" sz="1400" dirty="0">
              <a:solidFill>
                <a:schemeClr val="bg1"/>
              </a:solidFill>
              <a:latin typeface="华文隶书" panose="02010800040101010101" pitchFamily="2" charset="-122"/>
              <a:ea typeface="华文隶书" panose="02010800040101010101" pitchFamily="2" charset="-122"/>
            </a:endParaRPr>
          </a:p>
        </p:txBody>
      </p:sp>
      <p:pic>
        <p:nvPicPr>
          <p:cNvPr id="7170" name="Picture 2" descr="L:\png\xiqi5g020200111_0002_27.png"/>
          <p:cNvPicPr>
            <a:picLocks noChangeAspect="1" noChangeArrowheads="1"/>
          </p:cNvPicPr>
          <p:nvPr/>
        </p:nvPicPr>
        <p:blipFill>
          <a:blip r:embed="rId5"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a:off x="0" y="3070325"/>
            <a:ext cx="2123728" cy="221528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L:\png\Nipic_5412003_20110429223621504000-恢复的.psd_0009_f.png"/>
          <p:cNvPicPr>
            <a:picLocks noChangeAspect="1" noChangeArrowheads="1"/>
          </p:cNvPicPr>
          <p:nvPr/>
        </p:nvPicPr>
        <p:blipFill>
          <a:blip r:embed="rId6" cstate="screen">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a:ext>
            </a:extLst>
          </a:blip>
          <a:srcRect/>
          <a:stretch>
            <a:fillRect/>
          </a:stretch>
        </p:blipFill>
        <p:spPr bwMode="auto">
          <a:xfrm>
            <a:off x="6804248" y="3580532"/>
            <a:ext cx="2010246" cy="1512132"/>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4841987" y="1061323"/>
            <a:ext cx="1602221" cy="50783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此处添加文本</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此处添加文本</a:t>
            </a:r>
          </a:p>
        </p:txBody>
      </p:sp>
      <p:sp>
        <p:nvSpPr>
          <p:cNvPr id="12" name="矩形 11"/>
          <p:cNvSpPr/>
          <p:nvPr/>
        </p:nvSpPr>
        <p:spPr>
          <a:xfrm>
            <a:off x="2555776" y="3869635"/>
            <a:ext cx="1602221" cy="50783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此处添加文本</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此处添加文本</a:t>
            </a:r>
          </a:p>
        </p:txBody>
      </p:sp>
      <p:sp>
        <p:nvSpPr>
          <p:cNvPr id="13" name="矩形 12"/>
          <p:cNvSpPr/>
          <p:nvPr/>
        </p:nvSpPr>
        <p:spPr>
          <a:xfrm>
            <a:off x="1889532" y="1853411"/>
            <a:ext cx="1602221" cy="50783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此处添加文本</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此处添加文本</a:t>
            </a:r>
          </a:p>
        </p:txBody>
      </p:sp>
      <p:sp>
        <p:nvSpPr>
          <p:cNvPr id="14" name="矩形 13"/>
          <p:cNvSpPr/>
          <p:nvPr/>
        </p:nvSpPr>
        <p:spPr>
          <a:xfrm>
            <a:off x="5678205" y="3219822"/>
            <a:ext cx="1602221" cy="50783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此处添加文本</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此处添加文本</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68861776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childTnLst>
                          </p:cTn>
                        </p:par>
                        <p:par>
                          <p:cTn id="10" fill="hold">
                            <p:stCondLst>
                              <p:cond delay="250"/>
                            </p:stCondLst>
                            <p:childTnLst>
                              <p:par>
                                <p:cTn id="11" presetID="16" presetClass="entr" presetSubtype="37"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outVertical)">
                                      <p:cBhvr>
                                        <p:cTn id="13" dur="750"/>
                                        <p:tgtEl>
                                          <p:spTgt spid="9"/>
                                        </p:tgtEl>
                                      </p:cBhvr>
                                    </p:animEffect>
                                  </p:childTnLst>
                                </p:cTn>
                              </p:par>
                              <p:par>
                                <p:cTn id="14" presetID="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750" fill="hold"/>
                                        <p:tgtEl>
                                          <p:spTgt spid="6"/>
                                        </p:tgtEl>
                                        <p:attrNameLst>
                                          <p:attrName>ppt_x</p:attrName>
                                        </p:attrNameLst>
                                      </p:cBhvr>
                                      <p:tavLst>
                                        <p:tav tm="0">
                                          <p:val>
                                            <p:strVal val="0-#ppt_w/2"/>
                                          </p:val>
                                        </p:tav>
                                        <p:tav tm="100000">
                                          <p:val>
                                            <p:strVal val="#ppt_x"/>
                                          </p:val>
                                        </p:tav>
                                      </p:tavLst>
                                    </p:anim>
                                    <p:anim calcmode="lin" valueType="num">
                                      <p:cBhvr additive="base">
                                        <p:cTn id="17" dur="75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750" fill="hold"/>
                                        <p:tgtEl>
                                          <p:spTgt spid="8"/>
                                        </p:tgtEl>
                                        <p:attrNameLst>
                                          <p:attrName>ppt_x</p:attrName>
                                        </p:attrNameLst>
                                      </p:cBhvr>
                                      <p:tavLst>
                                        <p:tav tm="0">
                                          <p:val>
                                            <p:strVal val="#ppt_x"/>
                                          </p:val>
                                        </p:tav>
                                        <p:tav tm="100000">
                                          <p:val>
                                            <p:strVal val="#ppt_x"/>
                                          </p:val>
                                        </p:tav>
                                      </p:tavLst>
                                    </p:anim>
                                    <p:anim calcmode="lin" valueType="num">
                                      <p:cBhvr additive="base">
                                        <p:cTn id="21" dur="750" fill="hold"/>
                                        <p:tgtEl>
                                          <p:spTgt spid="8"/>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750" fill="hold"/>
                                        <p:tgtEl>
                                          <p:spTgt spid="5"/>
                                        </p:tgtEl>
                                        <p:attrNameLst>
                                          <p:attrName>ppt_x</p:attrName>
                                        </p:attrNameLst>
                                      </p:cBhvr>
                                      <p:tavLst>
                                        <p:tav tm="0">
                                          <p:val>
                                            <p:strVal val="1+#ppt_w/2"/>
                                          </p:val>
                                        </p:tav>
                                        <p:tav tm="100000">
                                          <p:val>
                                            <p:strVal val="#ppt_x"/>
                                          </p:val>
                                        </p:tav>
                                      </p:tavLst>
                                    </p:anim>
                                    <p:anim calcmode="lin" valueType="num">
                                      <p:cBhvr additive="base">
                                        <p:cTn id="25" dur="750" fill="hold"/>
                                        <p:tgtEl>
                                          <p:spTgt spid="5"/>
                                        </p:tgtEl>
                                        <p:attrNameLst>
                                          <p:attrName>ppt_y</p:attrName>
                                        </p:attrNameLst>
                                      </p:cBhvr>
                                      <p:tavLst>
                                        <p:tav tm="0">
                                          <p:val>
                                            <p:strVal val="#ppt_y"/>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750" fill="hold"/>
                                        <p:tgtEl>
                                          <p:spTgt spid="7"/>
                                        </p:tgtEl>
                                        <p:attrNameLst>
                                          <p:attrName>ppt_x</p:attrName>
                                        </p:attrNameLst>
                                      </p:cBhvr>
                                      <p:tavLst>
                                        <p:tav tm="0">
                                          <p:val>
                                            <p:strVal val="#ppt_x"/>
                                          </p:val>
                                        </p:tav>
                                        <p:tav tm="100000">
                                          <p:val>
                                            <p:strVal val="#ppt_x"/>
                                          </p:val>
                                        </p:tav>
                                      </p:tavLst>
                                    </p:anim>
                                    <p:anim calcmode="lin" valueType="num">
                                      <p:cBhvr additive="base">
                                        <p:cTn id="29" dur="750" fill="hold"/>
                                        <p:tgtEl>
                                          <p:spTgt spid="7"/>
                                        </p:tgtEl>
                                        <p:attrNameLst>
                                          <p:attrName>ppt_y</p:attrName>
                                        </p:attrNameLst>
                                      </p:cBhvr>
                                      <p:tavLst>
                                        <p:tav tm="0">
                                          <p:val>
                                            <p:strVal val="1+#ppt_h/2"/>
                                          </p:val>
                                        </p:tav>
                                        <p:tav tm="100000">
                                          <p:val>
                                            <p:strVal val="#ppt_y"/>
                                          </p:val>
                                        </p:tav>
                                      </p:tavLst>
                                    </p:anim>
                                  </p:childTnLst>
                                </p:cTn>
                              </p:par>
                              <p:par>
                                <p:cTn id="30" presetID="14" presetClass="entr" presetSubtype="10" fill="hold" grpId="0" nodeType="withEffect">
                                  <p:stCondLst>
                                    <p:cond delay="75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750"/>
                                        <p:tgtEl>
                                          <p:spTgt spid="13"/>
                                        </p:tgtEl>
                                      </p:cBhvr>
                                    </p:animEffect>
                                  </p:childTnLst>
                                </p:cTn>
                              </p:par>
                              <p:par>
                                <p:cTn id="33" presetID="14" presetClass="entr" presetSubtype="10" fill="hold" grpId="0" nodeType="withEffect">
                                  <p:stCondLst>
                                    <p:cond delay="75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750"/>
                                        <p:tgtEl>
                                          <p:spTgt spid="11"/>
                                        </p:tgtEl>
                                      </p:cBhvr>
                                    </p:animEffect>
                                  </p:childTnLst>
                                </p:cTn>
                              </p:par>
                              <p:par>
                                <p:cTn id="36" presetID="14" presetClass="entr" presetSubtype="10"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Effect transition="in" filter="randombar(horizontal)">
                                      <p:cBhvr>
                                        <p:cTn id="38" dur="750"/>
                                        <p:tgtEl>
                                          <p:spTgt spid="14"/>
                                        </p:tgtEl>
                                      </p:cBhvr>
                                    </p:animEffect>
                                  </p:childTnLst>
                                </p:cTn>
                              </p:par>
                              <p:par>
                                <p:cTn id="39" presetID="14" presetClass="entr" presetSubtype="10" fill="hold" grpId="0" nodeType="withEffect">
                                  <p:stCondLst>
                                    <p:cond delay="750"/>
                                  </p:stCondLst>
                                  <p:childTnLst>
                                    <p:set>
                                      <p:cBhvr>
                                        <p:cTn id="40" dur="1" fill="hold">
                                          <p:stCondLst>
                                            <p:cond delay="0"/>
                                          </p:stCondLst>
                                        </p:cTn>
                                        <p:tgtEl>
                                          <p:spTgt spid="12"/>
                                        </p:tgtEl>
                                        <p:attrNameLst>
                                          <p:attrName>style.visibility</p:attrName>
                                        </p:attrNameLst>
                                      </p:cBhvr>
                                      <p:to>
                                        <p:strVal val="visible"/>
                                      </p:to>
                                    </p:set>
                                    <p:animEffect transition="in" filter="randombar(horizontal)">
                                      <p:cBhvr>
                                        <p:cTn id="4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45603" y="915566"/>
            <a:ext cx="1926793" cy="193441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K:\png\素材CNN-sccnn.com_201406210812-恢复的.psd_0035_图层-30.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77813" y="3579862"/>
            <a:ext cx="2769824" cy="12241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82927" y="915566"/>
            <a:ext cx="1926793" cy="193441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20251" y="915566"/>
            <a:ext cx="1926793" cy="193441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57575" y="915566"/>
            <a:ext cx="1926793" cy="193441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1781111" y="1419622"/>
            <a:ext cx="530915" cy="507831"/>
          </a:xfrm>
          <a:prstGeom prst="rect">
            <a:avLst/>
          </a:prstGeom>
          <a:noFill/>
        </p:spPr>
        <p:txBody>
          <a:bodyPr wrap="none" rtlCol="0">
            <a:spAutoFit/>
          </a:bodyPr>
          <a:lstStyle/>
          <a:p>
            <a:r>
              <a:rPr lang="zh-CN" altLang="en-US" dirty="0">
                <a:solidFill>
                  <a:schemeClr val="bg1"/>
                </a:solidFill>
                <a:latin typeface="华文隶书" panose="02010800040101010101" pitchFamily="2" charset="-122"/>
                <a:ea typeface="华文隶书" panose="02010800040101010101" pitchFamily="2" charset="-122"/>
              </a:rPr>
              <a:t>添加</a:t>
            </a:r>
            <a:endParaRPr lang="en-US" altLang="zh-CN" dirty="0">
              <a:solidFill>
                <a:schemeClr val="bg1"/>
              </a:solidFill>
              <a:latin typeface="华文隶书" panose="02010800040101010101" pitchFamily="2" charset="-122"/>
              <a:ea typeface="华文隶书" panose="02010800040101010101" pitchFamily="2" charset="-122"/>
            </a:endParaRPr>
          </a:p>
          <a:p>
            <a:r>
              <a:rPr lang="zh-CN" altLang="en-US" dirty="0">
                <a:solidFill>
                  <a:schemeClr val="bg1"/>
                </a:solidFill>
                <a:latin typeface="华文隶书" panose="02010800040101010101" pitchFamily="2" charset="-122"/>
                <a:ea typeface="华文隶书" panose="02010800040101010101" pitchFamily="2" charset="-122"/>
              </a:rPr>
              <a:t>文字</a:t>
            </a:r>
          </a:p>
        </p:txBody>
      </p:sp>
      <p:sp>
        <p:nvSpPr>
          <p:cNvPr id="14" name="TextBox 13"/>
          <p:cNvSpPr txBox="1"/>
          <p:nvPr/>
        </p:nvSpPr>
        <p:spPr>
          <a:xfrm>
            <a:off x="3437295" y="1419622"/>
            <a:ext cx="530915" cy="507831"/>
          </a:xfrm>
          <a:prstGeom prst="rect">
            <a:avLst/>
          </a:prstGeom>
          <a:noFill/>
        </p:spPr>
        <p:txBody>
          <a:bodyPr wrap="none" rtlCol="0">
            <a:spAutoFit/>
          </a:bodyPr>
          <a:lstStyle/>
          <a:p>
            <a:r>
              <a:rPr lang="zh-CN" altLang="en-US" dirty="0">
                <a:solidFill>
                  <a:schemeClr val="bg1"/>
                </a:solidFill>
                <a:latin typeface="华文隶书" panose="02010800040101010101" pitchFamily="2" charset="-122"/>
                <a:ea typeface="华文隶书" panose="02010800040101010101" pitchFamily="2" charset="-122"/>
              </a:rPr>
              <a:t>添加</a:t>
            </a:r>
            <a:endParaRPr lang="en-US" altLang="zh-CN" dirty="0">
              <a:solidFill>
                <a:schemeClr val="bg1"/>
              </a:solidFill>
              <a:latin typeface="华文隶书" panose="02010800040101010101" pitchFamily="2" charset="-122"/>
              <a:ea typeface="华文隶书" panose="02010800040101010101" pitchFamily="2" charset="-122"/>
            </a:endParaRPr>
          </a:p>
          <a:p>
            <a:r>
              <a:rPr lang="zh-CN" altLang="en-US" dirty="0">
                <a:solidFill>
                  <a:schemeClr val="bg1"/>
                </a:solidFill>
                <a:latin typeface="华文隶书" panose="02010800040101010101" pitchFamily="2" charset="-122"/>
                <a:ea typeface="华文隶书" panose="02010800040101010101" pitchFamily="2" charset="-122"/>
              </a:rPr>
              <a:t>文字</a:t>
            </a:r>
          </a:p>
        </p:txBody>
      </p:sp>
      <p:sp>
        <p:nvSpPr>
          <p:cNvPr id="15" name="TextBox 14"/>
          <p:cNvSpPr txBox="1"/>
          <p:nvPr/>
        </p:nvSpPr>
        <p:spPr>
          <a:xfrm>
            <a:off x="5095220" y="1419622"/>
            <a:ext cx="530915" cy="507831"/>
          </a:xfrm>
          <a:prstGeom prst="rect">
            <a:avLst/>
          </a:prstGeom>
          <a:noFill/>
        </p:spPr>
        <p:txBody>
          <a:bodyPr wrap="none" rtlCol="0">
            <a:spAutoFit/>
          </a:bodyPr>
          <a:lstStyle/>
          <a:p>
            <a:r>
              <a:rPr lang="zh-CN" altLang="en-US" dirty="0">
                <a:solidFill>
                  <a:schemeClr val="bg1"/>
                </a:solidFill>
                <a:latin typeface="华文隶书" panose="02010800040101010101" pitchFamily="2" charset="-122"/>
                <a:ea typeface="华文隶书" panose="02010800040101010101" pitchFamily="2" charset="-122"/>
              </a:rPr>
              <a:t>添加</a:t>
            </a:r>
            <a:endParaRPr lang="en-US" altLang="zh-CN" dirty="0">
              <a:solidFill>
                <a:schemeClr val="bg1"/>
              </a:solidFill>
              <a:latin typeface="华文隶书" panose="02010800040101010101" pitchFamily="2" charset="-122"/>
              <a:ea typeface="华文隶书" panose="02010800040101010101" pitchFamily="2" charset="-122"/>
            </a:endParaRPr>
          </a:p>
          <a:p>
            <a:r>
              <a:rPr lang="zh-CN" altLang="en-US" dirty="0">
                <a:solidFill>
                  <a:schemeClr val="bg1"/>
                </a:solidFill>
                <a:latin typeface="华文隶书" panose="02010800040101010101" pitchFamily="2" charset="-122"/>
                <a:ea typeface="华文隶书" panose="02010800040101010101" pitchFamily="2" charset="-122"/>
              </a:rPr>
              <a:t>文字</a:t>
            </a:r>
          </a:p>
        </p:txBody>
      </p:sp>
      <p:sp>
        <p:nvSpPr>
          <p:cNvPr id="16" name="TextBox 15"/>
          <p:cNvSpPr txBox="1"/>
          <p:nvPr/>
        </p:nvSpPr>
        <p:spPr>
          <a:xfrm>
            <a:off x="6677655" y="1419622"/>
            <a:ext cx="530915" cy="507831"/>
          </a:xfrm>
          <a:prstGeom prst="rect">
            <a:avLst/>
          </a:prstGeom>
          <a:noFill/>
        </p:spPr>
        <p:txBody>
          <a:bodyPr wrap="none" rtlCol="0">
            <a:spAutoFit/>
          </a:bodyPr>
          <a:lstStyle/>
          <a:p>
            <a:r>
              <a:rPr lang="zh-CN" altLang="en-US" dirty="0">
                <a:solidFill>
                  <a:schemeClr val="bg1"/>
                </a:solidFill>
                <a:latin typeface="华文隶书" panose="02010800040101010101" pitchFamily="2" charset="-122"/>
                <a:ea typeface="华文隶书" panose="02010800040101010101" pitchFamily="2" charset="-122"/>
              </a:rPr>
              <a:t>添加</a:t>
            </a:r>
            <a:endParaRPr lang="en-US" altLang="zh-CN" dirty="0">
              <a:solidFill>
                <a:schemeClr val="bg1"/>
              </a:solidFill>
              <a:latin typeface="华文隶书" panose="02010800040101010101" pitchFamily="2" charset="-122"/>
              <a:ea typeface="华文隶书" panose="02010800040101010101" pitchFamily="2" charset="-122"/>
            </a:endParaRPr>
          </a:p>
          <a:p>
            <a:r>
              <a:rPr lang="zh-CN" altLang="en-US" dirty="0">
                <a:solidFill>
                  <a:schemeClr val="bg1"/>
                </a:solidFill>
                <a:latin typeface="华文隶书" panose="02010800040101010101" pitchFamily="2" charset="-122"/>
                <a:ea typeface="华文隶书" panose="02010800040101010101" pitchFamily="2" charset="-122"/>
              </a:rPr>
              <a:t>文字</a:t>
            </a:r>
          </a:p>
        </p:txBody>
      </p:sp>
      <p:sp>
        <p:nvSpPr>
          <p:cNvPr id="17" name="TextBox 16"/>
          <p:cNvSpPr txBox="1"/>
          <p:nvPr/>
        </p:nvSpPr>
        <p:spPr>
          <a:xfrm>
            <a:off x="3567238" y="4152103"/>
            <a:ext cx="1880643" cy="338554"/>
          </a:xfrm>
          <a:prstGeom prst="rect">
            <a:avLst/>
          </a:prstGeom>
          <a:noFill/>
        </p:spPr>
        <p:txBody>
          <a:bodyPr wrap="none" rtlCol="0">
            <a:spAutoFit/>
          </a:bodyPr>
          <a:lstStyle/>
          <a:p>
            <a:r>
              <a:rPr lang="zh-CN" altLang="en-US" sz="1600" dirty="0">
                <a:solidFill>
                  <a:schemeClr val="bg1"/>
                </a:solidFill>
                <a:latin typeface="华文隶书" panose="02010800040101010101" pitchFamily="2" charset="-122"/>
                <a:ea typeface="华文隶书" panose="02010800040101010101" pitchFamily="2" charset="-122"/>
              </a:rPr>
              <a:t>单击此处添加文本 </a:t>
            </a:r>
          </a:p>
        </p:txBody>
      </p:sp>
      <p:pic>
        <p:nvPicPr>
          <p:cNvPr id="18"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3018797">
            <a:off x="2045211" y="3221107"/>
            <a:ext cx="1275432" cy="46751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4315857">
            <a:off x="3243648" y="2940916"/>
            <a:ext cx="1275432" cy="46751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119570">
            <a:off x="4645931" y="2966504"/>
            <a:ext cx="1275432" cy="46751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7813252">
            <a:off x="5671366" y="3223255"/>
            <a:ext cx="1275432" cy="467515"/>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67039619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190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par>
                                <p:cTn id="10" presetID="52" presetClass="entr" presetSubtype="0" fill="hold" nodeType="withEffect">
                                  <p:stCondLst>
                                    <p:cond delay="230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nodeType="withEffect">
                                  <p:stCondLst>
                                    <p:cond delay="2700"/>
                                  </p:stCondLst>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par>
                                <p:cTn id="20" presetID="52" presetClass="entr" presetSubtype="0" fill="hold" nodeType="withEffect">
                                  <p:stCondLst>
                                    <p:cond delay="3000"/>
                                  </p:st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par>
                                <p:cTn id="25" presetID="2" presetClass="entr" presetSubtype="4" fill="hold" grpId="0" nodeType="withEffect">
                                  <p:stCondLst>
                                    <p:cond delay="30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3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5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45" presetClass="entr" presetSubtype="0" fill="hold" grpId="0" nodeType="withEffect">
                                  <p:stCondLst>
                                    <p:cond delay="60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000"/>
                                        <p:tgtEl>
                                          <p:spTgt spid="17"/>
                                        </p:tgtEl>
                                      </p:cBhvr>
                                    </p:animEffect>
                                    <p:anim calcmode="lin" valueType="num">
                                      <p:cBhvr>
                                        <p:cTn id="44" dur="2000" fill="hold"/>
                                        <p:tgtEl>
                                          <p:spTgt spid="17"/>
                                        </p:tgtEl>
                                        <p:attrNameLst>
                                          <p:attrName>ppt_w</p:attrName>
                                        </p:attrNameLst>
                                      </p:cBhvr>
                                      <p:tavLst>
                                        <p:tav tm="0" fmla="#ppt_w*sin(2.5*pi*$)">
                                          <p:val>
                                            <p:fltVal val="0"/>
                                          </p:val>
                                        </p:tav>
                                        <p:tav tm="100000">
                                          <p:val>
                                            <p:fltVal val="1"/>
                                          </p:val>
                                        </p:tav>
                                      </p:tavLst>
                                    </p:anim>
                                    <p:anim calcmode="lin" valueType="num">
                                      <p:cBhvr>
                                        <p:cTn id="45" dur="2000" fill="hold"/>
                                        <p:tgtEl>
                                          <p:spTgt spid="17"/>
                                        </p:tgtEl>
                                        <p:attrNameLst>
                                          <p:attrName>ppt_h</p:attrName>
                                        </p:attrNameLst>
                                      </p:cBhvr>
                                      <p:tavLst>
                                        <p:tav tm="0">
                                          <p:val>
                                            <p:strVal val="#ppt_h"/>
                                          </p:val>
                                        </p:tav>
                                        <p:tav tm="100000">
                                          <p:val>
                                            <p:strVal val="#ppt_h"/>
                                          </p:val>
                                        </p:tav>
                                      </p:tavLst>
                                    </p:anim>
                                  </p:childTnLst>
                                </p:cTn>
                              </p:par>
                              <p:par>
                                <p:cTn id="46" presetID="45" presetClass="entr" presetSubtype="0" fill="hold" nodeType="withEffect">
                                  <p:stCondLst>
                                    <p:cond delay="600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2000"/>
                                        <p:tgtEl>
                                          <p:spTgt spid="5"/>
                                        </p:tgtEl>
                                      </p:cBhvr>
                                    </p:animEffect>
                                    <p:anim calcmode="lin" valueType="num">
                                      <p:cBhvr>
                                        <p:cTn id="49" dur="2000" fill="hold"/>
                                        <p:tgtEl>
                                          <p:spTgt spid="5"/>
                                        </p:tgtEl>
                                        <p:attrNameLst>
                                          <p:attrName>ppt_w</p:attrName>
                                        </p:attrNameLst>
                                      </p:cBhvr>
                                      <p:tavLst>
                                        <p:tav tm="0" fmla="#ppt_w*sin(2.5*pi*$)">
                                          <p:val>
                                            <p:fltVal val="0"/>
                                          </p:val>
                                        </p:tav>
                                        <p:tav tm="100000">
                                          <p:val>
                                            <p:fltVal val="1"/>
                                          </p:val>
                                        </p:tav>
                                      </p:tavLst>
                                    </p:anim>
                                    <p:anim calcmode="lin" valueType="num">
                                      <p:cBhvr>
                                        <p:cTn id="50" dur="2000" fill="hold"/>
                                        <p:tgtEl>
                                          <p:spTgt spid="5"/>
                                        </p:tgtEl>
                                        <p:attrNameLst>
                                          <p:attrName>ppt_h</p:attrName>
                                        </p:attrNameLst>
                                      </p:cBhvr>
                                      <p:tavLst>
                                        <p:tav tm="0">
                                          <p:val>
                                            <p:strVal val="#ppt_h"/>
                                          </p:val>
                                        </p:tav>
                                        <p:tav tm="100000">
                                          <p:val>
                                            <p:strVal val="#ppt_h"/>
                                          </p:val>
                                        </p:tav>
                                      </p:tavLst>
                                    </p:anim>
                                  </p:childTnLst>
                                </p:cTn>
                              </p:par>
                              <p:par>
                                <p:cTn id="51" presetID="10" presetClass="entr" presetSubtype="0" fill="hold" nodeType="withEffect">
                                  <p:stCondLst>
                                    <p:cond delay="520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nodeType="withEffect">
                                  <p:stCondLst>
                                    <p:cond delay="520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par>
                                <p:cTn id="57" presetID="10" presetClass="entr" presetSubtype="0" fill="hold" nodeType="withEffect">
                                  <p:stCondLst>
                                    <p:cond delay="520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0" presetClass="entr" presetSubtype="0" fill="hold" nodeType="withEffect">
                                  <p:stCondLst>
                                    <p:cond delay="520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917037" y="1266369"/>
            <a:ext cx="662313" cy="604758"/>
            <a:chOff x="3917037" y="1266369"/>
            <a:chExt cx="662313" cy="604758"/>
          </a:xfrm>
        </p:grpSpPr>
        <p:pic>
          <p:nvPicPr>
            <p:cNvPr id="2"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921601" y="1266369"/>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17037" y="1337915"/>
              <a:ext cx="492443" cy="461665"/>
            </a:xfrm>
            <a:prstGeom prst="rect">
              <a:avLst/>
            </a:prstGeom>
            <a:noFill/>
          </p:spPr>
          <p:txBody>
            <a:bodyPr wrap="none" rtlCol="0">
              <a:spAutoFit/>
            </a:bodyPr>
            <a:lstStyle/>
            <a:p>
              <a:r>
                <a:rPr lang="zh-CN" altLang="en-US" sz="2400" dirty="0">
                  <a:solidFill>
                    <a:schemeClr val="bg1"/>
                  </a:solidFill>
                  <a:latin typeface="华文隶书" panose="02010800040101010101" pitchFamily="2" charset="-122"/>
                  <a:ea typeface="华文隶书" panose="02010800040101010101" pitchFamily="2" charset="-122"/>
                </a:rPr>
                <a:t>一</a:t>
              </a:r>
            </a:p>
          </p:txBody>
        </p:sp>
      </p:grpSp>
      <p:grpSp>
        <p:nvGrpSpPr>
          <p:cNvPr id="18" name="组合 17"/>
          <p:cNvGrpSpPr/>
          <p:nvPr/>
        </p:nvGrpSpPr>
        <p:grpSpPr>
          <a:xfrm>
            <a:off x="3335860" y="1871127"/>
            <a:ext cx="657749" cy="604758"/>
            <a:chOff x="3335860" y="1871127"/>
            <a:chExt cx="657749" cy="604758"/>
          </a:xfrm>
        </p:grpSpPr>
        <p:pic>
          <p:nvPicPr>
            <p:cNvPr id="3"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335860" y="1871127"/>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335860" y="1942673"/>
              <a:ext cx="492443" cy="461665"/>
            </a:xfrm>
            <a:prstGeom prst="rect">
              <a:avLst/>
            </a:prstGeom>
            <a:noFill/>
          </p:spPr>
          <p:txBody>
            <a:bodyPr wrap="none" rtlCol="0">
              <a:spAutoFit/>
            </a:bodyPr>
            <a:lstStyle/>
            <a:p>
              <a:r>
                <a:rPr lang="zh-CN" altLang="en-US" sz="2400" dirty="0">
                  <a:solidFill>
                    <a:schemeClr val="bg1"/>
                  </a:solidFill>
                  <a:latin typeface="华文隶书" panose="02010800040101010101" pitchFamily="2" charset="-122"/>
                  <a:ea typeface="华文隶书" panose="02010800040101010101" pitchFamily="2" charset="-122"/>
                </a:rPr>
                <a:t>二</a:t>
              </a:r>
            </a:p>
          </p:txBody>
        </p:sp>
      </p:grpSp>
      <p:grpSp>
        <p:nvGrpSpPr>
          <p:cNvPr id="20" name="组合 19"/>
          <p:cNvGrpSpPr/>
          <p:nvPr/>
        </p:nvGrpSpPr>
        <p:grpSpPr>
          <a:xfrm>
            <a:off x="3917037" y="2475885"/>
            <a:ext cx="657749" cy="604758"/>
            <a:chOff x="3917037" y="2475885"/>
            <a:chExt cx="657749" cy="604758"/>
          </a:xfrm>
        </p:grpSpPr>
        <p:pic>
          <p:nvPicPr>
            <p:cNvPr id="4"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917037" y="2475885"/>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927331" y="2547431"/>
              <a:ext cx="492443" cy="461665"/>
            </a:xfrm>
            <a:prstGeom prst="rect">
              <a:avLst/>
            </a:prstGeom>
            <a:noFill/>
          </p:spPr>
          <p:txBody>
            <a:bodyPr wrap="none" rtlCol="0">
              <a:spAutoFit/>
            </a:bodyPr>
            <a:lstStyle/>
            <a:p>
              <a:r>
                <a:rPr lang="zh-CN" altLang="en-US" sz="2400" dirty="0">
                  <a:solidFill>
                    <a:schemeClr val="bg1"/>
                  </a:solidFill>
                  <a:latin typeface="华文隶书" panose="02010800040101010101" pitchFamily="2" charset="-122"/>
                  <a:ea typeface="华文隶书" panose="02010800040101010101" pitchFamily="2" charset="-122"/>
                </a:rPr>
                <a:t>三</a:t>
              </a:r>
            </a:p>
          </p:txBody>
        </p:sp>
      </p:grpSp>
      <p:grpSp>
        <p:nvGrpSpPr>
          <p:cNvPr id="21" name="组合 20"/>
          <p:cNvGrpSpPr/>
          <p:nvPr/>
        </p:nvGrpSpPr>
        <p:grpSpPr>
          <a:xfrm>
            <a:off x="3462736" y="3695184"/>
            <a:ext cx="657749" cy="604758"/>
            <a:chOff x="3462736" y="3695184"/>
            <a:chExt cx="657749" cy="604758"/>
          </a:xfrm>
        </p:grpSpPr>
        <p:pic>
          <p:nvPicPr>
            <p:cNvPr id="6"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462736" y="3695184"/>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489553" y="3766730"/>
              <a:ext cx="492443" cy="461665"/>
            </a:xfrm>
            <a:prstGeom prst="rect">
              <a:avLst/>
            </a:prstGeom>
            <a:noFill/>
          </p:spPr>
          <p:txBody>
            <a:bodyPr wrap="none" rtlCol="0">
              <a:spAutoFit/>
            </a:bodyPr>
            <a:lstStyle/>
            <a:p>
              <a:r>
                <a:rPr lang="zh-CN" altLang="en-US" sz="2400" dirty="0">
                  <a:solidFill>
                    <a:schemeClr val="bg1"/>
                  </a:solidFill>
                  <a:latin typeface="华文隶书" panose="02010800040101010101" pitchFamily="2" charset="-122"/>
                  <a:ea typeface="华文隶书" panose="02010800040101010101" pitchFamily="2" charset="-122"/>
                </a:rPr>
                <a:t>五</a:t>
              </a:r>
            </a:p>
          </p:txBody>
        </p:sp>
      </p:grpSp>
      <p:sp>
        <p:nvSpPr>
          <p:cNvPr id="12" name="TextBox 11"/>
          <p:cNvSpPr txBox="1"/>
          <p:nvPr/>
        </p:nvSpPr>
        <p:spPr>
          <a:xfrm>
            <a:off x="4497665" y="1384081"/>
            <a:ext cx="2262158" cy="300082"/>
          </a:xfrm>
          <a:prstGeom prst="rect">
            <a:avLst/>
          </a:prstGeom>
          <a:noFill/>
        </p:spPr>
        <p:txBody>
          <a:bodyPr vert="horz"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sp>
        <p:nvSpPr>
          <p:cNvPr id="13" name="TextBox 12"/>
          <p:cNvSpPr txBox="1"/>
          <p:nvPr/>
        </p:nvSpPr>
        <p:spPr>
          <a:xfrm>
            <a:off x="3917037" y="1988839"/>
            <a:ext cx="2262158" cy="300082"/>
          </a:xfrm>
          <a:prstGeom prst="rect">
            <a:avLst/>
          </a:prstGeom>
          <a:noFill/>
        </p:spPr>
        <p:txBody>
          <a:bodyPr vert="horz"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sp>
        <p:nvSpPr>
          <p:cNvPr id="14" name="TextBox 13"/>
          <p:cNvSpPr txBox="1"/>
          <p:nvPr/>
        </p:nvSpPr>
        <p:spPr>
          <a:xfrm>
            <a:off x="4497665" y="2593598"/>
            <a:ext cx="2262158" cy="300082"/>
          </a:xfrm>
          <a:prstGeom prst="rect">
            <a:avLst/>
          </a:prstGeom>
          <a:noFill/>
        </p:spPr>
        <p:txBody>
          <a:bodyPr vert="horz"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sp>
        <p:nvSpPr>
          <p:cNvPr id="15" name="TextBox 14"/>
          <p:cNvSpPr txBox="1"/>
          <p:nvPr/>
        </p:nvSpPr>
        <p:spPr>
          <a:xfrm>
            <a:off x="4713689" y="3284457"/>
            <a:ext cx="2262158" cy="300082"/>
          </a:xfrm>
          <a:prstGeom prst="rect">
            <a:avLst/>
          </a:prstGeom>
          <a:noFill/>
        </p:spPr>
        <p:txBody>
          <a:bodyPr vert="horz"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sp>
        <p:nvSpPr>
          <p:cNvPr id="16" name="TextBox 15"/>
          <p:cNvSpPr txBox="1"/>
          <p:nvPr/>
        </p:nvSpPr>
        <p:spPr>
          <a:xfrm>
            <a:off x="4120485" y="3901220"/>
            <a:ext cx="2262158" cy="300082"/>
          </a:xfrm>
          <a:prstGeom prst="rect">
            <a:avLst/>
          </a:prstGeom>
          <a:noFill/>
        </p:spPr>
        <p:txBody>
          <a:bodyPr vert="horz"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pic>
        <p:nvPicPr>
          <p:cNvPr id="9226" name="Picture 10" descr="D:\png\01010000288888_0006_图层-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3528" y="2018331"/>
            <a:ext cx="2592288" cy="3270916"/>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descr="D:\png\xiqing0156_0006_蜻蜓.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919165" y="1513357"/>
            <a:ext cx="708620" cy="720873"/>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4127111" y="3138577"/>
            <a:ext cx="668263" cy="604758"/>
            <a:chOff x="4127111" y="3138577"/>
            <a:chExt cx="668263" cy="604758"/>
          </a:xfrm>
        </p:grpSpPr>
        <p:pic>
          <p:nvPicPr>
            <p:cNvPr id="5"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137625" y="3138577"/>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4127111" y="3192124"/>
              <a:ext cx="492443" cy="461665"/>
            </a:xfrm>
            <a:prstGeom prst="rect">
              <a:avLst/>
            </a:prstGeom>
            <a:noFill/>
          </p:spPr>
          <p:txBody>
            <a:bodyPr wrap="none" rtlCol="0">
              <a:spAutoFit/>
            </a:bodyPr>
            <a:lstStyle/>
            <a:p>
              <a:r>
                <a:rPr lang="zh-CN" altLang="en-US" sz="2400" dirty="0">
                  <a:solidFill>
                    <a:schemeClr val="bg1"/>
                  </a:solidFill>
                  <a:latin typeface="华文隶书" panose="02010800040101010101" pitchFamily="2" charset="-122"/>
                  <a:ea typeface="华文隶书" panose="02010800040101010101" pitchFamily="2" charset="-122"/>
                </a:rPr>
                <a:t>四</a:t>
              </a:r>
            </a:p>
          </p:txBody>
        </p:sp>
      </p:grpSp>
      <p:sp>
        <p:nvSpPr>
          <p:cNvPr id="19" name="标题 18"/>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22043237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9228"/>
                                        </p:tgtEl>
                                        <p:attrNameLst>
                                          <p:attrName>style.visibility</p:attrName>
                                        </p:attrNameLst>
                                      </p:cBhvr>
                                      <p:to>
                                        <p:strVal val="visible"/>
                                      </p:to>
                                    </p:set>
                                    <p:anim calcmode="lin" valueType="num">
                                      <p:cBhvr additive="base">
                                        <p:cTn id="7" dur="1100" fill="hold"/>
                                        <p:tgtEl>
                                          <p:spTgt spid="9228"/>
                                        </p:tgtEl>
                                        <p:attrNameLst>
                                          <p:attrName>ppt_x</p:attrName>
                                        </p:attrNameLst>
                                      </p:cBhvr>
                                      <p:tavLst>
                                        <p:tav tm="0">
                                          <p:val>
                                            <p:strVal val="1+#ppt_w/2"/>
                                          </p:val>
                                        </p:tav>
                                        <p:tav tm="100000">
                                          <p:val>
                                            <p:strVal val="#ppt_x"/>
                                          </p:val>
                                        </p:tav>
                                      </p:tavLst>
                                    </p:anim>
                                    <p:anim calcmode="lin" valueType="num">
                                      <p:cBhvr additive="base">
                                        <p:cTn id="8" dur="1100" fill="hold"/>
                                        <p:tgtEl>
                                          <p:spTgt spid="9228"/>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42" presetClass="entr" presetSubtype="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750"/>
                                        <p:tgtEl>
                                          <p:spTgt spid="17"/>
                                        </p:tgtEl>
                                      </p:cBhvr>
                                    </p:animEffect>
                                    <p:anim calcmode="lin" valueType="num">
                                      <p:cBhvr>
                                        <p:cTn id="13" dur="750" fill="hold"/>
                                        <p:tgtEl>
                                          <p:spTgt spid="17"/>
                                        </p:tgtEl>
                                        <p:attrNameLst>
                                          <p:attrName>ppt_x</p:attrName>
                                        </p:attrNameLst>
                                      </p:cBhvr>
                                      <p:tavLst>
                                        <p:tav tm="0">
                                          <p:val>
                                            <p:strVal val="#ppt_x"/>
                                          </p:val>
                                        </p:tav>
                                        <p:tav tm="100000">
                                          <p:val>
                                            <p:strVal val="#ppt_x"/>
                                          </p:val>
                                        </p:tav>
                                      </p:tavLst>
                                    </p:anim>
                                    <p:anim calcmode="lin" valueType="num">
                                      <p:cBhvr>
                                        <p:cTn id="14" dur="75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850"/>
                            </p:stCondLst>
                            <p:childTnLst>
                              <p:par>
                                <p:cTn id="16" presetID="55"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750" fill="hold"/>
                                        <p:tgtEl>
                                          <p:spTgt spid="12"/>
                                        </p:tgtEl>
                                        <p:attrNameLst>
                                          <p:attrName>ppt_w</p:attrName>
                                        </p:attrNameLst>
                                      </p:cBhvr>
                                      <p:tavLst>
                                        <p:tav tm="0">
                                          <p:val>
                                            <p:strVal val="#ppt_w*0.70"/>
                                          </p:val>
                                        </p:tav>
                                        <p:tav tm="100000">
                                          <p:val>
                                            <p:strVal val="#ppt_w"/>
                                          </p:val>
                                        </p:tav>
                                      </p:tavLst>
                                    </p:anim>
                                    <p:anim calcmode="lin" valueType="num">
                                      <p:cBhvr>
                                        <p:cTn id="19" dur="750" fill="hold"/>
                                        <p:tgtEl>
                                          <p:spTgt spid="12"/>
                                        </p:tgtEl>
                                        <p:attrNameLst>
                                          <p:attrName>ppt_h</p:attrName>
                                        </p:attrNameLst>
                                      </p:cBhvr>
                                      <p:tavLst>
                                        <p:tav tm="0">
                                          <p:val>
                                            <p:strVal val="#ppt_h"/>
                                          </p:val>
                                        </p:tav>
                                        <p:tav tm="100000">
                                          <p:val>
                                            <p:strVal val="#ppt_h"/>
                                          </p:val>
                                        </p:tav>
                                      </p:tavLst>
                                    </p:anim>
                                    <p:animEffect transition="in" filter="fade">
                                      <p:cBhvr>
                                        <p:cTn id="20" dur="750"/>
                                        <p:tgtEl>
                                          <p:spTgt spid="12"/>
                                        </p:tgtEl>
                                      </p:cBhvr>
                                    </p:animEffect>
                                  </p:childTnLst>
                                </p:cTn>
                              </p:par>
                            </p:childTnLst>
                          </p:cTn>
                        </p:par>
                        <p:par>
                          <p:cTn id="21" fill="hold">
                            <p:stCondLst>
                              <p:cond delay="2600"/>
                            </p:stCondLst>
                            <p:childTnLst>
                              <p:par>
                                <p:cTn id="22" presetID="42"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750"/>
                                        <p:tgtEl>
                                          <p:spTgt spid="18"/>
                                        </p:tgtEl>
                                      </p:cBhvr>
                                    </p:animEffect>
                                    <p:anim calcmode="lin" valueType="num">
                                      <p:cBhvr>
                                        <p:cTn id="25" dur="750" fill="hold"/>
                                        <p:tgtEl>
                                          <p:spTgt spid="18"/>
                                        </p:tgtEl>
                                        <p:attrNameLst>
                                          <p:attrName>ppt_x</p:attrName>
                                        </p:attrNameLst>
                                      </p:cBhvr>
                                      <p:tavLst>
                                        <p:tav tm="0">
                                          <p:val>
                                            <p:strVal val="#ppt_x"/>
                                          </p:val>
                                        </p:tav>
                                        <p:tav tm="100000">
                                          <p:val>
                                            <p:strVal val="#ppt_x"/>
                                          </p:val>
                                        </p:tav>
                                      </p:tavLst>
                                    </p:anim>
                                    <p:anim calcmode="lin" valueType="num">
                                      <p:cBhvr>
                                        <p:cTn id="26" dur="75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3350"/>
                            </p:stCondLst>
                            <p:childTnLst>
                              <p:par>
                                <p:cTn id="28" presetID="55"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750" fill="hold"/>
                                        <p:tgtEl>
                                          <p:spTgt spid="13"/>
                                        </p:tgtEl>
                                        <p:attrNameLst>
                                          <p:attrName>ppt_w</p:attrName>
                                        </p:attrNameLst>
                                      </p:cBhvr>
                                      <p:tavLst>
                                        <p:tav tm="0">
                                          <p:val>
                                            <p:strVal val="#ppt_w*0.70"/>
                                          </p:val>
                                        </p:tav>
                                        <p:tav tm="100000">
                                          <p:val>
                                            <p:strVal val="#ppt_w"/>
                                          </p:val>
                                        </p:tav>
                                      </p:tavLst>
                                    </p:anim>
                                    <p:anim calcmode="lin" valueType="num">
                                      <p:cBhvr>
                                        <p:cTn id="31" dur="750" fill="hold"/>
                                        <p:tgtEl>
                                          <p:spTgt spid="13"/>
                                        </p:tgtEl>
                                        <p:attrNameLst>
                                          <p:attrName>ppt_h</p:attrName>
                                        </p:attrNameLst>
                                      </p:cBhvr>
                                      <p:tavLst>
                                        <p:tav tm="0">
                                          <p:val>
                                            <p:strVal val="#ppt_h"/>
                                          </p:val>
                                        </p:tav>
                                        <p:tav tm="100000">
                                          <p:val>
                                            <p:strVal val="#ppt_h"/>
                                          </p:val>
                                        </p:tav>
                                      </p:tavLst>
                                    </p:anim>
                                    <p:animEffect transition="in" filter="fade">
                                      <p:cBhvr>
                                        <p:cTn id="32" dur="750"/>
                                        <p:tgtEl>
                                          <p:spTgt spid="13"/>
                                        </p:tgtEl>
                                      </p:cBhvr>
                                    </p:animEffect>
                                  </p:childTnLst>
                                </p:cTn>
                              </p:par>
                            </p:childTnLst>
                          </p:cTn>
                        </p:par>
                        <p:par>
                          <p:cTn id="33" fill="hold">
                            <p:stCondLst>
                              <p:cond delay="4100"/>
                            </p:stCondLst>
                            <p:childTnLst>
                              <p:par>
                                <p:cTn id="34" presetID="42"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750"/>
                                        <p:tgtEl>
                                          <p:spTgt spid="20"/>
                                        </p:tgtEl>
                                      </p:cBhvr>
                                    </p:animEffect>
                                    <p:anim calcmode="lin" valueType="num">
                                      <p:cBhvr>
                                        <p:cTn id="37" dur="750" fill="hold"/>
                                        <p:tgtEl>
                                          <p:spTgt spid="20"/>
                                        </p:tgtEl>
                                        <p:attrNameLst>
                                          <p:attrName>ppt_x</p:attrName>
                                        </p:attrNameLst>
                                      </p:cBhvr>
                                      <p:tavLst>
                                        <p:tav tm="0">
                                          <p:val>
                                            <p:strVal val="#ppt_x"/>
                                          </p:val>
                                        </p:tav>
                                        <p:tav tm="100000">
                                          <p:val>
                                            <p:strVal val="#ppt_x"/>
                                          </p:val>
                                        </p:tav>
                                      </p:tavLst>
                                    </p:anim>
                                    <p:anim calcmode="lin" valueType="num">
                                      <p:cBhvr>
                                        <p:cTn id="38" dur="75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4850"/>
                            </p:stCondLst>
                            <p:childTnLst>
                              <p:par>
                                <p:cTn id="40" presetID="55"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750" fill="hold"/>
                                        <p:tgtEl>
                                          <p:spTgt spid="14"/>
                                        </p:tgtEl>
                                        <p:attrNameLst>
                                          <p:attrName>ppt_w</p:attrName>
                                        </p:attrNameLst>
                                      </p:cBhvr>
                                      <p:tavLst>
                                        <p:tav tm="0">
                                          <p:val>
                                            <p:strVal val="#ppt_w*0.70"/>
                                          </p:val>
                                        </p:tav>
                                        <p:tav tm="100000">
                                          <p:val>
                                            <p:strVal val="#ppt_w"/>
                                          </p:val>
                                        </p:tav>
                                      </p:tavLst>
                                    </p:anim>
                                    <p:anim calcmode="lin" valueType="num">
                                      <p:cBhvr>
                                        <p:cTn id="43" dur="750" fill="hold"/>
                                        <p:tgtEl>
                                          <p:spTgt spid="14"/>
                                        </p:tgtEl>
                                        <p:attrNameLst>
                                          <p:attrName>ppt_h</p:attrName>
                                        </p:attrNameLst>
                                      </p:cBhvr>
                                      <p:tavLst>
                                        <p:tav tm="0">
                                          <p:val>
                                            <p:strVal val="#ppt_h"/>
                                          </p:val>
                                        </p:tav>
                                        <p:tav tm="100000">
                                          <p:val>
                                            <p:strVal val="#ppt_h"/>
                                          </p:val>
                                        </p:tav>
                                      </p:tavLst>
                                    </p:anim>
                                    <p:animEffect transition="in" filter="fade">
                                      <p:cBhvr>
                                        <p:cTn id="44" dur="750"/>
                                        <p:tgtEl>
                                          <p:spTgt spid="14"/>
                                        </p:tgtEl>
                                      </p:cBhvr>
                                    </p:animEffect>
                                  </p:childTnLst>
                                </p:cTn>
                              </p:par>
                            </p:childTnLst>
                          </p:cTn>
                        </p:par>
                        <p:par>
                          <p:cTn id="45" fill="hold">
                            <p:stCondLst>
                              <p:cond delay="5600"/>
                            </p:stCondLst>
                            <p:childTnLst>
                              <p:par>
                                <p:cTn id="46" presetID="55"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750" fill="hold"/>
                                        <p:tgtEl>
                                          <p:spTgt spid="15"/>
                                        </p:tgtEl>
                                        <p:attrNameLst>
                                          <p:attrName>ppt_w</p:attrName>
                                        </p:attrNameLst>
                                      </p:cBhvr>
                                      <p:tavLst>
                                        <p:tav tm="0">
                                          <p:val>
                                            <p:strVal val="#ppt_w*0.70"/>
                                          </p:val>
                                        </p:tav>
                                        <p:tav tm="100000">
                                          <p:val>
                                            <p:strVal val="#ppt_w"/>
                                          </p:val>
                                        </p:tav>
                                      </p:tavLst>
                                    </p:anim>
                                    <p:anim calcmode="lin" valueType="num">
                                      <p:cBhvr>
                                        <p:cTn id="49" dur="750" fill="hold"/>
                                        <p:tgtEl>
                                          <p:spTgt spid="15"/>
                                        </p:tgtEl>
                                        <p:attrNameLst>
                                          <p:attrName>ppt_h</p:attrName>
                                        </p:attrNameLst>
                                      </p:cBhvr>
                                      <p:tavLst>
                                        <p:tav tm="0">
                                          <p:val>
                                            <p:strVal val="#ppt_h"/>
                                          </p:val>
                                        </p:tav>
                                        <p:tav tm="100000">
                                          <p:val>
                                            <p:strVal val="#ppt_h"/>
                                          </p:val>
                                        </p:tav>
                                      </p:tavLst>
                                    </p:anim>
                                    <p:animEffect transition="in" filter="fade">
                                      <p:cBhvr>
                                        <p:cTn id="50" dur="750"/>
                                        <p:tgtEl>
                                          <p:spTgt spid="15"/>
                                        </p:tgtEl>
                                      </p:cBhvr>
                                    </p:animEffect>
                                  </p:childTnLst>
                                </p:cTn>
                              </p:par>
                            </p:childTnLst>
                          </p:cTn>
                        </p:par>
                        <p:par>
                          <p:cTn id="51" fill="hold">
                            <p:stCondLst>
                              <p:cond delay="6350"/>
                            </p:stCondLst>
                            <p:childTnLst>
                              <p:par>
                                <p:cTn id="52" presetID="42" presetClass="entr" presetSubtype="0" fill="hold"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750"/>
                                        <p:tgtEl>
                                          <p:spTgt spid="22"/>
                                        </p:tgtEl>
                                      </p:cBhvr>
                                    </p:animEffect>
                                    <p:anim calcmode="lin" valueType="num">
                                      <p:cBhvr>
                                        <p:cTn id="55" dur="750" fill="hold"/>
                                        <p:tgtEl>
                                          <p:spTgt spid="22"/>
                                        </p:tgtEl>
                                        <p:attrNameLst>
                                          <p:attrName>ppt_x</p:attrName>
                                        </p:attrNameLst>
                                      </p:cBhvr>
                                      <p:tavLst>
                                        <p:tav tm="0">
                                          <p:val>
                                            <p:strVal val="#ppt_x"/>
                                          </p:val>
                                        </p:tav>
                                        <p:tav tm="100000">
                                          <p:val>
                                            <p:strVal val="#ppt_x"/>
                                          </p:val>
                                        </p:tav>
                                      </p:tavLst>
                                    </p:anim>
                                    <p:anim calcmode="lin" valueType="num">
                                      <p:cBhvr>
                                        <p:cTn id="56" dur="750" fill="hold"/>
                                        <p:tgtEl>
                                          <p:spTgt spid="22"/>
                                        </p:tgtEl>
                                        <p:attrNameLst>
                                          <p:attrName>ppt_y</p:attrName>
                                        </p:attrNameLst>
                                      </p:cBhvr>
                                      <p:tavLst>
                                        <p:tav tm="0">
                                          <p:val>
                                            <p:strVal val="#ppt_y+.1"/>
                                          </p:val>
                                        </p:tav>
                                        <p:tav tm="100000">
                                          <p:val>
                                            <p:strVal val="#ppt_y"/>
                                          </p:val>
                                        </p:tav>
                                      </p:tavLst>
                                    </p:anim>
                                  </p:childTnLst>
                                </p:cTn>
                              </p:par>
                            </p:childTnLst>
                          </p:cTn>
                        </p:par>
                        <p:par>
                          <p:cTn id="57" fill="hold">
                            <p:stCondLst>
                              <p:cond delay="7100"/>
                            </p:stCondLst>
                            <p:childTnLst>
                              <p:par>
                                <p:cTn id="58" presetID="42" presetClass="entr" presetSubtype="0"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750"/>
                                        <p:tgtEl>
                                          <p:spTgt spid="21"/>
                                        </p:tgtEl>
                                      </p:cBhvr>
                                    </p:animEffect>
                                    <p:anim calcmode="lin" valueType="num">
                                      <p:cBhvr>
                                        <p:cTn id="61" dur="750" fill="hold"/>
                                        <p:tgtEl>
                                          <p:spTgt spid="21"/>
                                        </p:tgtEl>
                                        <p:attrNameLst>
                                          <p:attrName>ppt_x</p:attrName>
                                        </p:attrNameLst>
                                      </p:cBhvr>
                                      <p:tavLst>
                                        <p:tav tm="0">
                                          <p:val>
                                            <p:strVal val="#ppt_x"/>
                                          </p:val>
                                        </p:tav>
                                        <p:tav tm="100000">
                                          <p:val>
                                            <p:strVal val="#ppt_x"/>
                                          </p:val>
                                        </p:tav>
                                      </p:tavLst>
                                    </p:anim>
                                    <p:anim calcmode="lin" valueType="num">
                                      <p:cBhvr>
                                        <p:cTn id="62" dur="750" fill="hold"/>
                                        <p:tgtEl>
                                          <p:spTgt spid="21"/>
                                        </p:tgtEl>
                                        <p:attrNameLst>
                                          <p:attrName>ppt_y</p:attrName>
                                        </p:attrNameLst>
                                      </p:cBhvr>
                                      <p:tavLst>
                                        <p:tav tm="0">
                                          <p:val>
                                            <p:strVal val="#ppt_y+.1"/>
                                          </p:val>
                                        </p:tav>
                                        <p:tav tm="100000">
                                          <p:val>
                                            <p:strVal val="#ppt_y"/>
                                          </p:val>
                                        </p:tav>
                                      </p:tavLst>
                                    </p:anim>
                                  </p:childTnLst>
                                </p:cTn>
                              </p:par>
                            </p:childTnLst>
                          </p:cTn>
                        </p:par>
                        <p:par>
                          <p:cTn id="63" fill="hold">
                            <p:stCondLst>
                              <p:cond delay="7850"/>
                            </p:stCondLst>
                            <p:childTnLst>
                              <p:par>
                                <p:cTn id="64" presetID="55" presetClass="entr" presetSubtype="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750" fill="hold"/>
                                        <p:tgtEl>
                                          <p:spTgt spid="16"/>
                                        </p:tgtEl>
                                        <p:attrNameLst>
                                          <p:attrName>ppt_w</p:attrName>
                                        </p:attrNameLst>
                                      </p:cBhvr>
                                      <p:tavLst>
                                        <p:tav tm="0">
                                          <p:val>
                                            <p:strVal val="#ppt_w*0.70"/>
                                          </p:val>
                                        </p:tav>
                                        <p:tav tm="100000">
                                          <p:val>
                                            <p:strVal val="#ppt_w"/>
                                          </p:val>
                                        </p:tav>
                                      </p:tavLst>
                                    </p:anim>
                                    <p:anim calcmode="lin" valueType="num">
                                      <p:cBhvr>
                                        <p:cTn id="67" dur="750" fill="hold"/>
                                        <p:tgtEl>
                                          <p:spTgt spid="16"/>
                                        </p:tgtEl>
                                        <p:attrNameLst>
                                          <p:attrName>ppt_h</p:attrName>
                                        </p:attrNameLst>
                                      </p:cBhvr>
                                      <p:tavLst>
                                        <p:tav tm="0">
                                          <p:val>
                                            <p:strVal val="#ppt_h"/>
                                          </p:val>
                                        </p:tav>
                                        <p:tav tm="100000">
                                          <p:val>
                                            <p:strVal val="#ppt_h"/>
                                          </p:val>
                                        </p:tav>
                                      </p:tavLst>
                                    </p:anim>
                                    <p:animEffect transition="in" filter="fade">
                                      <p:cBhvr>
                                        <p:cTn id="68"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5223" y="1210735"/>
            <a:ext cx="4561199" cy="1423870"/>
            <a:chOff x="-844542" y="1210735"/>
            <a:chExt cx="4561199" cy="1423870"/>
          </a:xfrm>
        </p:grpSpPr>
        <p:grpSp>
          <p:nvGrpSpPr>
            <p:cNvPr id="5" name="组合 4"/>
            <p:cNvGrpSpPr/>
            <p:nvPr/>
          </p:nvGrpSpPr>
          <p:grpSpPr>
            <a:xfrm>
              <a:off x="-844542" y="1210735"/>
              <a:ext cx="4561199" cy="1423870"/>
              <a:chOff x="-324544" y="925135"/>
              <a:chExt cx="3616980" cy="1129113"/>
            </a:xfrm>
          </p:grpSpPr>
          <p:pic>
            <p:nvPicPr>
              <p:cNvPr id="6"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4544" y="1819016"/>
                <a:ext cx="3191569" cy="235232"/>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D:\png\010100009777_0002_图层-8.png"/>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2123728" y="925135"/>
                <a:ext cx="1168708" cy="109983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p:cNvSpPr txBox="1"/>
            <p:nvPr/>
          </p:nvSpPr>
          <p:spPr>
            <a:xfrm>
              <a:off x="2660498" y="1442542"/>
              <a:ext cx="489236" cy="923330"/>
            </a:xfrm>
            <a:prstGeom prst="rect">
              <a:avLst/>
            </a:prstGeom>
            <a:noFill/>
          </p:spPr>
          <p:txBody>
            <a:bodyPr wrap="none" rtlCol="0">
              <a:spAutoFit/>
            </a:bodyPr>
            <a:lstStyle/>
            <a:p>
              <a:r>
                <a:rPr lang="en-US" altLang="zh-CN" sz="5400" dirty="0">
                  <a:latin typeface="华文隶书" panose="02010800040101010101" pitchFamily="2" charset="-122"/>
                  <a:ea typeface="华文隶书" panose="02010800040101010101" pitchFamily="2" charset="-122"/>
                  <a:cs typeface="Segoe UI Black" panose="020B0A02040204020203" pitchFamily="34" charset="0"/>
                </a:rPr>
                <a:t>1</a:t>
              </a:r>
              <a:endParaRPr lang="zh-CN" altLang="en-US" sz="5400" dirty="0">
                <a:latin typeface="华文隶书" panose="02010800040101010101" pitchFamily="2" charset="-122"/>
                <a:ea typeface="华文隶书" panose="02010800040101010101" pitchFamily="2" charset="-122"/>
                <a:cs typeface="Segoe UI Black" panose="020B0A02040204020203" pitchFamily="34" charset="0"/>
              </a:endParaRPr>
            </a:p>
          </p:txBody>
        </p:sp>
      </p:grpSp>
      <p:grpSp>
        <p:nvGrpSpPr>
          <p:cNvPr id="15" name="组合 14"/>
          <p:cNvGrpSpPr/>
          <p:nvPr/>
        </p:nvGrpSpPr>
        <p:grpSpPr>
          <a:xfrm>
            <a:off x="-2268760" y="3307584"/>
            <a:ext cx="5839608" cy="1424406"/>
            <a:chOff x="-1116632" y="3393987"/>
            <a:chExt cx="5839608" cy="1424406"/>
          </a:xfrm>
        </p:grpSpPr>
        <p:grpSp>
          <p:nvGrpSpPr>
            <p:cNvPr id="12" name="组合 11"/>
            <p:cNvGrpSpPr/>
            <p:nvPr/>
          </p:nvGrpSpPr>
          <p:grpSpPr>
            <a:xfrm>
              <a:off x="-1116632" y="3393987"/>
              <a:ext cx="5839608" cy="1424406"/>
              <a:chOff x="-1368188" y="2857322"/>
              <a:chExt cx="4630744" cy="1129538"/>
            </a:xfrm>
          </p:grpSpPr>
          <p:pic>
            <p:nvPicPr>
              <p:cNvPr id="7" name="Picture 2" descr="D:\png\2015007_0000_图层-1-拷贝-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68188" y="2857322"/>
                <a:ext cx="4396758" cy="2603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010100009777_0002_图层-8.png"/>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2102364" y="2895043"/>
                <a:ext cx="1160192" cy="1091817"/>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TextBox 13"/>
            <p:cNvSpPr txBox="1"/>
            <p:nvPr/>
          </p:nvSpPr>
          <p:spPr>
            <a:xfrm>
              <a:off x="3716657" y="3668309"/>
              <a:ext cx="489236" cy="923330"/>
            </a:xfrm>
            <a:prstGeom prst="rect">
              <a:avLst/>
            </a:prstGeom>
            <a:noFill/>
          </p:spPr>
          <p:txBody>
            <a:bodyPr wrap="none" rtlCol="0">
              <a:spAutoFit/>
            </a:bodyPr>
            <a:lstStyle/>
            <a:p>
              <a:r>
                <a:rPr lang="en-US" altLang="zh-CN" sz="5400" dirty="0">
                  <a:latin typeface="华文隶书" panose="02010800040101010101" pitchFamily="2" charset="-122"/>
                  <a:ea typeface="华文隶书" panose="02010800040101010101" pitchFamily="2" charset="-122"/>
                  <a:cs typeface="Segoe UI Black" panose="020B0A02040204020203" pitchFamily="34" charset="0"/>
                </a:rPr>
                <a:t>3</a:t>
              </a:r>
              <a:endParaRPr lang="zh-CN" altLang="en-US" sz="5400" dirty="0">
                <a:latin typeface="华文隶书" panose="02010800040101010101" pitchFamily="2" charset="-122"/>
                <a:ea typeface="华文隶书" panose="02010800040101010101" pitchFamily="2" charset="-122"/>
                <a:cs typeface="Segoe UI Black" panose="020B0A02040204020203" pitchFamily="34" charset="0"/>
              </a:endParaRPr>
            </a:p>
          </p:txBody>
        </p:sp>
      </p:grpSp>
      <p:grpSp>
        <p:nvGrpSpPr>
          <p:cNvPr id="4" name="组合 3"/>
          <p:cNvGrpSpPr/>
          <p:nvPr/>
        </p:nvGrpSpPr>
        <p:grpSpPr>
          <a:xfrm>
            <a:off x="-1332656" y="1744940"/>
            <a:ext cx="7560840" cy="1423870"/>
            <a:chOff x="-2021680" y="1744940"/>
            <a:chExt cx="7560840" cy="1423870"/>
          </a:xfrm>
        </p:grpSpPr>
        <p:grpSp>
          <p:nvGrpSpPr>
            <p:cNvPr id="11" name="组合 10"/>
            <p:cNvGrpSpPr/>
            <p:nvPr/>
          </p:nvGrpSpPr>
          <p:grpSpPr>
            <a:xfrm>
              <a:off x="-2021680" y="1744940"/>
              <a:ext cx="7560840" cy="1423870"/>
              <a:chOff x="-1623106" y="1563638"/>
              <a:chExt cx="5995662" cy="1129113"/>
            </a:xfrm>
          </p:grpSpPr>
          <p:pic>
            <p:nvPicPr>
              <p:cNvPr id="9" name="Picture 2" descr="D:\png\2015007_0000_图层-1-拷贝-4.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flipH="1">
                <a:off x="-1623106" y="2457519"/>
                <a:ext cx="5570250" cy="23523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D:\png\010100009777_0002_图层-8.png"/>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3203848" y="1563638"/>
                <a:ext cx="1168708" cy="1099832"/>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TextBox 12"/>
            <p:cNvSpPr txBox="1"/>
            <p:nvPr/>
          </p:nvSpPr>
          <p:spPr>
            <a:xfrm>
              <a:off x="4542412" y="1904207"/>
              <a:ext cx="489236" cy="923330"/>
            </a:xfrm>
            <a:prstGeom prst="rect">
              <a:avLst/>
            </a:prstGeom>
            <a:noFill/>
          </p:spPr>
          <p:txBody>
            <a:bodyPr wrap="none" rtlCol="0">
              <a:spAutoFit/>
            </a:bodyPr>
            <a:lstStyle/>
            <a:p>
              <a:r>
                <a:rPr lang="en-US" altLang="zh-CN" sz="5400" dirty="0">
                  <a:latin typeface="华文隶书" panose="02010800040101010101" pitchFamily="2" charset="-122"/>
                  <a:ea typeface="华文隶书" panose="02010800040101010101" pitchFamily="2" charset="-122"/>
                  <a:cs typeface="Segoe UI Black" panose="020B0A02040204020203" pitchFamily="34" charset="0"/>
                </a:rPr>
                <a:t>2</a:t>
              </a:r>
              <a:endParaRPr lang="zh-CN" altLang="en-US" sz="5400" dirty="0">
                <a:latin typeface="华文隶书" panose="02010800040101010101" pitchFamily="2" charset="-122"/>
                <a:ea typeface="华文隶书" panose="02010800040101010101" pitchFamily="2" charset="-122"/>
                <a:cs typeface="Segoe UI Black" panose="020B0A02040204020203" pitchFamily="34" charset="0"/>
              </a:endParaRPr>
            </a:p>
          </p:txBody>
        </p:sp>
      </p:grpSp>
      <p:pic>
        <p:nvPicPr>
          <p:cNvPr id="10242" name="Picture 2" descr="D:\png\12-34_0000_图层-35.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588224" y="0"/>
            <a:ext cx="2520496" cy="2279492"/>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3779912" y="3664644"/>
            <a:ext cx="2964461" cy="71558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一、此处添加你的文本内容</a:t>
            </a:r>
          </a:p>
          <a:p>
            <a:r>
              <a:rPr lang="zh-CN" altLang="en-US" dirty="0">
                <a:latin typeface="华文隶书" panose="02010800040101010101" pitchFamily="2" charset="-122"/>
                <a:ea typeface="华文隶书" panose="02010800040101010101" pitchFamily="2" charset="-122"/>
              </a:rPr>
              <a:t>二、此处添加你的文本内容</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三、此处添加你的文本内容</a:t>
            </a:r>
            <a:endParaRPr lang="en-US" altLang="zh-CN" dirty="0">
              <a:latin typeface="华文隶书" panose="02010800040101010101" pitchFamily="2" charset="-122"/>
              <a:ea typeface="华文隶书" panose="02010800040101010101" pitchFamily="2" charset="-122"/>
            </a:endParaRPr>
          </a:p>
        </p:txBody>
      </p:sp>
      <p:pic>
        <p:nvPicPr>
          <p:cNvPr id="10243" name="Picture 3" descr="D:\png\12-20_0001_彩色屋檐.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588224" y="2825982"/>
            <a:ext cx="2448272" cy="2554080"/>
          </a:xfrm>
          <a:prstGeom prst="rect">
            <a:avLst/>
          </a:prstGeom>
          <a:noFill/>
          <a:extLst>
            <a:ext uri="{909E8E84-426E-40DD-AFC4-6F175D3DCCD1}">
              <a14:hiddenFill xmlns:a14="http://schemas.microsoft.com/office/drawing/2010/main">
                <a:solidFill>
                  <a:srgbClr val="FFFFFF"/>
                </a:solidFill>
              </a14:hiddenFill>
            </a:ext>
          </a:extLst>
        </p:spPr>
      </p:pic>
      <p:sp>
        <p:nvSpPr>
          <p:cNvPr id="16" name="标题 15"/>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78489762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750" fill="hold"/>
                                        <p:tgtEl>
                                          <p:spTgt spid="15"/>
                                        </p:tgtEl>
                                        <p:attrNameLst>
                                          <p:attrName>ppt_x</p:attrName>
                                        </p:attrNameLst>
                                      </p:cBhvr>
                                      <p:tavLst>
                                        <p:tav tm="0">
                                          <p:val>
                                            <p:strVal val="0-#ppt_w/2"/>
                                          </p:val>
                                        </p:tav>
                                        <p:tav tm="100000">
                                          <p:val>
                                            <p:strVal val="#ppt_x"/>
                                          </p:val>
                                        </p:tav>
                                      </p:tavLst>
                                    </p:anim>
                                    <p:anim calcmode="lin" valueType="num">
                                      <p:cBhvr additive="base">
                                        <p:cTn id="18" dur="75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53"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45892" y="1582972"/>
            <a:ext cx="1081403" cy="39639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0101000028865661_0007_图层-2-副本-7.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5400000" flipH="1">
            <a:off x="2292745" y="2661812"/>
            <a:ext cx="1106410" cy="39639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923928" y="3722694"/>
            <a:ext cx="1081404" cy="39639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flipH="1">
            <a:off x="5617768" y="2554217"/>
            <a:ext cx="1081406" cy="39639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490189" y="1123015"/>
            <a:ext cx="2412068" cy="1297246"/>
            <a:chOff x="1490189" y="1123015"/>
            <a:chExt cx="2412068" cy="1297246"/>
          </a:xfrm>
        </p:grpSpPr>
        <p:pic>
          <p:nvPicPr>
            <p:cNvPr id="6"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130963" y="1519558"/>
              <a:ext cx="1130519" cy="523220"/>
            </a:xfrm>
            <a:prstGeom prst="rect">
              <a:avLst/>
            </a:prstGeom>
            <a:noFill/>
          </p:spPr>
          <p:txBody>
            <a:bodyPr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点击输入您的文本内容</a:t>
              </a:r>
              <a:endParaRPr lang="en-US" altLang="zh-CN" sz="1400" dirty="0">
                <a:solidFill>
                  <a:schemeClr val="bg1"/>
                </a:solidFill>
                <a:latin typeface="华文隶书" panose="02010800040101010101" pitchFamily="2" charset="-122"/>
                <a:ea typeface="华文隶书" panose="02010800040101010101" pitchFamily="2" charset="-122"/>
              </a:endParaRPr>
            </a:p>
          </p:txBody>
        </p:sp>
      </p:grpSp>
      <p:grpSp>
        <p:nvGrpSpPr>
          <p:cNvPr id="17" name="组合 16"/>
          <p:cNvGrpSpPr/>
          <p:nvPr/>
        </p:nvGrpSpPr>
        <p:grpSpPr>
          <a:xfrm>
            <a:off x="4754240" y="1123015"/>
            <a:ext cx="2412068" cy="1297246"/>
            <a:chOff x="1490189" y="1123015"/>
            <a:chExt cx="2412068" cy="1297246"/>
          </a:xfrm>
        </p:grpSpPr>
        <p:pic>
          <p:nvPicPr>
            <p:cNvPr id="18"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2130963" y="1519558"/>
              <a:ext cx="1130519" cy="523220"/>
            </a:xfrm>
            <a:prstGeom prst="rect">
              <a:avLst/>
            </a:prstGeom>
            <a:noFill/>
          </p:spPr>
          <p:txBody>
            <a:bodyPr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点击输入您的文本内容</a:t>
              </a:r>
              <a:endParaRPr lang="en-US" altLang="zh-CN" sz="1400" dirty="0">
                <a:solidFill>
                  <a:schemeClr val="bg1"/>
                </a:solidFill>
                <a:latin typeface="华文隶书" panose="02010800040101010101" pitchFamily="2" charset="-122"/>
                <a:ea typeface="华文隶书" panose="02010800040101010101" pitchFamily="2" charset="-122"/>
              </a:endParaRPr>
            </a:p>
          </p:txBody>
        </p:sp>
      </p:grpSp>
      <p:grpSp>
        <p:nvGrpSpPr>
          <p:cNvPr id="20" name="组合 19"/>
          <p:cNvGrpSpPr/>
          <p:nvPr/>
        </p:nvGrpSpPr>
        <p:grpSpPr>
          <a:xfrm>
            <a:off x="4754240" y="3295164"/>
            <a:ext cx="2412068" cy="1297246"/>
            <a:chOff x="1490189" y="1123015"/>
            <a:chExt cx="2412068" cy="1297246"/>
          </a:xfrm>
        </p:grpSpPr>
        <p:pic>
          <p:nvPicPr>
            <p:cNvPr id="21"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130963" y="1519558"/>
              <a:ext cx="1130519" cy="523220"/>
            </a:xfrm>
            <a:prstGeom prst="rect">
              <a:avLst/>
            </a:prstGeom>
            <a:noFill/>
          </p:spPr>
          <p:txBody>
            <a:bodyPr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点击输入您的文本内容</a:t>
              </a:r>
              <a:endParaRPr lang="en-US" altLang="zh-CN" sz="1400" dirty="0">
                <a:solidFill>
                  <a:schemeClr val="bg1"/>
                </a:solidFill>
                <a:latin typeface="华文隶书" panose="02010800040101010101" pitchFamily="2" charset="-122"/>
                <a:ea typeface="华文隶书" panose="02010800040101010101" pitchFamily="2" charset="-122"/>
              </a:endParaRPr>
            </a:p>
          </p:txBody>
        </p:sp>
      </p:grpSp>
      <p:grpSp>
        <p:nvGrpSpPr>
          <p:cNvPr id="23" name="组合 22"/>
          <p:cNvGrpSpPr/>
          <p:nvPr/>
        </p:nvGrpSpPr>
        <p:grpSpPr>
          <a:xfrm>
            <a:off x="1639916" y="3295164"/>
            <a:ext cx="2412068" cy="1297246"/>
            <a:chOff x="1490189" y="1123015"/>
            <a:chExt cx="2412068" cy="1297246"/>
          </a:xfrm>
        </p:grpSpPr>
        <p:pic>
          <p:nvPicPr>
            <p:cNvPr id="24"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2130963" y="1519558"/>
              <a:ext cx="1130519" cy="523220"/>
            </a:xfrm>
            <a:prstGeom prst="rect">
              <a:avLst/>
            </a:prstGeom>
            <a:noFill/>
          </p:spPr>
          <p:txBody>
            <a:bodyPr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点击输入您的文本内容</a:t>
              </a:r>
              <a:endParaRPr lang="en-US" altLang="zh-CN" sz="1400" dirty="0">
                <a:solidFill>
                  <a:schemeClr val="bg1"/>
                </a:solidFill>
                <a:latin typeface="华文隶书" panose="02010800040101010101" pitchFamily="2" charset="-122"/>
                <a:ea typeface="华文隶书" panose="02010800040101010101" pitchFamily="2" charset="-122"/>
              </a:endParaRPr>
            </a:p>
          </p:txBody>
        </p:sp>
      </p:grpSp>
      <p:sp>
        <p:nvSpPr>
          <p:cNvPr id="28" name="TextBox 27"/>
          <p:cNvSpPr txBox="1"/>
          <p:nvPr/>
        </p:nvSpPr>
        <p:spPr>
          <a:xfrm>
            <a:off x="3715161" y="2536842"/>
            <a:ext cx="1498937" cy="507831"/>
          </a:xfrm>
          <a:prstGeom prst="rect">
            <a:avLst/>
          </a:prstGeom>
          <a:noFill/>
        </p:spPr>
        <p:txBody>
          <a:bodyPr wrap="square" rtlCol="0">
            <a:spAutoFit/>
          </a:bodyPr>
          <a:lstStyle/>
          <a:p>
            <a:pPr algn="ctr"/>
            <a:r>
              <a:rPr lang="zh-CN" altLang="en-US" dirty="0">
                <a:solidFill>
                  <a:sysClr val="windowText" lastClr="000000"/>
                </a:solidFill>
                <a:latin typeface="华文隶书" panose="02010800040101010101" pitchFamily="2" charset="-122"/>
                <a:ea typeface="华文隶书" panose="02010800040101010101" pitchFamily="2" charset="-122"/>
              </a:rPr>
              <a:t>点击输入标题文字</a:t>
            </a:r>
            <a:endParaRPr lang="en-US" altLang="zh-CN" dirty="0">
              <a:solidFill>
                <a:sysClr val="windowText" lastClr="000000"/>
              </a:solidFill>
              <a:latin typeface="华文隶书" panose="02010800040101010101" pitchFamily="2" charset="-122"/>
              <a:ea typeface="华文隶书" panose="02010800040101010101" pitchFamily="2" charset="-122"/>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17670941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1500"/>
                            </p:stCondLst>
                            <p:childTnLst>
                              <p:par>
                                <p:cTn id="19" presetID="16" presetClass="entr" presetSubtype="37"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arn(outVertical)">
                                      <p:cBhvr>
                                        <p:cTn id="21" dur="500"/>
                                        <p:tgtEl>
                                          <p:spTgt spid="17"/>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2500"/>
                            </p:stCondLst>
                            <p:childTnLst>
                              <p:par>
                                <p:cTn id="27" presetID="16" presetClass="entr" presetSubtype="37"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arn(outVertical)">
                                      <p:cBhvr>
                                        <p:cTn id="29" dur="500"/>
                                        <p:tgtEl>
                                          <p:spTgt spid="20"/>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3500"/>
                            </p:stCondLst>
                            <p:childTnLst>
                              <p:par>
                                <p:cTn id="35" presetID="16" presetClass="entr" presetSubtype="37"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arn(outVertical)">
                                      <p:cBhvr>
                                        <p:cTn id="37" dur="500"/>
                                        <p:tgtEl>
                                          <p:spTgt spid="23"/>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TotalTime>
  <Words>639</Words>
  <Application>Microsoft Office PowerPoint</Application>
  <PresentationFormat>全屏显示(16:9)</PresentationFormat>
  <Paragraphs>186</Paragraphs>
  <Slides>27</Slides>
  <Notes>25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27</vt:i4>
      </vt:variant>
    </vt:vector>
  </HeadingPairs>
  <TitlesOfParts>
    <vt:vector size="35" baseType="lpstr">
      <vt:lpstr>等线</vt:lpstr>
      <vt:lpstr>等线 Light</vt:lpstr>
      <vt:lpstr>华文隶书</vt:lpstr>
      <vt:lpstr>李旭科书法</vt:lpstr>
      <vt:lpstr>Agency FB</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dc:title>
  <dc:creator>第一PPT</dc:creator>
  <cp:keywords>www.1ppt.com</cp:keywords>
  <cp:lastModifiedBy>wuhan</cp:lastModifiedBy>
  <cp:revision>23</cp:revision>
  <dcterms:created xsi:type="dcterms:W3CDTF">2016-12-25T02:27:54Z</dcterms:created>
  <dcterms:modified xsi:type="dcterms:W3CDTF">2019-02-20T01:22:14Z</dcterms:modified>
</cp:coreProperties>
</file>