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62" r:id="rId4"/>
    <p:sldId id="264" r:id="rId5"/>
    <p:sldId id="265" r:id="rId6"/>
    <p:sldId id="258" r:id="rId7"/>
    <p:sldId id="266" r:id="rId8"/>
    <p:sldId id="281" r:id="rId9"/>
    <p:sldId id="267" r:id="rId10"/>
    <p:sldId id="259" r:id="rId11"/>
    <p:sldId id="268" r:id="rId12"/>
    <p:sldId id="269" r:id="rId13"/>
    <p:sldId id="270" r:id="rId14"/>
    <p:sldId id="282" r:id="rId15"/>
    <p:sldId id="260" r:id="rId16"/>
    <p:sldId id="271" r:id="rId17"/>
    <p:sldId id="272" r:id="rId18"/>
    <p:sldId id="273" r:id="rId19"/>
    <p:sldId id="274" r:id="rId20"/>
    <p:sldId id="275" r:id="rId21"/>
    <p:sldId id="276" r:id="rId22"/>
    <p:sldId id="261" r:id="rId23"/>
    <p:sldId id="279" r:id="rId24"/>
    <p:sldId id="280" r:id="rId25"/>
    <p:sldId id="283" r:id="rId26"/>
    <p:sldId id="28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933"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04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56" autoAdjust="0"/>
    <p:restoredTop sz="94660"/>
  </p:normalViewPr>
  <p:slideViewPr>
    <p:cSldViewPr snapToGrid="0" showGuides="1">
      <p:cViewPr varScale="1">
        <p:scale>
          <a:sx n="65" d="100"/>
          <a:sy n="65" d="100"/>
        </p:scale>
        <p:origin x="102" y="528"/>
      </p:cViewPr>
      <p:guideLst>
        <p:guide pos="2933"/>
        <p:guide orient="horz" pos="216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c:ext xmlns:c16="http://schemas.microsoft.com/office/drawing/2014/chart" uri="{C3380CC4-5D6E-409C-BE32-E72D297353CC}">
                <c16:uniqueId val="{00000001-423E-4293-AB3B-E2FF0D43712C}"/>
              </c:ext>
            </c:extLst>
          </c:dPt>
          <c:dPt>
            <c:idx val="1"/>
            <c:bubble3D val="0"/>
            <c:spPr>
              <a:noFill/>
              <a:ln w="19050">
                <a:noFill/>
              </a:ln>
              <a:effectLst/>
            </c:spPr>
            <c:extLst>
              <c:ext xmlns:c16="http://schemas.microsoft.com/office/drawing/2014/chart" uri="{C3380CC4-5D6E-409C-BE32-E72D297353CC}">
                <c16:uniqueId val="{00000003-423E-4293-AB3B-E2FF0D43712C}"/>
              </c:ext>
            </c:extLst>
          </c:dPt>
          <c:cat>
            <c:strRef>
              <c:f>Sheet1!$A$2:$A$3</c:f>
              <c:strCache>
                <c:ptCount val="2"/>
                <c:pt idx="0">
                  <c:v>实占百分比</c:v>
                </c:pt>
                <c:pt idx="1">
                  <c:v>余下</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423E-4293-AB3B-E2FF0D43712C}"/>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c:ext xmlns:c16="http://schemas.microsoft.com/office/drawing/2014/chart" uri="{C3380CC4-5D6E-409C-BE32-E72D297353CC}">
                <c16:uniqueId val="{00000001-4672-44AC-9E94-A19237CB9E52}"/>
              </c:ext>
            </c:extLst>
          </c:dPt>
          <c:dPt>
            <c:idx val="1"/>
            <c:bubble3D val="0"/>
            <c:spPr>
              <a:noFill/>
              <a:ln w="19050">
                <a:noFill/>
              </a:ln>
              <a:effectLst/>
            </c:spPr>
            <c:extLst>
              <c:ext xmlns:c16="http://schemas.microsoft.com/office/drawing/2014/chart" uri="{C3380CC4-5D6E-409C-BE32-E72D297353CC}">
                <c16:uniqueId val="{00000003-4672-44AC-9E94-A19237CB9E52}"/>
              </c:ext>
            </c:extLst>
          </c:dPt>
          <c:cat>
            <c:strRef>
              <c:f>Sheet1!$A$2:$A$3</c:f>
              <c:strCache>
                <c:ptCount val="2"/>
                <c:pt idx="0">
                  <c:v>实占百分比</c:v>
                </c:pt>
                <c:pt idx="1">
                  <c:v>余下</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4672-44AC-9E94-A19237CB9E52}"/>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c:ext xmlns:c16="http://schemas.microsoft.com/office/drawing/2014/chart" uri="{C3380CC4-5D6E-409C-BE32-E72D297353CC}">
                <c16:uniqueId val="{00000001-56CD-4848-8A24-D784AFAE8AAD}"/>
              </c:ext>
            </c:extLst>
          </c:dPt>
          <c:dPt>
            <c:idx val="1"/>
            <c:bubble3D val="0"/>
            <c:spPr>
              <a:noFill/>
              <a:ln w="19050">
                <a:noFill/>
              </a:ln>
              <a:effectLst/>
            </c:spPr>
            <c:extLst>
              <c:ext xmlns:c16="http://schemas.microsoft.com/office/drawing/2014/chart" uri="{C3380CC4-5D6E-409C-BE32-E72D297353CC}">
                <c16:uniqueId val="{00000003-56CD-4848-8A24-D784AFAE8AAD}"/>
              </c:ext>
            </c:extLst>
          </c:dPt>
          <c:cat>
            <c:strRef>
              <c:f>Sheet1!$A$2:$A$3</c:f>
              <c:strCache>
                <c:ptCount val="2"/>
                <c:pt idx="0">
                  <c:v>实占百分比</c:v>
                </c:pt>
                <c:pt idx="1">
                  <c:v>余下</c:v>
                </c:pt>
              </c:strCache>
            </c:strRef>
          </c:cat>
          <c:val>
            <c:numRef>
              <c:f>Sheet1!$B$2:$B$3</c:f>
              <c:numCache>
                <c:formatCode>General</c:formatCode>
                <c:ptCount val="2"/>
                <c:pt idx="0">
                  <c:v>45</c:v>
                </c:pt>
                <c:pt idx="1">
                  <c:v>55</c:v>
                </c:pt>
              </c:numCache>
            </c:numRef>
          </c:val>
          <c:extLst>
            <c:ext xmlns:c16="http://schemas.microsoft.com/office/drawing/2014/chart" uri="{C3380CC4-5D6E-409C-BE32-E72D297353CC}">
              <c16:uniqueId val="{00000004-56CD-4848-8A24-D784AFAE8AAD}"/>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6C99DF-BFDA-4FB9-B874-AE7DDC1B1607}" type="datetimeFigureOut">
              <a:rPr lang="zh-CN" altLang="en-US" smtClean="0"/>
              <a:t>2019-02-20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D1673E-CF63-441D-96FF-060EAB5070BC}" type="slidenum">
              <a:rPr lang="zh-CN" altLang="en-US" smtClean="0"/>
              <a:t>‹#›</a:t>
            </a:fld>
            <a:endParaRPr lang="zh-CN" altLang="en-US"/>
          </a:p>
        </p:txBody>
      </p:sp>
    </p:spTree>
    <p:extLst>
      <p:ext uri="{BB962C8B-B14F-4D97-AF65-F5344CB8AC3E}">
        <p14:creationId xmlns:p14="http://schemas.microsoft.com/office/powerpoint/2010/main" val="38617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a:t>
            </a:fld>
            <a:endParaRPr lang="zh-CN" altLang="en-US"/>
          </a:p>
        </p:txBody>
      </p:sp>
    </p:spTree>
    <p:extLst>
      <p:ext uri="{BB962C8B-B14F-4D97-AF65-F5344CB8AC3E}">
        <p14:creationId xmlns:p14="http://schemas.microsoft.com/office/powerpoint/2010/main" val="1743564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10</a:t>
            </a:fld>
            <a:endParaRPr lang="zh-CN" altLang="en-US"/>
          </a:p>
        </p:txBody>
      </p:sp>
    </p:spTree>
    <p:extLst>
      <p:ext uri="{BB962C8B-B14F-4D97-AF65-F5344CB8AC3E}">
        <p14:creationId xmlns:p14="http://schemas.microsoft.com/office/powerpoint/2010/main" val="10922510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11</a:t>
            </a:fld>
            <a:endParaRPr lang="zh-CN" altLang="en-US"/>
          </a:p>
        </p:txBody>
      </p:sp>
    </p:spTree>
    <p:extLst>
      <p:ext uri="{BB962C8B-B14F-4D97-AF65-F5344CB8AC3E}">
        <p14:creationId xmlns:p14="http://schemas.microsoft.com/office/powerpoint/2010/main" val="279019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12</a:t>
            </a:fld>
            <a:endParaRPr lang="zh-CN" altLang="en-US"/>
          </a:p>
        </p:txBody>
      </p:sp>
    </p:spTree>
    <p:extLst>
      <p:ext uri="{BB962C8B-B14F-4D97-AF65-F5344CB8AC3E}">
        <p14:creationId xmlns:p14="http://schemas.microsoft.com/office/powerpoint/2010/main" val="1700250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13</a:t>
            </a:fld>
            <a:endParaRPr lang="zh-CN" altLang="en-US"/>
          </a:p>
        </p:txBody>
      </p:sp>
    </p:spTree>
    <p:extLst>
      <p:ext uri="{BB962C8B-B14F-4D97-AF65-F5344CB8AC3E}">
        <p14:creationId xmlns:p14="http://schemas.microsoft.com/office/powerpoint/2010/main" val="2964222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14</a:t>
            </a:fld>
            <a:endParaRPr lang="zh-CN" altLang="en-US"/>
          </a:p>
        </p:txBody>
      </p:sp>
    </p:spTree>
    <p:extLst>
      <p:ext uri="{BB962C8B-B14F-4D97-AF65-F5344CB8AC3E}">
        <p14:creationId xmlns:p14="http://schemas.microsoft.com/office/powerpoint/2010/main" val="1038112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15</a:t>
            </a:fld>
            <a:endParaRPr lang="zh-CN" altLang="en-US"/>
          </a:p>
        </p:txBody>
      </p:sp>
    </p:spTree>
    <p:extLst>
      <p:ext uri="{BB962C8B-B14F-4D97-AF65-F5344CB8AC3E}">
        <p14:creationId xmlns:p14="http://schemas.microsoft.com/office/powerpoint/2010/main" val="345344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16</a:t>
            </a:fld>
            <a:endParaRPr lang="zh-CN" altLang="en-US"/>
          </a:p>
        </p:txBody>
      </p:sp>
    </p:spTree>
    <p:extLst>
      <p:ext uri="{BB962C8B-B14F-4D97-AF65-F5344CB8AC3E}">
        <p14:creationId xmlns:p14="http://schemas.microsoft.com/office/powerpoint/2010/main" val="3890368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17</a:t>
            </a:fld>
            <a:endParaRPr lang="zh-CN" altLang="en-US"/>
          </a:p>
        </p:txBody>
      </p:sp>
    </p:spTree>
    <p:extLst>
      <p:ext uri="{BB962C8B-B14F-4D97-AF65-F5344CB8AC3E}">
        <p14:creationId xmlns:p14="http://schemas.microsoft.com/office/powerpoint/2010/main" val="4067117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18</a:t>
            </a:fld>
            <a:endParaRPr lang="zh-CN" altLang="en-US"/>
          </a:p>
        </p:txBody>
      </p:sp>
    </p:spTree>
    <p:extLst>
      <p:ext uri="{BB962C8B-B14F-4D97-AF65-F5344CB8AC3E}">
        <p14:creationId xmlns:p14="http://schemas.microsoft.com/office/powerpoint/2010/main" val="2832756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19</a:t>
            </a:fld>
            <a:endParaRPr lang="zh-CN" altLang="en-US"/>
          </a:p>
        </p:txBody>
      </p:sp>
    </p:spTree>
    <p:extLst>
      <p:ext uri="{BB962C8B-B14F-4D97-AF65-F5344CB8AC3E}">
        <p14:creationId xmlns:p14="http://schemas.microsoft.com/office/powerpoint/2010/main" val="3569319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2</a:t>
            </a:fld>
            <a:endParaRPr lang="zh-CN" altLang="en-US"/>
          </a:p>
        </p:txBody>
      </p:sp>
    </p:spTree>
    <p:extLst>
      <p:ext uri="{BB962C8B-B14F-4D97-AF65-F5344CB8AC3E}">
        <p14:creationId xmlns:p14="http://schemas.microsoft.com/office/powerpoint/2010/main" val="2806943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20</a:t>
            </a:fld>
            <a:endParaRPr lang="zh-CN" altLang="en-US"/>
          </a:p>
        </p:txBody>
      </p:sp>
    </p:spTree>
    <p:extLst>
      <p:ext uri="{BB962C8B-B14F-4D97-AF65-F5344CB8AC3E}">
        <p14:creationId xmlns:p14="http://schemas.microsoft.com/office/powerpoint/2010/main" val="978388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21</a:t>
            </a:fld>
            <a:endParaRPr lang="zh-CN" altLang="en-US"/>
          </a:p>
        </p:txBody>
      </p:sp>
    </p:spTree>
    <p:extLst>
      <p:ext uri="{BB962C8B-B14F-4D97-AF65-F5344CB8AC3E}">
        <p14:creationId xmlns:p14="http://schemas.microsoft.com/office/powerpoint/2010/main" val="4261238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22</a:t>
            </a:fld>
            <a:endParaRPr lang="zh-CN" altLang="en-US"/>
          </a:p>
        </p:txBody>
      </p:sp>
    </p:spTree>
    <p:extLst>
      <p:ext uri="{BB962C8B-B14F-4D97-AF65-F5344CB8AC3E}">
        <p14:creationId xmlns:p14="http://schemas.microsoft.com/office/powerpoint/2010/main" val="92685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23</a:t>
            </a:fld>
            <a:endParaRPr lang="zh-CN" altLang="en-US"/>
          </a:p>
        </p:txBody>
      </p:sp>
    </p:spTree>
    <p:extLst>
      <p:ext uri="{BB962C8B-B14F-4D97-AF65-F5344CB8AC3E}">
        <p14:creationId xmlns:p14="http://schemas.microsoft.com/office/powerpoint/2010/main" val="3885606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24</a:t>
            </a:fld>
            <a:endParaRPr lang="zh-CN" altLang="en-US"/>
          </a:p>
        </p:txBody>
      </p:sp>
    </p:spTree>
    <p:extLst>
      <p:ext uri="{BB962C8B-B14F-4D97-AF65-F5344CB8AC3E}">
        <p14:creationId xmlns:p14="http://schemas.microsoft.com/office/powerpoint/2010/main" val="35672912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25</a:t>
            </a:fld>
            <a:endParaRPr lang="zh-CN" altLang="en-US"/>
          </a:p>
        </p:txBody>
      </p:sp>
    </p:spTree>
    <p:extLst>
      <p:ext uri="{BB962C8B-B14F-4D97-AF65-F5344CB8AC3E}">
        <p14:creationId xmlns:p14="http://schemas.microsoft.com/office/powerpoint/2010/main" val="1538612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26</a:t>
            </a:fld>
            <a:endParaRPr lang="zh-CN" altLang="en-US"/>
          </a:p>
        </p:txBody>
      </p:sp>
    </p:spTree>
    <p:extLst>
      <p:ext uri="{BB962C8B-B14F-4D97-AF65-F5344CB8AC3E}">
        <p14:creationId xmlns:p14="http://schemas.microsoft.com/office/powerpoint/2010/main" val="1482739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3</a:t>
            </a:fld>
            <a:endParaRPr lang="zh-CN" altLang="en-US"/>
          </a:p>
        </p:txBody>
      </p:sp>
    </p:spTree>
    <p:extLst>
      <p:ext uri="{BB962C8B-B14F-4D97-AF65-F5344CB8AC3E}">
        <p14:creationId xmlns:p14="http://schemas.microsoft.com/office/powerpoint/2010/main" val="339497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4</a:t>
            </a:fld>
            <a:endParaRPr lang="zh-CN" altLang="en-US"/>
          </a:p>
        </p:txBody>
      </p:sp>
    </p:spTree>
    <p:extLst>
      <p:ext uri="{BB962C8B-B14F-4D97-AF65-F5344CB8AC3E}">
        <p14:creationId xmlns:p14="http://schemas.microsoft.com/office/powerpoint/2010/main" val="3402518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5</a:t>
            </a:fld>
            <a:endParaRPr lang="zh-CN" altLang="en-US"/>
          </a:p>
        </p:txBody>
      </p:sp>
    </p:spTree>
    <p:extLst>
      <p:ext uri="{BB962C8B-B14F-4D97-AF65-F5344CB8AC3E}">
        <p14:creationId xmlns:p14="http://schemas.microsoft.com/office/powerpoint/2010/main" val="1010802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6</a:t>
            </a:fld>
            <a:endParaRPr lang="zh-CN" altLang="en-US"/>
          </a:p>
        </p:txBody>
      </p:sp>
    </p:spTree>
    <p:extLst>
      <p:ext uri="{BB962C8B-B14F-4D97-AF65-F5344CB8AC3E}">
        <p14:creationId xmlns:p14="http://schemas.microsoft.com/office/powerpoint/2010/main" val="3558292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7</a:t>
            </a:fld>
            <a:endParaRPr lang="zh-CN" altLang="en-US"/>
          </a:p>
        </p:txBody>
      </p:sp>
    </p:spTree>
    <p:extLst>
      <p:ext uri="{BB962C8B-B14F-4D97-AF65-F5344CB8AC3E}">
        <p14:creationId xmlns:p14="http://schemas.microsoft.com/office/powerpoint/2010/main" val="2730525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8</a:t>
            </a:fld>
            <a:endParaRPr lang="zh-CN" altLang="en-US"/>
          </a:p>
        </p:txBody>
      </p:sp>
    </p:spTree>
    <p:extLst>
      <p:ext uri="{BB962C8B-B14F-4D97-AF65-F5344CB8AC3E}">
        <p14:creationId xmlns:p14="http://schemas.microsoft.com/office/powerpoint/2010/main" val="2815295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D1673E-CF63-441D-96FF-060EAB5070BC}" type="slidenum">
              <a:rPr lang="zh-CN" altLang="en-US" smtClean="0"/>
              <a:t>9</a:t>
            </a:fld>
            <a:endParaRPr lang="zh-CN" altLang="en-US"/>
          </a:p>
        </p:txBody>
      </p:sp>
    </p:spTree>
    <p:extLst>
      <p:ext uri="{BB962C8B-B14F-4D97-AF65-F5344CB8AC3E}">
        <p14:creationId xmlns:p14="http://schemas.microsoft.com/office/powerpoint/2010/main" val="3925512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0CD6E3-761A-420C-85B9-A420F0E9EFF0}" type="slidenum">
              <a:rPr lang="zh-CN" altLang="en-US" smtClean="0"/>
              <a:t>‹#›</a:t>
            </a:fld>
            <a:endParaRPr lang="zh-CN" altLang="en-US"/>
          </a:p>
        </p:txBody>
      </p:sp>
    </p:spTree>
    <p:extLst>
      <p:ext uri="{BB962C8B-B14F-4D97-AF65-F5344CB8AC3E}">
        <p14:creationId xmlns:p14="http://schemas.microsoft.com/office/powerpoint/2010/main" val="2924676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295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31" name="图片 30"/>
          <p:cNvPicPr>
            <a:picLocks noChangeAspect="1"/>
          </p:cNvPicPr>
          <p:nvPr userDrawn="1"/>
        </p:nvPicPr>
        <p:blipFill>
          <a:blip r:embed="rId2"/>
          <a:stretch>
            <a:fillRect/>
          </a:stretch>
        </p:blipFill>
        <p:spPr>
          <a:xfrm>
            <a:off x="11385465" y="5769868"/>
            <a:ext cx="566977" cy="1048603"/>
          </a:xfrm>
          <a:prstGeom prst="rect">
            <a:avLst/>
          </a:prstGeom>
        </p:spPr>
      </p:pic>
      <p:sp>
        <p:nvSpPr>
          <p:cNvPr id="9" name="灯片编号占位符 8"/>
          <p:cNvSpPr>
            <a:spLocks noGrp="1"/>
          </p:cNvSpPr>
          <p:nvPr>
            <p:ph type="sldNum" sz="quarter" idx="12"/>
          </p:nvPr>
        </p:nvSpPr>
        <p:spPr>
          <a:xfrm>
            <a:off x="11409397" y="6103988"/>
            <a:ext cx="519112" cy="365125"/>
          </a:xfrm>
        </p:spPr>
        <p:txBody>
          <a:bodyPr/>
          <a:lstStyle>
            <a:lvl1pPr algn="ctr">
              <a:defRPr sz="1800">
                <a:solidFill>
                  <a:schemeClr val="bg1"/>
                </a:solidFill>
                <a:latin typeface="微软雅黑" panose="020B0503020204020204" pitchFamily="34" charset="-122"/>
                <a:ea typeface="微软雅黑" panose="020B0503020204020204" pitchFamily="34" charset="-122"/>
              </a:defRPr>
            </a:lvl1pPr>
          </a:lstStyle>
          <a:p>
            <a:fld id="{6A0CD6E3-761A-420C-85B9-A420F0E9EFF0}" type="slidenum">
              <a:rPr lang="zh-CN" altLang="en-US" smtClean="0"/>
              <a:pPr/>
              <a:t>‹#›</a:t>
            </a:fld>
            <a:endParaRPr lang="zh-CN" altLang="en-US" dirty="0"/>
          </a:p>
        </p:txBody>
      </p:sp>
    </p:spTree>
    <p:extLst>
      <p:ext uri="{BB962C8B-B14F-4D97-AF65-F5344CB8AC3E}">
        <p14:creationId xmlns:p14="http://schemas.microsoft.com/office/powerpoint/2010/main" val="1242323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2019-02-20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72253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0CD6E3-761A-420C-85B9-A420F0E9EFF0}" type="slidenum">
              <a:rPr lang="zh-CN" altLang="en-US" smtClean="0"/>
              <a:t>‹#›</a:t>
            </a:fld>
            <a:endParaRPr lang="zh-CN" altLang="en-US"/>
          </a:p>
        </p:txBody>
      </p:sp>
      <p:sp>
        <p:nvSpPr>
          <p:cNvPr id="7" name="矩形 6"/>
          <p:cNvSpPr/>
          <p:nvPr userDrawn="1"/>
        </p:nvSpPr>
        <p:spPr>
          <a:xfrm>
            <a:off x="307899" y="465131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85000"/>
                  </a:schemeClr>
                </a:solidFill>
                <a:effectLst/>
                <a:uLnTx/>
                <a:uFillTx/>
              </a:rPr>
              <a:t>PPT</a:t>
            </a:r>
            <a:r>
              <a:rPr kumimoji="0" lang="zh-CN" altLang="en-US" sz="100" b="0" i="0" u="none" strike="noStrike" kern="0" cap="none" spc="0" normalizeH="0" baseline="0" noProof="0" dirty="0">
                <a:ln>
                  <a:noFill/>
                </a:ln>
                <a:solidFill>
                  <a:schemeClr val="bg1">
                    <a:lumMod val="85000"/>
                  </a:schemeClr>
                </a:solidFill>
                <a:effectLst/>
                <a:uLnTx/>
                <a:uFillTx/>
              </a:rPr>
              <a:t>模板下载：</a:t>
            </a:r>
            <a:r>
              <a:rPr kumimoji="0" lang="en-US" altLang="zh-CN" sz="100" b="0" i="0" u="none" strike="noStrike" kern="0" cap="none" spc="0" normalizeH="0" baseline="0" noProof="0" dirty="0">
                <a:ln>
                  <a:noFill/>
                </a:ln>
                <a:solidFill>
                  <a:schemeClr val="bg1">
                    <a:lumMod val="85000"/>
                  </a:schemeClr>
                </a:solidFill>
                <a:effectLst/>
                <a:uLnTx/>
                <a:uFillTx/>
              </a:rPr>
              <a:t>www.1ppt.com/moban/     </a:t>
            </a:r>
            <a:r>
              <a:rPr kumimoji="0" lang="zh-CN" altLang="en-US" sz="100" b="0" i="0" u="none" strike="noStrike" kern="0" cap="none" spc="0" normalizeH="0" baseline="0" noProof="0" dirty="0">
                <a:ln>
                  <a:noFill/>
                </a:ln>
                <a:solidFill>
                  <a:schemeClr val="bg1">
                    <a:lumMod val="85000"/>
                  </a:schemeClr>
                </a:solidFill>
                <a:effectLst/>
                <a:uLnTx/>
                <a:uFillTx/>
              </a:rPr>
              <a:t>行业</a:t>
            </a:r>
            <a:r>
              <a:rPr kumimoji="0" lang="en-US" altLang="zh-CN" sz="100" b="0" i="0" u="none" strike="noStrike" kern="0" cap="none" spc="0" normalizeH="0" baseline="0" noProof="0" dirty="0">
                <a:ln>
                  <a:noFill/>
                </a:ln>
                <a:solidFill>
                  <a:schemeClr val="bg1">
                    <a:lumMod val="85000"/>
                  </a:schemeClr>
                </a:solidFill>
                <a:effectLst/>
                <a:uLnTx/>
                <a:uFillTx/>
              </a:rPr>
              <a:t>PPT</a:t>
            </a:r>
            <a:r>
              <a:rPr kumimoji="0" lang="zh-CN" altLang="en-US" sz="100" b="0" i="0" u="none" strike="noStrike" kern="0" cap="none" spc="0" normalizeH="0" baseline="0" noProof="0" dirty="0">
                <a:ln>
                  <a:noFill/>
                </a:ln>
                <a:solidFill>
                  <a:schemeClr val="bg1">
                    <a:lumMod val="85000"/>
                  </a:schemeClr>
                </a:solidFill>
                <a:effectLst/>
                <a:uLnTx/>
                <a:uFillTx/>
              </a:rPr>
              <a:t>模板：</a:t>
            </a:r>
            <a:r>
              <a:rPr kumimoji="0" lang="en-US" altLang="zh-CN" sz="100" b="0" i="0" u="none" strike="noStrike" kern="0" cap="none" spc="0" normalizeH="0" baseline="0" noProof="0" dirty="0">
                <a:ln>
                  <a:noFill/>
                </a:ln>
                <a:solidFill>
                  <a:schemeClr val="bg1">
                    <a:lumMod val="85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85000"/>
                  </a:schemeClr>
                </a:solidFill>
                <a:effectLst/>
                <a:uLnTx/>
                <a:uFillTx/>
              </a:rPr>
              <a:t>节日</a:t>
            </a:r>
            <a:r>
              <a:rPr kumimoji="0" lang="en-US" altLang="zh-CN" sz="100" b="0" i="0" u="none" strike="noStrike" kern="0" cap="none" spc="0" normalizeH="0" baseline="0" noProof="0" dirty="0">
                <a:ln>
                  <a:noFill/>
                </a:ln>
                <a:solidFill>
                  <a:schemeClr val="bg1">
                    <a:lumMod val="85000"/>
                  </a:schemeClr>
                </a:solidFill>
                <a:effectLst/>
                <a:uLnTx/>
                <a:uFillTx/>
              </a:rPr>
              <a:t>PPT</a:t>
            </a:r>
            <a:r>
              <a:rPr kumimoji="0" lang="zh-CN" altLang="en-US" sz="100" b="0" i="0" u="none" strike="noStrike" kern="0" cap="none" spc="0" normalizeH="0" baseline="0" noProof="0" dirty="0">
                <a:ln>
                  <a:noFill/>
                </a:ln>
                <a:solidFill>
                  <a:schemeClr val="bg1">
                    <a:lumMod val="85000"/>
                  </a:schemeClr>
                </a:solidFill>
                <a:effectLst/>
                <a:uLnTx/>
                <a:uFillTx/>
              </a:rPr>
              <a:t>模板：</a:t>
            </a:r>
            <a:r>
              <a:rPr kumimoji="0" lang="en-US" altLang="zh-CN" sz="100" b="0" i="0" u="none" strike="noStrike" kern="0" cap="none" spc="0" normalizeH="0" baseline="0" noProof="0" dirty="0">
                <a:ln>
                  <a:noFill/>
                </a:ln>
                <a:solidFill>
                  <a:schemeClr val="bg1">
                    <a:lumMod val="85000"/>
                  </a:schemeClr>
                </a:solidFill>
                <a:effectLst/>
                <a:uLnTx/>
                <a:uFillTx/>
              </a:rPr>
              <a:t>www.1ppt.com/jieri/           PPT</a:t>
            </a:r>
            <a:r>
              <a:rPr kumimoji="0" lang="zh-CN" altLang="en-US" sz="100" b="0" i="0" u="none" strike="noStrike" kern="0" cap="none" spc="0" normalizeH="0" baseline="0" noProof="0" dirty="0">
                <a:ln>
                  <a:noFill/>
                </a:ln>
                <a:solidFill>
                  <a:schemeClr val="bg1">
                    <a:lumMod val="85000"/>
                  </a:schemeClr>
                </a:solidFill>
                <a:effectLst/>
                <a:uLnTx/>
                <a:uFillTx/>
              </a:rPr>
              <a:t>素材下载：</a:t>
            </a:r>
            <a:r>
              <a:rPr kumimoji="0" lang="en-US" altLang="zh-CN" sz="100" b="0" i="0" u="none" strike="noStrike" kern="0" cap="none" spc="0" normalizeH="0" baseline="0" noProof="0" dirty="0">
                <a:ln>
                  <a:noFill/>
                </a:ln>
                <a:solidFill>
                  <a:schemeClr val="bg1">
                    <a:lumMod val="85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85000"/>
                  </a:schemeClr>
                </a:solidFill>
                <a:effectLst/>
                <a:uLnTx/>
                <a:uFillTx/>
              </a:rPr>
              <a:t>PPT</a:t>
            </a:r>
            <a:r>
              <a:rPr kumimoji="0" lang="zh-CN" altLang="en-US" sz="100" b="0" i="0" u="none" strike="noStrike" kern="0" cap="none" spc="0" normalizeH="0" baseline="0" noProof="0" dirty="0">
                <a:ln>
                  <a:noFill/>
                </a:ln>
                <a:solidFill>
                  <a:schemeClr val="bg1">
                    <a:lumMod val="85000"/>
                  </a:schemeClr>
                </a:solidFill>
                <a:effectLst/>
                <a:uLnTx/>
                <a:uFillTx/>
              </a:rPr>
              <a:t>背景图片：</a:t>
            </a:r>
            <a:r>
              <a:rPr kumimoji="0" lang="en-US" altLang="zh-CN" sz="100" b="0" i="0" u="none" strike="noStrike" kern="0" cap="none" spc="0" normalizeH="0" baseline="0" noProof="0" dirty="0">
                <a:ln>
                  <a:noFill/>
                </a:ln>
                <a:solidFill>
                  <a:schemeClr val="bg1">
                    <a:lumMod val="85000"/>
                  </a:schemeClr>
                </a:solidFill>
                <a:effectLst/>
                <a:uLnTx/>
                <a:uFillTx/>
              </a:rPr>
              <a:t>www.1ppt.com/beijing/      PPT</a:t>
            </a:r>
            <a:r>
              <a:rPr kumimoji="0" lang="zh-CN" altLang="en-US" sz="100" b="0" i="0" u="none" strike="noStrike" kern="0" cap="none" spc="0" normalizeH="0" baseline="0" noProof="0" dirty="0">
                <a:ln>
                  <a:noFill/>
                </a:ln>
                <a:solidFill>
                  <a:schemeClr val="bg1">
                    <a:lumMod val="85000"/>
                  </a:schemeClr>
                </a:solidFill>
                <a:effectLst/>
                <a:uLnTx/>
                <a:uFillTx/>
              </a:rPr>
              <a:t>图表下载：</a:t>
            </a:r>
            <a:r>
              <a:rPr kumimoji="0" lang="en-US" altLang="zh-CN" sz="100" b="0" i="0" u="none" strike="noStrike" kern="0" cap="none" spc="0" normalizeH="0" baseline="0" noProof="0" dirty="0">
                <a:ln>
                  <a:noFill/>
                </a:ln>
                <a:solidFill>
                  <a:schemeClr val="bg1">
                    <a:lumMod val="85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85000"/>
                  </a:schemeClr>
                </a:solidFill>
                <a:effectLst/>
                <a:uLnTx/>
                <a:uFillTx/>
              </a:rPr>
              <a:t>优秀</a:t>
            </a:r>
            <a:r>
              <a:rPr kumimoji="0" lang="en-US" altLang="zh-CN" sz="100" b="0" i="0" u="none" strike="noStrike" kern="0" cap="none" spc="0" normalizeH="0" baseline="0" noProof="0" dirty="0">
                <a:ln>
                  <a:noFill/>
                </a:ln>
                <a:solidFill>
                  <a:schemeClr val="bg1">
                    <a:lumMod val="85000"/>
                  </a:schemeClr>
                </a:solidFill>
                <a:effectLst/>
                <a:uLnTx/>
                <a:uFillTx/>
              </a:rPr>
              <a:t>PPT</a:t>
            </a:r>
            <a:r>
              <a:rPr kumimoji="0" lang="zh-CN" altLang="en-US" sz="100" b="0" i="0" u="none" strike="noStrike" kern="0" cap="none" spc="0" normalizeH="0" baseline="0" noProof="0" dirty="0">
                <a:ln>
                  <a:noFill/>
                </a:ln>
                <a:solidFill>
                  <a:schemeClr val="bg1">
                    <a:lumMod val="85000"/>
                  </a:schemeClr>
                </a:solidFill>
                <a:effectLst/>
                <a:uLnTx/>
                <a:uFillTx/>
              </a:rPr>
              <a:t>下载：</a:t>
            </a:r>
            <a:r>
              <a:rPr kumimoji="0" lang="en-US" altLang="zh-CN" sz="100" b="0" i="0" u="none" strike="noStrike" kern="0" cap="none" spc="0" normalizeH="0" baseline="0" noProof="0" dirty="0">
                <a:ln>
                  <a:noFill/>
                </a:ln>
                <a:solidFill>
                  <a:schemeClr val="bg1">
                    <a:lumMod val="85000"/>
                  </a:schemeClr>
                </a:solidFill>
                <a:effectLst/>
                <a:uLnTx/>
                <a:uFillTx/>
              </a:rPr>
              <a:t>www.1ppt.com/xiazai/        PPT</a:t>
            </a:r>
            <a:r>
              <a:rPr kumimoji="0" lang="zh-CN" altLang="en-US" sz="100" b="0" i="0" u="none" strike="noStrike" kern="0" cap="none" spc="0" normalizeH="0" baseline="0" noProof="0" dirty="0">
                <a:ln>
                  <a:noFill/>
                </a:ln>
                <a:solidFill>
                  <a:schemeClr val="bg1">
                    <a:lumMod val="85000"/>
                  </a:schemeClr>
                </a:solidFill>
                <a:effectLst/>
                <a:uLnTx/>
                <a:uFillTx/>
              </a:rPr>
              <a:t>教程： </a:t>
            </a:r>
            <a:r>
              <a:rPr kumimoji="0" lang="en-US" altLang="zh-CN" sz="100" b="0" i="0" u="none" strike="noStrike" kern="0" cap="none" spc="0" normalizeH="0" baseline="0" noProof="0" dirty="0">
                <a:ln>
                  <a:noFill/>
                </a:ln>
                <a:solidFill>
                  <a:schemeClr val="bg1">
                    <a:lumMod val="85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85000"/>
                  </a:schemeClr>
                </a:solidFill>
                <a:effectLst/>
                <a:uLnTx/>
                <a:uFillTx/>
              </a:rPr>
              <a:t>Word</a:t>
            </a:r>
            <a:r>
              <a:rPr kumimoji="0" lang="zh-CN" altLang="en-US" sz="100" b="0" i="0" u="none" strike="noStrike" kern="0" cap="none" spc="0" normalizeH="0" baseline="0" noProof="0" dirty="0">
                <a:ln>
                  <a:noFill/>
                </a:ln>
                <a:solidFill>
                  <a:schemeClr val="bg1">
                    <a:lumMod val="85000"/>
                  </a:schemeClr>
                </a:solidFill>
                <a:effectLst/>
                <a:uLnTx/>
                <a:uFillTx/>
              </a:rPr>
              <a:t>教程： </a:t>
            </a:r>
            <a:r>
              <a:rPr kumimoji="0" lang="en-US" altLang="zh-CN" sz="100" b="0" i="0" u="none" strike="noStrike" kern="0" cap="none" spc="0" normalizeH="0" baseline="0" noProof="0" dirty="0">
                <a:ln>
                  <a:noFill/>
                </a:ln>
                <a:solidFill>
                  <a:schemeClr val="bg1">
                    <a:lumMod val="85000"/>
                  </a:schemeClr>
                </a:solidFill>
                <a:effectLst/>
                <a:uLnTx/>
                <a:uFillTx/>
              </a:rPr>
              <a:t>www.1ppt.com/word/              Excel</a:t>
            </a:r>
            <a:r>
              <a:rPr kumimoji="0" lang="zh-CN" altLang="en-US" sz="100" b="0" i="0" u="none" strike="noStrike" kern="0" cap="none" spc="0" normalizeH="0" baseline="0" noProof="0" dirty="0">
                <a:ln>
                  <a:noFill/>
                </a:ln>
                <a:solidFill>
                  <a:schemeClr val="bg1">
                    <a:lumMod val="85000"/>
                  </a:schemeClr>
                </a:solidFill>
                <a:effectLst/>
                <a:uLnTx/>
                <a:uFillTx/>
              </a:rPr>
              <a:t>教程：</a:t>
            </a:r>
            <a:r>
              <a:rPr kumimoji="0" lang="en-US" altLang="zh-CN" sz="100" b="0" i="0" u="none" strike="noStrike" kern="0" cap="none" spc="0" normalizeH="0" baseline="0" noProof="0" dirty="0">
                <a:ln>
                  <a:noFill/>
                </a:ln>
                <a:solidFill>
                  <a:schemeClr val="bg1">
                    <a:lumMod val="85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85000"/>
                  </a:schemeClr>
                </a:solidFill>
                <a:effectLst/>
                <a:uLnTx/>
                <a:uFillTx/>
              </a:rPr>
              <a:t>资料下载：</a:t>
            </a:r>
            <a:r>
              <a:rPr kumimoji="0" lang="en-US" altLang="zh-CN" sz="100" b="0" i="0" u="none" strike="noStrike" kern="0" cap="none" spc="0" normalizeH="0" baseline="0" noProof="0" dirty="0">
                <a:ln>
                  <a:noFill/>
                </a:ln>
                <a:solidFill>
                  <a:schemeClr val="bg1">
                    <a:lumMod val="85000"/>
                  </a:schemeClr>
                </a:solidFill>
                <a:effectLst/>
                <a:uLnTx/>
                <a:uFillTx/>
              </a:rPr>
              <a:t>www.1ppt.com/ziliao/                PPT</a:t>
            </a:r>
            <a:r>
              <a:rPr kumimoji="0" lang="zh-CN" altLang="en-US" sz="100" b="0" i="0" u="none" strike="noStrike" kern="0" cap="none" spc="0" normalizeH="0" baseline="0" noProof="0" dirty="0">
                <a:ln>
                  <a:noFill/>
                </a:ln>
                <a:solidFill>
                  <a:schemeClr val="bg1">
                    <a:lumMod val="85000"/>
                  </a:schemeClr>
                </a:solidFill>
                <a:effectLst/>
                <a:uLnTx/>
                <a:uFillTx/>
              </a:rPr>
              <a:t>课件下载：</a:t>
            </a:r>
            <a:r>
              <a:rPr kumimoji="0" lang="en-US" altLang="zh-CN" sz="100" b="0" i="0" u="none" strike="noStrike" kern="0" cap="none" spc="0" normalizeH="0" baseline="0" noProof="0" dirty="0">
                <a:ln>
                  <a:noFill/>
                </a:ln>
                <a:solidFill>
                  <a:schemeClr val="bg1">
                    <a:lumMod val="85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85000"/>
                  </a:schemeClr>
                </a:solidFill>
                <a:effectLst/>
                <a:uLnTx/>
                <a:uFillTx/>
              </a:rPr>
              <a:t>范文下载：</a:t>
            </a:r>
            <a:r>
              <a:rPr kumimoji="0" lang="en-US" altLang="zh-CN" sz="100" b="0" i="0" u="none" strike="noStrike" kern="0" cap="none" spc="0" normalizeH="0" baseline="0" noProof="0" dirty="0">
                <a:ln>
                  <a:noFill/>
                </a:ln>
                <a:solidFill>
                  <a:schemeClr val="bg1">
                    <a:lumMod val="85000"/>
                  </a:schemeClr>
                </a:solidFill>
                <a:effectLst/>
                <a:uLnTx/>
                <a:uFillTx/>
              </a:rPr>
              <a:t>www.1ppt.com/fanwen/             </a:t>
            </a:r>
            <a:r>
              <a:rPr kumimoji="0" lang="zh-CN" altLang="en-US" sz="100" b="0" i="0" u="none" strike="noStrike" kern="0" cap="none" spc="0" normalizeH="0" baseline="0" noProof="0" dirty="0">
                <a:ln>
                  <a:noFill/>
                </a:ln>
                <a:solidFill>
                  <a:schemeClr val="bg1">
                    <a:lumMod val="85000"/>
                  </a:schemeClr>
                </a:solidFill>
                <a:effectLst/>
                <a:uLnTx/>
                <a:uFillTx/>
              </a:rPr>
              <a:t>试卷下载：</a:t>
            </a:r>
            <a:r>
              <a:rPr kumimoji="0" lang="en-US" altLang="zh-CN" sz="100" b="0" i="0" u="none" strike="noStrike" kern="0" cap="none" spc="0" normalizeH="0" baseline="0" noProof="0" dirty="0">
                <a:ln>
                  <a:noFill/>
                </a:ln>
                <a:solidFill>
                  <a:schemeClr val="bg1">
                    <a:lumMod val="85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85000"/>
                  </a:schemeClr>
                </a:solidFill>
                <a:effectLst/>
                <a:uLnTx/>
                <a:uFillTx/>
              </a:rPr>
              <a:t>教案下载：</a:t>
            </a:r>
            <a:r>
              <a:rPr kumimoji="0" lang="en-US" altLang="zh-CN" sz="100" b="0" i="0" u="none" strike="noStrike" kern="0" cap="none" spc="0" normalizeH="0" baseline="0" noProof="0" dirty="0">
                <a:ln>
                  <a:noFill/>
                </a:ln>
                <a:solidFill>
                  <a:schemeClr val="bg1">
                    <a:lumMod val="85000"/>
                  </a:schemeClr>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bg1">
                    <a:lumMod val="85000"/>
                  </a:schemeClr>
                </a:solidFill>
                <a:effectLst/>
                <a:uLnTx/>
                <a:uFillTx/>
              </a:rPr>
              <a:t>字体下载：</a:t>
            </a:r>
            <a:r>
              <a:rPr kumimoji="0" lang="en-US" altLang="zh-CN" sz="100" b="0" i="0" u="none" strike="noStrike" kern="0" cap="none" spc="0" normalizeH="0" baseline="0" noProof="0" dirty="0">
                <a:ln>
                  <a:noFill/>
                </a:ln>
                <a:solidFill>
                  <a:schemeClr val="bg1">
                    <a:lumMod val="85000"/>
                  </a:schemeClr>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bg1">
                    <a:lumMod val="85000"/>
                  </a:schemeClr>
                </a:solidFill>
                <a:effectLst/>
                <a:uLnTx/>
                <a:uFillTx/>
              </a:rPr>
              <a:t> </a:t>
            </a:r>
            <a:endParaRPr kumimoji="0" lang="zh-CN" altLang="en-US" sz="100" b="0" i="0" u="none" strike="noStrike" kern="0" cap="none" spc="0" normalizeH="0" baseline="0" noProof="0" dirty="0">
              <a:ln>
                <a:noFill/>
              </a:ln>
              <a:solidFill>
                <a:schemeClr val="bg1">
                  <a:lumMod val="85000"/>
                </a:schemeClr>
              </a:solidFill>
              <a:effectLst/>
              <a:uLnTx/>
              <a:uFillTx/>
            </a:endParaRPr>
          </a:p>
        </p:txBody>
      </p:sp>
    </p:spTree>
    <p:extLst>
      <p:ext uri="{BB962C8B-B14F-4D97-AF65-F5344CB8AC3E}">
        <p14:creationId xmlns:p14="http://schemas.microsoft.com/office/powerpoint/2010/main" val="54210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screen">
            <a:lum/>
            <a:extLst>
              <a:ext uri="{28A0092B-C50C-407E-A947-70E740481C1C}">
                <a14:useLocalDpi xmlns:a14="http://schemas.microsoft.com/office/drawing/2010/main"/>
              </a:ext>
            </a:extLst>
          </a:blip>
          <a:srcRect/>
          <a:stretch>
            <a:fillRect l="-4000" r="-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0CD6E3-761A-420C-85B9-A420F0E9EFF0}" type="slidenum">
              <a:rPr lang="zh-CN" altLang="en-US" smtClean="0"/>
              <a:t>‹#›</a:t>
            </a:fld>
            <a:endParaRPr lang="zh-CN" altLang="en-US"/>
          </a:p>
        </p:txBody>
      </p:sp>
    </p:spTree>
    <p:extLst>
      <p:ext uri="{BB962C8B-B14F-4D97-AF65-F5344CB8AC3E}">
        <p14:creationId xmlns:p14="http://schemas.microsoft.com/office/powerpoint/2010/main" val="2859043284"/>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microsoft.com/office/2007/relationships/hdphoto" Target="../media/hdphoto10.wdp"/><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43.png"/><Relationship Id="rId4" Type="http://schemas.microsoft.com/office/2007/relationships/hdphoto" Target="../media/hdphoto11.wdp"/></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microsoft.com/office/2007/relationships/hdphoto" Target="../media/hdphoto4.wdp"/><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8.jpeg"/><Relationship Id="rId5" Type="http://schemas.microsoft.com/office/2007/relationships/hdphoto" Target="../media/hdphoto12.wdp"/><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52.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chart" Target="../charts/chart3.xml"/><Relationship Id="rId5" Type="http://schemas.openxmlformats.org/officeDocument/2006/relationships/chart" Target="../charts/chart1.xml"/><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microsoft.com/office/2007/relationships/hdphoto" Target="../media/hdphoto6.wdp"/><Relationship Id="rId11" Type="http://schemas.microsoft.com/office/2007/relationships/hdphoto" Target="../media/hdphoto8.wdp"/><Relationship Id="rId5" Type="http://schemas.openxmlformats.org/officeDocument/2006/relationships/image" Target="../media/image18.png"/><Relationship Id="rId10" Type="http://schemas.openxmlformats.org/officeDocument/2006/relationships/image" Target="../media/image21.png"/><Relationship Id="rId4" Type="http://schemas.microsoft.com/office/2007/relationships/hdphoto" Target="../media/hdphoto5.wdp"/><Relationship Id="rId9" Type="http://schemas.microsoft.com/office/2007/relationships/hdphoto" Target="../media/hdphoto7.wdp"/></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microsoft.com/office/2007/relationships/hdphoto" Target="../media/hdphoto9.wdp"/><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 name="组合 36"/>
          <p:cNvGrpSpPr/>
          <p:nvPr/>
        </p:nvGrpSpPr>
        <p:grpSpPr>
          <a:xfrm>
            <a:off x="0" y="2240373"/>
            <a:ext cx="12191612" cy="0"/>
            <a:chOff x="0" y="2240373"/>
            <a:chExt cx="12191612" cy="0"/>
          </a:xfrm>
        </p:grpSpPr>
        <p:cxnSp>
          <p:nvCxnSpPr>
            <p:cNvPr id="24" name="直接连接符 23"/>
            <p:cNvCxnSpPr/>
            <p:nvPr/>
          </p:nvCxnSpPr>
          <p:spPr>
            <a:xfrm>
              <a:off x="0" y="2240373"/>
              <a:ext cx="3352800" cy="0"/>
            </a:xfrm>
            <a:prstGeom prst="line">
              <a:avLst/>
            </a:prstGeom>
            <a:ln>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8838812" y="2240373"/>
              <a:ext cx="3352800" cy="0"/>
            </a:xfrm>
            <a:prstGeom prst="line">
              <a:avLst/>
            </a:prstGeom>
            <a:ln>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510326" y="3360694"/>
            <a:ext cx="4503984" cy="639352"/>
            <a:chOff x="4273193" y="3391645"/>
            <a:chExt cx="4568348" cy="639352"/>
          </a:xfrm>
        </p:grpSpPr>
        <p:pic>
          <p:nvPicPr>
            <p:cNvPr id="33" name="图片 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0000">
              <a:off x="4273193" y="3391645"/>
              <a:ext cx="4568348" cy="639352"/>
            </a:xfrm>
            <a:prstGeom prst="rect">
              <a:avLst/>
            </a:prstGeom>
          </p:spPr>
        </p:pic>
        <p:sp>
          <p:nvSpPr>
            <p:cNvPr id="30" name="文本框 29"/>
            <p:cNvSpPr txBox="1"/>
            <p:nvPr/>
          </p:nvSpPr>
          <p:spPr>
            <a:xfrm>
              <a:off x="4596207" y="3517211"/>
              <a:ext cx="2445696" cy="461665"/>
            </a:xfrm>
            <a:prstGeom prst="rect">
              <a:avLst/>
            </a:prstGeom>
            <a:noFill/>
          </p:spPr>
          <p:txBody>
            <a:bodyPr wrap="none" rtlCol="0">
              <a:spAutoFit/>
            </a:bodyPr>
            <a:lstStyle/>
            <a:p>
              <a:pPr algn="ctr"/>
              <a:r>
                <a:rPr lang="zh-CN" altLang="en-US" sz="2400" spc="300" dirty="0">
                  <a:solidFill>
                    <a:schemeClr val="bg1"/>
                  </a:solidFill>
                  <a:latin typeface="微软雅黑" panose="020B0503020204020204" pitchFamily="34" charset="-122"/>
                  <a:ea typeface="微软雅黑" panose="020B0503020204020204" pitchFamily="34" charset="-122"/>
                </a:rPr>
                <a:t>汇报人 ：</a:t>
              </a:r>
              <a:r>
                <a:rPr lang="en-US" altLang="zh-CN" sz="2400" spc="300" dirty="0">
                  <a:solidFill>
                    <a:schemeClr val="bg1"/>
                  </a:solidFill>
                  <a:latin typeface="微软雅黑" panose="020B0503020204020204" pitchFamily="34" charset="-122"/>
                  <a:ea typeface="微软雅黑" panose="020B0503020204020204" pitchFamily="34" charset="-122"/>
                </a:rPr>
                <a:t>XXX</a:t>
              </a:r>
              <a:endParaRPr lang="zh-CN" altLang="en-US" sz="2400" spc="300" dirty="0">
                <a:solidFill>
                  <a:schemeClr val="bg1"/>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3518174" y="1483738"/>
            <a:ext cx="1659429" cy="1862048"/>
          </a:xfrm>
          <a:prstGeom prst="rect">
            <a:avLst/>
          </a:prstGeom>
          <a:noFill/>
        </p:spPr>
        <p:txBody>
          <a:bodyPr wrap="none" rtlCol="0">
            <a:spAutoFit/>
          </a:bodyPr>
          <a:lstStyle/>
          <a:p>
            <a:r>
              <a:rPr lang="zh-CN" altLang="en-US" sz="11500" dirty="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水</a:t>
            </a:r>
          </a:p>
        </p:txBody>
      </p:sp>
      <p:sp>
        <p:nvSpPr>
          <p:cNvPr id="9" name="文本框 8"/>
          <p:cNvSpPr txBox="1"/>
          <p:nvPr/>
        </p:nvSpPr>
        <p:spPr>
          <a:xfrm>
            <a:off x="4549555" y="1471727"/>
            <a:ext cx="1518364" cy="1692771"/>
          </a:xfrm>
          <a:prstGeom prst="rect">
            <a:avLst/>
          </a:prstGeom>
          <a:noFill/>
        </p:spPr>
        <p:txBody>
          <a:bodyPr wrap="none" rtlCol="0">
            <a:spAutoFit/>
          </a:bodyPr>
          <a:lstStyle/>
          <a:p>
            <a:r>
              <a:rPr lang="zh-CN" altLang="en-US" sz="10400" dirty="0">
                <a:ln w="57150">
                  <a:noFill/>
                </a:ln>
                <a:solidFill>
                  <a:srgbClr val="2A0415"/>
                </a:solidFill>
                <a:latin typeface="迷你简启体" panose="03000509000000000000" pitchFamily="65" charset="-122"/>
                <a:ea typeface="迷你简启体" panose="03000509000000000000" pitchFamily="65" charset="-122"/>
              </a:rPr>
              <a:t>墨</a:t>
            </a:r>
          </a:p>
        </p:txBody>
      </p:sp>
      <p:sp>
        <p:nvSpPr>
          <p:cNvPr id="17" name="文本框 16"/>
          <p:cNvSpPr txBox="1"/>
          <p:nvPr/>
        </p:nvSpPr>
        <p:spPr>
          <a:xfrm>
            <a:off x="5328852" y="1527280"/>
            <a:ext cx="1659429" cy="1862048"/>
          </a:xfrm>
          <a:prstGeom prst="rect">
            <a:avLst/>
          </a:prstGeom>
          <a:noFill/>
        </p:spPr>
        <p:txBody>
          <a:bodyPr wrap="none" rtlCol="0">
            <a:spAutoFit/>
          </a:bodyPr>
          <a:lstStyle/>
          <a:p>
            <a:r>
              <a:rPr lang="zh-CN" altLang="en-US" sz="11500" dirty="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中</a:t>
            </a:r>
          </a:p>
        </p:txBody>
      </p:sp>
      <p:sp>
        <p:nvSpPr>
          <p:cNvPr id="18" name="文本框 17"/>
          <p:cNvSpPr txBox="1"/>
          <p:nvPr/>
        </p:nvSpPr>
        <p:spPr>
          <a:xfrm>
            <a:off x="6331994" y="1565810"/>
            <a:ext cx="1518364" cy="1692771"/>
          </a:xfrm>
          <a:prstGeom prst="rect">
            <a:avLst/>
          </a:prstGeom>
          <a:noFill/>
        </p:spPr>
        <p:txBody>
          <a:bodyPr wrap="square" rtlCol="0">
            <a:spAutoFit/>
          </a:bodyPr>
          <a:lstStyle/>
          <a:p>
            <a:r>
              <a:rPr lang="zh-CN" altLang="en-US" sz="10400" dirty="0">
                <a:ln w="57150">
                  <a:noFill/>
                </a:ln>
                <a:solidFill>
                  <a:srgbClr val="2A0415"/>
                </a:solidFill>
                <a:latin typeface="迷你简启体" panose="03000509000000000000" pitchFamily="65" charset="-122"/>
                <a:ea typeface="迷你简启体" panose="03000509000000000000" pitchFamily="65" charset="-122"/>
              </a:rPr>
              <a:t>国</a:t>
            </a:r>
          </a:p>
        </p:txBody>
      </p:sp>
      <p:sp>
        <p:nvSpPr>
          <p:cNvPr id="19" name="文本框 18"/>
          <p:cNvSpPr txBox="1"/>
          <p:nvPr/>
        </p:nvSpPr>
        <p:spPr>
          <a:xfrm>
            <a:off x="7354881" y="1512765"/>
            <a:ext cx="1659429" cy="1862048"/>
          </a:xfrm>
          <a:prstGeom prst="rect">
            <a:avLst/>
          </a:prstGeom>
          <a:noFill/>
        </p:spPr>
        <p:txBody>
          <a:bodyPr wrap="none" rtlCol="0">
            <a:spAutoFit/>
          </a:bodyPr>
          <a:lstStyle/>
          <a:p>
            <a:r>
              <a:rPr lang="zh-CN" altLang="en-US" sz="11500" dirty="0">
                <a:ln w="57150">
                  <a:noFill/>
                </a:ln>
                <a:gradFill flip="none" rotWithShape="1">
                  <a:gsLst>
                    <a:gs pos="0">
                      <a:schemeClr val="accent2"/>
                    </a:gs>
                    <a:gs pos="41000">
                      <a:srgbClr val="2A0415"/>
                    </a:gs>
                    <a:gs pos="100000">
                      <a:schemeClr val="tx1"/>
                    </a:gs>
                  </a:gsLst>
                  <a:lin ang="10800000" scaled="1"/>
                  <a:tileRect/>
                </a:gradFill>
                <a:latin typeface="迷你简启体" panose="03000509000000000000" pitchFamily="65" charset="-122"/>
                <a:ea typeface="迷你简启体" panose="03000509000000000000" pitchFamily="65" charset="-122"/>
              </a:rPr>
              <a:t>风</a:t>
            </a:r>
          </a:p>
        </p:txBody>
      </p:sp>
      <p:sp>
        <p:nvSpPr>
          <p:cNvPr id="35" name="文本框 34"/>
          <p:cNvSpPr txBox="1"/>
          <p:nvPr/>
        </p:nvSpPr>
        <p:spPr>
          <a:xfrm>
            <a:off x="3786646" y="2989218"/>
            <a:ext cx="5052166" cy="400110"/>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mn-ea"/>
                <a:cs typeface="Times New Roman" panose="02020603050405020304" pitchFamily="18" charset="0"/>
              </a:rPr>
              <a:t>雅致中国风幻灯片模板免费下载</a:t>
            </a:r>
          </a:p>
        </p:txBody>
      </p:sp>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4926" y="4193541"/>
            <a:ext cx="3977726" cy="3129601"/>
          </a:xfrm>
          <a:prstGeom prst="rect">
            <a:avLst/>
          </a:prstGeom>
        </p:spPr>
      </p:pic>
      <p:pic>
        <p:nvPicPr>
          <p:cNvPr id="7" name="图片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25705" y="194110"/>
            <a:ext cx="3903908" cy="348626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808927" y="3710343"/>
            <a:ext cx="2071509" cy="3245570"/>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7676" y="-107468"/>
            <a:ext cx="3211757" cy="2246134"/>
          </a:xfrm>
          <a:prstGeom prst="rect">
            <a:avLst/>
          </a:prstGeom>
        </p:spPr>
      </p:pic>
      <p:pic>
        <p:nvPicPr>
          <p:cNvPr id="15" name="图片 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84663" y="5532472"/>
            <a:ext cx="741056" cy="1123659"/>
          </a:xfrm>
          <a:prstGeom prst="rect">
            <a:avLst/>
          </a:prstGeom>
        </p:spPr>
      </p:pic>
      <p:pic>
        <p:nvPicPr>
          <p:cNvPr id="16" name="图片 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99297" y="4999025"/>
            <a:ext cx="1461557" cy="1237646"/>
          </a:xfrm>
          <a:prstGeom prst="rect">
            <a:avLst/>
          </a:prstGeom>
        </p:spPr>
      </p:pic>
    </p:spTree>
    <p:extLst>
      <p:ext uri="{BB962C8B-B14F-4D97-AF65-F5344CB8AC3E}">
        <p14:creationId xmlns:p14="http://schemas.microsoft.com/office/powerpoint/2010/main" val="89407415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outVertical)">
                                      <p:cBhvr>
                                        <p:cTn id="12" dur="500"/>
                                        <p:tgtEl>
                                          <p:spTgt spid="3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50" presetClass="entr" presetSubtype="0" decel="10000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1000" fill="hold"/>
                                        <p:tgtEl>
                                          <p:spTgt spid="35"/>
                                        </p:tgtEl>
                                        <p:attrNameLst>
                                          <p:attrName>ppt_w</p:attrName>
                                        </p:attrNameLst>
                                      </p:cBhvr>
                                      <p:tavLst>
                                        <p:tav tm="0">
                                          <p:val>
                                            <p:strVal val="#ppt_w+.3"/>
                                          </p:val>
                                        </p:tav>
                                        <p:tav tm="100000">
                                          <p:val>
                                            <p:strVal val="#ppt_w"/>
                                          </p:val>
                                        </p:tav>
                                      </p:tavLst>
                                    </p:anim>
                                    <p:anim calcmode="lin" valueType="num">
                                      <p:cBhvr>
                                        <p:cTn id="42" dur="1000" fill="hold"/>
                                        <p:tgtEl>
                                          <p:spTgt spid="35"/>
                                        </p:tgtEl>
                                        <p:attrNameLst>
                                          <p:attrName>ppt_h</p:attrName>
                                        </p:attrNameLst>
                                      </p:cBhvr>
                                      <p:tavLst>
                                        <p:tav tm="0">
                                          <p:val>
                                            <p:strVal val="#ppt_h"/>
                                          </p:val>
                                        </p:tav>
                                        <p:tav tm="100000">
                                          <p:val>
                                            <p:strVal val="#ppt_h"/>
                                          </p:val>
                                        </p:tav>
                                      </p:tavLst>
                                    </p:anim>
                                    <p:animEffect transition="in" filter="fade">
                                      <p:cBhvr>
                                        <p:cTn id="43" dur="1000"/>
                                        <p:tgtEl>
                                          <p:spTgt spid="35"/>
                                        </p:tgtEl>
                                      </p:cBhvr>
                                    </p:animEffect>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000"/>
                                        <p:tgtEl>
                                          <p:spTgt spid="5"/>
                                        </p:tgtEl>
                                      </p:cBhvr>
                                    </p:animEffect>
                                    <p:anim calcmode="lin" valueType="num">
                                      <p:cBhvr>
                                        <p:cTn id="55" dur="1000" fill="hold"/>
                                        <p:tgtEl>
                                          <p:spTgt spid="5"/>
                                        </p:tgtEl>
                                        <p:attrNameLst>
                                          <p:attrName>ppt_x</p:attrName>
                                        </p:attrNameLst>
                                      </p:cBhvr>
                                      <p:tavLst>
                                        <p:tav tm="0">
                                          <p:val>
                                            <p:strVal val="#ppt_x"/>
                                          </p:val>
                                        </p:tav>
                                        <p:tav tm="100000">
                                          <p:val>
                                            <p:strVal val="#ppt_x"/>
                                          </p:val>
                                        </p:tav>
                                      </p:tavLst>
                                    </p:anim>
                                    <p:anim calcmode="lin" valueType="num">
                                      <p:cBhvr>
                                        <p:cTn id="5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6"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1000" fill="hold"/>
                                        <p:tgtEl>
                                          <p:spTgt spid="7"/>
                                        </p:tgtEl>
                                        <p:attrNameLst>
                                          <p:attrName>ppt_x</p:attrName>
                                        </p:attrNameLst>
                                      </p:cBhvr>
                                      <p:tavLst>
                                        <p:tav tm="0">
                                          <p:val>
                                            <p:strVal val="1+#ppt_w/2"/>
                                          </p:val>
                                        </p:tav>
                                        <p:tav tm="100000">
                                          <p:val>
                                            <p:strVal val="#ppt_x"/>
                                          </p:val>
                                        </p:tav>
                                      </p:tavLst>
                                    </p:anim>
                                    <p:anim calcmode="lin" valueType="num">
                                      <p:cBhvr additive="base">
                                        <p:cTn id="6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1000"/>
                                        <p:tgtEl>
                                          <p:spTgt spid="10"/>
                                        </p:tgtEl>
                                      </p:cBhvr>
                                    </p:animEffect>
                                    <p:anim calcmode="lin" valueType="num">
                                      <p:cBhvr>
                                        <p:cTn id="76" dur="1000" fill="hold"/>
                                        <p:tgtEl>
                                          <p:spTgt spid="10"/>
                                        </p:tgtEl>
                                        <p:attrNameLst>
                                          <p:attrName>ppt_x</p:attrName>
                                        </p:attrNameLst>
                                      </p:cBhvr>
                                      <p:tavLst>
                                        <p:tav tm="0">
                                          <p:val>
                                            <p:strVal val="#ppt_x"/>
                                          </p:val>
                                        </p:tav>
                                        <p:tav tm="100000">
                                          <p:val>
                                            <p:strVal val="#ppt_x"/>
                                          </p:val>
                                        </p:tav>
                                      </p:tavLst>
                                    </p:anim>
                                    <p:anim calcmode="lin" valueType="num">
                                      <p:cBhvr>
                                        <p:cTn id="7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P spid="18" grpId="0"/>
      <p:bldP spid="19"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66863" y="841946"/>
            <a:ext cx="2722419" cy="1862048"/>
            <a:chOff x="505903" y="1596326"/>
            <a:chExt cx="2722419" cy="1862048"/>
          </a:xfrm>
        </p:grpSpPr>
        <p:sp>
          <p:nvSpPr>
            <p:cNvPr id="2" name="文本框 1"/>
            <p:cNvSpPr txBox="1"/>
            <p:nvPr/>
          </p:nvSpPr>
          <p:spPr>
            <a:xfrm>
              <a:off x="50590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目</a:t>
              </a:r>
            </a:p>
          </p:txBody>
        </p:sp>
        <p:sp>
          <p:nvSpPr>
            <p:cNvPr id="4" name="文本框 3"/>
            <p:cNvSpPr txBox="1"/>
            <p:nvPr/>
          </p:nvSpPr>
          <p:spPr>
            <a:xfrm>
              <a:off x="156889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录</a:t>
              </a:r>
            </a:p>
          </p:txBody>
        </p:sp>
      </p:grpSp>
      <p:cxnSp>
        <p:nvCxnSpPr>
          <p:cNvPr id="9" name="直接连接符 8"/>
          <p:cNvCxnSpPr/>
          <p:nvPr/>
        </p:nvCxnSpPr>
        <p:spPr>
          <a:xfrm flipH="1">
            <a:off x="2933577" y="0"/>
            <a:ext cx="1270304" cy="1270304"/>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0" y="2919499"/>
            <a:ext cx="852398" cy="852398"/>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024275" y="2370559"/>
            <a:ext cx="1795003" cy="400110"/>
          </a:xfrm>
          <a:prstGeom prst="rect">
            <a:avLst/>
          </a:prstGeom>
          <a:noFill/>
        </p:spPr>
        <p:txBody>
          <a:bodyPr wrap="square" rtlCol="0">
            <a:spAutoFit/>
          </a:bodyPr>
          <a:lstStyle/>
          <a:p>
            <a:pPr algn="dist"/>
            <a:r>
              <a:rPr lang="en-US" altLang="zh-CN" sz="2000" dirty="0">
                <a:solidFill>
                  <a:schemeClr val="accent2">
                    <a:lumMod val="50000"/>
                  </a:schemeClr>
                </a:solidFill>
                <a:latin typeface="+mn-ea"/>
                <a:cs typeface="Times New Roman" panose="02020603050405020304" pitchFamily="18" charset="0"/>
              </a:rPr>
              <a:t>C</a:t>
            </a:r>
            <a:r>
              <a:rPr lang="en-US" altLang="zh-CN" sz="2000" dirty="0">
                <a:solidFill>
                  <a:srgbClr val="2A0415"/>
                </a:solidFill>
                <a:latin typeface="+mn-ea"/>
                <a:cs typeface="Times New Roman" panose="02020603050405020304" pitchFamily="18" charset="0"/>
              </a:rPr>
              <a:t>ontents</a:t>
            </a:r>
            <a:endParaRPr lang="zh-CN" altLang="en-US" sz="2000" dirty="0">
              <a:solidFill>
                <a:srgbClr val="2A0415"/>
              </a:solidFill>
              <a:latin typeface="+mn-ea"/>
              <a:cs typeface="Times New Roman" panose="02020603050405020304" pitchFamily="18" charset="0"/>
            </a:endParaRPr>
          </a:p>
        </p:txBody>
      </p:sp>
      <p:cxnSp>
        <p:nvCxnSpPr>
          <p:cNvPr id="18" name="直接连接符 17"/>
          <p:cNvCxnSpPr/>
          <p:nvPr/>
        </p:nvCxnSpPr>
        <p:spPr>
          <a:xfrm>
            <a:off x="5918997" y="852823"/>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920799" y="907134"/>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20" name="矩形 19"/>
          <p:cNvSpPr/>
          <p:nvPr/>
        </p:nvSpPr>
        <p:spPr>
          <a:xfrm>
            <a:off x="6109497" y="370134"/>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23" name="文本框 22"/>
          <p:cNvSpPr txBox="1"/>
          <p:nvPr/>
        </p:nvSpPr>
        <p:spPr>
          <a:xfrm>
            <a:off x="5017475" y="357461"/>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壹</a:t>
            </a:r>
          </a:p>
        </p:txBody>
      </p:sp>
      <p:cxnSp>
        <p:nvCxnSpPr>
          <p:cNvPr id="25" name="直接连接符 24"/>
          <p:cNvCxnSpPr/>
          <p:nvPr/>
        </p:nvCxnSpPr>
        <p:spPr>
          <a:xfrm>
            <a:off x="5494528" y="2065010"/>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496330" y="2092571"/>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27" name="矩形 26"/>
          <p:cNvSpPr/>
          <p:nvPr/>
        </p:nvSpPr>
        <p:spPr>
          <a:xfrm>
            <a:off x="5494528" y="1569177"/>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0" name="文本框 29"/>
          <p:cNvSpPr txBox="1"/>
          <p:nvPr/>
        </p:nvSpPr>
        <p:spPr>
          <a:xfrm>
            <a:off x="4593006" y="1569648"/>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贰</a:t>
            </a:r>
          </a:p>
        </p:txBody>
      </p:sp>
      <p:cxnSp>
        <p:nvCxnSpPr>
          <p:cNvPr id="32" name="直接连接符 31"/>
          <p:cNvCxnSpPr/>
          <p:nvPr/>
        </p:nvCxnSpPr>
        <p:spPr>
          <a:xfrm>
            <a:off x="5971582" y="3436262"/>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973384" y="3463823"/>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34" name="矩形 33"/>
          <p:cNvSpPr/>
          <p:nvPr/>
        </p:nvSpPr>
        <p:spPr>
          <a:xfrm>
            <a:off x="5971582" y="294042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7" name="文本框 36"/>
          <p:cNvSpPr txBox="1"/>
          <p:nvPr/>
        </p:nvSpPr>
        <p:spPr>
          <a:xfrm>
            <a:off x="5070060" y="2940900"/>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叁</a:t>
            </a:r>
          </a:p>
        </p:txBody>
      </p:sp>
      <p:cxnSp>
        <p:nvCxnSpPr>
          <p:cNvPr id="39" name="直接连接符 38"/>
          <p:cNvCxnSpPr/>
          <p:nvPr/>
        </p:nvCxnSpPr>
        <p:spPr>
          <a:xfrm>
            <a:off x="5547113" y="4804594"/>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548915" y="4832155"/>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41" name="矩形 40"/>
          <p:cNvSpPr/>
          <p:nvPr/>
        </p:nvSpPr>
        <p:spPr>
          <a:xfrm>
            <a:off x="5547113" y="422473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44" name="文本框 43"/>
          <p:cNvSpPr txBox="1"/>
          <p:nvPr/>
        </p:nvSpPr>
        <p:spPr>
          <a:xfrm>
            <a:off x="4645591" y="4309232"/>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肆</a:t>
            </a:r>
          </a:p>
        </p:txBody>
      </p:sp>
      <p:grpSp>
        <p:nvGrpSpPr>
          <p:cNvPr id="28" name="组合 27"/>
          <p:cNvGrpSpPr/>
          <p:nvPr/>
        </p:nvGrpSpPr>
        <p:grpSpPr>
          <a:xfrm>
            <a:off x="5072939" y="1576852"/>
            <a:ext cx="5599974" cy="611533"/>
            <a:chOff x="5705054" y="370134"/>
            <a:chExt cx="5599974" cy="611533"/>
          </a:xfrm>
        </p:grpSpPr>
        <p:pic>
          <p:nvPicPr>
            <p:cNvPr id="29" name="图片 2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0000">
              <a:off x="5705054" y="382651"/>
              <a:ext cx="5599974" cy="599016"/>
            </a:xfrm>
            <a:prstGeom prst="rect">
              <a:avLst/>
            </a:prstGeom>
          </p:spPr>
        </p:pic>
        <p:sp>
          <p:nvSpPr>
            <p:cNvPr id="31" name="矩形 30"/>
            <p:cNvSpPr/>
            <p:nvPr/>
          </p:nvSpPr>
          <p:spPr>
            <a:xfrm>
              <a:off x="6109497" y="370134"/>
              <a:ext cx="2698175" cy="523220"/>
            </a:xfrm>
            <a:prstGeom prst="rect">
              <a:avLst/>
            </a:prstGeom>
          </p:spPr>
          <p:txBody>
            <a:bodyPr wrap="none">
              <a:spAutoFit/>
            </a:bodyPr>
            <a:lstStyle/>
            <a:p>
              <a:r>
                <a:rPr lang="zh-CN" altLang="en-US" sz="2800" dirty="0">
                  <a:solidFill>
                    <a:schemeClr val="bg1"/>
                  </a:solidFill>
                  <a:latin typeface="楷体" panose="02010609060101010101" pitchFamily="49" charset="-122"/>
                  <a:ea typeface="楷体" panose="02010609060101010101" pitchFamily="49" charset="-122"/>
                </a:rPr>
                <a:t>在这里输入标题</a:t>
              </a:r>
            </a:p>
          </p:txBody>
        </p:sp>
      </p:grpSp>
      <p:pic>
        <p:nvPicPr>
          <p:cNvPr id="35" name="图片 3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165" y="2944208"/>
            <a:ext cx="3691817" cy="3720772"/>
          </a:xfrm>
          <a:prstGeom prst="rect">
            <a:avLst/>
          </a:prstGeom>
        </p:spPr>
      </p:pic>
    </p:spTree>
    <p:extLst>
      <p:ext uri="{BB962C8B-B14F-4D97-AF65-F5344CB8AC3E}">
        <p14:creationId xmlns:p14="http://schemas.microsoft.com/office/powerpoint/2010/main" val="28364640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11</a:t>
            </a:fld>
            <a:endParaRPr lang="zh-CN" altLang="en-US" dirty="0"/>
          </a:p>
        </p:txBody>
      </p:sp>
      <p:pic>
        <p:nvPicPr>
          <p:cNvPr id="28" name="图片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465" y="1547855"/>
            <a:ext cx="2265526" cy="2261021"/>
          </a:xfrm>
          <a:prstGeom prst="ellipse">
            <a:avLst/>
          </a:prstGeom>
          <a:effectLst/>
        </p:spPr>
      </p:pic>
      <p:pic>
        <p:nvPicPr>
          <p:cNvPr id="29" name="图片 28"/>
          <p:cNvPicPr>
            <a:picLocks noChangeAspect="1"/>
          </p:cNvPicPr>
          <p:nvPr/>
        </p:nvPicPr>
        <p:blipFill rotWithShape="1">
          <a:blip r:embed="rId4" cstate="screen">
            <a:duotone>
              <a:prstClr val="black"/>
              <a:schemeClr val="tx2">
                <a:tint val="45000"/>
                <a:satMod val="400000"/>
              </a:schemeClr>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p:blipFill>
        <p:spPr>
          <a:xfrm rot="15729370">
            <a:off x="177143" y="993797"/>
            <a:ext cx="4550008" cy="3266328"/>
          </a:xfrm>
          <a:prstGeom prst="rect">
            <a:avLst/>
          </a:prstGeom>
        </p:spPr>
      </p:pic>
      <p:pic>
        <p:nvPicPr>
          <p:cNvPr id="30" name="图片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9465" y="1547855"/>
            <a:ext cx="2265526" cy="2261021"/>
          </a:xfrm>
          <a:prstGeom prst="ellipse">
            <a:avLst/>
          </a:prstGeom>
          <a:effectLst/>
        </p:spPr>
      </p:pic>
      <p:pic>
        <p:nvPicPr>
          <p:cNvPr id="31" name="图片 30"/>
          <p:cNvPicPr>
            <a:picLocks noChangeAspect="1"/>
          </p:cNvPicPr>
          <p:nvPr/>
        </p:nvPicPr>
        <p:blipFill rotWithShape="1">
          <a:blip r:embed="rId4" cstate="screen">
            <a:duotone>
              <a:prstClr val="black"/>
              <a:schemeClr val="tx2">
                <a:tint val="45000"/>
                <a:satMod val="400000"/>
              </a:schemeClr>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p:blipFill>
        <p:spPr>
          <a:xfrm rot="15729370">
            <a:off x="3987143" y="993797"/>
            <a:ext cx="4550008" cy="3266328"/>
          </a:xfrm>
          <a:prstGeom prst="rect">
            <a:avLst/>
          </a:prstGeom>
        </p:spPr>
      </p:pic>
      <p:pic>
        <p:nvPicPr>
          <p:cNvPr id="32" name="图片 3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29465" y="1547855"/>
            <a:ext cx="2265526" cy="2261021"/>
          </a:xfrm>
          <a:prstGeom prst="ellipse">
            <a:avLst/>
          </a:prstGeom>
          <a:effectLst/>
        </p:spPr>
      </p:pic>
      <p:pic>
        <p:nvPicPr>
          <p:cNvPr id="33" name="图片 32"/>
          <p:cNvPicPr>
            <a:picLocks noChangeAspect="1"/>
          </p:cNvPicPr>
          <p:nvPr/>
        </p:nvPicPr>
        <p:blipFill rotWithShape="1">
          <a:blip r:embed="rId4" cstate="screen">
            <a:duotone>
              <a:prstClr val="black"/>
              <a:schemeClr val="tx2">
                <a:tint val="45000"/>
                <a:satMod val="400000"/>
              </a:schemeClr>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p:blipFill>
        <p:spPr>
          <a:xfrm rot="15729370">
            <a:off x="7797143" y="993797"/>
            <a:ext cx="4550008" cy="3266328"/>
          </a:xfrm>
          <a:prstGeom prst="rect">
            <a:avLst/>
          </a:prstGeom>
        </p:spPr>
      </p:pic>
      <p:grpSp>
        <p:nvGrpSpPr>
          <p:cNvPr id="34" name="组合 33"/>
          <p:cNvGrpSpPr/>
          <p:nvPr/>
        </p:nvGrpSpPr>
        <p:grpSpPr>
          <a:xfrm>
            <a:off x="727283" y="4342120"/>
            <a:ext cx="3026788" cy="1798543"/>
            <a:chOff x="1048700" y="4342120"/>
            <a:chExt cx="2383954" cy="1798543"/>
          </a:xfrm>
        </p:grpSpPr>
        <p:sp>
          <p:nvSpPr>
            <p:cNvPr id="35" name="文本框 34"/>
            <p:cNvSpPr txBox="1"/>
            <p:nvPr/>
          </p:nvSpPr>
          <p:spPr>
            <a:xfrm>
              <a:off x="1683133" y="4342120"/>
              <a:ext cx="1115088" cy="461665"/>
            </a:xfrm>
            <a:prstGeom prst="rect">
              <a:avLst/>
            </a:prstGeom>
            <a:noFill/>
          </p:spPr>
          <p:txBody>
            <a:bodyPr wrap="none" rtlCol="0">
              <a:spAutoFit/>
            </a:bodyPr>
            <a:lstStyle>
              <a:defPPr>
                <a:defRPr lang="zh-CN"/>
              </a:defPPr>
              <a:lvl1pPr algn="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dirty="0"/>
                <a:t>文字内容</a:t>
              </a:r>
            </a:p>
          </p:txBody>
        </p:sp>
        <p:sp>
          <p:nvSpPr>
            <p:cNvPr id="36" name="文本框 35"/>
            <p:cNvSpPr txBox="1"/>
            <p:nvPr/>
          </p:nvSpPr>
          <p:spPr>
            <a:xfrm>
              <a:off x="1048700" y="4755668"/>
              <a:ext cx="2383954" cy="1384995"/>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37" name="组合 36"/>
          <p:cNvGrpSpPr/>
          <p:nvPr/>
        </p:nvGrpSpPr>
        <p:grpSpPr>
          <a:xfrm>
            <a:off x="4546093" y="4294003"/>
            <a:ext cx="3026788" cy="1846660"/>
            <a:chOff x="4867510" y="4294003"/>
            <a:chExt cx="2383954" cy="1846660"/>
          </a:xfrm>
        </p:grpSpPr>
        <p:sp>
          <p:nvSpPr>
            <p:cNvPr id="38" name="文本框 37"/>
            <p:cNvSpPr txBox="1"/>
            <p:nvPr/>
          </p:nvSpPr>
          <p:spPr>
            <a:xfrm>
              <a:off x="5501944" y="4294003"/>
              <a:ext cx="1115088"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39" name="文本框 38"/>
            <p:cNvSpPr txBox="1"/>
            <p:nvPr/>
          </p:nvSpPr>
          <p:spPr>
            <a:xfrm>
              <a:off x="4867510" y="4755668"/>
              <a:ext cx="2383954" cy="1384995"/>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40" name="组合 39"/>
          <p:cNvGrpSpPr/>
          <p:nvPr/>
        </p:nvGrpSpPr>
        <p:grpSpPr>
          <a:xfrm>
            <a:off x="8555612" y="4342120"/>
            <a:ext cx="3026788" cy="1798543"/>
            <a:chOff x="8877029" y="4342120"/>
            <a:chExt cx="2383954" cy="1798543"/>
          </a:xfrm>
        </p:grpSpPr>
        <p:sp>
          <p:nvSpPr>
            <p:cNvPr id="41" name="文本框 40"/>
            <p:cNvSpPr txBox="1"/>
            <p:nvPr/>
          </p:nvSpPr>
          <p:spPr>
            <a:xfrm>
              <a:off x="9518884" y="4342120"/>
              <a:ext cx="1115088"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42" name="文本框 41"/>
            <p:cNvSpPr txBox="1"/>
            <p:nvPr/>
          </p:nvSpPr>
          <p:spPr>
            <a:xfrm>
              <a:off x="8877029" y="4755668"/>
              <a:ext cx="2383954" cy="1384995"/>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22" name="组合 21"/>
          <p:cNvGrpSpPr/>
          <p:nvPr/>
        </p:nvGrpSpPr>
        <p:grpSpPr>
          <a:xfrm>
            <a:off x="223874" y="-36497"/>
            <a:ext cx="3250693" cy="981247"/>
            <a:chOff x="223874" y="-36497"/>
            <a:chExt cx="3250693" cy="981247"/>
          </a:xfrm>
        </p:grpSpPr>
        <p:sp>
          <p:nvSpPr>
            <p:cNvPr id="23" name="矩形 22"/>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4" name="直接连接符 23"/>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37401086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2" presetClass="entr" presetSubtype="1" fill="hold" nodeType="withEffect">
                                  <p:stCondLst>
                                    <p:cond delay="20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p:tgtEl>
                                          <p:spTgt spid="34"/>
                                        </p:tgtEl>
                                        <p:attrNameLst>
                                          <p:attrName>ppt_y</p:attrName>
                                        </p:attrNameLst>
                                      </p:cBhvr>
                                      <p:tavLst>
                                        <p:tav tm="0">
                                          <p:val>
                                            <p:strVal val="#ppt_y-#ppt_h*1.125000"/>
                                          </p:val>
                                        </p:tav>
                                        <p:tav tm="100000">
                                          <p:val>
                                            <p:strVal val="#ppt_y"/>
                                          </p:val>
                                        </p:tav>
                                      </p:tavLst>
                                    </p:anim>
                                    <p:animEffect transition="in" filter="wipe(down)">
                                      <p:cBhvr>
                                        <p:cTn id="17" dur="500"/>
                                        <p:tgtEl>
                                          <p:spTgt spid="34"/>
                                        </p:tgtEl>
                                      </p:cBhvr>
                                    </p:animEffect>
                                  </p:childTnLst>
                                </p:cTn>
                              </p:par>
                            </p:childTnLst>
                          </p:cTn>
                        </p:par>
                        <p:par>
                          <p:cTn id="18" fill="hold">
                            <p:stCondLst>
                              <p:cond delay="700"/>
                            </p:stCondLst>
                            <p:childTnLst>
                              <p:par>
                                <p:cTn id="19" presetID="10"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2" presetClass="entr" presetSubtype="1" fill="hold" nodeType="withEffect">
                                  <p:stCondLst>
                                    <p:cond delay="20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p:tgtEl>
                                          <p:spTgt spid="37"/>
                                        </p:tgtEl>
                                        <p:attrNameLst>
                                          <p:attrName>ppt_y</p:attrName>
                                        </p:attrNameLst>
                                      </p:cBhvr>
                                      <p:tavLst>
                                        <p:tav tm="0">
                                          <p:val>
                                            <p:strVal val="#ppt_y-#ppt_h*1.125000"/>
                                          </p:val>
                                        </p:tav>
                                        <p:tav tm="100000">
                                          <p:val>
                                            <p:strVal val="#ppt_y"/>
                                          </p:val>
                                        </p:tav>
                                      </p:tavLst>
                                    </p:anim>
                                    <p:animEffect transition="in" filter="wipe(down)">
                                      <p:cBhvr>
                                        <p:cTn id="28" dur="500"/>
                                        <p:tgtEl>
                                          <p:spTgt spid="37"/>
                                        </p:tgtEl>
                                      </p:cBhvr>
                                    </p:animEffect>
                                  </p:childTnLst>
                                </p:cTn>
                              </p:par>
                            </p:childTnLst>
                          </p:cTn>
                        </p:par>
                        <p:par>
                          <p:cTn id="29" fill="hold">
                            <p:stCondLst>
                              <p:cond delay="14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2" presetClass="entr" presetSubtype="1" fill="hold" nodeType="withEffect">
                                  <p:stCondLst>
                                    <p:cond delay="2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p:tgtEl>
                                          <p:spTgt spid="40"/>
                                        </p:tgtEl>
                                        <p:attrNameLst>
                                          <p:attrName>ppt_y</p:attrName>
                                        </p:attrNameLst>
                                      </p:cBhvr>
                                      <p:tavLst>
                                        <p:tav tm="0">
                                          <p:val>
                                            <p:strVal val="#ppt_y-#ppt_h*1.125000"/>
                                          </p:val>
                                        </p:tav>
                                        <p:tav tm="100000">
                                          <p:val>
                                            <p:strVal val="#ppt_y"/>
                                          </p:val>
                                        </p:tav>
                                      </p:tavLst>
                                    </p:anim>
                                    <p:animEffect transition="in" filter="wipe(down)">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12</a:t>
            </a:fld>
            <a:endParaRPr lang="zh-CN" altLang="en-US" dirty="0"/>
          </a:p>
        </p:txBody>
      </p:sp>
      <p:grpSp>
        <p:nvGrpSpPr>
          <p:cNvPr id="7" name="组合 6"/>
          <p:cNvGrpSpPr/>
          <p:nvPr/>
        </p:nvGrpSpPr>
        <p:grpSpPr>
          <a:xfrm>
            <a:off x="1126252" y="1629379"/>
            <a:ext cx="9437710" cy="2298768"/>
            <a:chOff x="1569166" y="2339112"/>
            <a:chExt cx="9437710" cy="2298768"/>
          </a:xfrm>
        </p:grpSpPr>
        <p:grpSp>
          <p:nvGrpSpPr>
            <p:cNvPr id="8" name="组合 7"/>
            <p:cNvGrpSpPr/>
            <p:nvPr/>
          </p:nvGrpSpPr>
          <p:grpSpPr>
            <a:xfrm rot="20693958">
              <a:off x="1569166" y="3314764"/>
              <a:ext cx="1979782" cy="1323116"/>
              <a:chOff x="572012" y="793402"/>
              <a:chExt cx="3371082" cy="2252945"/>
            </a:xfrm>
          </p:grpSpPr>
          <p:pic>
            <p:nvPicPr>
              <p:cNvPr id="18" name="图片 1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2012" y="793402"/>
                <a:ext cx="1713988" cy="1224245"/>
              </a:xfrm>
              <a:prstGeom prst="rect">
                <a:avLst/>
              </a:prstGeom>
            </p:spPr>
          </p:pic>
          <p:pic>
            <p:nvPicPr>
              <p:cNvPr id="19" name="图片 1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2229106" y="1822102"/>
                <a:ext cx="1713988" cy="1224245"/>
              </a:xfrm>
              <a:prstGeom prst="rect">
                <a:avLst/>
              </a:prstGeom>
            </p:spPr>
          </p:pic>
        </p:grpSp>
        <p:grpSp>
          <p:nvGrpSpPr>
            <p:cNvPr id="9" name="组合 8"/>
            <p:cNvGrpSpPr/>
            <p:nvPr/>
          </p:nvGrpSpPr>
          <p:grpSpPr>
            <a:xfrm flipV="1">
              <a:off x="3996698" y="3137167"/>
              <a:ext cx="1979782" cy="1323120"/>
              <a:chOff x="572012" y="793402"/>
              <a:chExt cx="3371082" cy="2252945"/>
            </a:xfrm>
          </p:grpSpPr>
          <p:pic>
            <p:nvPicPr>
              <p:cNvPr id="16" name="图片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2012" y="793402"/>
                <a:ext cx="1713988" cy="1224245"/>
              </a:xfrm>
              <a:prstGeom prst="rect">
                <a:avLst/>
              </a:prstGeom>
            </p:spPr>
          </p:pic>
          <p:pic>
            <p:nvPicPr>
              <p:cNvPr id="17" name="图片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2229106" y="1822102"/>
                <a:ext cx="1713988" cy="1224245"/>
              </a:xfrm>
              <a:prstGeom prst="rect">
                <a:avLst/>
              </a:prstGeom>
            </p:spPr>
          </p:pic>
        </p:grpSp>
        <p:grpSp>
          <p:nvGrpSpPr>
            <p:cNvPr id="10" name="组合 9"/>
            <p:cNvGrpSpPr/>
            <p:nvPr/>
          </p:nvGrpSpPr>
          <p:grpSpPr>
            <a:xfrm rot="20932410" flipV="1">
              <a:off x="9027094" y="2339112"/>
              <a:ext cx="1979782" cy="1323120"/>
              <a:chOff x="572012" y="793402"/>
              <a:chExt cx="3371082" cy="2252945"/>
            </a:xfrm>
          </p:grpSpPr>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2012" y="793402"/>
                <a:ext cx="1713988" cy="1224245"/>
              </a:xfrm>
              <a:prstGeom prst="rect">
                <a:avLst/>
              </a:prstGeom>
            </p:spPr>
          </p:pic>
          <p:pic>
            <p:nvPicPr>
              <p:cNvPr id="15" name="图片 1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2229106" y="1822102"/>
                <a:ext cx="1713988" cy="1224245"/>
              </a:xfrm>
              <a:prstGeom prst="rect">
                <a:avLst/>
              </a:prstGeom>
            </p:spPr>
          </p:pic>
        </p:grpSp>
        <p:grpSp>
          <p:nvGrpSpPr>
            <p:cNvPr id="11" name="组合 10"/>
            <p:cNvGrpSpPr/>
            <p:nvPr/>
          </p:nvGrpSpPr>
          <p:grpSpPr>
            <a:xfrm rot="20657264">
              <a:off x="6568299" y="2791427"/>
              <a:ext cx="1979782" cy="1323116"/>
              <a:chOff x="572012" y="793402"/>
              <a:chExt cx="3371082" cy="2252945"/>
            </a:xfrm>
          </p:grpSpPr>
          <p:pic>
            <p:nvPicPr>
              <p:cNvPr id="12" name="图片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2012" y="793402"/>
                <a:ext cx="1713988" cy="1224245"/>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2229106" y="1822102"/>
                <a:ext cx="1713988" cy="1224245"/>
              </a:xfrm>
              <a:prstGeom prst="rect">
                <a:avLst/>
              </a:prstGeom>
            </p:spPr>
          </p:pic>
        </p:grpSp>
      </p:grpSp>
      <p:grpSp>
        <p:nvGrpSpPr>
          <p:cNvPr id="20" name="组合 19"/>
          <p:cNvGrpSpPr/>
          <p:nvPr/>
        </p:nvGrpSpPr>
        <p:grpSpPr>
          <a:xfrm>
            <a:off x="88575" y="2101890"/>
            <a:ext cx="2049811" cy="2421801"/>
            <a:chOff x="88575" y="2329996"/>
            <a:chExt cx="2049811" cy="2421801"/>
          </a:xfrm>
        </p:grpSpPr>
        <p:grpSp>
          <p:nvGrpSpPr>
            <p:cNvPr id="21" name="组合 20"/>
            <p:cNvGrpSpPr/>
            <p:nvPr/>
          </p:nvGrpSpPr>
          <p:grpSpPr>
            <a:xfrm>
              <a:off x="88575" y="2329996"/>
              <a:ext cx="1613222" cy="1430509"/>
              <a:chOff x="88575" y="2329996"/>
              <a:chExt cx="1613222" cy="1430509"/>
            </a:xfrm>
          </p:grpSpPr>
          <p:pic>
            <p:nvPicPr>
              <p:cNvPr id="24" name="图片 23"/>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88575" y="2329996"/>
                <a:ext cx="1613222" cy="1430509"/>
              </a:xfrm>
              <a:prstGeom prst="rect">
                <a:avLst/>
              </a:prstGeom>
            </p:spPr>
          </p:pic>
          <p:sp>
            <p:nvSpPr>
              <p:cNvPr id="25" name="文本框 24"/>
              <p:cNvSpPr txBox="1"/>
              <p:nvPr/>
            </p:nvSpPr>
            <p:spPr>
              <a:xfrm>
                <a:off x="225939" y="2783666"/>
                <a:ext cx="1210589" cy="646331"/>
              </a:xfrm>
              <a:prstGeom prst="rect">
                <a:avLst/>
              </a:prstGeom>
              <a:noFill/>
            </p:spPr>
            <p:txBody>
              <a:bodyPr wrap="none" rtlCol="0">
                <a:spAutoFit/>
              </a:bodyPr>
              <a:lstStyle/>
              <a:p>
                <a:pPr algn="ctr"/>
                <a:r>
                  <a:rPr lang="en-US" altLang="zh-CN" sz="3600" dirty="0">
                    <a:solidFill>
                      <a:schemeClr val="bg1"/>
                    </a:solidFill>
                    <a:latin typeface="微软雅黑 Light" panose="020B0502040204020203" pitchFamily="34" charset="-122"/>
                    <a:ea typeface="微软雅黑 Light" panose="020B0502040204020203" pitchFamily="34" charset="-122"/>
                  </a:rPr>
                  <a:t>2000</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grpSp>
        <p:sp>
          <p:nvSpPr>
            <p:cNvPr id="22" name="文本框 21"/>
            <p:cNvSpPr txBox="1"/>
            <p:nvPr/>
          </p:nvSpPr>
          <p:spPr>
            <a:xfrm>
              <a:off x="219451" y="3828467"/>
              <a:ext cx="1415772"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dirty="0"/>
                <a:t>文字内容</a:t>
              </a:r>
            </a:p>
          </p:txBody>
        </p:sp>
        <p:sp>
          <p:nvSpPr>
            <p:cNvPr id="23" name="文本框 22"/>
            <p:cNvSpPr txBox="1"/>
            <p:nvPr/>
          </p:nvSpPr>
          <p:spPr>
            <a:xfrm>
              <a:off x="341114" y="4228577"/>
              <a:ext cx="1797272"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水彩材质的特性导致水彩艺术的特殊性。</a:t>
              </a:r>
            </a:p>
          </p:txBody>
        </p:sp>
      </p:grpSp>
      <p:grpSp>
        <p:nvGrpSpPr>
          <p:cNvPr id="26" name="组合 25"/>
          <p:cNvGrpSpPr/>
          <p:nvPr/>
        </p:nvGrpSpPr>
        <p:grpSpPr>
          <a:xfrm>
            <a:off x="2357398" y="1830065"/>
            <a:ext cx="1815878" cy="2502705"/>
            <a:chOff x="2357398" y="2058171"/>
            <a:chExt cx="1815878" cy="2502705"/>
          </a:xfrm>
        </p:grpSpPr>
        <p:pic>
          <p:nvPicPr>
            <p:cNvPr id="27" name="图片 26"/>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2513928" y="3130367"/>
              <a:ext cx="1613222" cy="1430509"/>
            </a:xfrm>
            <a:prstGeom prst="rect">
              <a:avLst/>
            </a:prstGeom>
          </p:spPr>
        </p:pic>
        <p:sp>
          <p:nvSpPr>
            <p:cNvPr id="28" name="文本框 27"/>
            <p:cNvSpPr txBox="1"/>
            <p:nvPr/>
          </p:nvSpPr>
          <p:spPr>
            <a:xfrm>
              <a:off x="2699654" y="3612720"/>
              <a:ext cx="1210589" cy="646331"/>
            </a:xfrm>
            <a:prstGeom prst="rect">
              <a:avLst/>
            </a:prstGeom>
            <a:noFill/>
          </p:spPr>
          <p:txBody>
            <a:bodyPr wrap="none" rtlCol="0">
              <a:spAutoFit/>
            </a:bodyPr>
            <a:lstStyle/>
            <a:p>
              <a:pPr algn="ctr"/>
              <a:r>
                <a:rPr lang="en-US" altLang="zh-CN" sz="3600" dirty="0">
                  <a:solidFill>
                    <a:schemeClr val="bg1"/>
                  </a:solidFill>
                  <a:latin typeface="微软雅黑 Light" panose="020B0502040204020203" pitchFamily="34" charset="-122"/>
                  <a:ea typeface="微软雅黑 Light" panose="020B0502040204020203" pitchFamily="34" charset="-122"/>
                </a:rPr>
                <a:t>2002</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a:xfrm>
              <a:off x="2357398" y="2058171"/>
              <a:ext cx="1815878" cy="1097700"/>
              <a:chOff x="2800312" y="2444012"/>
              <a:chExt cx="1815878" cy="1097700"/>
            </a:xfrm>
          </p:grpSpPr>
          <p:sp>
            <p:nvSpPr>
              <p:cNvPr id="30" name="矩形 29"/>
              <p:cNvSpPr/>
              <p:nvPr/>
            </p:nvSpPr>
            <p:spPr>
              <a:xfrm>
                <a:off x="2800312" y="2803048"/>
                <a:ext cx="1815878"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水色的结合、透明性质、随机性及肌理都是值得研究的课题。</a:t>
                </a:r>
              </a:p>
            </p:txBody>
          </p:sp>
          <p:sp>
            <p:nvSpPr>
              <p:cNvPr id="31" name="文本框 30"/>
              <p:cNvSpPr txBox="1"/>
              <p:nvPr/>
            </p:nvSpPr>
            <p:spPr>
              <a:xfrm>
                <a:off x="3000366" y="2444012"/>
                <a:ext cx="1415772"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dirty="0"/>
                  <a:t>文字内容</a:t>
                </a:r>
              </a:p>
            </p:txBody>
          </p:sp>
        </p:grpSp>
      </p:grpSp>
      <p:grpSp>
        <p:nvGrpSpPr>
          <p:cNvPr id="32" name="组合 31"/>
          <p:cNvGrpSpPr/>
          <p:nvPr/>
        </p:nvGrpSpPr>
        <p:grpSpPr>
          <a:xfrm>
            <a:off x="4708583" y="1756593"/>
            <a:ext cx="1815878" cy="2542811"/>
            <a:chOff x="4708583" y="1984699"/>
            <a:chExt cx="1815878" cy="2542811"/>
          </a:xfrm>
        </p:grpSpPr>
        <p:grpSp>
          <p:nvGrpSpPr>
            <p:cNvPr id="33" name="组合 32"/>
            <p:cNvGrpSpPr/>
            <p:nvPr/>
          </p:nvGrpSpPr>
          <p:grpSpPr>
            <a:xfrm>
              <a:off x="4854195" y="1984699"/>
              <a:ext cx="1613222" cy="1430509"/>
              <a:chOff x="4854195" y="1984699"/>
              <a:chExt cx="1613222" cy="1430509"/>
            </a:xfrm>
          </p:grpSpPr>
          <p:pic>
            <p:nvPicPr>
              <p:cNvPr id="37" name="图片 36"/>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4854195" y="1984699"/>
                <a:ext cx="1613222" cy="1430509"/>
              </a:xfrm>
              <a:prstGeom prst="rect">
                <a:avLst/>
              </a:prstGeom>
            </p:spPr>
          </p:pic>
          <p:sp>
            <p:nvSpPr>
              <p:cNvPr id="38" name="文本框 37"/>
              <p:cNvSpPr txBox="1"/>
              <p:nvPr/>
            </p:nvSpPr>
            <p:spPr>
              <a:xfrm>
                <a:off x="5038473" y="2425368"/>
                <a:ext cx="1218603" cy="646331"/>
              </a:xfrm>
              <a:prstGeom prst="rect">
                <a:avLst/>
              </a:prstGeom>
              <a:noFill/>
            </p:spPr>
            <p:txBody>
              <a:bodyPr wrap="none" rtlCol="0">
                <a:spAutoFit/>
              </a:bodyPr>
              <a:lstStyle/>
              <a:p>
                <a:pPr algn="ctr"/>
                <a:r>
                  <a:rPr lang="en-US" altLang="zh-CN" sz="3600" dirty="0">
                    <a:solidFill>
                      <a:schemeClr val="bg1"/>
                    </a:solidFill>
                    <a:latin typeface="微软雅黑 Light" panose="020B0502040204020203" pitchFamily="34" charset="-122"/>
                    <a:ea typeface="微软雅黑 Light" panose="020B0502040204020203" pitchFamily="34" charset="-122"/>
                  </a:rPr>
                  <a:t>2004</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34" name="组合 33"/>
            <p:cNvGrpSpPr/>
            <p:nvPr/>
          </p:nvGrpSpPr>
          <p:grpSpPr>
            <a:xfrm>
              <a:off x="4708583" y="3429810"/>
              <a:ext cx="1815878" cy="1097700"/>
              <a:chOff x="2800312" y="2444012"/>
              <a:chExt cx="1815878" cy="1097700"/>
            </a:xfrm>
          </p:grpSpPr>
          <p:sp>
            <p:nvSpPr>
              <p:cNvPr id="35" name="矩形 34"/>
              <p:cNvSpPr/>
              <p:nvPr/>
            </p:nvSpPr>
            <p:spPr>
              <a:xfrm>
                <a:off x="2800312" y="2803048"/>
                <a:ext cx="1815878"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水色的结合、透明性质、随机性及肌理都是值得研究的课题。</a:t>
                </a:r>
              </a:p>
            </p:txBody>
          </p:sp>
          <p:sp>
            <p:nvSpPr>
              <p:cNvPr id="36" name="文本框 35"/>
              <p:cNvSpPr txBox="1"/>
              <p:nvPr/>
            </p:nvSpPr>
            <p:spPr>
              <a:xfrm>
                <a:off x="3000366" y="2444012"/>
                <a:ext cx="1415772"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grpSp>
      </p:grpSp>
      <p:grpSp>
        <p:nvGrpSpPr>
          <p:cNvPr id="39" name="组合 38"/>
          <p:cNvGrpSpPr/>
          <p:nvPr/>
        </p:nvGrpSpPr>
        <p:grpSpPr>
          <a:xfrm>
            <a:off x="7437148" y="1520192"/>
            <a:ext cx="1797272" cy="2259147"/>
            <a:chOff x="7437148" y="1748298"/>
            <a:chExt cx="1797272" cy="2259147"/>
          </a:xfrm>
        </p:grpSpPr>
        <p:pic>
          <p:nvPicPr>
            <p:cNvPr id="40" name="图片 39"/>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596441" y="2576936"/>
              <a:ext cx="1613222" cy="1430509"/>
            </a:xfrm>
            <a:prstGeom prst="rect">
              <a:avLst/>
            </a:prstGeom>
          </p:spPr>
        </p:pic>
        <p:grpSp>
          <p:nvGrpSpPr>
            <p:cNvPr id="41" name="组合 40"/>
            <p:cNvGrpSpPr/>
            <p:nvPr/>
          </p:nvGrpSpPr>
          <p:grpSpPr>
            <a:xfrm>
              <a:off x="7437148" y="1748298"/>
              <a:ext cx="1797272" cy="1934062"/>
              <a:chOff x="7437148" y="1748298"/>
              <a:chExt cx="1797272" cy="1934062"/>
            </a:xfrm>
          </p:grpSpPr>
          <p:sp>
            <p:nvSpPr>
              <p:cNvPr id="42" name="文本框 41"/>
              <p:cNvSpPr txBox="1"/>
              <p:nvPr/>
            </p:nvSpPr>
            <p:spPr>
              <a:xfrm>
                <a:off x="7853499" y="3036029"/>
                <a:ext cx="1132041" cy="646331"/>
              </a:xfrm>
              <a:prstGeom prst="rect">
                <a:avLst/>
              </a:prstGeom>
              <a:noFill/>
            </p:spPr>
            <p:txBody>
              <a:bodyPr wrap="none" rtlCol="0">
                <a:spAutoFit/>
              </a:bodyPr>
              <a:lstStyle/>
              <a:p>
                <a:pPr algn="ctr"/>
                <a:r>
                  <a:rPr lang="en-US" altLang="zh-CN" sz="3600" dirty="0">
                    <a:solidFill>
                      <a:schemeClr val="bg1"/>
                    </a:solidFill>
                    <a:latin typeface="微软雅黑 Light" panose="020B0502040204020203" pitchFamily="34" charset="-122"/>
                    <a:ea typeface="微软雅黑 Light" panose="020B0502040204020203" pitchFamily="34" charset="-122"/>
                  </a:rPr>
                  <a:t>2012</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grpSp>
            <p:nvGrpSpPr>
              <p:cNvPr id="43" name="组合 42"/>
              <p:cNvGrpSpPr/>
              <p:nvPr/>
            </p:nvGrpSpPr>
            <p:grpSpPr>
              <a:xfrm>
                <a:off x="7437148" y="1748298"/>
                <a:ext cx="1797272" cy="899716"/>
                <a:chOff x="7895823" y="4764292"/>
                <a:chExt cx="1797272" cy="899716"/>
              </a:xfrm>
            </p:grpSpPr>
            <p:sp>
              <p:nvSpPr>
                <p:cNvPr id="44" name="文本框 43"/>
                <p:cNvSpPr txBox="1"/>
                <p:nvPr/>
              </p:nvSpPr>
              <p:spPr>
                <a:xfrm>
                  <a:off x="8086573" y="4764292"/>
                  <a:ext cx="1415772"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45" name="文本框 44"/>
                <p:cNvSpPr txBox="1"/>
                <p:nvPr/>
              </p:nvSpPr>
              <p:spPr>
                <a:xfrm>
                  <a:off x="7895823" y="5140788"/>
                  <a:ext cx="1797272" cy="523220"/>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水彩材质的特性导致水彩艺术的特殊性。</a:t>
                  </a:r>
                </a:p>
              </p:txBody>
            </p:sp>
          </p:grpSp>
        </p:grpSp>
      </p:grpSp>
      <p:grpSp>
        <p:nvGrpSpPr>
          <p:cNvPr id="46" name="组合 45"/>
          <p:cNvGrpSpPr/>
          <p:nvPr/>
        </p:nvGrpSpPr>
        <p:grpSpPr>
          <a:xfrm>
            <a:off x="9552134" y="32014"/>
            <a:ext cx="2544643" cy="3468406"/>
            <a:chOff x="9552134" y="260120"/>
            <a:chExt cx="2544643" cy="3468406"/>
          </a:xfrm>
        </p:grpSpPr>
        <p:pic>
          <p:nvPicPr>
            <p:cNvPr id="47" name="图片 46"/>
            <p:cNvPicPr>
              <a:picLocks noChangeAspect="1"/>
            </p:cNvPicPr>
            <p:nvPr/>
          </p:nvPicPr>
          <p:blipFill rotWithShape="1">
            <a:blip r:embed="rId5" cstate="screen">
              <a:duotone>
                <a:prstClr val="black"/>
                <a:schemeClr val="tx2">
                  <a:tint val="45000"/>
                  <a:satMod val="400000"/>
                </a:schemeClr>
              </a:duotone>
              <a:extLst>
                <a:ext uri="{28A0092B-C50C-407E-A947-70E740481C1C}">
                  <a14:useLocalDpi xmlns:a14="http://schemas.microsoft.com/office/drawing/2010/main"/>
                </a:ext>
              </a:extLst>
            </a:blip>
            <a:srcRect l="15159" t="17415" r="18334" b="13346"/>
            <a:stretch/>
          </p:blipFill>
          <p:spPr>
            <a:xfrm>
              <a:off x="9552134" y="260120"/>
              <a:ext cx="2544643" cy="2649217"/>
            </a:xfrm>
            <a:prstGeom prst="rect">
              <a:avLst/>
            </a:prstGeom>
          </p:spPr>
        </p:pic>
        <p:sp>
          <p:nvSpPr>
            <p:cNvPr id="48" name="文本框 47"/>
            <p:cNvSpPr txBox="1"/>
            <p:nvPr/>
          </p:nvSpPr>
          <p:spPr>
            <a:xfrm>
              <a:off x="10204438" y="1306504"/>
              <a:ext cx="1132041" cy="646331"/>
            </a:xfrm>
            <a:prstGeom prst="rect">
              <a:avLst/>
            </a:prstGeom>
            <a:noFill/>
          </p:spPr>
          <p:txBody>
            <a:bodyPr wrap="none" rtlCol="0">
              <a:spAutoFit/>
            </a:bodyPr>
            <a:lstStyle/>
            <a:p>
              <a:pPr algn="ctr"/>
              <a:r>
                <a:rPr lang="en-US" altLang="zh-CN" sz="3600" dirty="0">
                  <a:solidFill>
                    <a:schemeClr val="bg1"/>
                  </a:solidFill>
                  <a:latin typeface="微软雅黑 Light" panose="020B0502040204020203" pitchFamily="34" charset="-122"/>
                  <a:ea typeface="微软雅黑 Light" panose="020B0502040204020203" pitchFamily="34" charset="-122"/>
                </a:rPr>
                <a:t>2015</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grpSp>
          <p:nvGrpSpPr>
            <p:cNvPr id="49" name="组合 48"/>
            <p:cNvGrpSpPr/>
            <p:nvPr/>
          </p:nvGrpSpPr>
          <p:grpSpPr>
            <a:xfrm>
              <a:off x="10062500" y="2646635"/>
              <a:ext cx="1815878" cy="1081891"/>
              <a:chOff x="2882008" y="2444012"/>
              <a:chExt cx="1815878" cy="1081891"/>
            </a:xfrm>
          </p:grpSpPr>
          <p:sp>
            <p:nvSpPr>
              <p:cNvPr id="50" name="矩形 49"/>
              <p:cNvSpPr/>
              <p:nvPr/>
            </p:nvSpPr>
            <p:spPr>
              <a:xfrm>
                <a:off x="2882008" y="2787239"/>
                <a:ext cx="1815878"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水色的结合、透明性质、随机性及肌理都是值得研究的课题。</a:t>
                </a:r>
              </a:p>
            </p:txBody>
          </p:sp>
          <p:sp>
            <p:nvSpPr>
              <p:cNvPr id="51" name="文本框 50"/>
              <p:cNvSpPr txBox="1"/>
              <p:nvPr/>
            </p:nvSpPr>
            <p:spPr>
              <a:xfrm>
                <a:off x="3000366" y="2444012"/>
                <a:ext cx="1415772"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grpSp>
      </p:grpSp>
      <p:cxnSp>
        <p:nvCxnSpPr>
          <p:cNvPr id="52" name="直接连接符 51"/>
          <p:cNvCxnSpPr/>
          <p:nvPr/>
        </p:nvCxnSpPr>
        <p:spPr>
          <a:xfrm>
            <a:off x="324476" y="4800440"/>
            <a:ext cx="11317486"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255225" y="5034529"/>
            <a:ext cx="11623153" cy="908908"/>
            <a:chOff x="255225" y="5308520"/>
            <a:chExt cx="11623153" cy="908908"/>
          </a:xfrm>
        </p:grpSpPr>
        <p:sp>
          <p:nvSpPr>
            <p:cNvPr id="54" name="矩形 53"/>
            <p:cNvSpPr/>
            <p:nvPr/>
          </p:nvSpPr>
          <p:spPr>
            <a:xfrm>
              <a:off x="255225" y="5694208"/>
              <a:ext cx="11623153"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干画法是一种多层画法。用层涂的方法在干的底色上着色，不求渗化效果，可以比较从容地一遍遍着色，较易掌握，适于初学者进行练习。表现肯定、明晣的形体结构和丰富的色彩层次，是干画法的特长。</a:t>
              </a:r>
            </a:p>
          </p:txBody>
        </p:sp>
        <p:sp>
          <p:nvSpPr>
            <p:cNvPr id="55" name="文本框 54"/>
            <p:cNvSpPr txBox="1"/>
            <p:nvPr/>
          </p:nvSpPr>
          <p:spPr>
            <a:xfrm>
              <a:off x="255225" y="5308520"/>
              <a:ext cx="2492990" cy="400110"/>
            </a:xfrm>
            <a:prstGeom prst="rect">
              <a:avLst/>
            </a:prstGeom>
            <a:noFill/>
          </p:spPr>
          <p:txBody>
            <a:bodyPr wrap="none" rtlCol="0">
              <a:spAutoFit/>
            </a:bodyPr>
            <a:lstStyle/>
            <a:p>
              <a:r>
                <a:rPr lang="zh-CN" altLang="en-US" sz="2000" dirty="0">
                  <a:latin typeface="微软雅黑 Light" panose="020B0502040204020203" pitchFamily="34" charset="-122"/>
                  <a:ea typeface="微软雅黑 Light" panose="020B0502040204020203" pitchFamily="34" charset="-122"/>
                </a:rPr>
                <a:t>在这里输入文字内容</a:t>
              </a:r>
            </a:p>
          </p:txBody>
        </p:sp>
      </p:grpSp>
      <p:grpSp>
        <p:nvGrpSpPr>
          <p:cNvPr id="56" name="组合 55"/>
          <p:cNvGrpSpPr/>
          <p:nvPr/>
        </p:nvGrpSpPr>
        <p:grpSpPr>
          <a:xfrm>
            <a:off x="223874" y="-36497"/>
            <a:ext cx="3250693" cy="981247"/>
            <a:chOff x="223874" y="-36497"/>
            <a:chExt cx="3250693" cy="981247"/>
          </a:xfrm>
        </p:grpSpPr>
        <p:sp>
          <p:nvSpPr>
            <p:cNvPr id="57" name="矩形 56"/>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58" name="直接连接符 57"/>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17277735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2300"/>
                                        <p:tgtEl>
                                          <p:spTgt spid="7"/>
                                        </p:tgtEl>
                                      </p:cBhvr>
                                    </p:animEffect>
                                  </p:childTnLst>
                                </p:cTn>
                              </p:par>
                              <p:par>
                                <p:cTn id="11" presetID="42" presetClass="entr" presetSubtype="0"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750"/>
                                        <p:tgtEl>
                                          <p:spTgt spid="20"/>
                                        </p:tgtEl>
                                      </p:cBhvr>
                                    </p:animEffect>
                                    <p:anim calcmode="lin" valueType="num">
                                      <p:cBhvr>
                                        <p:cTn id="14" dur="750" fill="hold"/>
                                        <p:tgtEl>
                                          <p:spTgt spid="20"/>
                                        </p:tgtEl>
                                        <p:attrNameLst>
                                          <p:attrName>ppt_x</p:attrName>
                                        </p:attrNameLst>
                                      </p:cBhvr>
                                      <p:tavLst>
                                        <p:tav tm="0">
                                          <p:val>
                                            <p:strVal val="#ppt_x"/>
                                          </p:val>
                                        </p:tav>
                                        <p:tav tm="100000">
                                          <p:val>
                                            <p:strVal val="#ppt_x"/>
                                          </p:val>
                                        </p:tav>
                                      </p:tavLst>
                                    </p:anim>
                                    <p:anim calcmode="lin" valueType="num">
                                      <p:cBhvr>
                                        <p:cTn id="15" dur="750" fill="hold"/>
                                        <p:tgtEl>
                                          <p:spTgt spid="2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80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50"/>
                                        <p:tgtEl>
                                          <p:spTgt spid="26"/>
                                        </p:tgtEl>
                                      </p:cBhvr>
                                    </p:animEffect>
                                    <p:anim calcmode="lin" valueType="num">
                                      <p:cBhvr>
                                        <p:cTn id="19" dur="750" fill="hold"/>
                                        <p:tgtEl>
                                          <p:spTgt spid="26"/>
                                        </p:tgtEl>
                                        <p:attrNameLst>
                                          <p:attrName>ppt_x</p:attrName>
                                        </p:attrNameLst>
                                      </p:cBhvr>
                                      <p:tavLst>
                                        <p:tav tm="0">
                                          <p:val>
                                            <p:strVal val="#ppt_x"/>
                                          </p:val>
                                        </p:tav>
                                        <p:tav tm="100000">
                                          <p:val>
                                            <p:strVal val="#ppt_x"/>
                                          </p:val>
                                        </p:tav>
                                      </p:tavLst>
                                    </p:anim>
                                    <p:anim calcmode="lin" valueType="num">
                                      <p:cBhvr>
                                        <p:cTn id="20" dur="750" fill="hold"/>
                                        <p:tgtEl>
                                          <p:spTgt spid="2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20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750"/>
                                        <p:tgtEl>
                                          <p:spTgt spid="32"/>
                                        </p:tgtEl>
                                      </p:cBhvr>
                                    </p:animEffect>
                                    <p:anim calcmode="lin" valueType="num">
                                      <p:cBhvr>
                                        <p:cTn id="24" dur="750" fill="hold"/>
                                        <p:tgtEl>
                                          <p:spTgt spid="32"/>
                                        </p:tgtEl>
                                        <p:attrNameLst>
                                          <p:attrName>ppt_x</p:attrName>
                                        </p:attrNameLst>
                                      </p:cBhvr>
                                      <p:tavLst>
                                        <p:tav tm="0">
                                          <p:val>
                                            <p:strVal val="#ppt_x"/>
                                          </p:val>
                                        </p:tav>
                                        <p:tav tm="100000">
                                          <p:val>
                                            <p:strVal val="#ppt_x"/>
                                          </p:val>
                                        </p:tav>
                                      </p:tavLst>
                                    </p:anim>
                                    <p:anim calcmode="lin" valueType="num">
                                      <p:cBhvr>
                                        <p:cTn id="25" dur="75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6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750"/>
                                        <p:tgtEl>
                                          <p:spTgt spid="39"/>
                                        </p:tgtEl>
                                      </p:cBhvr>
                                    </p:animEffect>
                                    <p:anim calcmode="lin" valueType="num">
                                      <p:cBhvr>
                                        <p:cTn id="29" dur="750" fill="hold"/>
                                        <p:tgtEl>
                                          <p:spTgt spid="39"/>
                                        </p:tgtEl>
                                        <p:attrNameLst>
                                          <p:attrName>ppt_x</p:attrName>
                                        </p:attrNameLst>
                                      </p:cBhvr>
                                      <p:tavLst>
                                        <p:tav tm="0">
                                          <p:val>
                                            <p:strVal val="#ppt_x"/>
                                          </p:val>
                                        </p:tav>
                                        <p:tav tm="100000">
                                          <p:val>
                                            <p:strVal val="#ppt_x"/>
                                          </p:val>
                                        </p:tav>
                                      </p:tavLst>
                                    </p:anim>
                                    <p:anim calcmode="lin" valueType="num">
                                      <p:cBhvr>
                                        <p:cTn id="30" dur="750" fill="hold"/>
                                        <p:tgtEl>
                                          <p:spTgt spid="3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2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50"/>
                                        <p:tgtEl>
                                          <p:spTgt spid="46"/>
                                        </p:tgtEl>
                                      </p:cBhvr>
                                    </p:animEffect>
                                    <p:anim calcmode="lin" valueType="num">
                                      <p:cBhvr>
                                        <p:cTn id="34" dur="750" fill="hold"/>
                                        <p:tgtEl>
                                          <p:spTgt spid="46"/>
                                        </p:tgtEl>
                                        <p:attrNameLst>
                                          <p:attrName>ppt_x</p:attrName>
                                        </p:attrNameLst>
                                      </p:cBhvr>
                                      <p:tavLst>
                                        <p:tav tm="0">
                                          <p:val>
                                            <p:strVal val="#ppt_x"/>
                                          </p:val>
                                        </p:tav>
                                        <p:tav tm="100000">
                                          <p:val>
                                            <p:strVal val="#ppt_x"/>
                                          </p:val>
                                        </p:tav>
                                      </p:tavLst>
                                    </p:anim>
                                    <p:anim calcmode="lin" valueType="num">
                                      <p:cBhvr>
                                        <p:cTn id="35" dur="750" fill="hold"/>
                                        <p:tgtEl>
                                          <p:spTgt spid="46"/>
                                        </p:tgtEl>
                                        <p:attrNameLst>
                                          <p:attrName>ppt_y</p:attrName>
                                        </p:attrNameLst>
                                      </p:cBhvr>
                                      <p:tavLst>
                                        <p:tav tm="0">
                                          <p:val>
                                            <p:strVal val="#ppt_y+.1"/>
                                          </p:val>
                                        </p:tav>
                                        <p:tav tm="100000">
                                          <p:val>
                                            <p:strVal val="#ppt_y"/>
                                          </p:val>
                                        </p:tav>
                                      </p:tavLst>
                                    </p:anim>
                                  </p:childTnLst>
                                </p:cTn>
                              </p:par>
                            </p:childTnLst>
                          </p:cTn>
                        </p:par>
                        <p:par>
                          <p:cTn id="36" fill="hold">
                            <p:stCondLst>
                              <p:cond delay="2800"/>
                            </p:stCondLst>
                            <p:childTnLst>
                              <p:par>
                                <p:cTn id="37" presetID="22" presetClass="entr" presetSubtype="8"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childTnLst>
                          </p:cTn>
                        </p:par>
                        <p:par>
                          <p:cTn id="40" fill="hold">
                            <p:stCondLst>
                              <p:cond delay="3300"/>
                            </p:stCondLst>
                            <p:childTnLst>
                              <p:par>
                                <p:cTn id="41" presetID="10" presetClass="entr" presetSubtype="0"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13</a:t>
            </a:fld>
            <a:endParaRPr lang="zh-CN" altLang="en-US" dirty="0"/>
          </a:p>
        </p:txBody>
      </p:sp>
      <p:grpSp>
        <p:nvGrpSpPr>
          <p:cNvPr id="7" name="组合 6"/>
          <p:cNvGrpSpPr/>
          <p:nvPr/>
        </p:nvGrpSpPr>
        <p:grpSpPr>
          <a:xfrm>
            <a:off x="1018207" y="1116245"/>
            <a:ext cx="4439289" cy="1260353"/>
            <a:chOff x="883920" y="1746207"/>
            <a:chExt cx="4439289" cy="1260353"/>
          </a:xfrm>
        </p:grpSpPr>
        <p:cxnSp>
          <p:nvCxnSpPr>
            <p:cNvPr id="8" name="直接连接符 7"/>
            <p:cNvCxnSpPr/>
            <p:nvPr/>
          </p:nvCxnSpPr>
          <p:spPr>
            <a:xfrm>
              <a:off x="883920" y="2207106"/>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110800" y="1746207"/>
              <a:ext cx="2031325"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10" name="文本框 9"/>
            <p:cNvSpPr txBox="1"/>
            <p:nvPr/>
          </p:nvSpPr>
          <p:spPr>
            <a:xfrm>
              <a:off x="883920" y="2267896"/>
              <a:ext cx="4311726" cy="738664"/>
            </a:xfrm>
            <a:prstGeom prst="rect">
              <a:avLst/>
            </a:prstGeom>
            <a:noFill/>
          </p:spPr>
          <p:txBody>
            <a:bodyPr wrap="square" rtlCol="0">
              <a:spAutoFit/>
            </a:bodyPr>
            <a:lstStyle/>
            <a:p>
              <a:pPr algn="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1" name="组合 10"/>
          <p:cNvGrpSpPr/>
          <p:nvPr/>
        </p:nvGrpSpPr>
        <p:grpSpPr>
          <a:xfrm>
            <a:off x="596543" y="3583897"/>
            <a:ext cx="4439289" cy="1260353"/>
            <a:chOff x="883920" y="1746207"/>
            <a:chExt cx="4439289" cy="1260353"/>
          </a:xfrm>
        </p:grpSpPr>
        <p:cxnSp>
          <p:nvCxnSpPr>
            <p:cNvPr id="12" name="直接连接符 11"/>
            <p:cNvCxnSpPr/>
            <p:nvPr/>
          </p:nvCxnSpPr>
          <p:spPr>
            <a:xfrm>
              <a:off x="883920" y="2207106"/>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990282" y="1746207"/>
              <a:ext cx="2031325"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14" name="文本框 13"/>
            <p:cNvSpPr txBox="1"/>
            <p:nvPr/>
          </p:nvSpPr>
          <p:spPr>
            <a:xfrm>
              <a:off x="883920" y="2267896"/>
              <a:ext cx="4311726" cy="738664"/>
            </a:xfrm>
            <a:prstGeom prst="rect">
              <a:avLst/>
            </a:prstGeom>
            <a:noFill/>
          </p:spPr>
          <p:txBody>
            <a:bodyPr wrap="square" rtlCol="0">
              <a:spAutoFit/>
            </a:bodyPr>
            <a:lstStyle/>
            <a:p>
              <a:pPr algn="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5" name="组合 14"/>
          <p:cNvGrpSpPr/>
          <p:nvPr/>
        </p:nvGrpSpPr>
        <p:grpSpPr>
          <a:xfrm>
            <a:off x="7317772" y="2339746"/>
            <a:ext cx="4439289" cy="1260353"/>
            <a:chOff x="6444384" y="2504482"/>
            <a:chExt cx="4439289" cy="1260353"/>
          </a:xfrm>
        </p:grpSpPr>
        <p:cxnSp>
          <p:nvCxnSpPr>
            <p:cNvPr id="16" name="直接连接符 15"/>
            <p:cNvCxnSpPr/>
            <p:nvPr/>
          </p:nvCxnSpPr>
          <p:spPr>
            <a:xfrm>
              <a:off x="6444384" y="2965381"/>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486032" y="2504482"/>
              <a:ext cx="2031325" cy="461665"/>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dirty="0"/>
                <a:t>输入文字内容</a:t>
              </a:r>
            </a:p>
          </p:txBody>
        </p:sp>
        <p:sp>
          <p:nvSpPr>
            <p:cNvPr id="18" name="文本框 17"/>
            <p:cNvSpPr txBox="1"/>
            <p:nvPr/>
          </p:nvSpPr>
          <p:spPr>
            <a:xfrm>
              <a:off x="6444384" y="3026171"/>
              <a:ext cx="4311726"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9" name="组合 18"/>
          <p:cNvGrpSpPr/>
          <p:nvPr/>
        </p:nvGrpSpPr>
        <p:grpSpPr>
          <a:xfrm>
            <a:off x="7226382" y="4790954"/>
            <a:ext cx="4439289" cy="1260353"/>
            <a:chOff x="6444384" y="4972134"/>
            <a:chExt cx="4439289" cy="1260353"/>
          </a:xfrm>
        </p:grpSpPr>
        <p:cxnSp>
          <p:nvCxnSpPr>
            <p:cNvPr id="20" name="直接连接符 19"/>
            <p:cNvCxnSpPr/>
            <p:nvPr/>
          </p:nvCxnSpPr>
          <p:spPr>
            <a:xfrm>
              <a:off x="6444384" y="5433033"/>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444384" y="4972134"/>
              <a:ext cx="2031325"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22" name="文本框 21"/>
            <p:cNvSpPr txBox="1"/>
            <p:nvPr/>
          </p:nvSpPr>
          <p:spPr>
            <a:xfrm>
              <a:off x="6444384" y="5493823"/>
              <a:ext cx="4311726"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23" name="组合 22"/>
          <p:cNvGrpSpPr/>
          <p:nvPr/>
        </p:nvGrpSpPr>
        <p:grpSpPr>
          <a:xfrm>
            <a:off x="4644605" y="2715528"/>
            <a:ext cx="2255088" cy="2227043"/>
            <a:chOff x="6587892" y="1802100"/>
            <a:chExt cx="2495879" cy="2464840"/>
          </a:xfrm>
        </p:grpSpPr>
        <p:pic>
          <p:nvPicPr>
            <p:cNvPr id="24" name="图片 23"/>
            <p:cNvPicPr>
              <a:picLocks noChangeAspect="1"/>
            </p:cNvPicPr>
            <p:nvPr/>
          </p:nvPicPr>
          <p:blipFill rotWithShape="1">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rot="19459818">
              <a:off x="6587892" y="1802100"/>
              <a:ext cx="2495879" cy="2464840"/>
            </a:xfrm>
            <a:prstGeom prst="rect">
              <a:avLst/>
            </a:prstGeom>
          </p:spPr>
        </p:pic>
        <p:sp>
          <p:nvSpPr>
            <p:cNvPr id="25" name="Freeform 51"/>
            <p:cNvSpPr>
              <a:spLocks noEditPoints="1"/>
            </p:cNvSpPr>
            <p:nvPr/>
          </p:nvSpPr>
          <p:spPr bwMode="auto">
            <a:xfrm>
              <a:off x="7453481" y="2887511"/>
              <a:ext cx="722457" cy="526115"/>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5426686" y="4416057"/>
            <a:ext cx="2171700" cy="2171700"/>
            <a:chOff x="9303198" y="1909670"/>
            <a:chExt cx="2548219" cy="2548219"/>
          </a:xfrm>
        </p:grpSpPr>
        <p:pic>
          <p:nvPicPr>
            <p:cNvPr id="27" name="图片 26"/>
            <p:cNvPicPr>
              <a:picLocks noChangeAspect="1"/>
            </p:cNvPicPr>
            <p:nvPr/>
          </p:nvPicPr>
          <p:blipFill rotWithShape="1">
            <a:blip r:embed="rId4"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9303198" y="1909670"/>
              <a:ext cx="2548219" cy="2548219"/>
            </a:xfrm>
            <a:prstGeom prst="rect">
              <a:avLst/>
            </a:prstGeom>
          </p:spPr>
        </p:pic>
        <p:sp>
          <p:nvSpPr>
            <p:cNvPr id="28" name="Freeform 9"/>
            <p:cNvSpPr>
              <a:spLocks noEditPoints="1"/>
            </p:cNvSpPr>
            <p:nvPr/>
          </p:nvSpPr>
          <p:spPr bwMode="auto">
            <a:xfrm>
              <a:off x="10239019" y="2997994"/>
              <a:ext cx="617576" cy="551836"/>
            </a:xfrm>
            <a:custGeom>
              <a:avLst/>
              <a:gdLst>
                <a:gd name="T0" fmla="*/ 29 w 282"/>
                <a:gd name="T1" fmla="*/ 50 h 252"/>
                <a:gd name="T2" fmla="*/ 0 w 282"/>
                <a:gd name="T3" fmla="*/ 81 h 252"/>
                <a:gd name="T4" fmla="*/ 0 w 282"/>
                <a:gd name="T5" fmla="*/ 177 h 252"/>
                <a:gd name="T6" fmla="*/ 30 w 282"/>
                <a:gd name="T7" fmla="*/ 208 h 252"/>
                <a:gd name="T8" fmla="*/ 41 w 282"/>
                <a:gd name="T9" fmla="*/ 208 h 252"/>
                <a:gd name="T10" fmla="*/ 41 w 282"/>
                <a:gd name="T11" fmla="*/ 252 h 252"/>
                <a:gd name="T12" fmla="*/ 73 w 282"/>
                <a:gd name="T13" fmla="*/ 208 h 252"/>
                <a:gd name="T14" fmla="*/ 193 w 282"/>
                <a:gd name="T15" fmla="*/ 208 h 252"/>
                <a:gd name="T16" fmla="*/ 204 w 282"/>
                <a:gd name="T17" fmla="*/ 206 h 252"/>
                <a:gd name="T18" fmla="*/ 190 w 282"/>
                <a:gd name="T19" fmla="*/ 187 h 252"/>
                <a:gd name="T20" fmla="*/ 81 w 282"/>
                <a:gd name="T21" fmla="*/ 187 h 252"/>
                <a:gd name="T22" fmla="*/ 44 w 282"/>
                <a:gd name="T23" fmla="*/ 171 h 252"/>
                <a:gd name="T24" fmla="*/ 29 w 282"/>
                <a:gd name="T25" fmla="*/ 135 h 252"/>
                <a:gd name="T26" fmla="*/ 29 w 282"/>
                <a:gd name="T27" fmla="*/ 50 h 252"/>
                <a:gd name="T28" fmla="*/ 81 w 282"/>
                <a:gd name="T29" fmla="*/ 0 h 252"/>
                <a:gd name="T30" fmla="*/ 244 w 282"/>
                <a:gd name="T31" fmla="*/ 0 h 252"/>
                <a:gd name="T32" fmla="*/ 271 w 282"/>
                <a:gd name="T33" fmla="*/ 11 h 252"/>
                <a:gd name="T34" fmla="*/ 282 w 282"/>
                <a:gd name="T35" fmla="*/ 38 h 252"/>
                <a:gd name="T36" fmla="*/ 282 w 282"/>
                <a:gd name="T37" fmla="*/ 135 h 252"/>
                <a:gd name="T38" fmla="*/ 271 w 282"/>
                <a:gd name="T39" fmla="*/ 162 h 252"/>
                <a:gd name="T40" fmla="*/ 244 w 282"/>
                <a:gd name="T41" fmla="*/ 173 h 252"/>
                <a:gd name="T42" fmla="*/ 241 w 282"/>
                <a:gd name="T43" fmla="*/ 173 h 252"/>
                <a:gd name="T44" fmla="*/ 241 w 282"/>
                <a:gd name="T45" fmla="*/ 210 h 252"/>
                <a:gd name="T46" fmla="*/ 234 w 282"/>
                <a:gd name="T47" fmla="*/ 217 h 252"/>
                <a:gd name="T48" fmla="*/ 227 w 282"/>
                <a:gd name="T49" fmla="*/ 214 h 252"/>
                <a:gd name="T50" fmla="*/ 197 w 282"/>
                <a:gd name="T51" fmla="*/ 173 h 252"/>
                <a:gd name="T52" fmla="*/ 81 w 282"/>
                <a:gd name="T53" fmla="*/ 173 h 252"/>
                <a:gd name="T54" fmla="*/ 54 w 282"/>
                <a:gd name="T55" fmla="*/ 162 h 252"/>
                <a:gd name="T56" fmla="*/ 43 w 282"/>
                <a:gd name="T57" fmla="*/ 135 h 252"/>
                <a:gd name="T58" fmla="*/ 43 w 282"/>
                <a:gd name="T59" fmla="*/ 38 h 252"/>
                <a:gd name="T60" fmla="*/ 54 w 282"/>
                <a:gd name="T61" fmla="*/ 11 h 252"/>
                <a:gd name="T62" fmla="*/ 81 w 282"/>
                <a:gd name="T63" fmla="*/ 0 h 252"/>
                <a:gd name="T64" fmla="*/ 244 w 282"/>
                <a:gd name="T65" fmla="*/ 15 h 252"/>
                <a:gd name="T66" fmla="*/ 260 w 282"/>
                <a:gd name="T67" fmla="*/ 22 h 252"/>
                <a:gd name="T68" fmla="*/ 267 w 282"/>
                <a:gd name="T69" fmla="*/ 38 h 252"/>
                <a:gd name="T70" fmla="*/ 267 w 282"/>
                <a:gd name="T71" fmla="*/ 135 h 252"/>
                <a:gd name="T72" fmla="*/ 260 w 282"/>
                <a:gd name="T73" fmla="*/ 151 h 252"/>
                <a:gd name="T74" fmla="*/ 244 w 282"/>
                <a:gd name="T75" fmla="*/ 158 h 252"/>
                <a:gd name="T76" fmla="*/ 234 w 282"/>
                <a:gd name="T77" fmla="*/ 158 h 252"/>
                <a:gd name="T78" fmla="*/ 226 w 282"/>
                <a:gd name="T79" fmla="*/ 166 h 252"/>
                <a:gd name="T80" fmla="*/ 226 w 282"/>
                <a:gd name="T81" fmla="*/ 186 h 252"/>
                <a:gd name="T82" fmla="*/ 207 w 282"/>
                <a:gd name="T83" fmla="*/ 161 h 252"/>
                <a:gd name="T84" fmla="*/ 201 w 282"/>
                <a:gd name="T85" fmla="*/ 158 h 252"/>
                <a:gd name="T86" fmla="*/ 201 w 282"/>
                <a:gd name="T87" fmla="*/ 158 h 252"/>
                <a:gd name="T88" fmla="*/ 81 w 282"/>
                <a:gd name="T89" fmla="*/ 158 h 252"/>
                <a:gd name="T90" fmla="*/ 65 w 282"/>
                <a:gd name="T91" fmla="*/ 151 h 252"/>
                <a:gd name="T92" fmla="*/ 58 w 282"/>
                <a:gd name="T93" fmla="*/ 135 h 252"/>
                <a:gd name="T94" fmla="*/ 58 w 282"/>
                <a:gd name="T95" fmla="*/ 38 h 252"/>
                <a:gd name="T96" fmla="*/ 65 w 282"/>
                <a:gd name="T97" fmla="*/ 22 h 252"/>
                <a:gd name="T98" fmla="*/ 81 w 282"/>
                <a:gd name="T99" fmla="*/ 15 h 252"/>
                <a:gd name="T100" fmla="*/ 244 w 282"/>
                <a:gd name="T101"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 h="252">
                  <a:moveTo>
                    <a:pt x="29" y="50"/>
                  </a:moveTo>
                  <a:cubicBezTo>
                    <a:pt x="13" y="51"/>
                    <a:pt x="0" y="64"/>
                    <a:pt x="0" y="81"/>
                  </a:cubicBezTo>
                  <a:cubicBezTo>
                    <a:pt x="0" y="177"/>
                    <a:pt x="0" y="177"/>
                    <a:pt x="0" y="177"/>
                  </a:cubicBezTo>
                  <a:cubicBezTo>
                    <a:pt x="0" y="194"/>
                    <a:pt x="14" y="208"/>
                    <a:pt x="30" y="208"/>
                  </a:cubicBezTo>
                  <a:cubicBezTo>
                    <a:pt x="41" y="208"/>
                    <a:pt x="41" y="208"/>
                    <a:pt x="41" y="208"/>
                  </a:cubicBezTo>
                  <a:cubicBezTo>
                    <a:pt x="41" y="252"/>
                    <a:pt x="41" y="252"/>
                    <a:pt x="41" y="252"/>
                  </a:cubicBezTo>
                  <a:cubicBezTo>
                    <a:pt x="73" y="208"/>
                    <a:pt x="73" y="208"/>
                    <a:pt x="73" y="208"/>
                  </a:cubicBezTo>
                  <a:cubicBezTo>
                    <a:pt x="193" y="208"/>
                    <a:pt x="193" y="208"/>
                    <a:pt x="193" y="208"/>
                  </a:cubicBezTo>
                  <a:cubicBezTo>
                    <a:pt x="197" y="208"/>
                    <a:pt x="201" y="207"/>
                    <a:pt x="204" y="206"/>
                  </a:cubicBezTo>
                  <a:cubicBezTo>
                    <a:pt x="190" y="187"/>
                    <a:pt x="190" y="187"/>
                    <a:pt x="190" y="187"/>
                  </a:cubicBezTo>
                  <a:cubicBezTo>
                    <a:pt x="81" y="187"/>
                    <a:pt x="81" y="187"/>
                    <a:pt x="81" y="187"/>
                  </a:cubicBezTo>
                  <a:cubicBezTo>
                    <a:pt x="67" y="187"/>
                    <a:pt x="54" y="181"/>
                    <a:pt x="44" y="171"/>
                  </a:cubicBezTo>
                  <a:cubicBezTo>
                    <a:pt x="35" y="162"/>
                    <a:pt x="29" y="149"/>
                    <a:pt x="29" y="135"/>
                  </a:cubicBezTo>
                  <a:cubicBezTo>
                    <a:pt x="29" y="50"/>
                    <a:pt x="29" y="50"/>
                    <a:pt x="29" y="50"/>
                  </a:cubicBezTo>
                  <a:close/>
                  <a:moveTo>
                    <a:pt x="81" y="0"/>
                  </a:moveTo>
                  <a:cubicBezTo>
                    <a:pt x="244" y="0"/>
                    <a:pt x="244" y="0"/>
                    <a:pt x="244" y="0"/>
                  </a:cubicBezTo>
                  <a:cubicBezTo>
                    <a:pt x="254" y="0"/>
                    <a:pt x="264" y="4"/>
                    <a:pt x="271" y="11"/>
                  </a:cubicBezTo>
                  <a:cubicBezTo>
                    <a:pt x="278" y="18"/>
                    <a:pt x="282" y="28"/>
                    <a:pt x="282" y="38"/>
                  </a:cubicBezTo>
                  <a:cubicBezTo>
                    <a:pt x="282" y="135"/>
                    <a:pt x="282" y="135"/>
                    <a:pt x="282" y="135"/>
                  </a:cubicBezTo>
                  <a:cubicBezTo>
                    <a:pt x="282" y="145"/>
                    <a:pt x="278" y="155"/>
                    <a:pt x="271" y="162"/>
                  </a:cubicBezTo>
                  <a:cubicBezTo>
                    <a:pt x="264" y="169"/>
                    <a:pt x="254" y="173"/>
                    <a:pt x="244" y="173"/>
                  </a:cubicBezTo>
                  <a:cubicBezTo>
                    <a:pt x="241" y="173"/>
                    <a:pt x="241" y="173"/>
                    <a:pt x="241" y="173"/>
                  </a:cubicBezTo>
                  <a:cubicBezTo>
                    <a:pt x="241" y="210"/>
                    <a:pt x="241" y="210"/>
                    <a:pt x="241" y="210"/>
                  </a:cubicBezTo>
                  <a:cubicBezTo>
                    <a:pt x="241" y="214"/>
                    <a:pt x="238" y="217"/>
                    <a:pt x="234" y="217"/>
                  </a:cubicBezTo>
                  <a:cubicBezTo>
                    <a:pt x="231" y="217"/>
                    <a:pt x="228" y="216"/>
                    <a:pt x="227" y="214"/>
                  </a:cubicBezTo>
                  <a:cubicBezTo>
                    <a:pt x="197" y="173"/>
                    <a:pt x="197" y="173"/>
                    <a:pt x="197" y="173"/>
                  </a:cubicBezTo>
                  <a:cubicBezTo>
                    <a:pt x="81" y="173"/>
                    <a:pt x="81" y="173"/>
                    <a:pt x="81" y="173"/>
                  </a:cubicBezTo>
                  <a:cubicBezTo>
                    <a:pt x="70" y="173"/>
                    <a:pt x="61" y="169"/>
                    <a:pt x="54" y="162"/>
                  </a:cubicBezTo>
                  <a:cubicBezTo>
                    <a:pt x="47" y="155"/>
                    <a:pt x="43" y="145"/>
                    <a:pt x="43" y="135"/>
                  </a:cubicBezTo>
                  <a:cubicBezTo>
                    <a:pt x="43" y="38"/>
                    <a:pt x="43" y="38"/>
                    <a:pt x="43" y="38"/>
                  </a:cubicBezTo>
                  <a:cubicBezTo>
                    <a:pt x="43" y="28"/>
                    <a:pt x="47" y="18"/>
                    <a:pt x="54" y="11"/>
                  </a:cubicBezTo>
                  <a:cubicBezTo>
                    <a:pt x="61" y="4"/>
                    <a:pt x="70" y="0"/>
                    <a:pt x="81" y="0"/>
                  </a:cubicBezTo>
                  <a:close/>
                  <a:moveTo>
                    <a:pt x="244" y="15"/>
                  </a:moveTo>
                  <a:cubicBezTo>
                    <a:pt x="250" y="15"/>
                    <a:pt x="256" y="18"/>
                    <a:pt x="260" y="22"/>
                  </a:cubicBezTo>
                  <a:cubicBezTo>
                    <a:pt x="264" y="26"/>
                    <a:pt x="267" y="32"/>
                    <a:pt x="267" y="38"/>
                  </a:cubicBezTo>
                  <a:cubicBezTo>
                    <a:pt x="267" y="135"/>
                    <a:pt x="267" y="135"/>
                    <a:pt x="267" y="135"/>
                  </a:cubicBezTo>
                  <a:cubicBezTo>
                    <a:pt x="267" y="141"/>
                    <a:pt x="264" y="147"/>
                    <a:pt x="260" y="151"/>
                  </a:cubicBezTo>
                  <a:cubicBezTo>
                    <a:pt x="256" y="155"/>
                    <a:pt x="250" y="158"/>
                    <a:pt x="244" y="158"/>
                  </a:cubicBezTo>
                  <a:cubicBezTo>
                    <a:pt x="234" y="158"/>
                    <a:pt x="234" y="158"/>
                    <a:pt x="234" y="158"/>
                  </a:cubicBezTo>
                  <a:cubicBezTo>
                    <a:pt x="229" y="158"/>
                    <a:pt x="226" y="161"/>
                    <a:pt x="226" y="166"/>
                  </a:cubicBezTo>
                  <a:cubicBezTo>
                    <a:pt x="226" y="186"/>
                    <a:pt x="226" y="186"/>
                    <a:pt x="226" y="186"/>
                  </a:cubicBezTo>
                  <a:cubicBezTo>
                    <a:pt x="207" y="161"/>
                    <a:pt x="207" y="161"/>
                    <a:pt x="207" y="161"/>
                  </a:cubicBezTo>
                  <a:cubicBezTo>
                    <a:pt x="205" y="159"/>
                    <a:pt x="203" y="158"/>
                    <a:pt x="201" y="158"/>
                  </a:cubicBezTo>
                  <a:cubicBezTo>
                    <a:pt x="201" y="158"/>
                    <a:pt x="201" y="158"/>
                    <a:pt x="201" y="158"/>
                  </a:cubicBezTo>
                  <a:cubicBezTo>
                    <a:pt x="81" y="158"/>
                    <a:pt x="81" y="158"/>
                    <a:pt x="81" y="158"/>
                  </a:cubicBezTo>
                  <a:cubicBezTo>
                    <a:pt x="75" y="158"/>
                    <a:pt x="69" y="155"/>
                    <a:pt x="65" y="151"/>
                  </a:cubicBezTo>
                  <a:cubicBezTo>
                    <a:pt x="61" y="147"/>
                    <a:pt x="58" y="141"/>
                    <a:pt x="58" y="135"/>
                  </a:cubicBezTo>
                  <a:cubicBezTo>
                    <a:pt x="58" y="38"/>
                    <a:pt x="58" y="38"/>
                    <a:pt x="58" y="38"/>
                  </a:cubicBezTo>
                  <a:cubicBezTo>
                    <a:pt x="58" y="32"/>
                    <a:pt x="61" y="26"/>
                    <a:pt x="65" y="22"/>
                  </a:cubicBezTo>
                  <a:cubicBezTo>
                    <a:pt x="69" y="18"/>
                    <a:pt x="75" y="15"/>
                    <a:pt x="81" y="15"/>
                  </a:cubicBezTo>
                  <a:lnTo>
                    <a:pt x="244" y="15"/>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5455064" y="1770804"/>
            <a:ext cx="2552700" cy="1962150"/>
            <a:chOff x="3249255" y="1911453"/>
            <a:chExt cx="3009394" cy="2313192"/>
          </a:xfrm>
        </p:grpSpPr>
        <p:pic>
          <p:nvPicPr>
            <p:cNvPr id="30" name="图片 29"/>
            <p:cNvPicPr>
              <a:picLocks noChangeAspect="1"/>
            </p:cNvPicPr>
            <p:nvPr/>
          </p:nvPicPr>
          <p:blipFill rotWithShape="1">
            <a:blip r:embed="rId5"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249255" y="1911453"/>
              <a:ext cx="3009394" cy="2313192"/>
            </a:xfrm>
            <a:prstGeom prst="rect">
              <a:avLst/>
            </a:prstGeom>
          </p:spPr>
        </p:pic>
        <p:sp>
          <p:nvSpPr>
            <p:cNvPr id="31" name="Freeform 12"/>
            <p:cNvSpPr>
              <a:spLocks noEditPoints="1"/>
            </p:cNvSpPr>
            <p:nvPr/>
          </p:nvSpPr>
          <p:spPr bwMode="auto">
            <a:xfrm>
              <a:off x="4404514" y="2836274"/>
              <a:ext cx="662020" cy="620356"/>
            </a:xfrm>
            <a:custGeom>
              <a:avLst/>
              <a:gdLst>
                <a:gd name="T0" fmla="*/ 65 w 302"/>
                <a:gd name="T1" fmla="*/ 57 h 283"/>
                <a:gd name="T2" fmla="*/ 52 w 302"/>
                <a:gd name="T3" fmla="*/ 65 h 283"/>
                <a:gd name="T4" fmla="*/ 48 w 302"/>
                <a:gd name="T5" fmla="*/ 69 h 283"/>
                <a:gd name="T6" fmla="*/ 61 w 302"/>
                <a:gd name="T7" fmla="*/ 73 h 283"/>
                <a:gd name="T8" fmla="*/ 60 w 302"/>
                <a:gd name="T9" fmla="*/ 83 h 283"/>
                <a:gd name="T10" fmla="*/ 17 w 302"/>
                <a:gd name="T11" fmla="*/ 249 h 283"/>
                <a:gd name="T12" fmla="*/ 131 w 302"/>
                <a:gd name="T13" fmla="*/ 180 h 283"/>
                <a:gd name="T14" fmla="*/ 148 w 302"/>
                <a:gd name="T15" fmla="*/ 263 h 283"/>
                <a:gd name="T16" fmla="*/ 20 w 302"/>
                <a:gd name="T17" fmla="*/ 283 h 283"/>
                <a:gd name="T18" fmla="*/ 0 w 302"/>
                <a:gd name="T19" fmla="*/ 76 h 283"/>
                <a:gd name="T20" fmla="*/ 186 w 302"/>
                <a:gd name="T21" fmla="*/ 0 h 283"/>
                <a:gd name="T22" fmla="*/ 71 w 302"/>
                <a:gd name="T23" fmla="*/ 82 h 283"/>
                <a:gd name="T24" fmla="*/ 99 w 302"/>
                <a:gd name="T25" fmla="*/ 137 h 283"/>
                <a:gd name="T26" fmla="*/ 86 w 302"/>
                <a:gd name="T27" fmla="*/ 174 h 283"/>
                <a:gd name="T28" fmla="*/ 97 w 302"/>
                <a:gd name="T29" fmla="*/ 184 h 283"/>
                <a:gd name="T30" fmla="*/ 166 w 302"/>
                <a:gd name="T31" fmla="*/ 163 h 283"/>
                <a:gd name="T32" fmla="*/ 267 w 302"/>
                <a:gd name="T33" fmla="*/ 141 h 283"/>
                <a:gd name="T34" fmla="*/ 267 w 302"/>
                <a:gd name="T35" fmla="*/ 23 h 283"/>
                <a:gd name="T36" fmla="*/ 259 w 302"/>
                <a:gd name="T37" fmla="*/ 36 h 283"/>
                <a:gd name="T38" fmla="*/ 114 w 302"/>
                <a:gd name="T39" fmla="*/ 36 h 283"/>
                <a:gd name="T40" fmla="*/ 93 w 302"/>
                <a:gd name="T41" fmla="*/ 106 h 283"/>
                <a:gd name="T42" fmla="*/ 116 w 302"/>
                <a:gd name="T43" fmla="*/ 136 h 283"/>
                <a:gd name="T44" fmla="*/ 144 w 302"/>
                <a:gd name="T45" fmla="*/ 145 h 283"/>
                <a:gd name="T46" fmla="*/ 150 w 302"/>
                <a:gd name="T47" fmla="*/ 145 h 283"/>
                <a:gd name="T48" fmla="*/ 186 w 302"/>
                <a:gd name="T49" fmla="*/ 149 h 283"/>
                <a:gd name="T50" fmla="*/ 287 w 302"/>
                <a:gd name="T51" fmla="*/ 82 h 283"/>
                <a:gd name="T52" fmla="*/ 119 w 302"/>
                <a:gd name="T53" fmla="*/ 259 h 283"/>
                <a:gd name="T54" fmla="*/ 95 w 302"/>
                <a:gd name="T55" fmla="*/ 271 h 283"/>
                <a:gd name="T56" fmla="*/ 125 w 302"/>
                <a:gd name="T57" fmla="*/ 265 h 283"/>
                <a:gd name="T58" fmla="*/ 119 w 302"/>
                <a:gd name="T59" fmla="*/ 259 h 283"/>
                <a:gd name="T60" fmla="*/ 25 w 302"/>
                <a:gd name="T61" fmla="*/ 265 h 283"/>
                <a:gd name="T62" fmla="*/ 31 w 302"/>
                <a:gd name="T63" fmla="*/ 271 h 283"/>
                <a:gd name="T64" fmla="*/ 55 w 302"/>
                <a:gd name="T65" fmla="*/ 259 h 283"/>
                <a:gd name="T66" fmla="*/ 67 w 302"/>
                <a:gd name="T67" fmla="*/ 254 h 283"/>
                <a:gd name="T68" fmla="*/ 62 w 302"/>
                <a:gd name="T69" fmla="*/ 273 h 283"/>
                <a:gd name="T70" fmla="*/ 82 w 302"/>
                <a:gd name="T71" fmla="*/ 278 h 283"/>
                <a:gd name="T72" fmla="*/ 88 w 302"/>
                <a:gd name="T73" fmla="*/ 259 h 283"/>
                <a:gd name="T74" fmla="*/ 67 w 302"/>
                <a:gd name="T75" fmla="*/ 25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283">
                  <a:moveTo>
                    <a:pt x="20" y="57"/>
                  </a:moveTo>
                  <a:cubicBezTo>
                    <a:pt x="65" y="57"/>
                    <a:pt x="65" y="57"/>
                    <a:pt x="65" y="57"/>
                  </a:cubicBezTo>
                  <a:cubicBezTo>
                    <a:pt x="64" y="60"/>
                    <a:pt x="63" y="62"/>
                    <a:pt x="62" y="65"/>
                  </a:cubicBezTo>
                  <a:cubicBezTo>
                    <a:pt x="52" y="65"/>
                    <a:pt x="52" y="65"/>
                    <a:pt x="52" y="65"/>
                  </a:cubicBezTo>
                  <a:cubicBezTo>
                    <a:pt x="50" y="65"/>
                    <a:pt x="48" y="67"/>
                    <a:pt x="48" y="69"/>
                  </a:cubicBezTo>
                  <a:cubicBezTo>
                    <a:pt x="48" y="69"/>
                    <a:pt x="48" y="69"/>
                    <a:pt x="48" y="69"/>
                  </a:cubicBezTo>
                  <a:cubicBezTo>
                    <a:pt x="48" y="71"/>
                    <a:pt x="50" y="73"/>
                    <a:pt x="52" y="73"/>
                  </a:cubicBezTo>
                  <a:cubicBezTo>
                    <a:pt x="61" y="73"/>
                    <a:pt x="61" y="73"/>
                    <a:pt x="61" y="73"/>
                  </a:cubicBezTo>
                  <a:cubicBezTo>
                    <a:pt x="61" y="76"/>
                    <a:pt x="60" y="79"/>
                    <a:pt x="60" y="82"/>
                  </a:cubicBezTo>
                  <a:cubicBezTo>
                    <a:pt x="60" y="83"/>
                    <a:pt x="60" y="83"/>
                    <a:pt x="60" y="83"/>
                  </a:cubicBezTo>
                  <a:cubicBezTo>
                    <a:pt x="17" y="83"/>
                    <a:pt x="17" y="83"/>
                    <a:pt x="17" y="83"/>
                  </a:cubicBezTo>
                  <a:cubicBezTo>
                    <a:pt x="17" y="249"/>
                    <a:pt x="17" y="249"/>
                    <a:pt x="17" y="249"/>
                  </a:cubicBezTo>
                  <a:cubicBezTo>
                    <a:pt x="131" y="249"/>
                    <a:pt x="131" y="249"/>
                    <a:pt x="131" y="249"/>
                  </a:cubicBezTo>
                  <a:cubicBezTo>
                    <a:pt x="131" y="180"/>
                    <a:pt x="131" y="180"/>
                    <a:pt x="131" y="180"/>
                  </a:cubicBezTo>
                  <a:cubicBezTo>
                    <a:pt x="148" y="172"/>
                    <a:pt x="148" y="172"/>
                    <a:pt x="148" y="172"/>
                  </a:cubicBezTo>
                  <a:cubicBezTo>
                    <a:pt x="148" y="263"/>
                    <a:pt x="148" y="263"/>
                    <a:pt x="148" y="263"/>
                  </a:cubicBezTo>
                  <a:cubicBezTo>
                    <a:pt x="148" y="274"/>
                    <a:pt x="139" y="283"/>
                    <a:pt x="128" y="283"/>
                  </a:cubicBezTo>
                  <a:cubicBezTo>
                    <a:pt x="20" y="283"/>
                    <a:pt x="20" y="283"/>
                    <a:pt x="20" y="283"/>
                  </a:cubicBezTo>
                  <a:cubicBezTo>
                    <a:pt x="9" y="283"/>
                    <a:pt x="0" y="274"/>
                    <a:pt x="0" y="263"/>
                  </a:cubicBezTo>
                  <a:cubicBezTo>
                    <a:pt x="0" y="76"/>
                    <a:pt x="0" y="76"/>
                    <a:pt x="0" y="76"/>
                  </a:cubicBezTo>
                  <a:cubicBezTo>
                    <a:pt x="0" y="66"/>
                    <a:pt x="9" y="57"/>
                    <a:pt x="20" y="57"/>
                  </a:cubicBezTo>
                  <a:close/>
                  <a:moveTo>
                    <a:pt x="186" y="0"/>
                  </a:moveTo>
                  <a:cubicBezTo>
                    <a:pt x="155" y="0"/>
                    <a:pt x="126" y="9"/>
                    <a:pt x="106" y="23"/>
                  </a:cubicBezTo>
                  <a:cubicBezTo>
                    <a:pt x="84" y="38"/>
                    <a:pt x="71" y="59"/>
                    <a:pt x="71" y="82"/>
                  </a:cubicBezTo>
                  <a:cubicBezTo>
                    <a:pt x="71" y="93"/>
                    <a:pt x="74" y="104"/>
                    <a:pt x="79" y="114"/>
                  </a:cubicBezTo>
                  <a:cubicBezTo>
                    <a:pt x="84" y="122"/>
                    <a:pt x="91" y="130"/>
                    <a:pt x="99" y="137"/>
                  </a:cubicBezTo>
                  <a:cubicBezTo>
                    <a:pt x="86" y="174"/>
                    <a:pt x="86" y="174"/>
                    <a:pt x="86" y="174"/>
                  </a:cubicBezTo>
                  <a:cubicBezTo>
                    <a:pt x="86" y="174"/>
                    <a:pt x="86" y="174"/>
                    <a:pt x="86" y="174"/>
                  </a:cubicBezTo>
                  <a:cubicBezTo>
                    <a:pt x="86" y="176"/>
                    <a:pt x="86" y="178"/>
                    <a:pt x="87" y="180"/>
                  </a:cubicBezTo>
                  <a:cubicBezTo>
                    <a:pt x="88" y="184"/>
                    <a:pt x="93" y="186"/>
                    <a:pt x="97" y="184"/>
                  </a:cubicBezTo>
                  <a:cubicBezTo>
                    <a:pt x="148" y="160"/>
                    <a:pt x="148" y="160"/>
                    <a:pt x="148" y="160"/>
                  </a:cubicBezTo>
                  <a:cubicBezTo>
                    <a:pt x="154" y="162"/>
                    <a:pt x="160" y="163"/>
                    <a:pt x="166" y="163"/>
                  </a:cubicBezTo>
                  <a:cubicBezTo>
                    <a:pt x="173" y="164"/>
                    <a:pt x="180" y="165"/>
                    <a:pt x="186" y="165"/>
                  </a:cubicBezTo>
                  <a:cubicBezTo>
                    <a:pt x="218" y="165"/>
                    <a:pt x="246" y="156"/>
                    <a:pt x="267" y="141"/>
                  </a:cubicBezTo>
                  <a:cubicBezTo>
                    <a:pt x="289" y="126"/>
                    <a:pt x="302" y="106"/>
                    <a:pt x="302" y="82"/>
                  </a:cubicBezTo>
                  <a:cubicBezTo>
                    <a:pt x="302" y="59"/>
                    <a:pt x="289" y="38"/>
                    <a:pt x="267" y="23"/>
                  </a:cubicBezTo>
                  <a:cubicBezTo>
                    <a:pt x="246" y="9"/>
                    <a:pt x="218" y="0"/>
                    <a:pt x="186" y="0"/>
                  </a:cubicBezTo>
                  <a:close/>
                  <a:moveTo>
                    <a:pt x="259" y="36"/>
                  </a:moveTo>
                  <a:cubicBezTo>
                    <a:pt x="240" y="23"/>
                    <a:pt x="215" y="15"/>
                    <a:pt x="186" y="15"/>
                  </a:cubicBezTo>
                  <a:cubicBezTo>
                    <a:pt x="158" y="15"/>
                    <a:pt x="133" y="23"/>
                    <a:pt x="114" y="36"/>
                  </a:cubicBezTo>
                  <a:cubicBezTo>
                    <a:pt x="97" y="48"/>
                    <a:pt x="86" y="64"/>
                    <a:pt x="86" y="82"/>
                  </a:cubicBezTo>
                  <a:cubicBezTo>
                    <a:pt x="86" y="91"/>
                    <a:pt x="88" y="99"/>
                    <a:pt x="93" y="106"/>
                  </a:cubicBezTo>
                  <a:cubicBezTo>
                    <a:pt x="97" y="114"/>
                    <a:pt x="104" y="121"/>
                    <a:pt x="112" y="127"/>
                  </a:cubicBezTo>
                  <a:cubicBezTo>
                    <a:pt x="115" y="129"/>
                    <a:pt x="117" y="133"/>
                    <a:pt x="116" y="136"/>
                  </a:cubicBezTo>
                  <a:cubicBezTo>
                    <a:pt x="107" y="162"/>
                    <a:pt x="107" y="162"/>
                    <a:pt x="107" y="162"/>
                  </a:cubicBezTo>
                  <a:cubicBezTo>
                    <a:pt x="144" y="145"/>
                    <a:pt x="144" y="145"/>
                    <a:pt x="144" y="145"/>
                  </a:cubicBezTo>
                  <a:cubicBezTo>
                    <a:pt x="144" y="145"/>
                    <a:pt x="144" y="145"/>
                    <a:pt x="144" y="145"/>
                  </a:cubicBezTo>
                  <a:cubicBezTo>
                    <a:pt x="146" y="144"/>
                    <a:pt x="148" y="144"/>
                    <a:pt x="150" y="145"/>
                  </a:cubicBezTo>
                  <a:cubicBezTo>
                    <a:pt x="155" y="146"/>
                    <a:pt x="161" y="147"/>
                    <a:pt x="168" y="148"/>
                  </a:cubicBezTo>
                  <a:cubicBezTo>
                    <a:pt x="174" y="149"/>
                    <a:pt x="180" y="149"/>
                    <a:pt x="186" y="149"/>
                  </a:cubicBezTo>
                  <a:cubicBezTo>
                    <a:pt x="215" y="149"/>
                    <a:pt x="240" y="141"/>
                    <a:pt x="259" y="129"/>
                  </a:cubicBezTo>
                  <a:cubicBezTo>
                    <a:pt x="276" y="117"/>
                    <a:pt x="287" y="100"/>
                    <a:pt x="287" y="82"/>
                  </a:cubicBezTo>
                  <a:cubicBezTo>
                    <a:pt x="287" y="64"/>
                    <a:pt x="276" y="48"/>
                    <a:pt x="259" y="36"/>
                  </a:cubicBezTo>
                  <a:close/>
                  <a:moveTo>
                    <a:pt x="119" y="259"/>
                  </a:moveTo>
                  <a:cubicBezTo>
                    <a:pt x="95" y="259"/>
                    <a:pt x="95" y="259"/>
                    <a:pt x="95" y="259"/>
                  </a:cubicBezTo>
                  <a:cubicBezTo>
                    <a:pt x="95" y="271"/>
                    <a:pt x="95" y="271"/>
                    <a:pt x="95" y="271"/>
                  </a:cubicBezTo>
                  <a:cubicBezTo>
                    <a:pt x="119" y="271"/>
                    <a:pt x="119" y="271"/>
                    <a:pt x="119" y="271"/>
                  </a:cubicBezTo>
                  <a:cubicBezTo>
                    <a:pt x="122" y="271"/>
                    <a:pt x="125" y="268"/>
                    <a:pt x="125" y="265"/>
                  </a:cubicBezTo>
                  <a:cubicBezTo>
                    <a:pt x="125" y="265"/>
                    <a:pt x="125" y="265"/>
                    <a:pt x="125" y="265"/>
                  </a:cubicBezTo>
                  <a:cubicBezTo>
                    <a:pt x="125" y="262"/>
                    <a:pt x="122" y="259"/>
                    <a:pt x="119" y="259"/>
                  </a:cubicBezTo>
                  <a:close/>
                  <a:moveTo>
                    <a:pt x="31" y="259"/>
                  </a:moveTo>
                  <a:cubicBezTo>
                    <a:pt x="28" y="259"/>
                    <a:pt x="25" y="262"/>
                    <a:pt x="25" y="265"/>
                  </a:cubicBezTo>
                  <a:cubicBezTo>
                    <a:pt x="25" y="265"/>
                    <a:pt x="25" y="265"/>
                    <a:pt x="25" y="265"/>
                  </a:cubicBezTo>
                  <a:cubicBezTo>
                    <a:pt x="25" y="268"/>
                    <a:pt x="28" y="271"/>
                    <a:pt x="31" y="271"/>
                  </a:cubicBezTo>
                  <a:cubicBezTo>
                    <a:pt x="55" y="271"/>
                    <a:pt x="55" y="271"/>
                    <a:pt x="55" y="271"/>
                  </a:cubicBezTo>
                  <a:cubicBezTo>
                    <a:pt x="55" y="259"/>
                    <a:pt x="55" y="259"/>
                    <a:pt x="55" y="259"/>
                  </a:cubicBezTo>
                  <a:cubicBezTo>
                    <a:pt x="31" y="259"/>
                    <a:pt x="31" y="259"/>
                    <a:pt x="31" y="259"/>
                  </a:cubicBezTo>
                  <a:close/>
                  <a:moveTo>
                    <a:pt x="67" y="254"/>
                  </a:moveTo>
                  <a:cubicBezTo>
                    <a:pt x="64" y="254"/>
                    <a:pt x="62" y="256"/>
                    <a:pt x="62" y="259"/>
                  </a:cubicBezTo>
                  <a:cubicBezTo>
                    <a:pt x="62" y="273"/>
                    <a:pt x="62" y="273"/>
                    <a:pt x="62" y="273"/>
                  </a:cubicBezTo>
                  <a:cubicBezTo>
                    <a:pt x="62" y="276"/>
                    <a:pt x="64" y="278"/>
                    <a:pt x="67" y="278"/>
                  </a:cubicBezTo>
                  <a:cubicBezTo>
                    <a:pt x="82" y="278"/>
                    <a:pt x="82" y="278"/>
                    <a:pt x="82" y="278"/>
                  </a:cubicBezTo>
                  <a:cubicBezTo>
                    <a:pt x="85" y="278"/>
                    <a:pt x="88" y="276"/>
                    <a:pt x="88" y="273"/>
                  </a:cubicBezTo>
                  <a:cubicBezTo>
                    <a:pt x="88" y="259"/>
                    <a:pt x="88" y="259"/>
                    <a:pt x="88" y="259"/>
                  </a:cubicBezTo>
                  <a:cubicBezTo>
                    <a:pt x="88" y="256"/>
                    <a:pt x="85" y="254"/>
                    <a:pt x="82" y="254"/>
                  </a:cubicBezTo>
                  <a:lnTo>
                    <a:pt x="67" y="254"/>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5021607" y="628389"/>
            <a:ext cx="2133600" cy="2095500"/>
            <a:chOff x="599276" y="1887195"/>
            <a:chExt cx="2480790" cy="2436490"/>
          </a:xfrm>
        </p:grpSpPr>
        <p:pic>
          <p:nvPicPr>
            <p:cNvPr id="33" name="图片 32"/>
            <p:cNvPicPr>
              <a:picLocks noChangeAspect="1"/>
            </p:cNvPicPr>
            <p:nvPr/>
          </p:nvPicPr>
          <p:blipFill rotWithShape="1">
            <a:blip r:embed="rId6"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599276" y="1887195"/>
              <a:ext cx="2480790" cy="2436490"/>
            </a:xfrm>
            <a:prstGeom prst="rect">
              <a:avLst/>
            </a:prstGeom>
          </p:spPr>
        </p:pic>
        <p:sp>
          <p:nvSpPr>
            <p:cNvPr id="34" name="Freeform 11"/>
            <p:cNvSpPr>
              <a:spLocks noEditPoints="1"/>
            </p:cNvSpPr>
            <p:nvPr/>
          </p:nvSpPr>
          <p:spPr bwMode="auto">
            <a:xfrm>
              <a:off x="1525910" y="2836274"/>
              <a:ext cx="491656" cy="601838"/>
            </a:xfrm>
            <a:custGeom>
              <a:avLst/>
              <a:gdLst>
                <a:gd name="T0" fmla="*/ 160 w 224"/>
                <a:gd name="T1" fmla="*/ 265 h 275"/>
                <a:gd name="T2" fmla="*/ 171 w 224"/>
                <a:gd name="T3" fmla="*/ 258 h 275"/>
                <a:gd name="T4" fmla="*/ 147 w 224"/>
                <a:gd name="T5" fmla="*/ 225 h 275"/>
                <a:gd name="T6" fmla="*/ 126 w 224"/>
                <a:gd name="T7" fmla="*/ 190 h 275"/>
                <a:gd name="T8" fmla="*/ 109 w 224"/>
                <a:gd name="T9" fmla="*/ 199 h 275"/>
                <a:gd name="T10" fmla="*/ 54 w 224"/>
                <a:gd name="T11" fmla="*/ 100 h 275"/>
                <a:gd name="T12" fmla="*/ 71 w 224"/>
                <a:gd name="T13" fmla="*/ 91 h 275"/>
                <a:gd name="T14" fmla="*/ 53 w 224"/>
                <a:gd name="T15" fmla="*/ 55 h 275"/>
                <a:gd name="T16" fmla="*/ 38 w 224"/>
                <a:gd name="T17" fmla="*/ 16 h 275"/>
                <a:gd name="T18" fmla="*/ 27 w 224"/>
                <a:gd name="T19" fmla="*/ 22 h 275"/>
                <a:gd name="T20" fmla="*/ 2 w 224"/>
                <a:gd name="T21" fmla="*/ 62 h 275"/>
                <a:gd name="T22" fmla="*/ 3 w 224"/>
                <a:gd name="T23" fmla="*/ 63 h 275"/>
                <a:gd name="T24" fmla="*/ 3 w 224"/>
                <a:gd name="T25" fmla="*/ 63 h 275"/>
                <a:gd name="T26" fmla="*/ 5 w 224"/>
                <a:gd name="T27" fmla="*/ 75 h 275"/>
                <a:gd name="T28" fmla="*/ 5 w 224"/>
                <a:gd name="T29" fmla="*/ 75 h 275"/>
                <a:gd name="T30" fmla="*/ 5 w 224"/>
                <a:gd name="T31" fmla="*/ 75 h 275"/>
                <a:gd name="T32" fmla="*/ 103 w 224"/>
                <a:gd name="T33" fmla="*/ 253 h 275"/>
                <a:gd name="T34" fmla="*/ 104 w 224"/>
                <a:gd name="T35" fmla="*/ 254 h 275"/>
                <a:gd name="T36" fmla="*/ 113 w 224"/>
                <a:gd name="T37" fmla="*/ 263 h 275"/>
                <a:gd name="T38" fmla="*/ 160 w 224"/>
                <a:gd name="T39" fmla="*/ 265 h 275"/>
                <a:gd name="T40" fmla="*/ 195 w 224"/>
                <a:gd name="T41" fmla="*/ 5 h 275"/>
                <a:gd name="T42" fmla="*/ 179 w 224"/>
                <a:gd name="T43" fmla="*/ 4 h 275"/>
                <a:gd name="T44" fmla="*/ 178 w 224"/>
                <a:gd name="T45" fmla="*/ 21 h 275"/>
                <a:gd name="T46" fmla="*/ 201 w 224"/>
                <a:gd name="T47" fmla="*/ 87 h 275"/>
                <a:gd name="T48" fmla="*/ 177 w 224"/>
                <a:gd name="T49" fmla="*/ 154 h 275"/>
                <a:gd name="T50" fmla="*/ 177 w 224"/>
                <a:gd name="T51" fmla="*/ 170 h 275"/>
                <a:gd name="T52" fmla="*/ 194 w 224"/>
                <a:gd name="T53" fmla="*/ 170 h 275"/>
                <a:gd name="T54" fmla="*/ 224 w 224"/>
                <a:gd name="T55" fmla="*/ 87 h 275"/>
                <a:gd name="T56" fmla="*/ 195 w 224"/>
                <a:gd name="T57" fmla="*/ 5 h 275"/>
                <a:gd name="T58" fmla="*/ 166 w 224"/>
                <a:gd name="T59" fmla="*/ 51 h 275"/>
                <a:gd name="T60" fmla="*/ 176 w 224"/>
                <a:gd name="T61" fmla="*/ 90 h 275"/>
                <a:gd name="T62" fmla="*/ 164 w 224"/>
                <a:gd name="T63" fmla="*/ 129 h 275"/>
                <a:gd name="T64" fmla="*/ 148 w 224"/>
                <a:gd name="T65" fmla="*/ 133 h 275"/>
                <a:gd name="T66" fmla="*/ 144 w 224"/>
                <a:gd name="T67" fmla="*/ 117 h 275"/>
                <a:gd name="T68" fmla="*/ 153 w 224"/>
                <a:gd name="T69" fmla="*/ 90 h 275"/>
                <a:gd name="T70" fmla="*/ 146 w 224"/>
                <a:gd name="T71" fmla="*/ 61 h 275"/>
                <a:gd name="T72" fmla="*/ 151 w 224"/>
                <a:gd name="T73" fmla="*/ 46 h 275"/>
                <a:gd name="T74" fmla="*/ 166 w 224"/>
                <a:gd name="T75" fmla="*/ 51 h 275"/>
                <a:gd name="T76" fmla="*/ 181 w 224"/>
                <a:gd name="T77" fmla="*/ 253 h 275"/>
                <a:gd name="T78" fmla="*/ 156 w 224"/>
                <a:gd name="T79" fmla="*/ 219 h 275"/>
                <a:gd name="T80" fmla="*/ 135 w 224"/>
                <a:gd name="T81" fmla="*/ 185 h 275"/>
                <a:gd name="T82" fmla="*/ 148 w 224"/>
                <a:gd name="T83" fmla="*/ 178 h 275"/>
                <a:gd name="T84" fmla="*/ 193 w 224"/>
                <a:gd name="T85" fmla="*/ 247 h 275"/>
                <a:gd name="T86" fmla="*/ 181 w 224"/>
                <a:gd name="T87" fmla="*/ 253 h 275"/>
                <a:gd name="T88" fmla="*/ 80 w 224"/>
                <a:gd name="T89" fmla="*/ 85 h 275"/>
                <a:gd name="T90" fmla="*/ 63 w 224"/>
                <a:gd name="T91" fmla="*/ 51 h 275"/>
                <a:gd name="T92" fmla="*/ 47 w 224"/>
                <a:gd name="T93" fmla="*/ 11 h 275"/>
                <a:gd name="T94" fmla="*/ 58 w 224"/>
                <a:gd name="T95" fmla="*/ 5 h 275"/>
                <a:gd name="T96" fmla="*/ 91 w 224"/>
                <a:gd name="T97" fmla="*/ 79 h 275"/>
                <a:gd name="T98" fmla="*/ 80 w 224"/>
                <a:gd name="T99" fmla="*/ 8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4" h="275">
                  <a:moveTo>
                    <a:pt x="160" y="265"/>
                  </a:moveTo>
                  <a:cubicBezTo>
                    <a:pt x="171" y="258"/>
                    <a:pt x="171" y="258"/>
                    <a:pt x="171" y="258"/>
                  </a:cubicBezTo>
                  <a:cubicBezTo>
                    <a:pt x="162" y="248"/>
                    <a:pt x="154" y="236"/>
                    <a:pt x="147" y="225"/>
                  </a:cubicBezTo>
                  <a:cubicBezTo>
                    <a:pt x="139" y="214"/>
                    <a:pt x="132" y="202"/>
                    <a:pt x="126" y="190"/>
                  </a:cubicBezTo>
                  <a:cubicBezTo>
                    <a:pt x="109" y="199"/>
                    <a:pt x="109" y="199"/>
                    <a:pt x="109" y="199"/>
                  </a:cubicBezTo>
                  <a:cubicBezTo>
                    <a:pt x="88" y="169"/>
                    <a:pt x="69" y="136"/>
                    <a:pt x="54" y="100"/>
                  </a:cubicBezTo>
                  <a:cubicBezTo>
                    <a:pt x="71" y="91"/>
                    <a:pt x="71" y="91"/>
                    <a:pt x="71" y="91"/>
                  </a:cubicBezTo>
                  <a:cubicBezTo>
                    <a:pt x="65" y="79"/>
                    <a:pt x="59" y="67"/>
                    <a:pt x="53" y="55"/>
                  </a:cubicBezTo>
                  <a:cubicBezTo>
                    <a:pt x="47" y="42"/>
                    <a:pt x="42" y="29"/>
                    <a:pt x="38" y="16"/>
                  </a:cubicBezTo>
                  <a:cubicBezTo>
                    <a:pt x="27" y="22"/>
                    <a:pt x="27" y="22"/>
                    <a:pt x="27" y="22"/>
                  </a:cubicBezTo>
                  <a:cubicBezTo>
                    <a:pt x="8" y="33"/>
                    <a:pt x="0" y="46"/>
                    <a:pt x="2" y="62"/>
                  </a:cubicBezTo>
                  <a:cubicBezTo>
                    <a:pt x="3" y="63"/>
                    <a:pt x="3" y="63"/>
                    <a:pt x="3" y="63"/>
                  </a:cubicBezTo>
                  <a:cubicBezTo>
                    <a:pt x="3" y="63"/>
                    <a:pt x="3" y="63"/>
                    <a:pt x="3" y="63"/>
                  </a:cubicBezTo>
                  <a:cubicBezTo>
                    <a:pt x="3" y="67"/>
                    <a:pt x="4" y="71"/>
                    <a:pt x="5" y="75"/>
                  </a:cubicBezTo>
                  <a:cubicBezTo>
                    <a:pt x="5" y="75"/>
                    <a:pt x="5" y="75"/>
                    <a:pt x="5" y="75"/>
                  </a:cubicBezTo>
                  <a:cubicBezTo>
                    <a:pt x="5" y="75"/>
                    <a:pt x="5" y="75"/>
                    <a:pt x="5" y="75"/>
                  </a:cubicBezTo>
                  <a:cubicBezTo>
                    <a:pt x="23" y="143"/>
                    <a:pt x="57" y="201"/>
                    <a:pt x="103" y="253"/>
                  </a:cubicBezTo>
                  <a:cubicBezTo>
                    <a:pt x="104" y="253"/>
                    <a:pt x="104" y="254"/>
                    <a:pt x="104" y="254"/>
                  </a:cubicBezTo>
                  <a:cubicBezTo>
                    <a:pt x="107" y="257"/>
                    <a:pt x="110" y="260"/>
                    <a:pt x="113" y="263"/>
                  </a:cubicBezTo>
                  <a:cubicBezTo>
                    <a:pt x="125" y="274"/>
                    <a:pt x="141" y="275"/>
                    <a:pt x="160" y="265"/>
                  </a:cubicBezTo>
                  <a:close/>
                  <a:moveTo>
                    <a:pt x="195" y="5"/>
                  </a:moveTo>
                  <a:cubicBezTo>
                    <a:pt x="191" y="0"/>
                    <a:pt x="184" y="0"/>
                    <a:pt x="179" y="4"/>
                  </a:cubicBezTo>
                  <a:cubicBezTo>
                    <a:pt x="174" y="9"/>
                    <a:pt x="174" y="16"/>
                    <a:pt x="178" y="21"/>
                  </a:cubicBezTo>
                  <a:cubicBezTo>
                    <a:pt x="194" y="38"/>
                    <a:pt x="201" y="63"/>
                    <a:pt x="201" y="87"/>
                  </a:cubicBezTo>
                  <a:cubicBezTo>
                    <a:pt x="201" y="113"/>
                    <a:pt x="192" y="138"/>
                    <a:pt x="177" y="154"/>
                  </a:cubicBezTo>
                  <a:cubicBezTo>
                    <a:pt x="173" y="159"/>
                    <a:pt x="173" y="166"/>
                    <a:pt x="177" y="170"/>
                  </a:cubicBezTo>
                  <a:cubicBezTo>
                    <a:pt x="182" y="175"/>
                    <a:pt x="189" y="175"/>
                    <a:pt x="194" y="170"/>
                  </a:cubicBezTo>
                  <a:cubicBezTo>
                    <a:pt x="213" y="150"/>
                    <a:pt x="224" y="119"/>
                    <a:pt x="224" y="87"/>
                  </a:cubicBezTo>
                  <a:cubicBezTo>
                    <a:pt x="224" y="57"/>
                    <a:pt x="215" y="27"/>
                    <a:pt x="195" y="5"/>
                  </a:cubicBezTo>
                  <a:close/>
                  <a:moveTo>
                    <a:pt x="166" y="51"/>
                  </a:moveTo>
                  <a:cubicBezTo>
                    <a:pt x="173" y="64"/>
                    <a:pt x="176" y="77"/>
                    <a:pt x="176" y="90"/>
                  </a:cubicBezTo>
                  <a:cubicBezTo>
                    <a:pt x="175" y="104"/>
                    <a:pt x="171" y="117"/>
                    <a:pt x="164" y="129"/>
                  </a:cubicBezTo>
                  <a:cubicBezTo>
                    <a:pt x="160" y="135"/>
                    <a:pt x="153" y="136"/>
                    <a:pt x="148" y="133"/>
                  </a:cubicBezTo>
                  <a:cubicBezTo>
                    <a:pt x="142" y="129"/>
                    <a:pt x="140" y="122"/>
                    <a:pt x="144" y="117"/>
                  </a:cubicBezTo>
                  <a:cubicBezTo>
                    <a:pt x="149" y="108"/>
                    <a:pt x="152" y="99"/>
                    <a:pt x="153" y="90"/>
                  </a:cubicBezTo>
                  <a:cubicBezTo>
                    <a:pt x="153" y="81"/>
                    <a:pt x="151" y="71"/>
                    <a:pt x="146" y="61"/>
                  </a:cubicBezTo>
                  <a:cubicBezTo>
                    <a:pt x="143" y="55"/>
                    <a:pt x="145" y="48"/>
                    <a:pt x="151" y="46"/>
                  </a:cubicBezTo>
                  <a:cubicBezTo>
                    <a:pt x="157" y="43"/>
                    <a:pt x="164" y="45"/>
                    <a:pt x="166" y="51"/>
                  </a:cubicBezTo>
                  <a:close/>
                  <a:moveTo>
                    <a:pt x="181" y="253"/>
                  </a:moveTo>
                  <a:cubicBezTo>
                    <a:pt x="172" y="242"/>
                    <a:pt x="163" y="231"/>
                    <a:pt x="156" y="219"/>
                  </a:cubicBezTo>
                  <a:cubicBezTo>
                    <a:pt x="148" y="208"/>
                    <a:pt x="142" y="197"/>
                    <a:pt x="135" y="185"/>
                  </a:cubicBezTo>
                  <a:cubicBezTo>
                    <a:pt x="148" y="178"/>
                    <a:pt x="148" y="178"/>
                    <a:pt x="148" y="178"/>
                  </a:cubicBezTo>
                  <a:cubicBezTo>
                    <a:pt x="154" y="180"/>
                    <a:pt x="185" y="215"/>
                    <a:pt x="193" y="247"/>
                  </a:cubicBezTo>
                  <a:cubicBezTo>
                    <a:pt x="181" y="253"/>
                    <a:pt x="181" y="253"/>
                    <a:pt x="181" y="253"/>
                  </a:cubicBezTo>
                  <a:close/>
                  <a:moveTo>
                    <a:pt x="80" y="85"/>
                  </a:moveTo>
                  <a:cubicBezTo>
                    <a:pt x="74" y="74"/>
                    <a:pt x="68" y="63"/>
                    <a:pt x="63" y="51"/>
                  </a:cubicBezTo>
                  <a:cubicBezTo>
                    <a:pt x="57" y="38"/>
                    <a:pt x="52" y="24"/>
                    <a:pt x="47" y="11"/>
                  </a:cubicBezTo>
                  <a:cubicBezTo>
                    <a:pt x="58" y="5"/>
                    <a:pt x="58" y="5"/>
                    <a:pt x="58" y="5"/>
                  </a:cubicBezTo>
                  <a:cubicBezTo>
                    <a:pt x="73" y="16"/>
                    <a:pt x="93" y="68"/>
                    <a:pt x="91" y="79"/>
                  </a:cubicBezTo>
                  <a:lnTo>
                    <a:pt x="80" y="85"/>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223874" y="-36497"/>
            <a:ext cx="3250693" cy="981247"/>
            <a:chOff x="223874" y="-36497"/>
            <a:chExt cx="3250693" cy="981247"/>
          </a:xfrm>
        </p:grpSpPr>
        <p:sp>
          <p:nvSpPr>
            <p:cNvPr id="36" name="矩形 35"/>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37" name="直接连接符 36"/>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22638996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22" presetClass="entr" presetSubtype="2"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22" presetClass="entr" presetSubtype="8"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2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22" presetClass="entr" presetSubtype="8"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6"/>
          <p:cNvSpPr/>
          <p:nvPr/>
        </p:nvSpPr>
        <p:spPr>
          <a:xfrm rot="1723431">
            <a:off x="3818894" y="3126817"/>
            <a:ext cx="2423193" cy="1785735"/>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chemeClr val="tx1">
              <a:lumMod val="75000"/>
              <a:lumOff val="25000"/>
            </a:schemeClr>
          </a:solidFill>
          <a:ln w="25400" cap="flat" cmpd="sng" algn="ctr">
            <a:solidFill>
              <a:sysClr val="window" lastClr="FFFFFF">
                <a:hueOff val="0"/>
                <a:satOff val="0"/>
                <a:lumOff val="0"/>
                <a:alphaOff val="0"/>
              </a:sysClr>
            </a:solidFill>
            <a:prstDash val="solid"/>
          </a:ln>
          <a:effectLst/>
        </p:spPr>
        <p:txBody>
          <a:bodyPr spcFirstLastPara="0" vert="horz" wrap="square" lIns="3180080" tIns="1689948" rIns="178139" bIns="2150532" numCol="1" spcCol="1270" anchor="ctr" anchorCtr="0">
            <a:noAutofit/>
          </a:bodyPr>
          <a:lstStyle/>
          <a:p>
            <a:pPr algn="ctr" defTabSz="2252077">
              <a:lnSpc>
                <a:spcPct val="90000"/>
              </a:lnSpc>
              <a:spcBef>
                <a:spcPct val="0"/>
              </a:spcBef>
              <a:spcAft>
                <a:spcPct val="35000"/>
              </a:spcAft>
              <a:defRPr/>
            </a:pPr>
            <a:endParaRPr lang="zh-CN" altLang="en-US" sz="5067">
              <a:solidFill>
                <a:sysClr val="window" lastClr="FFFFFF"/>
              </a:solidFill>
            </a:endParaRPr>
          </a:p>
        </p:txBody>
      </p:sp>
      <p:sp>
        <p:nvSpPr>
          <p:cNvPr id="8" name="任意多边形 7"/>
          <p:cNvSpPr/>
          <p:nvPr/>
        </p:nvSpPr>
        <p:spPr>
          <a:xfrm rot="1723431">
            <a:off x="1350203" y="1319169"/>
            <a:ext cx="4847068" cy="4847068"/>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tx1">
              <a:lumMod val="75000"/>
              <a:lumOff val="25000"/>
            </a:schemeClr>
          </a:solidFill>
          <a:ln w="25400" cap="flat" cmpd="sng" algn="ctr">
            <a:solidFill>
              <a:sysClr val="window" lastClr="FFFFFF">
                <a:hueOff val="0"/>
                <a:satOff val="0"/>
                <a:lumOff val="0"/>
                <a:alphaOff val="0"/>
              </a:sysClr>
            </a:solidFill>
            <a:prstDash val="solid"/>
          </a:ln>
          <a:effectLst/>
        </p:spPr>
        <p:txBody>
          <a:bodyPr spcFirstLastPara="0" vert="horz" wrap="square" lIns="2992120" tIns="2775373" rIns="499533" bIns="1041400" numCol="1" spcCol="1270" anchor="ctr" anchorCtr="0">
            <a:noAutofit/>
          </a:bodyPr>
          <a:lstStyle/>
          <a:p>
            <a:pPr algn="ctr" defTabSz="2311342">
              <a:lnSpc>
                <a:spcPct val="90000"/>
              </a:lnSpc>
              <a:spcBef>
                <a:spcPct val="0"/>
              </a:spcBef>
              <a:spcAft>
                <a:spcPct val="35000"/>
              </a:spcAft>
              <a:defRPr/>
            </a:pPr>
            <a:endParaRPr lang="zh-CN" altLang="en-US" sz="5200">
              <a:solidFill>
                <a:sysClr val="window" lastClr="FFFFFF"/>
              </a:solidFill>
            </a:endParaRPr>
          </a:p>
        </p:txBody>
      </p:sp>
      <p:sp>
        <p:nvSpPr>
          <p:cNvPr id="9" name="任意多边形 8"/>
          <p:cNvSpPr/>
          <p:nvPr/>
        </p:nvSpPr>
        <p:spPr>
          <a:xfrm rot="1723431">
            <a:off x="1350203" y="1319169"/>
            <a:ext cx="4847068" cy="4847068"/>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tx1">
              <a:lumMod val="75000"/>
              <a:lumOff val="25000"/>
            </a:schemeClr>
          </a:solidFill>
          <a:ln w="25400" cap="flat" cmpd="sng" algn="ctr">
            <a:solidFill>
              <a:sysClr val="window" lastClr="FFFFFF">
                <a:hueOff val="0"/>
                <a:satOff val="0"/>
                <a:lumOff val="0"/>
                <a:alphaOff val="0"/>
              </a:sysClr>
            </a:solidFill>
            <a:prstDash val="solid"/>
          </a:ln>
          <a:effectLst/>
        </p:spPr>
        <p:txBody>
          <a:bodyPr spcFirstLastPara="0" vert="horz" wrap="square" lIns="1732280" tIns="3642361" rIns="1732280" bIns="174412" numCol="1" spcCol="1270" anchor="ctr" anchorCtr="0">
            <a:noAutofit/>
          </a:bodyPr>
          <a:lstStyle/>
          <a:p>
            <a:pPr algn="ctr" defTabSz="2311342">
              <a:lnSpc>
                <a:spcPct val="90000"/>
              </a:lnSpc>
              <a:spcBef>
                <a:spcPct val="0"/>
              </a:spcBef>
              <a:spcAft>
                <a:spcPct val="35000"/>
              </a:spcAft>
              <a:defRPr/>
            </a:pPr>
            <a:endParaRPr lang="zh-CN" altLang="en-US" sz="5200">
              <a:solidFill>
                <a:sysClr val="window" lastClr="FFFFFF"/>
              </a:solidFill>
            </a:endParaRPr>
          </a:p>
        </p:txBody>
      </p:sp>
      <p:sp>
        <p:nvSpPr>
          <p:cNvPr id="10" name="任意多边形 9"/>
          <p:cNvSpPr/>
          <p:nvPr/>
        </p:nvSpPr>
        <p:spPr>
          <a:xfrm rot="1723431">
            <a:off x="1350203" y="1319169"/>
            <a:ext cx="4847068" cy="4847068"/>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tx1">
              <a:lumMod val="75000"/>
              <a:lumOff val="25000"/>
            </a:schemeClr>
          </a:solidFill>
          <a:ln w="25400" cap="flat" cmpd="sng" algn="ctr">
            <a:solidFill>
              <a:sysClr val="window" lastClr="FFFFFF">
                <a:hueOff val="0"/>
                <a:satOff val="0"/>
                <a:lumOff val="0"/>
                <a:alphaOff val="0"/>
              </a:sysClr>
            </a:solidFill>
            <a:prstDash val="solid"/>
          </a:ln>
          <a:effectLst/>
        </p:spPr>
        <p:txBody>
          <a:bodyPr spcFirstLastPara="0" vert="horz" wrap="square" lIns="499533" tIns="2775373" rIns="2992120" bIns="1041400" numCol="1" spcCol="1270" anchor="ctr" anchorCtr="0">
            <a:noAutofit/>
          </a:bodyPr>
          <a:lstStyle/>
          <a:p>
            <a:pPr algn="ctr" defTabSz="2311342">
              <a:lnSpc>
                <a:spcPct val="90000"/>
              </a:lnSpc>
              <a:spcBef>
                <a:spcPct val="0"/>
              </a:spcBef>
              <a:spcAft>
                <a:spcPct val="35000"/>
              </a:spcAft>
              <a:defRPr/>
            </a:pPr>
            <a:endParaRPr lang="zh-CN" altLang="en-US" sz="5200">
              <a:solidFill>
                <a:sysClr val="window" lastClr="FFFFFF"/>
              </a:solidFill>
            </a:endParaRPr>
          </a:p>
        </p:txBody>
      </p:sp>
      <p:sp>
        <p:nvSpPr>
          <p:cNvPr id="11" name="任意多边形 10"/>
          <p:cNvSpPr/>
          <p:nvPr/>
        </p:nvSpPr>
        <p:spPr>
          <a:xfrm rot="1723431">
            <a:off x="1350203" y="1319169"/>
            <a:ext cx="4847068" cy="4847068"/>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chemeClr val="tx1">
              <a:lumMod val="75000"/>
              <a:lumOff val="25000"/>
            </a:schemeClr>
          </a:solidFill>
          <a:ln w="25400" cap="flat" cmpd="sng" algn="ctr">
            <a:solidFill>
              <a:sysClr val="window" lastClr="FFFFFF">
                <a:hueOff val="0"/>
                <a:satOff val="0"/>
                <a:lumOff val="0"/>
                <a:alphaOff val="0"/>
              </a:sysClr>
            </a:solidFill>
            <a:prstDash val="solid"/>
          </a:ln>
          <a:effectLst/>
        </p:spPr>
        <p:txBody>
          <a:bodyPr spcFirstLastPara="0" vert="horz" wrap="square" lIns="166285" tIns="1678095" rIns="3168227" bIns="2138679" numCol="1" spcCol="1270" anchor="ctr" anchorCtr="0">
            <a:noAutofit/>
          </a:bodyPr>
          <a:lstStyle/>
          <a:p>
            <a:pPr algn="ctr" defTabSz="1837221">
              <a:lnSpc>
                <a:spcPct val="90000"/>
              </a:lnSpc>
              <a:spcBef>
                <a:spcPct val="0"/>
              </a:spcBef>
              <a:spcAft>
                <a:spcPct val="35000"/>
              </a:spcAft>
              <a:defRPr/>
            </a:pPr>
            <a:endParaRPr lang="zh-CN" altLang="en-US" sz="4133">
              <a:solidFill>
                <a:sysClr val="window" lastClr="FFFFFF"/>
              </a:solidFill>
            </a:endParaRPr>
          </a:p>
        </p:txBody>
      </p:sp>
      <p:sp>
        <p:nvSpPr>
          <p:cNvPr id="12" name="任意多边形 11"/>
          <p:cNvSpPr/>
          <p:nvPr/>
        </p:nvSpPr>
        <p:spPr>
          <a:xfrm rot="1723431">
            <a:off x="1350203" y="1319169"/>
            <a:ext cx="4847068" cy="4847068"/>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chemeClr val="tx1">
              <a:lumMod val="75000"/>
              <a:lumOff val="25000"/>
            </a:schemeClr>
          </a:solidFill>
          <a:ln w="25400" cap="flat" cmpd="sng" algn="ctr">
            <a:solidFill>
              <a:sysClr val="window" lastClr="FFFFFF">
                <a:hueOff val="0"/>
                <a:satOff val="0"/>
                <a:lumOff val="0"/>
                <a:alphaOff val="0"/>
              </a:sysClr>
            </a:solidFill>
            <a:prstDash val="solid"/>
          </a:ln>
          <a:effectLst/>
        </p:spPr>
        <p:txBody>
          <a:bodyPr spcFirstLastPara="0" vert="horz" wrap="square" lIns="1035304" tIns="482601" rIns="2368296" bIns="3381585" numCol="1" spcCol="1270" anchor="ctr" anchorCtr="0">
            <a:noAutofit/>
          </a:bodyPr>
          <a:lstStyle/>
          <a:p>
            <a:pPr algn="ctr" defTabSz="1718690">
              <a:lnSpc>
                <a:spcPct val="90000"/>
              </a:lnSpc>
              <a:spcBef>
                <a:spcPct val="0"/>
              </a:spcBef>
              <a:spcAft>
                <a:spcPct val="35000"/>
              </a:spcAft>
              <a:defRPr/>
            </a:pPr>
            <a:endParaRPr lang="zh-CN" altLang="en-US" sz="3867">
              <a:solidFill>
                <a:sysClr val="window" lastClr="FFFFFF"/>
              </a:solidFill>
            </a:endParaRPr>
          </a:p>
        </p:txBody>
      </p:sp>
      <p:sp>
        <p:nvSpPr>
          <p:cNvPr id="13" name="椭圆 12"/>
          <p:cNvSpPr/>
          <p:nvPr/>
        </p:nvSpPr>
        <p:spPr>
          <a:xfrm>
            <a:off x="3454018" y="3434397"/>
            <a:ext cx="676049" cy="676049"/>
          </a:xfrm>
          <a:prstGeom prst="ellipse">
            <a:avLst/>
          </a:prstGeom>
          <a:solidFill>
            <a:schemeClr val="tx1">
              <a:lumMod val="75000"/>
              <a:lumOff val="25000"/>
            </a:schemeClr>
          </a:solidFill>
          <a:ln w="25400" cap="flat" cmpd="sng" algn="ctr">
            <a:solidFill>
              <a:schemeClr val="bg1"/>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zh-CN" altLang="en-US" sz="2400" kern="0">
              <a:solidFill>
                <a:sysClr val="window" lastClr="FFFFFF"/>
              </a:solidFill>
            </a:endParaRPr>
          </a:p>
        </p:txBody>
      </p:sp>
      <p:sp>
        <p:nvSpPr>
          <p:cNvPr id="14" name="TextBox 13"/>
          <p:cNvSpPr txBox="1"/>
          <p:nvPr/>
        </p:nvSpPr>
        <p:spPr>
          <a:xfrm>
            <a:off x="3538883" y="2944556"/>
            <a:ext cx="539719" cy="465833"/>
          </a:xfrm>
          <a:prstGeom prst="rect">
            <a:avLst/>
          </a:prstGeom>
          <a:noFill/>
        </p:spPr>
        <p:txBody>
          <a:bodyPr wrap="square" rtlCol="0">
            <a:spAutoFit/>
          </a:bodyPr>
          <a:lstStyle/>
          <a:p>
            <a:pPr algn="ctr">
              <a:lnSpc>
                <a:spcPct val="130000"/>
              </a:lnSpc>
              <a:defRPr/>
            </a:pPr>
            <a:r>
              <a:rPr lang="en-US" altLang="zh-CN" sz="1867" kern="0" dirty="0">
                <a:solidFill>
                  <a:sysClr val="window" lastClr="FFFFFF"/>
                </a:solidFill>
                <a:latin typeface="Arial" pitchFamily="34" charset="0"/>
                <a:ea typeface="微软雅黑" pitchFamily="34" charset="-122"/>
                <a:cs typeface="Arial" pitchFamily="34" charset="0"/>
              </a:rPr>
              <a:t>06</a:t>
            </a:r>
            <a:endParaRPr lang="zh-CN" altLang="en-US" sz="1867" kern="0" dirty="0">
              <a:solidFill>
                <a:sysClr val="window" lastClr="FFFFFF"/>
              </a:solidFill>
              <a:latin typeface="Arial" pitchFamily="34" charset="0"/>
              <a:ea typeface="微软雅黑" pitchFamily="34" charset="-122"/>
              <a:cs typeface="Arial" pitchFamily="34" charset="0"/>
            </a:endParaRPr>
          </a:p>
        </p:txBody>
      </p:sp>
      <p:sp>
        <p:nvSpPr>
          <p:cNvPr id="15" name="TextBox 14"/>
          <p:cNvSpPr txBox="1"/>
          <p:nvPr/>
        </p:nvSpPr>
        <p:spPr>
          <a:xfrm>
            <a:off x="3040382" y="3133442"/>
            <a:ext cx="539719" cy="465833"/>
          </a:xfrm>
          <a:prstGeom prst="rect">
            <a:avLst/>
          </a:prstGeom>
          <a:noFill/>
        </p:spPr>
        <p:txBody>
          <a:bodyPr wrap="square" rtlCol="0">
            <a:spAutoFit/>
          </a:bodyPr>
          <a:lstStyle/>
          <a:p>
            <a:pPr algn="ctr">
              <a:lnSpc>
                <a:spcPct val="130000"/>
              </a:lnSpc>
              <a:defRPr/>
            </a:pPr>
            <a:r>
              <a:rPr lang="en-US" altLang="zh-CN" sz="1867" kern="0" dirty="0">
                <a:solidFill>
                  <a:schemeClr val="bg1">
                    <a:lumMod val="95000"/>
                  </a:schemeClr>
                </a:solidFill>
                <a:latin typeface="Arial" pitchFamily="34" charset="0"/>
                <a:ea typeface="微软雅黑" pitchFamily="34" charset="-122"/>
                <a:cs typeface="Arial" pitchFamily="34" charset="0"/>
              </a:rPr>
              <a:t>05</a:t>
            </a:r>
            <a:endParaRPr lang="zh-CN" altLang="en-US" sz="1867" kern="0" dirty="0">
              <a:solidFill>
                <a:schemeClr val="bg1">
                  <a:lumMod val="95000"/>
                </a:schemeClr>
              </a:solidFill>
              <a:latin typeface="Arial" pitchFamily="34" charset="0"/>
              <a:ea typeface="微软雅黑" pitchFamily="34" charset="-122"/>
              <a:cs typeface="Arial" pitchFamily="34" charset="0"/>
            </a:endParaRPr>
          </a:p>
        </p:txBody>
      </p:sp>
      <p:sp>
        <p:nvSpPr>
          <p:cNvPr id="16" name="TextBox 15"/>
          <p:cNvSpPr txBox="1"/>
          <p:nvPr/>
        </p:nvSpPr>
        <p:spPr>
          <a:xfrm>
            <a:off x="2938482" y="3626252"/>
            <a:ext cx="539719" cy="465833"/>
          </a:xfrm>
          <a:prstGeom prst="rect">
            <a:avLst/>
          </a:prstGeom>
          <a:noFill/>
        </p:spPr>
        <p:txBody>
          <a:bodyPr wrap="square" rtlCol="0">
            <a:spAutoFit/>
          </a:bodyPr>
          <a:lstStyle/>
          <a:p>
            <a:pPr algn="ctr">
              <a:lnSpc>
                <a:spcPct val="130000"/>
              </a:lnSpc>
              <a:defRPr/>
            </a:pPr>
            <a:r>
              <a:rPr lang="en-US" altLang="zh-CN" sz="1867" kern="0" dirty="0">
                <a:solidFill>
                  <a:sysClr val="window" lastClr="FFFFFF"/>
                </a:solidFill>
                <a:latin typeface="Arial" pitchFamily="34" charset="0"/>
                <a:ea typeface="微软雅黑" pitchFamily="34" charset="-122"/>
                <a:cs typeface="Arial" pitchFamily="34" charset="0"/>
              </a:rPr>
              <a:t>04</a:t>
            </a:r>
            <a:endParaRPr lang="zh-CN" altLang="en-US" sz="1867"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3228233" y="4031775"/>
            <a:ext cx="539719" cy="465833"/>
          </a:xfrm>
          <a:prstGeom prst="rect">
            <a:avLst/>
          </a:prstGeom>
          <a:noFill/>
        </p:spPr>
        <p:txBody>
          <a:bodyPr wrap="square" rtlCol="0">
            <a:spAutoFit/>
          </a:bodyPr>
          <a:lstStyle/>
          <a:p>
            <a:pPr algn="ctr">
              <a:lnSpc>
                <a:spcPct val="130000"/>
              </a:lnSpc>
              <a:defRPr/>
            </a:pPr>
            <a:r>
              <a:rPr lang="en-US" altLang="zh-CN" sz="1867" kern="0" dirty="0">
                <a:solidFill>
                  <a:schemeClr val="bg1">
                    <a:lumMod val="95000"/>
                  </a:schemeClr>
                </a:solidFill>
                <a:latin typeface="Arial" pitchFamily="34" charset="0"/>
                <a:ea typeface="微软雅黑" pitchFamily="34" charset="-122"/>
                <a:cs typeface="Arial" pitchFamily="34" charset="0"/>
              </a:rPr>
              <a:t>03</a:t>
            </a:r>
            <a:endParaRPr lang="zh-CN" altLang="en-US" sz="1867" kern="0" dirty="0">
              <a:solidFill>
                <a:schemeClr val="bg1">
                  <a:lumMod val="95000"/>
                </a:schemeClr>
              </a:solidFill>
              <a:latin typeface="Arial" pitchFamily="34" charset="0"/>
              <a:ea typeface="微软雅黑" pitchFamily="34" charset="-122"/>
              <a:cs typeface="Arial" pitchFamily="34" charset="0"/>
            </a:endParaRPr>
          </a:p>
        </p:txBody>
      </p:sp>
      <p:sp>
        <p:nvSpPr>
          <p:cNvPr id="18" name="TextBox 17"/>
          <p:cNvSpPr txBox="1"/>
          <p:nvPr/>
        </p:nvSpPr>
        <p:spPr>
          <a:xfrm>
            <a:off x="3735619" y="4076492"/>
            <a:ext cx="539719" cy="465833"/>
          </a:xfrm>
          <a:prstGeom prst="rect">
            <a:avLst/>
          </a:prstGeom>
          <a:noFill/>
        </p:spPr>
        <p:txBody>
          <a:bodyPr wrap="square" rtlCol="0">
            <a:spAutoFit/>
          </a:bodyPr>
          <a:lstStyle/>
          <a:p>
            <a:pPr algn="ctr">
              <a:lnSpc>
                <a:spcPct val="130000"/>
              </a:lnSpc>
              <a:defRPr/>
            </a:pPr>
            <a:r>
              <a:rPr lang="en-US" altLang="zh-CN" sz="1867" kern="0" dirty="0">
                <a:solidFill>
                  <a:sysClr val="window" lastClr="FFFFFF"/>
                </a:solidFill>
                <a:latin typeface="Arial" pitchFamily="34" charset="0"/>
                <a:ea typeface="微软雅黑" pitchFamily="34" charset="-122"/>
                <a:cs typeface="Arial" pitchFamily="34" charset="0"/>
              </a:rPr>
              <a:t>02</a:t>
            </a:r>
            <a:endParaRPr lang="zh-CN" altLang="en-US" sz="1867"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4115681" y="3672298"/>
            <a:ext cx="539719" cy="465833"/>
          </a:xfrm>
          <a:prstGeom prst="rect">
            <a:avLst/>
          </a:prstGeom>
          <a:noFill/>
        </p:spPr>
        <p:txBody>
          <a:bodyPr wrap="square" rtlCol="0">
            <a:spAutoFit/>
          </a:bodyPr>
          <a:lstStyle/>
          <a:p>
            <a:pPr algn="ctr">
              <a:lnSpc>
                <a:spcPct val="130000"/>
              </a:lnSpc>
              <a:defRPr/>
            </a:pPr>
            <a:r>
              <a:rPr lang="en-US" altLang="zh-CN" sz="1867" kern="0" dirty="0">
                <a:solidFill>
                  <a:schemeClr val="bg1">
                    <a:lumMod val="95000"/>
                  </a:schemeClr>
                </a:solidFill>
                <a:latin typeface="Arial" pitchFamily="34" charset="0"/>
                <a:ea typeface="微软雅黑" pitchFamily="34" charset="-122"/>
                <a:cs typeface="Arial" pitchFamily="34" charset="0"/>
              </a:rPr>
              <a:t>01</a:t>
            </a:r>
            <a:endParaRPr lang="zh-CN" altLang="en-US" sz="1867" kern="0" dirty="0">
              <a:solidFill>
                <a:schemeClr val="bg1">
                  <a:lumMod val="95000"/>
                </a:schemeClr>
              </a:solidFill>
              <a:latin typeface="Arial" pitchFamily="34" charset="0"/>
              <a:ea typeface="微软雅黑" pitchFamily="34" charset="-122"/>
              <a:cs typeface="Arial" pitchFamily="34" charset="0"/>
            </a:endParaRPr>
          </a:p>
        </p:txBody>
      </p:sp>
      <p:sp>
        <p:nvSpPr>
          <p:cNvPr id="20" name="TextBox 19"/>
          <p:cNvSpPr txBox="1"/>
          <p:nvPr/>
        </p:nvSpPr>
        <p:spPr>
          <a:xfrm>
            <a:off x="3252415" y="1457615"/>
            <a:ext cx="1157308" cy="1052596"/>
          </a:xfrm>
          <a:prstGeom prst="rect">
            <a:avLst/>
          </a:prstGeom>
          <a:noFill/>
        </p:spPr>
        <p:txBody>
          <a:bodyPr wrap="square" rtlCol="0">
            <a:spAutoFit/>
          </a:bodyPr>
          <a:lstStyle/>
          <a:p>
            <a:pPr algn="just">
              <a:lnSpc>
                <a:spcPct val="130000"/>
              </a:lnSpc>
              <a:defRPr/>
            </a:pPr>
            <a:r>
              <a:rPr lang="zh-CN" altLang="en-US" sz="1600" kern="0" dirty="0">
                <a:solidFill>
                  <a:sysClr val="window" lastClr="FFFFFF"/>
                </a:solidFill>
                <a:latin typeface="微软雅黑" pitchFamily="34" charset="-122"/>
                <a:ea typeface="微软雅黑" pitchFamily="34" charset="-122"/>
              </a:rPr>
              <a:t>您的内容打在这里或者复制</a:t>
            </a:r>
          </a:p>
        </p:txBody>
      </p:sp>
      <p:sp>
        <p:nvSpPr>
          <p:cNvPr id="21" name="TextBox 20"/>
          <p:cNvSpPr txBox="1"/>
          <p:nvPr/>
        </p:nvSpPr>
        <p:spPr>
          <a:xfrm>
            <a:off x="1478345" y="3445038"/>
            <a:ext cx="1094160" cy="1052596"/>
          </a:xfrm>
          <a:prstGeom prst="rect">
            <a:avLst/>
          </a:prstGeom>
          <a:noFill/>
        </p:spPr>
        <p:txBody>
          <a:bodyPr wrap="square" rtlCol="0">
            <a:spAutoFit/>
          </a:bodyPr>
          <a:lstStyle/>
          <a:p>
            <a:pPr algn="just">
              <a:lnSpc>
                <a:spcPct val="130000"/>
              </a:lnSpc>
              <a:defRPr/>
            </a:pPr>
            <a:r>
              <a:rPr lang="zh-CN" altLang="en-US" sz="1600" kern="0" dirty="0">
                <a:solidFill>
                  <a:sysClr val="window" lastClr="FFFFFF"/>
                </a:solidFill>
                <a:latin typeface="微软雅黑" pitchFamily="34" charset="-122"/>
                <a:ea typeface="微软雅黑" pitchFamily="34" charset="-122"/>
              </a:rPr>
              <a:t>您的内容打在这里或者复制</a:t>
            </a:r>
          </a:p>
        </p:txBody>
      </p:sp>
      <p:sp>
        <p:nvSpPr>
          <p:cNvPr id="22" name="TextBox 21"/>
          <p:cNvSpPr txBox="1"/>
          <p:nvPr/>
        </p:nvSpPr>
        <p:spPr>
          <a:xfrm>
            <a:off x="2409461" y="4691062"/>
            <a:ext cx="1153380" cy="1052596"/>
          </a:xfrm>
          <a:prstGeom prst="rect">
            <a:avLst/>
          </a:prstGeom>
          <a:noFill/>
        </p:spPr>
        <p:txBody>
          <a:bodyPr wrap="square" rtlCol="0">
            <a:spAutoFit/>
          </a:bodyPr>
          <a:lstStyle/>
          <a:p>
            <a:pPr algn="just">
              <a:lnSpc>
                <a:spcPct val="130000"/>
              </a:lnSpc>
              <a:defRPr/>
            </a:pPr>
            <a:r>
              <a:rPr lang="zh-CN" altLang="en-US" sz="1600" kern="0" dirty="0">
                <a:solidFill>
                  <a:schemeClr val="bg1">
                    <a:lumMod val="95000"/>
                  </a:schemeClr>
                </a:solidFill>
                <a:latin typeface="微软雅黑" pitchFamily="34" charset="-122"/>
                <a:ea typeface="微软雅黑" pitchFamily="34" charset="-122"/>
              </a:rPr>
              <a:t>您的内容打在这里或者复制</a:t>
            </a:r>
          </a:p>
        </p:txBody>
      </p:sp>
      <p:sp>
        <p:nvSpPr>
          <p:cNvPr id="23" name="TextBox 22"/>
          <p:cNvSpPr txBox="1"/>
          <p:nvPr/>
        </p:nvSpPr>
        <p:spPr>
          <a:xfrm>
            <a:off x="1952988" y="2126507"/>
            <a:ext cx="1119675" cy="1052596"/>
          </a:xfrm>
          <a:prstGeom prst="rect">
            <a:avLst/>
          </a:prstGeom>
          <a:noFill/>
        </p:spPr>
        <p:txBody>
          <a:bodyPr wrap="square" rtlCol="0">
            <a:spAutoFit/>
          </a:bodyPr>
          <a:lstStyle/>
          <a:p>
            <a:pPr algn="just">
              <a:lnSpc>
                <a:spcPct val="130000"/>
              </a:lnSpc>
              <a:defRPr/>
            </a:pPr>
            <a:r>
              <a:rPr lang="zh-CN" altLang="en-US" sz="1600" kern="0" dirty="0">
                <a:solidFill>
                  <a:schemeClr val="bg1">
                    <a:lumMod val="95000"/>
                  </a:schemeClr>
                </a:solidFill>
                <a:latin typeface="微软雅黑" pitchFamily="34" charset="-122"/>
                <a:ea typeface="微软雅黑" pitchFamily="34" charset="-122"/>
              </a:rPr>
              <a:t>您的内容打在这里或者复制</a:t>
            </a:r>
          </a:p>
        </p:txBody>
      </p:sp>
      <p:sp>
        <p:nvSpPr>
          <p:cNvPr id="24" name="TextBox 23"/>
          <p:cNvSpPr txBox="1"/>
          <p:nvPr/>
        </p:nvSpPr>
        <p:spPr>
          <a:xfrm>
            <a:off x="3837760" y="4775199"/>
            <a:ext cx="1100917" cy="1052596"/>
          </a:xfrm>
          <a:prstGeom prst="rect">
            <a:avLst/>
          </a:prstGeom>
          <a:noFill/>
        </p:spPr>
        <p:txBody>
          <a:bodyPr wrap="square" rtlCol="0">
            <a:spAutoFit/>
          </a:bodyPr>
          <a:lstStyle/>
          <a:p>
            <a:pPr algn="just">
              <a:lnSpc>
                <a:spcPct val="130000"/>
              </a:lnSpc>
              <a:defRPr/>
            </a:pPr>
            <a:r>
              <a:rPr lang="zh-CN" altLang="en-US" sz="1600" kern="0" dirty="0">
                <a:solidFill>
                  <a:sysClr val="window" lastClr="FFFFFF"/>
                </a:solidFill>
                <a:latin typeface="微软雅黑" pitchFamily="34" charset="-122"/>
                <a:ea typeface="微软雅黑" pitchFamily="34" charset="-122"/>
              </a:rPr>
              <a:t>您的内容打在这里或者复制</a:t>
            </a:r>
          </a:p>
        </p:txBody>
      </p:sp>
      <p:sp>
        <p:nvSpPr>
          <p:cNvPr id="25" name="TextBox 24"/>
          <p:cNvSpPr txBox="1"/>
          <p:nvPr/>
        </p:nvSpPr>
        <p:spPr>
          <a:xfrm>
            <a:off x="4735863" y="3577550"/>
            <a:ext cx="1081679" cy="1052596"/>
          </a:xfrm>
          <a:prstGeom prst="rect">
            <a:avLst/>
          </a:prstGeom>
          <a:noFill/>
        </p:spPr>
        <p:txBody>
          <a:bodyPr wrap="square" rtlCol="0">
            <a:spAutoFit/>
          </a:bodyPr>
          <a:lstStyle/>
          <a:p>
            <a:pPr algn="just">
              <a:lnSpc>
                <a:spcPct val="130000"/>
              </a:lnSpc>
              <a:defRPr/>
            </a:pPr>
            <a:r>
              <a:rPr lang="zh-CN" altLang="en-US" sz="1600" kern="0" dirty="0">
                <a:solidFill>
                  <a:schemeClr val="bg1">
                    <a:lumMod val="95000"/>
                  </a:schemeClr>
                </a:solidFill>
                <a:latin typeface="微软雅黑" pitchFamily="34" charset="-122"/>
                <a:ea typeface="微软雅黑" pitchFamily="34" charset="-122"/>
              </a:rPr>
              <a:t>您的内容打在这里或者复制</a:t>
            </a:r>
          </a:p>
        </p:txBody>
      </p:sp>
      <p:sp>
        <p:nvSpPr>
          <p:cNvPr id="26" name="TextBox 25"/>
          <p:cNvSpPr txBox="1"/>
          <p:nvPr/>
        </p:nvSpPr>
        <p:spPr>
          <a:xfrm>
            <a:off x="5899501" y="1220755"/>
            <a:ext cx="4646856" cy="839140"/>
          </a:xfrm>
          <a:prstGeom prst="rect">
            <a:avLst/>
          </a:prstGeom>
          <a:noFill/>
        </p:spPr>
        <p:txBody>
          <a:bodyPr wrap="square" rtlCol="0">
            <a:spAutoFit/>
          </a:bodyPr>
          <a:lstStyle/>
          <a:p>
            <a:pPr algn="r" fontAlgn="base">
              <a:lnSpc>
                <a:spcPct val="130000"/>
              </a:lnSpc>
              <a:spcBef>
                <a:spcPct val="0"/>
              </a:spcBef>
              <a:spcAft>
                <a:spcPct val="0"/>
              </a:spcAft>
            </a:pPr>
            <a:r>
              <a:rPr lang="zh-CN" altLang="en-US" sz="3733" b="1" dirty="0">
                <a:solidFill>
                  <a:schemeClr val="tx1">
                    <a:lumMod val="95000"/>
                    <a:lumOff val="5000"/>
                  </a:schemeClr>
                </a:solidFill>
                <a:latin typeface="微软雅黑" pitchFamily="34" charset="-122"/>
                <a:ea typeface="微软雅黑" pitchFamily="34" charset="-122"/>
              </a:rPr>
              <a:t>您的标题打在这里</a:t>
            </a:r>
          </a:p>
        </p:txBody>
      </p:sp>
      <p:sp>
        <p:nvSpPr>
          <p:cNvPr id="27" name="TextBox 26"/>
          <p:cNvSpPr txBox="1"/>
          <p:nvPr/>
        </p:nvSpPr>
        <p:spPr>
          <a:xfrm>
            <a:off x="6535186" y="1979114"/>
            <a:ext cx="4361348" cy="519053"/>
          </a:xfrm>
          <a:prstGeom prst="rect">
            <a:avLst/>
          </a:prstGeom>
          <a:noFill/>
        </p:spPr>
        <p:txBody>
          <a:bodyPr wrap="square" rtlCol="0">
            <a:spAutoFit/>
          </a:bodyPr>
          <a:lstStyle/>
          <a:p>
            <a:pPr>
              <a:lnSpc>
                <a:spcPct val="130000"/>
              </a:lnSpc>
              <a:defRPr/>
            </a:pPr>
            <a:r>
              <a:rPr lang="zh-CN" altLang="en-US" sz="2133" kern="0" dirty="0">
                <a:solidFill>
                  <a:schemeClr val="tx1">
                    <a:lumMod val="95000"/>
                    <a:lumOff val="5000"/>
                  </a:schemeClr>
                </a:solidFill>
                <a:latin typeface="微软雅黑" pitchFamily="34" charset="-122"/>
                <a:ea typeface="微软雅黑" pitchFamily="34" charset="-122"/>
              </a:rPr>
              <a:t>您的副标题打在这里或通过复制</a:t>
            </a:r>
          </a:p>
        </p:txBody>
      </p:sp>
      <p:cxnSp>
        <p:nvCxnSpPr>
          <p:cNvPr id="28" name="直接连接符 27"/>
          <p:cNvCxnSpPr/>
          <p:nvPr/>
        </p:nvCxnSpPr>
        <p:spPr>
          <a:xfrm>
            <a:off x="5487603" y="2006069"/>
            <a:ext cx="4974088" cy="0"/>
          </a:xfrm>
          <a:prstGeom prst="line">
            <a:avLst/>
          </a:prstGeom>
          <a:noFill/>
          <a:ln w="19050" cap="flat" cmpd="sng" algn="ctr">
            <a:solidFill>
              <a:schemeClr val="tx1">
                <a:lumMod val="75000"/>
                <a:lumOff val="25000"/>
              </a:schemeClr>
            </a:solidFill>
            <a:prstDash val="solid"/>
          </a:ln>
          <a:effectLst/>
        </p:spPr>
      </p:cxnSp>
      <p:sp>
        <p:nvSpPr>
          <p:cNvPr id="29" name="六边形 28"/>
          <p:cNvSpPr/>
          <p:nvPr/>
        </p:nvSpPr>
        <p:spPr>
          <a:xfrm>
            <a:off x="7536901" y="2965736"/>
            <a:ext cx="1996295" cy="1720944"/>
          </a:xfrm>
          <a:prstGeom prst="hexagon">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六边形 29"/>
          <p:cNvSpPr/>
          <p:nvPr/>
        </p:nvSpPr>
        <p:spPr>
          <a:xfrm>
            <a:off x="9169976" y="4077797"/>
            <a:ext cx="1474841" cy="1271416"/>
          </a:xfrm>
          <a:prstGeom prst="hexagon">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六边形 30"/>
          <p:cNvSpPr/>
          <p:nvPr/>
        </p:nvSpPr>
        <p:spPr>
          <a:xfrm>
            <a:off x="6820408" y="4236041"/>
            <a:ext cx="1078213" cy="929495"/>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六边形 31"/>
          <p:cNvSpPr/>
          <p:nvPr/>
        </p:nvSpPr>
        <p:spPr>
          <a:xfrm>
            <a:off x="9415882" y="3124090"/>
            <a:ext cx="820645" cy="707453"/>
          </a:xfrm>
          <a:prstGeom prst="hexagon">
            <a:avLst/>
          </a:prstGeom>
          <a:solidFill>
            <a:schemeClr val="tx1">
              <a:lumMod val="75000"/>
              <a:lumOff val="2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3" name="组合 32"/>
          <p:cNvGrpSpPr/>
          <p:nvPr/>
        </p:nvGrpSpPr>
        <p:grpSpPr>
          <a:xfrm>
            <a:off x="223874" y="-36497"/>
            <a:ext cx="3250693" cy="981247"/>
            <a:chOff x="223874" y="-36497"/>
            <a:chExt cx="3250693" cy="981247"/>
          </a:xfrm>
        </p:grpSpPr>
        <p:sp>
          <p:nvSpPr>
            <p:cNvPr id="34" name="矩形 33"/>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35" name="直接连接符 34"/>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391727189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 calcmode="lin" valueType="num">
                                      <p:cBhvr>
                                        <p:cTn id="55" dur="500" fill="hold"/>
                                        <p:tgtEl>
                                          <p:spTgt spid="23"/>
                                        </p:tgtEl>
                                        <p:attrNameLst>
                                          <p:attrName>style.rotation</p:attrName>
                                        </p:attrNameLst>
                                      </p:cBhvr>
                                      <p:tavLst>
                                        <p:tav tm="0">
                                          <p:val>
                                            <p:fltVal val="90"/>
                                          </p:val>
                                        </p:tav>
                                        <p:tav tm="100000">
                                          <p:val>
                                            <p:fltVal val="0"/>
                                          </p:val>
                                        </p:tav>
                                      </p:tavLst>
                                    </p:anim>
                                    <p:animEffect transition="in" filter="fade">
                                      <p:cBhvr>
                                        <p:cTn id="56" dur="500"/>
                                        <p:tgtEl>
                                          <p:spTgt spid="23"/>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 calcmode="lin" valueType="num">
                                      <p:cBhvr>
                                        <p:cTn id="61" dur="500" fill="hold"/>
                                        <p:tgtEl>
                                          <p:spTgt spid="21"/>
                                        </p:tgtEl>
                                        <p:attrNameLst>
                                          <p:attrName>style.rotation</p:attrName>
                                        </p:attrNameLst>
                                      </p:cBhvr>
                                      <p:tavLst>
                                        <p:tav tm="0">
                                          <p:val>
                                            <p:fltVal val="90"/>
                                          </p:val>
                                        </p:tav>
                                        <p:tav tm="100000">
                                          <p:val>
                                            <p:fltVal val="0"/>
                                          </p:val>
                                        </p:tav>
                                      </p:tavLst>
                                    </p:anim>
                                    <p:animEffect transition="in" filter="fade">
                                      <p:cBhvr>
                                        <p:cTn id="62" dur="500"/>
                                        <p:tgtEl>
                                          <p:spTgt spid="21"/>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 calcmode="lin" valueType="num">
                                      <p:cBhvr>
                                        <p:cTn id="67" dur="500" fill="hold"/>
                                        <p:tgtEl>
                                          <p:spTgt spid="22"/>
                                        </p:tgtEl>
                                        <p:attrNameLst>
                                          <p:attrName>style.rotation</p:attrName>
                                        </p:attrNameLst>
                                      </p:cBhvr>
                                      <p:tavLst>
                                        <p:tav tm="0">
                                          <p:val>
                                            <p:fltVal val="90"/>
                                          </p:val>
                                        </p:tav>
                                        <p:tav tm="100000">
                                          <p:val>
                                            <p:fltVal val="0"/>
                                          </p:val>
                                        </p:tav>
                                      </p:tavLst>
                                    </p:anim>
                                    <p:animEffect transition="in" filter="fade">
                                      <p:cBhvr>
                                        <p:cTn id="68" dur="500"/>
                                        <p:tgtEl>
                                          <p:spTgt spid="22"/>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anim calcmode="lin" valueType="num">
                                      <p:cBhvr>
                                        <p:cTn id="73" dur="500" fill="hold"/>
                                        <p:tgtEl>
                                          <p:spTgt spid="24"/>
                                        </p:tgtEl>
                                        <p:attrNameLst>
                                          <p:attrName>style.rotation</p:attrName>
                                        </p:attrNameLst>
                                      </p:cBhvr>
                                      <p:tavLst>
                                        <p:tav tm="0">
                                          <p:val>
                                            <p:fltVal val="90"/>
                                          </p:val>
                                        </p:tav>
                                        <p:tav tm="100000">
                                          <p:val>
                                            <p:fltVal val="0"/>
                                          </p:val>
                                        </p:tav>
                                      </p:tavLst>
                                    </p:anim>
                                    <p:animEffect transition="in" filter="fade">
                                      <p:cBhvr>
                                        <p:cTn id="74" dur="500"/>
                                        <p:tgtEl>
                                          <p:spTgt spid="24"/>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 calcmode="lin" valueType="num">
                                      <p:cBhvr>
                                        <p:cTn id="79" dur="500" fill="hold"/>
                                        <p:tgtEl>
                                          <p:spTgt spid="25"/>
                                        </p:tgtEl>
                                        <p:attrNameLst>
                                          <p:attrName>style.rotation</p:attrName>
                                        </p:attrNameLst>
                                      </p:cBhvr>
                                      <p:tavLst>
                                        <p:tav tm="0">
                                          <p:val>
                                            <p:fltVal val="90"/>
                                          </p:val>
                                        </p:tav>
                                        <p:tav tm="100000">
                                          <p:val>
                                            <p:fltVal val="0"/>
                                          </p:val>
                                        </p:tav>
                                      </p:tavLst>
                                    </p:anim>
                                    <p:animEffect transition="in" filter="fade">
                                      <p:cBhvr>
                                        <p:cTn id="80" dur="500"/>
                                        <p:tgtEl>
                                          <p:spTgt spid="25"/>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right)">
                                      <p:cBhvr>
                                        <p:cTn id="84" dur="500"/>
                                        <p:tgtEl>
                                          <p:spTgt spid="28"/>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anim calcmode="lin" valueType="num">
                                      <p:cBhvr>
                                        <p:cTn id="89" dur="1000" fill="hold"/>
                                        <p:tgtEl>
                                          <p:spTgt spid="26"/>
                                        </p:tgtEl>
                                        <p:attrNameLst>
                                          <p:attrName>ppt_x</p:attrName>
                                        </p:attrNameLst>
                                      </p:cBhvr>
                                      <p:tavLst>
                                        <p:tav tm="0">
                                          <p:val>
                                            <p:strVal val="#ppt_x"/>
                                          </p:val>
                                        </p:tav>
                                        <p:tav tm="100000">
                                          <p:val>
                                            <p:strVal val="#ppt_x"/>
                                          </p:val>
                                        </p:tav>
                                      </p:tavLst>
                                    </p:anim>
                                    <p:anim calcmode="lin" valueType="num">
                                      <p:cBhvr>
                                        <p:cTn id="90" dur="1000" fill="hold"/>
                                        <p:tgtEl>
                                          <p:spTgt spid="26"/>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anim calcmode="lin" valueType="num">
                                      <p:cBhvr>
                                        <p:cTn id="94" dur="1000" fill="hold"/>
                                        <p:tgtEl>
                                          <p:spTgt spid="27"/>
                                        </p:tgtEl>
                                        <p:attrNameLst>
                                          <p:attrName>ppt_x</p:attrName>
                                        </p:attrNameLst>
                                      </p:cBhvr>
                                      <p:tavLst>
                                        <p:tav tm="0">
                                          <p:val>
                                            <p:strVal val="#ppt_x"/>
                                          </p:val>
                                        </p:tav>
                                        <p:tav tm="100000">
                                          <p:val>
                                            <p:strVal val="#ppt_x"/>
                                          </p:val>
                                        </p:tav>
                                      </p:tavLst>
                                    </p:anim>
                                    <p:anim calcmode="lin" valueType="num">
                                      <p:cBhvr>
                                        <p:cTn id="95" dur="100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30"/>
                                        </p:tgtEl>
                                        <p:attrNameLst>
                                          <p:attrName>style.visibility</p:attrName>
                                        </p:attrNameLst>
                                      </p:cBhvr>
                                      <p:to>
                                        <p:strVal val="visible"/>
                                      </p:to>
                                    </p:set>
                                    <p:anim calcmode="lin" valueType="num">
                                      <p:cBhvr>
                                        <p:cTn id="107" dur="500" fill="hold"/>
                                        <p:tgtEl>
                                          <p:spTgt spid="30"/>
                                        </p:tgtEl>
                                        <p:attrNameLst>
                                          <p:attrName>ppt_w</p:attrName>
                                        </p:attrNameLst>
                                      </p:cBhvr>
                                      <p:tavLst>
                                        <p:tav tm="0">
                                          <p:val>
                                            <p:fltVal val="0"/>
                                          </p:val>
                                        </p:tav>
                                        <p:tav tm="100000">
                                          <p:val>
                                            <p:strVal val="#ppt_w"/>
                                          </p:val>
                                        </p:tav>
                                      </p:tavLst>
                                    </p:anim>
                                    <p:anim calcmode="lin" valueType="num">
                                      <p:cBhvr>
                                        <p:cTn id="108" dur="500" fill="hold"/>
                                        <p:tgtEl>
                                          <p:spTgt spid="30"/>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ppt_w</p:attrName>
                                        </p:attrNameLst>
                                      </p:cBhvr>
                                      <p:tavLst>
                                        <p:tav tm="0">
                                          <p:val>
                                            <p:fltVal val="0"/>
                                          </p:val>
                                        </p:tav>
                                        <p:tav tm="100000">
                                          <p:val>
                                            <p:strVal val="#ppt_w"/>
                                          </p:val>
                                        </p:tav>
                                      </p:tavLst>
                                    </p:anim>
                                    <p:anim calcmode="lin" valueType="num">
                                      <p:cBhvr>
                                        <p:cTn id="112" dur="500" fill="hold"/>
                                        <p:tgtEl>
                                          <p:spTgt spid="32"/>
                                        </p:tgtEl>
                                        <p:attrNameLst>
                                          <p:attrName>ppt_h</p:attrName>
                                        </p:attrNameLst>
                                      </p:cBhvr>
                                      <p:tavLst>
                                        <p:tav tm="0">
                                          <p:val>
                                            <p:fltVal val="0"/>
                                          </p:val>
                                        </p:tav>
                                        <p:tav tm="100000">
                                          <p:val>
                                            <p:strVal val="#ppt_h"/>
                                          </p:val>
                                        </p:tav>
                                      </p:tavLst>
                                    </p:anim>
                                  </p:childTnLst>
                                </p:cTn>
                              </p:par>
                              <p:par>
                                <p:cTn id="113" presetID="22" presetClass="entr" presetSubtype="8" fill="hold" nodeType="with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wipe(left)">
                                      <p:cBhvr>
                                        <p:cTn id="11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9" grpId="0" animBg="1"/>
      <p:bldP spid="30" grpId="0" animBg="1"/>
      <p:bldP spid="31"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66863" y="841946"/>
            <a:ext cx="2722419" cy="1862048"/>
            <a:chOff x="505903" y="1596326"/>
            <a:chExt cx="2722419" cy="1862048"/>
          </a:xfrm>
        </p:grpSpPr>
        <p:sp>
          <p:nvSpPr>
            <p:cNvPr id="2" name="文本框 1"/>
            <p:cNvSpPr txBox="1"/>
            <p:nvPr/>
          </p:nvSpPr>
          <p:spPr>
            <a:xfrm>
              <a:off x="50590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目</a:t>
              </a:r>
            </a:p>
          </p:txBody>
        </p:sp>
        <p:sp>
          <p:nvSpPr>
            <p:cNvPr id="4" name="文本框 3"/>
            <p:cNvSpPr txBox="1"/>
            <p:nvPr/>
          </p:nvSpPr>
          <p:spPr>
            <a:xfrm>
              <a:off x="156889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录</a:t>
              </a:r>
            </a:p>
          </p:txBody>
        </p:sp>
      </p:grpSp>
      <p:cxnSp>
        <p:nvCxnSpPr>
          <p:cNvPr id="9" name="直接连接符 8"/>
          <p:cNvCxnSpPr/>
          <p:nvPr/>
        </p:nvCxnSpPr>
        <p:spPr>
          <a:xfrm flipH="1">
            <a:off x="2933577" y="0"/>
            <a:ext cx="1270304" cy="1270304"/>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465" y="3010063"/>
            <a:ext cx="852398" cy="852398"/>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024275" y="2370559"/>
            <a:ext cx="1795003" cy="400110"/>
          </a:xfrm>
          <a:prstGeom prst="rect">
            <a:avLst/>
          </a:prstGeom>
          <a:noFill/>
        </p:spPr>
        <p:txBody>
          <a:bodyPr wrap="square" rtlCol="0">
            <a:spAutoFit/>
          </a:bodyPr>
          <a:lstStyle/>
          <a:p>
            <a:pPr algn="dist"/>
            <a:r>
              <a:rPr lang="en-US" altLang="zh-CN" sz="2000" dirty="0">
                <a:solidFill>
                  <a:schemeClr val="accent2">
                    <a:lumMod val="50000"/>
                  </a:schemeClr>
                </a:solidFill>
                <a:latin typeface="+mn-ea"/>
                <a:cs typeface="Times New Roman" panose="02020603050405020304" pitchFamily="18" charset="0"/>
              </a:rPr>
              <a:t>C</a:t>
            </a:r>
            <a:r>
              <a:rPr lang="en-US" altLang="zh-CN" sz="2000" dirty="0">
                <a:solidFill>
                  <a:srgbClr val="2A0415"/>
                </a:solidFill>
                <a:latin typeface="+mn-ea"/>
                <a:cs typeface="Times New Roman" panose="02020603050405020304" pitchFamily="18" charset="0"/>
              </a:rPr>
              <a:t>ontents</a:t>
            </a:r>
            <a:endParaRPr lang="zh-CN" altLang="en-US" sz="2000" dirty="0">
              <a:solidFill>
                <a:srgbClr val="2A0415"/>
              </a:solidFill>
              <a:latin typeface="+mn-ea"/>
              <a:cs typeface="Times New Roman" panose="02020603050405020304" pitchFamily="18" charset="0"/>
            </a:endParaRPr>
          </a:p>
        </p:txBody>
      </p:sp>
      <p:cxnSp>
        <p:nvCxnSpPr>
          <p:cNvPr id="18" name="直接连接符 17"/>
          <p:cNvCxnSpPr/>
          <p:nvPr/>
        </p:nvCxnSpPr>
        <p:spPr>
          <a:xfrm>
            <a:off x="5918997" y="852823"/>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920799" y="907134"/>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20" name="矩形 19"/>
          <p:cNvSpPr/>
          <p:nvPr/>
        </p:nvSpPr>
        <p:spPr>
          <a:xfrm>
            <a:off x="6109497" y="370134"/>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23" name="文本框 22"/>
          <p:cNvSpPr txBox="1"/>
          <p:nvPr/>
        </p:nvSpPr>
        <p:spPr>
          <a:xfrm>
            <a:off x="5017475" y="357461"/>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壹</a:t>
            </a:r>
          </a:p>
        </p:txBody>
      </p:sp>
      <p:cxnSp>
        <p:nvCxnSpPr>
          <p:cNvPr id="25" name="直接连接符 24"/>
          <p:cNvCxnSpPr/>
          <p:nvPr/>
        </p:nvCxnSpPr>
        <p:spPr>
          <a:xfrm>
            <a:off x="5494528" y="2065010"/>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496330" y="2092571"/>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27" name="矩形 26"/>
          <p:cNvSpPr/>
          <p:nvPr/>
        </p:nvSpPr>
        <p:spPr>
          <a:xfrm>
            <a:off x="5494528" y="1569177"/>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0" name="文本框 29"/>
          <p:cNvSpPr txBox="1"/>
          <p:nvPr/>
        </p:nvSpPr>
        <p:spPr>
          <a:xfrm>
            <a:off x="4593006" y="1569648"/>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贰</a:t>
            </a:r>
          </a:p>
        </p:txBody>
      </p:sp>
      <p:cxnSp>
        <p:nvCxnSpPr>
          <p:cNvPr id="32" name="直接连接符 31"/>
          <p:cNvCxnSpPr/>
          <p:nvPr/>
        </p:nvCxnSpPr>
        <p:spPr>
          <a:xfrm>
            <a:off x="5971582" y="3436262"/>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973384" y="3463823"/>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34" name="矩形 33"/>
          <p:cNvSpPr/>
          <p:nvPr/>
        </p:nvSpPr>
        <p:spPr>
          <a:xfrm>
            <a:off x="5971582" y="294042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7" name="文本框 36"/>
          <p:cNvSpPr txBox="1"/>
          <p:nvPr/>
        </p:nvSpPr>
        <p:spPr>
          <a:xfrm>
            <a:off x="5070060" y="2940900"/>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叁</a:t>
            </a:r>
          </a:p>
        </p:txBody>
      </p:sp>
      <p:cxnSp>
        <p:nvCxnSpPr>
          <p:cNvPr id="39" name="直接连接符 38"/>
          <p:cNvCxnSpPr/>
          <p:nvPr/>
        </p:nvCxnSpPr>
        <p:spPr>
          <a:xfrm>
            <a:off x="5547113" y="4804594"/>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548915" y="4832155"/>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41" name="矩形 40"/>
          <p:cNvSpPr/>
          <p:nvPr/>
        </p:nvSpPr>
        <p:spPr>
          <a:xfrm>
            <a:off x="5547113" y="422473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44" name="文本框 43"/>
          <p:cNvSpPr txBox="1"/>
          <p:nvPr/>
        </p:nvSpPr>
        <p:spPr>
          <a:xfrm>
            <a:off x="4645591" y="4309232"/>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肆</a:t>
            </a:r>
          </a:p>
        </p:txBody>
      </p:sp>
      <p:grpSp>
        <p:nvGrpSpPr>
          <p:cNvPr id="28" name="组合 27"/>
          <p:cNvGrpSpPr/>
          <p:nvPr/>
        </p:nvGrpSpPr>
        <p:grpSpPr>
          <a:xfrm>
            <a:off x="5553463" y="2940429"/>
            <a:ext cx="5599974" cy="611533"/>
            <a:chOff x="5705054" y="370134"/>
            <a:chExt cx="5599974" cy="611533"/>
          </a:xfrm>
        </p:grpSpPr>
        <p:pic>
          <p:nvPicPr>
            <p:cNvPr id="29" name="图片 2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0000">
              <a:off x="5705054" y="382651"/>
              <a:ext cx="5599974" cy="599016"/>
            </a:xfrm>
            <a:prstGeom prst="rect">
              <a:avLst/>
            </a:prstGeom>
          </p:spPr>
        </p:pic>
        <p:sp>
          <p:nvSpPr>
            <p:cNvPr id="31" name="矩形 30"/>
            <p:cNvSpPr/>
            <p:nvPr/>
          </p:nvSpPr>
          <p:spPr>
            <a:xfrm>
              <a:off x="6109497" y="370134"/>
              <a:ext cx="2698175" cy="523220"/>
            </a:xfrm>
            <a:prstGeom prst="rect">
              <a:avLst/>
            </a:prstGeom>
          </p:spPr>
          <p:txBody>
            <a:bodyPr wrap="none">
              <a:spAutoFit/>
            </a:bodyPr>
            <a:lstStyle/>
            <a:p>
              <a:r>
                <a:rPr lang="zh-CN" altLang="en-US" sz="2800" dirty="0">
                  <a:solidFill>
                    <a:schemeClr val="bg1"/>
                  </a:solidFill>
                  <a:latin typeface="楷体" panose="02010609060101010101" pitchFamily="49" charset="-122"/>
                  <a:ea typeface="楷体" panose="02010609060101010101" pitchFamily="49" charset="-122"/>
                </a:rPr>
                <a:t>在这里输入标题</a:t>
              </a:r>
            </a:p>
          </p:txBody>
        </p:sp>
      </p:grpSp>
      <p:pic>
        <p:nvPicPr>
          <p:cNvPr id="35" name="图片 3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165" y="2944208"/>
            <a:ext cx="3691817" cy="3720772"/>
          </a:xfrm>
          <a:prstGeom prst="rect">
            <a:avLst/>
          </a:prstGeom>
        </p:spPr>
      </p:pic>
    </p:spTree>
    <p:extLst>
      <p:ext uri="{BB962C8B-B14F-4D97-AF65-F5344CB8AC3E}">
        <p14:creationId xmlns:p14="http://schemas.microsoft.com/office/powerpoint/2010/main" val="11515079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16</a:t>
            </a:fld>
            <a:endParaRPr lang="zh-CN" altLang="en-US" dirty="0"/>
          </a:p>
        </p:txBody>
      </p:sp>
      <p:pic>
        <p:nvPicPr>
          <p:cNvPr id="7" name="图片 6"/>
          <p:cNvPicPr>
            <a:picLocks noChangeAspect="1"/>
          </p:cNvPicPr>
          <p:nvPr/>
        </p:nvPicPr>
        <p:blipFill rotWithShape="1">
          <a:blip r:embed="rId3" cstate="screen">
            <a:biLevel thresh="75000"/>
            <a:extLst>
              <a:ext uri="{BEBA8EAE-BF5A-486C-A8C5-ECC9F3942E4B}">
                <a14:imgProps xmlns:a14="http://schemas.microsoft.com/office/drawing/2010/main">
                  <a14:imgLayer r:embed="rId4">
                    <a14:imgEffect>
                      <a14:saturation sat="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181844" y="1313045"/>
            <a:ext cx="6383911" cy="5125749"/>
          </a:xfrm>
          <a:prstGeom prst="rect">
            <a:avLst/>
          </a:prstGeom>
        </p:spPr>
      </p:pic>
      <p:grpSp>
        <p:nvGrpSpPr>
          <p:cNvPr id="8" name="组合 7"/>
          <p:cNvGrpSpPr/>
          <p:nvPr/>
        </p:nvGrpSpPr>
        <p:grpSpPr>
          <a:xfrm>
            <a:off x="1725318" y="2568206"/>
            <a:ext cx="2571750" cy="1694934"/>
            <a:chOff x="1907162" y="2801468"/>
            <a:chExt cx="2571750" cy="1694934"/>
          </a:xfrm>
        </p:grpSpPr>
        <p:sp>
          <p:nvSpPr>
            <p:cNvPr id="9" name="文本框 8"/>
            <p:cNvSpPr txBox="1"/>
            <p:nvPr/>
          </p:nvSpPr>
          <p:spPr>
            <a:xfrm>
              <a:off x="2330180" y="2801468"/>
              <a:ext cx="1723550" cy="707886"/>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4000" dirty="0"/>
                <a:t>关键字</a:t>
              </a:r>
            </a:p>
          </p:txBody>
        </p:sp>
        <p:sp>
          <p:nvSpPr>
            <p:cNvPr id="10" name="矩形 9"/>
            <p:cNvSpPr/>
            <p:nvPr/>
          </p:nvSpPr>
          <p:spPr>
            <a:xfrm>
              <a:off x="1907162" y="3542295"/>
              <a:ext cx="2571750" cy="954107"/>
            </a:xfrm>
            <a:prstGeom prst="rect">
              <a:avLst/>
            </a:prstGeom>
          </p:spPr>
          <p:txBody>
            <a:bodyPr wrap="square">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1" name="组合 10"/>
          <p:cNvGrpSpPr/>
          <p:nvPr/>
        </p:nvGrpSpPr>
        <p:grpSpPr>
          <a:xfrm>
            <a:off x="5219700" y="1349027"/>
            <a:ext cx="6335150" cy="910240"/>
            <a:chOff x="5329807" y="1442138"/>
            <a:chExt cx="6335150" cy="910240"/>
          </a:xfrm>
        </p:grpSpPr>
        <p:grpSp>
          <p:nvGrpSpPr>
            <p:cNvPr id="12" name="组合 11"/>
            <p:cNvGrpSpPr/>
            <p:nvPr/>
          </p:nvGrpSpPr>
          <p:grpSpPr>
            <a:xfrm>
              <a:off x="5329807" y="1499288"/>
              <a:ext cx="792481" cy="716282"/>
              <a:chOff x="6648538" y="1291286"/>
              <a:chExt cx="992152" cy="896755"/>
            </a:xfrm>
          </p:grpSpPr>
          <p:pic>
            <p:nvPicPr>
              <p:cNvPr id="16" name="图片 15"/>
              <p:cNvPicPr>
                <a:picLocks noChangeAspect="1"/>
              </p:cNvPicPr>
              <p:nvPr/>
            </p:nvPicPr>
            <p:blipFill rotWithShape="1">
              <a:blip r:embed="rId5" cstate="screen">
                <a:biLevel thresh="25000"/>
                <a:extLst>
                  <a:ext uri="{28A0092B-C50C-407E-A947-70E740481C1C}">
                    <a14:useLocalDpi xmlns:a14="http://schemas.microsoft.com/office/drawing/2010/main"/>
                  </a:ext>
                </a:extLst>
              </a:blip>
              <a:srcRect/>
              <a:stretch/>
            </p:blipFill>
            <p:spPr>
              <a:xfrm>
                <a:off x="6648538" y="1291286"/>
                <a:ext cx="992152" cy="896755"/>
              </a:xfrm>
              <a:prstGeom prst="rect">
                <a:avLst/>
              </a:prstGeom>
              <a:noFill/>
              <a:ln>
                <a:noFill/>
              </a:ln>
            </p:spPr>
          </p:pic>
          <p:sp>
            <p:nvSpPr>
              <p:cNvPr id="17" name="Freeform 25"/>
              <p:cNvSpPr>
                <a:spLocks noEditPoints="1"/>
              </p:cNvSpPr>
              <p:nvPr/>
            </p:nvSpPr>
            <p:spPr bwMode="auto">
              <a:xfrm>
                <a:off x="6880830" y="1519712"/>
                <a:ext cx="530530" cy="397376"/>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6029777" y="1442138"/>
              <a:ext cx="5635180" cy="910240"/>
              <a:chOff x="6029777" y="1535249"/>
              <a:chExt cx="5635180" cy="910240"/>
            </a:xfrm>
          </p:grpSpPr>
          <p:sp>
            <p:nvSpPr>
              <p:cNvPr id="14" name="文本框 13"/>
              <p:cNvSpPr txBox="1"/>
              <p:nvPr/>
            </p:nvSpPr>
            <p:spPr>
              <a:xfrm>
                <a:off x="6029777" y="1535249"/>
                <a:ext cx="2031325"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15" name="文本框 14"/>
              <p:cNvSpPr txBox="1"/>
              <p:nvPr/>
            </p:nvSpPr>
            <p:spPr>
              <a:xfrm>
                <a:off x="6073527" y="1922269"/>
                <a:ext cx="5591430"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grpSp>
        <p:nvGrpSpPr>
          <p:cNvPr id="18" name="组合 17"/>
          <p:cNvGrpSpPr/>
          <p:nvPr/>
        </p:nvGrpSpPr>
        <p:grpSpPr>
          <a:xfrm>
            <a:off x="5127189" y="5297982"/>
            <a:ext cx="6427661" cy="910240"/>
            <a:chOff x="5237296" y="5391093"/>
            <a:chExt cx="6427661" cy="910240"/>
          </a:xfrm>
        </p:grpSpPr>
        <p:grpSp>
          <p:nvGrpSpPr>
            <p:cNvPr id="19" name="组合 18"/>
            <p:cNvGrpSpPr/>
            <p:nvPr/>
          </p:nvGrpSpPr>
          <p:grpSpPr>
            <a:xfrm>
              <a:off x="5237296" y="5448243"/>
              <a:ext cx="792481" cy="716282"/>
              <a:chOff x="5237296" y="5541354"/>
              <a:chExt cx="792481" cy="716282"/>
            </a:xfrm>
          </p:grpSpPr>
          <p:pic>
            <p:nvPicPr>
              <p:cNvPr id="23" name="图片 22"/>
              <p:cNvPicPr>
                <a:picLocks noChangeAspect="1"/>
              </p:cNvPicPr>
              <p:nvPr/>
            </p:nvPicPr>
            <p:blipFill rotWithShape="1">
              <a:blip r:embed="rId5" cstate="screen">
                <a:biLevel thresh="25000"/>
                <a:extLst>
                  <a:ext uri="{28A0092B-C50C-407E-A947-70E740481C1C}">
                    <a14:useLocalDpi xmlns:a14="http://schemas.microsoft.com/office/drawing/2010/main"/>
                  </a:ext>
                </a:extLst>
              </a:blip>
              <a:srcRect/>
              <a:stretch/>
            </p:blipFill>
            <p:spPr>
              <a:xfrm>
                <a:off x="5237296" y="5541354"/>
                <a:ext cx="792481" cy="716282"/>
              </a:xfrm>
              <a:prstGeom prst="rect">
                <a:avLst/>
              </a:prstGeom>
              <a:noFill/>
              <a:ln>
                <a:noFill/>
              </a:ln>
            </p:spPr>
          </p:pic>
          <p:sp>
            <p:nvSpPr>
              <p:cNvPr id="24" name="Freeform 326"/>
              <p:cNvSpPr>
                <a:spLocks noEditPoints="1"/>
              </p:cNvSpPr>
              <p:nvPr/>
            </p:nvSpPr>
            <p:spPr bwMode="auto">
              <a:xfrm>
                <a:off x="5439146" y="5760038"/>
                <a:ext cx="350680" cy="297964"/>
              </a:xfrm>
              <a:custGeom>
                <a:avLst/>
                <a:gdLst>
                  <a:gd name="T0" fmla="*/ 2 w 65"/>
                  <a:gd name="T1" fmla="*/ 0 h 55"/>
                  <a:gd name="T2" fmla="*/ 62 w 65"/>
                  <a:gd name="T3" fmla="*/ 0 h 55"/>
                  <a:gd name="T4" fmla="*/ 65 w 65"/>
                  <a:gd name="T5" fmla="*/ 0 h 55"/>
                  <a:gd name="T6" fmla="*/ 65 w 65"/>
                  <a:gd name="T7" fmla="*/ 3 h 55"/>
                  <a:gd name="T8" fmla="*/ 65 w 65"/>
                  <a:gd name="T9" fmla="*/ 37 h 55"/>
                  <a:gd name="T10" fmla="*/ 65 w 65"/>
                  <a:gd name="T11" fmla="*/ 40 h 55"/>
                  <a:gd name="T12" fmla="*/ 62 w 65"/>
                  <a:gd name="T13" fmla="*/ 40 h 55"/>
                  <a:gd name="T14" fmla="*/ 45 w 65"/>
                  <a:gd name="T15" fmla="*/ 40 h 55"/>
                  <a:gd name="T16" fmla="*/ 45 w 65"/>
                  <a:gd name="T17" fmla="*/ 51 h 55"/>
                  <a:gd name="T18" fmla="*/ 52 w 65"/>
                  <a:gd name="T19" fmla="*/ 51 h 55"/>
                  <a:gd name="T20" fmla="*/ 52 w 65"/>
                  <a:gd name="T21" fmla="*/ 55 h 55"/>
                  <a:gd name="T22" fmla="*/ 16 w 65"/>
                  <a:gd name="T23" fmla="*/ 55 h 55"/>
                  <a:gd name="T24" fmla="*/ 16 w 65"/>
                  <a:gd name="T25" fmla="*/ 51 h 55"/>
                  <a:gd name="T26" fmla="*/ 22 w 65"/>
                  <a:gd name="T27" fmla="*/ 51 h 55"/>
                  <a:gd name="T28" fmla="*/ 22 w 65"/>
                  <a:gd name="T29" fmla="*/ 40 h 55"/>
                  <a:gd name="T30" fmla="*/ 2 w 65"/>
                  <a:gd name="T31" fmla="*/ 40 h 55"/>
                  <a:gd name="T32" fmla="*/ 0 w 65"/>
                  <a:gd name="T33" fmla="*/ 40 h 55"/>
                  <a:gd name="T34" fmla="*/ 0 w 65"/>
                  <a:gd name="T35" fmla="*/ 37 h 55"/>
                  <a:gd name="T36" fmla="*/ 0 w 65"/>
                  <a:gd name="T37" fmla="*/ 3 h 55"/>
                  <a:gd name="T38" fmla="*/ 0 w 65"/>
                  <a:gd name="T39" fmla="*/ 0 h 55"/>
                  <a:gd name="T40" fmla="*/ 2 w 65"/>
                  <a:gd name="T41" fmla="*/ 0 h 55"/>
                  <a:gd name="T42" fmla="*/ 20 w 65"/>
                  <a:gd name="T43" fmla="*/ 16 h 55"/>
                  <a:gd name="T44" fmla="*/ 22 w 65"/>
                  <a:gd name="T45" fmla="*/ 18 h 55"/>
                  <a:gd name="T46" fmla="*/ 23 w 65"/>
                  <a:gd name="T47" fmla="*/ 18 h 55"/>
                  <a:gd name="T48" fmla="*/ 33 w 65"/>
                  <a:gd name="T49" fmla="*/ 13 h 55"/>
                  <a:gd name="T50" fmla="*/ 44 w 65"/>
                  <a:gd name="T51" fmla="*/ 18 h 55"/>
                  <a:gd name="T52" fmla="*/ 44 w 65"/>
                  <a:gd name="T53" fmla="*/ 18 h 55"/>
                  <a:gd name="T54" fmla="*/ 46 w 65"/>
                  <a:gd name="T55" fmla="*/ 16 h 55"/>
                  <a:gd name="T56" fmla="*/ 46 w 65"/>
                  <a:gd name="T57" fmla="*/ 15 h 55"/>
                  <a:gd name="T58" fmla="*/ 33 w 65"/>
                  <a:gd name="T59" fmla="*/ 9 h 55"/>
                  <a:gd name="T60" fmla="*/ 20 w 65"/>
                  <a:gd name="T61" fmla="*/ 15 h 55"/>
                  <a:gd name="T62" fmla="*/ 20 w 65"/>
                  <a:gd name="T63" fmla="*/ 16 h 55"/>
                  <a:gd name="T64" fmla="*/ 24 w 65"/>
                  <a:gd name="T65" fmla="*/ 21 h 55"/>
                  <a:gd name="T66" fmla="*/ 26 w 65"/>
                  <a:gd name="T67" fmla="*/ 24 h 55"/>
                  <a:gd name="T68" fmla="*/ 27 w 65"/>
                  <a:gd name="T69" fmla="*/ 23 h 55"/>
                  <a:gd name="T70" fmla="*/ 33 w 65"/>
                  <a:gd name="T71" fmla="*/ 21 h 55"/>
                  <a:gd name="T72" fmla="*/ 39 w 65"/>
                  <a:gd name="T73" fmla="*/ 23 h 55"/>
                  <a:gd name="T74" fmla="*/ 40 w 65"/>
                  <a:gd name="T75" fmla="*/ 24 h 55"/>
                  <a:gd name="T76" fmla="*/ 42 w 65"/>
                  <a:gd name="T77" fmla="*/ 21 h 55"/>
                  <a:gd name="T78" fmla="*/ 42 w 65"/>
                  <a:gd name="T79" fmla="*/ 21 h 55"/>
                  <a:gd name="T80" fmla="*/ 33 w 65"/>
                  <a:gd name="T81" fmla="*/ 17 h 55"/>
                  <a:gd name="T82" fmla="*/ 25 w 65"/>
                  <a:gd name="T83" fmla="*/ 21 h 55"/>
                  <a:gd name="T84" fmla="*/ 24 w 65"/>
                  <a:gd name="T85" fmla="*/ 21 h 55"/>
                  <a:gd name="T86" fmla="*/ 33 w 65"/>
                  <a:gd name="T87" fmla="*/ 24 h 55"/>
                  <a:gd name="T88" fmla="*/ 31 w 65"/>
                  <a:gd name="T89" fmla="*/ 27 h 55"/>
                  <a:gd name="T90" fmla="*/ 33 w 65"/>
                  <a:gd name="T91" fmla="*/ 30 h 55"/>
                  <a:gd name="T92" fmla="*/ 36 w 65"/>
                  <a:gd name="T93" fmla="*/ 27 h 55"/>
                  <a:gd name="T94" fmla="*/ 33 w 65"/>
                  <a:gd name="T95" fmla="*/ 24 h 55"/>
                  <a:gd name="T96" fmla="*/ 59 w 65"/>
                  <a:gd name="T97" fmla="*/ 6 h 55"/>
                  <a:gd name="T98" fmla="*/ 5 w 65"/>
                  <a:gd name="T99" fmla="*/ 6 h 55"/>
                  <a:gd name="T100" fmla="*/ 5 w 65"/>
                  <a:gd name="T101" fmla="*/ 34 h 55"/>
                  <a:gd name="T102" fmla="*/ 59 w 65"/>
                  <a:gd name="T103" fmla="*/ 34 h 55"/>
                  <a:gd name="T104" fmla="*/ 59 w 65"/>
                  <a:gd name="T105" fmla="*/ 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55">
                    <a:moveTo>
                      <a:pt x="2" y="0"/>
                    </a:moveTo>
                    <a:cubicBezTo>
                      <a:pt x="62" y="0"/>
                      <a:pt x="62" y="0"/>
                      <a:pt x="62" y="0"/>
                    </a:cubicBezTo>
                    <a:cubicBezTo>
                      <a:pt x="65" y="0"/>
                      <a:pt x="65" y="0"/>
                      <a:pt x="65" y="0"/>
                    </a:cubicBezTo>
                    <a:cubicBezTo>
                      <a:pt x="65" y="3"/>
                      <a:pt x="65" y="3"/>
                      <a:pt x="65" y="3"/>
                    </a:cubicBezTo>
                    <a:cubicBezTo>
                      <a:pt x="65" y="37"/>
                      <a:pt x="65" y="37"/>
                      <a:pt x="65" y="37"/>
                    </a:cubicBezTo>
                    <a:cubicBezTo>
                      <a:pt x="65" y="40"/>
                      <a:pt x="65" y="40"/>
                      <a:pt x="65" y="40"/>
                    </a:cubicBezTo>
                    <a:cubicBezTo>
                      <a:pt x="62" y="40"/>
                      <a:pt x="62" y="40"/>
                      <a:pt x="62" y="40"/>
                    </a:cubicBezTo>
                    <a:cubicBezTo>
                      <a:pt x="45" y="40"/>
                      <a:pt x="45" y="40"/>
                      <a:pt x="45" y="40"/>
                    </a:cubicBezTo>
                    <a:cubicBezTo>
                      <a:pt x="45" y="51"/>
                      <a:pt x="45" y="51"/>
                      <a:pt x="45" y="51"/>
                    </a:cubicBezTo>
                    <a:cubicBezTo>
                      <a:pt x="52" y="51"/>
                      <a:pt x="52" y="51"/>
                      <a:pt x="52" y="51"/>
                    </a:cubicBezTo>
                    <a:cubicBezTo>
                      <a:pt x="52" y="55"/>
                      <a:pt x="52" y="55"/>
                      <a:pt x="52" y="55"/>
                    </a:cubicBezTo>
                    <a:cubicBezTo>
                      <a:pt x="16" y="55"/>
                      <a:pt x="16" y="55"/>
                      <a:pt x="16" y="55"/>
                    </a:cubicBezTo>
                    <a:cubicBezTo>
                      <a:pt x="16" y="51"/>
                      <a:pt x="16" y="51"/>
                      <a:pt x="16" y="51"/>
                    </a:cubicBezTo>
                    <a:cubicBezTo>
                      <a:pt x="22" y="51"/>
                      <a:pt x="22" y="51"/>
                      <a:pt x="22" y="51"/>
                    </a:cubicBezTo>
                    <a:cubicBezTo>
                      <a:pt x="22" y="40"/>
                      <a:pt x="22" y="40"/>
                      <a:pt x="22" y="40"/>
                    </a:cubicBezTo>
                    <a:cubicBezTo>
                      <a:pt x="2" y="40"/>
                      <a:pt x="2" y="40"/>
                      <a:pt x="2" y="40"/>
                    </a:cubicBezTo>
                    <a:cubicBezTo>
                      <a:pt x="0" y="40"/>
                      <a:pt x="0" y="40"/>
                      <a:pt x="0" y="40"/>
                    </a:cubicBezTo>
                    <a:cubicBezTo>
                      <a:pt x="0" y="37"/>
                      <a:pt x="0" y="37"/>
                      <a:pt x="0" y="37"/>
                    </a:cubicBezTo>
                    <a:cubicBezTo>
                      <a:pt x="0" y="3"/>
                      <a:pt x="0" y="3"/>
                      <a:pt x="0" y="3"/>
                    </a:cubicBezTo>
                    <a:cubicBezTo>
                      <a:pt x="0" y="0"/>
                      <a:pt x="0" y="0"/>
                      <a:pt x="0" y="0"/>
                    </a:cubicBezTo>
                    <a:cubicBezTo>
                      <a:pt x="2" y="0"/>
                      <a:pt x="2" y="0"/>
                      <a:pt x="2" y="0"/>
                    </a:cubicBezTo>
                    <a:close/>
                    <a:moveTo>
                      <a:pt x="20" y="16"/>
                    </a:moveTo>
                    <a:cubicBezTo>
                      <a:pt x="22" y="18"/>
                      <a:pt x="22" y="18"/>
                      <a:pt x="22" y="18"/>
                    </a:cubicBezTo>
                    <a:cubicBezTo>
                      <a:pt x="22" y="18"/>
                      <a:pt x="22" y="18"/>
                      <a:pt x="23" y="18"/>
                    </a:cubicBezTo>
                    <a:cubicBezTo>
                      <a:pt x="25" y="14"/>
                      <a:pt x="29" y="13"/>
                      <a:pt x="33" y="13"/>
                    </a:cubicBezTo>
                    <a:cubicBezTo>
                      <a:pt x="37" y="13"/>
                      <a:pt x="41" y="15"/>
                      <a:pt x="44" y="18"/>
                    </a:cubicBezTo>
                    <a:cubicBezTo>
                      <a:pt x="44" y="18"/>
                      <a:pt x="44" y="18"/>
                      <a:pt x="44" y="18"/>
                    </a:cubicBezTo>
                    <a:cubicBezTo>
                      <a:pt x="46" y="16"/>
                      <a:pt x="46" y="16"/>
                      <a:pt x="46" y="16"/>
                    </a:cubicBezTo>
                    <a:cubicBezTo>
                      <a:pt x="46" y="15"/>
                      <a:pt x="46" y="15"/>
                      <a:pt x="46" y="15"/>
                    </a:cubicBezTo>
                    <a:cubicBezTo>
                      <a:pt x="42" y="11"/>
                      <a:pt x="38" y="9"/>
                      <a:pt x="33" y="9"/>
                    </a:cubicBezTo>
                    <a:cubicBezTo>
                      <a:pt x="29" y="9"/>
                      <a:pt x="24" y="11"/>
                      <a:pt x="20" y="15"/>
                    </a:cubicBezTo>
                    <a:cubicBezTo>
                      <a:pt x="20" y="15"/>
                      <a:pt x="20" y="15"/>
                      <a:pt x="20" y="16"/>
                    </a:cubicBezTo>
                    <a:close/>
                    <a:moveTo>
                      <a:pt x="24" y="21"/>
                    </a:moveTo>
                    <a:cubicBezTo>
                      <a:pt x="26" y="24"/>
                      <a:pt x="26" y="24"/>
                      <a:pt x="26" y="24"/>
                    </a:cubicBezTo>
                    <a:cubicBezTo>
                      <a:pt x="27" y="24"/>
                      <a:pt x="27" y="23"/>
                      <a:pt x="27" y="23"/>
                    </a:cubicBezTo>
                    <a:cubicBezTo>
                      <a:pt x="29" y="21"/>
                      <a:pt x="31" y="21"/>
                      <a:pt x="33" y="21"/>
                    </a:cubicBezTo>
                    <a:cubicBezTo>
                      <a:pt x="35" y="21"/>
                      <a:pt x="38" y="22"/>
                      <a:pt x="39" y="23"/>
                    </a:cubicBezTo>
                    <a:cubicBezTo>
                      <a:pt x="39" y="23"/>
                      <a:pt x="40" y="24"/>
                      <a:pt x="40" y="24"/>
                    </a:cubicBezTo>
                    <a:cubicBezTo>
                      <a:pt x="42" y="21"/>
                      <a:pt x="42" y="21"/>
                      <a:pt x="42" y="21"/>
                    </a:cubicBezTo>
                    <a:cubicBezTo>
                      <a:pt x="42" y="21"/>
                      <a:pt x="42" y="21"/>
                      <a:pt x="42" y="21"/>
                    </a:cubicBezTo>
                    <a:cubicBezTo>
                      <a:pt x="39" y="18"/>
                      <a:pt x="36" y="17"/>
                      <a:pt x="33" y="17"/>
                    </a:cubicBezTo>
                    <a:cubicBezTo>
                      <a:pt x="30" y="17"/>
                      <a:pt x="27" y="18"/>
                      <a:pt x="25" y="21"/>
                    </a:cubicBezTo>
                    <a:cubicBezTo>
                      <a:pt x="24" y="21"/>
                      <a:pt x="24" y="21"/>
                      <a:pt x="24" y="21"/>
                    </a:cubicBezTo>
                    <a:close/>
                    <a:moveTo>
                      <a:pt x="33" y="24"/>
                    </a:moveTo>
                    <a:cubicBezTo>
                      <a:pt x="32" y="24"/>
                      <a:pt x="31" y="25"/>
                      <a:pt x="31" y="27"/>
                    </a:cubicBezTo>
                    <a:cubicBezTo>
                      <a:pt x="31" y="28"/>
                      <a:pt x="32" y="30"/>
                      <a:pt x="33" y="30"/>
                    </a:cubicBezTo>
                    <a:cubicBezTo>
                      <a:pt x="35" y="30"/>
                      <a:pt x="36" y="28"/>
                      <a:pt x="36" y="27"/>
                    </a:cubicBezTo>
                    <a:cubicBezTo>
                      <a:pt x="36" y="25"/>
                      <a:pt x="35" y="24"/>
                      <a:pt x="33" y="24"/>
                    </a:cubicBezTo>
                    <a:close/>
                    <a:moveTo>
                      <a:pt x="59" y="6"/>
                    </a:moveTo>
                    <a:cubicBezTo>
                      <a:pt x="5" y="6"/>
                      <a:pt x="5" y="6"/>
                      <a:pt x="5" y="6"/>
                    </a:cubicBezTo>
                    <a:cubicBezTo>
                      <a:pt x="5" y="34"/>
                      <a:pt x="5" y="34"/>
                      <a:pt x="5" y="34"/>
                    </a:cubicBezTo>
                    <a:cubicBezTo>
                      <a:pt x="59" y="34"/>
                      <a:pt x="59" y="34"/>
                      <a:pt x="59" y="34"/>
                    </a:cubicBezTo>
                    <a:lnTo>
                      <a:pt x="59"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6029777" y="5391093"/>
              <a:ext cx="5635180" cy="910240"/>
              <a:chOff x="6029777" y="1535249"/>
              <a:chExt cx="5635180" cy="910240"/>
            </a:xfrm>
          </p:grpSpPr>
          <p:sp>
            <p:nvSpPr>
              <p:cNvPr id="21" name="文本框 20"/>
              <p:cNvSpPr txBox="1"/>
              <p:nvPr/>
            </p:nvSpPr>
            <p:spPr>
              <a:xfrm>
                <a:off x="6029777" y="1535249"/>
                <a:ext cx="2031325"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22" name="文本框 21"/>
              <p:cNvSpPr txBox="1"/>
              <p:nvPr/>
            </p:nvSpPr>
            <p:spPr>
              <a:xfrm>
                <a:off x="6073527" y="1922269"/>
                <a:ext cx="5591430"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grpSp>
        <p:nvGrpSpPr>
          <p:cNvPr id="25" name="组合 24"/>
          <p:cNvGrpSpPr/>
          <p:nvPr/>
        </p:nvGrpSpPr>
        <p:grpSpPr>
          <a:xfrm>
            <a:off x="5829002" y="3981663"/>
            <a:ext cx="5617290" cy="910240"/>
            <a:chOff x="5939109" y="4052031"/>
            <a:chExt cx="5617290" cy="910240"/>
          </a:xfrm>
        </p:grpSpPr>
        <p:grpSp>
          <p:nvGrpSpPr>
            <p:cNvPr id="26" name="组合 25"/>
            <p:cNvGrpSpPr/>
            <p:nvPr/>
          </p:nvGrpSpPr>
          <p:grpSpPr>
            <a:xfrm>
              <a:off x="5939109" y="4109181"/>
              <a:ext cx="792481" cy="716282"/>
              <a:chOff x="5939109" y="4231372"/>
              <a:chExt cx="792481" cy="716282"/>
            </a:xfrm>
          </p:grpSpPr>
          <p:pic>
            <p:nvPicPr>
              <p:cNvPr id="30" name="图片 29"/>
              <p:cNvPicPr>
                <a:picLocks noChangeAspect="1"/>
              </p:cNvPicPr>
              <p:nvPr/>
            </p:nvPicPr>
            <p:blipFill rotWithShape="1">
              <a:blip r:embed="rId5" cstate="screen">
                <a:biLevel thresh="25000"/>
                <a:extLst>
                  <a:ext uri="{28A0092B-C50C-407E-A947-70E740481C1C}">
                    <a14:useLocalDpi xmlns:a14="http://schemas.microsoft.com/office/drawing/2010/main"/>
                  </a:ext>
                </a:extLst>
              </a:blip>
              <a:srcRect/>
              <a:stretch/>
            </p:blipFill>
            <p:spPr>
              <a:xfrm>
                <a:off x="5939109" y="4231372"/>
                <a:ext cx="792481" cy="716282"/>
              </a:xfrm>
              <a:prstGeom prst="rect">
                <a:avLst/>
              </a:prstGeom>
              <a:noFill/>
              <a:ln>
                <a:noFill/>
              </a:ln>
            </p:spPr>
          </p:pic>
          <p:sp>
            <p:nvSpPr>
              <p:cNvPr id="31" name="Freeform 104"/>
              <p:cNvSpPr>
                <a:spLocks noEditPoints="1"/>
              </p:cNvSpPr>
              <p:nvPr/>
            </p:nvSpPr>
            <p:spPr bwMode="auto">
              <a:xfrm>
                <a:off x="6167027" y="4408303"/>
                <a:ext cx="299821" cy="36241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6623032" y="4052031"/>
              <a:ext cx="4933367" cy="910240"/>
              <a:chOff x="5921219" y="1535249"/>
              <a:chExt cx="4933367" cy="910240"/>
            </a:xfrm>
          </p:grpSpPr>
          <p:sp>
            <p:nvSpPr>
              <p:cNvPr id="28" name="文本框 27"/>
              <p:cNvSpPr txBox="1"/>
              <p:nvPr/>
            </p:nvSpPr>
            <p:spPr>
              <a:xfrm>
                <a:off x="5921219" y="1535249"/>
                <a:ext cx="2031325"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29" name="文本框 28"/>
              <p:cNvSpPr txBox="1"/>
              <p:nvPr/>
            </p:nvSpPr>
            <p:spPr>
              <a:xfrm>
                <a:off x="5964969" y="1922269"/>
                <a:ext cx="4889617"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grpSp>
        <p:nvGrpSpPr>
          <p:cNvPr id="32" name="组合 31"/>
          <p:cNvGrpSpPr/>
          <p:nvPr/>
        </p:nvGrpSpPr>
        <p:grpSpPr>
          <a:xfrm>
            <a:off x="5829002" y="2665345"/>
            <a:ext cx="5617290" cy="910240"/>
            <a:chOff x="5939109" y="2648318"/>
            <a:chExt cx="5617290" cy="910240"/>
          </a:xfrm>
        </p:grpSpPr>
        <p:grpSp>
          <p:nvGrpSpPr>
            <p:cNvPr id="33" name="组合 32"/>
            <p:cNvGrpSpPr/>
            <p:nvPr/>
          </p:nvGrpSpPr>
          <p:grpSpPr>
            <a:xfrm>
              <a:off x="5939109" y="2705468"/>
              <a:ext cx="792481" cy="716282"/>
              <a:chOff x="5939110" y="2798579"/>
              <a:chExt cx="792481" cy="716282"/>
            </a:xfrm>
          </p:grpSpPr>
          <p:pic>
            <p:nvPicPr>
              <p:cNvPr id="37" name="图片 36"/>
              <p:cNvPicPr>
                <a:picLocks noChangeAspect="1"/>
              </p:cNvPicPr>
              <p:nvPr/>
            </p:nvPicPr>
            <p:blipFill rotWithShape="1">
              <a:blip r:embed="rId5" cstate="screen">
                <a:biLevel thresh="25000"/>
                <a:extLst>
                  <a:ext uri="{28A0092B-C50C-407E-A947-70E740481C1C}">
                    <a14:useLocalDpi xmlns:a14="http://schemas.microsoft.com/office/drawing/2010/main"/>
                  </a:ext>
                </a:extLst>
              </a:blip>
              <a:srcRect/>
              <a:stretch/>
            </p:blipFill>
            <p:spPr>
              <a:xfrm>
                <a:off x="5939110" y="2798579"/>
                <a:ext cx="792481" cy="716282"/>
              </a:xfrm>
              <a:prstGeom prst="rect">
                <a:avLst/>
              </a:prstGeom>
              <a:noFill/>
              <a:ln>
                <a:noFill/>
              </a:ln>
            </p:spPr>
          </p:pic>
          <p:sp>
            <p:nvSpPr>
              <p:cNvPr id="38" name="Freeform 27"/>
              <p:cNvSpPr>
                <a:spLocks noEditPoints="1"/>
              </p:cNvSpPr>
              <p:nvPr/>
            </p:nvSpPr>
            <p:spPr bwMode="auto">
              <a:xfrm>
                <a:off x="6127051" y="2998233"/>
                <a:ext cx="308041" cy="320528"/>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6623032" y="2648318"/>
              <a:ext cx="4933367" cy="910240"/>
              <a:chOff x="5921219" y="1535249"/>
              <a:chExt cx="4933367" cy="910240"/>
            </a:xfrm>
          </p:grpSpPr>
          <p:sp>
            <p:nvSpPr>
              <p:cNvPr id="35" name="文本框 34"/>
              <p:cNvSpPr txBox="1"/>
              <p:nvPr/>
            </p:nvSpPr>
            <p:spPr>
              <a:xfrm>
                <a:off x="5921219" y="1535249"/>
                <a:ext cx="2031325"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36" name="文本框 35"/>
              <p:cNvSpPr txBox="1"/>
              <p:nvPr/>
            </p:nvSpPr>
            <p:spPr>
              <a:xfrm>
                <a:off x="5964969" y="1922269"/>
                <a:ext cx="4889617"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grpSp>
        <p:nvGrpSpPr>
          <p:cNvPr id="39" name="组合 38"/>
          <p:cNvGrpSpPr/>
          <p:nvPr/>
        </p:nvGrpSpPr>
        <p:grpSpPr>
          <a:xfrm>
            <a:off x="223874" y="-36497"/>
            <a:ext cx="3250693" cy="981247"/>
            <a:chOff x="223874" y="-36497"/>
            <a:chExt cx="3250693" cy="981247"/>
          </a:xfrm>
        </p:grpSpPr>
        <p:sp>
          <p:nvSpPr>
            <p:cNvPr id="40" name="矩形 39"/>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41" name="直接连接符 40"/>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40862603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1+#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20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40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1+#ppt_w/2"/>
                                          </p:val>
                                        </p:tav>
                                        <p:tav tm="100000">
                                          <p:val>
                                            <p:strVal val="#ppt_x"/>
                                          </p:val>
                                        </p:tav>
                                      </p:tavLst>
                                    </p:anim>
                                    <p:anim calcmode="lin" valueType="num">
                                      <p:cBhvr additive="base">
                                        <p:cTn id="27" dur="500" fill="hold"/>
                                        <p:tgtEl>
                                          <p:spTgt spid="25"/>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6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17</a:t>
            </a:fld>
            <a:endParaRPr lang="zh-CN" altLang="en-US" dirty="0"/>
          </a:p>
        </p:txBody>
      </p:sp>
      <p:grpSp>
        <p:nvGrpSpPr>
          <p:cNvPr id="7" name="组合 6"/>
          <p:cNvGrpSpPr/>
          <p:nvPr/>
        </p:nvGrpSpPr>
        <p:grpSpPr>
          <a:xfrm>
            <a:off x="442914" y="1165511"/>
            <a:ext cx="11287733" cy="5065791"/>
            <a:chOff x="442914" y="1165511"/>
            <a:chExt cx="11287733" cy="5065791"/>
          </a:xfrm>
        </p:grpSpPr>
        <p:grpSp>
          <p:nvGrpSpPr>
            <p:cNvPr id="8" name="组合 7"/>
            <p:cNvGrpSpPr/>
            <p:nvPr/>
          </p:nvGrpSpPr>
          <p:grpSpPr>
            <a:xfrm>
              <a:off x="442914" y="1165511"/>
              <a:ext cx="11287733" cy="5065791"/>
              <a:chOff x="442914" y="1165511"/>
              <a:chExt cx="11287733" cy="5065791"/>
            </a:xfrm>
          </p:grpSpPr>
          <p:grpSp>
            <p:nvGrpSpPr>
              <p:cNvPr id="14" name="组合 13"/>
              <p:cNvGrpSpPr/>
              <p:nvPr/>
            </p:nvGrpSpPr>
            <p:grpSpPr>
              <a:xfrm>
                <a:off x="4246484" y="1165511"/>
                <a:ext cx="1772110" cy="1772110"/>
                <a:chOff x="1162764" y="5171202"/>
                <a:chExt cx="1772110" cy="1772110"/>
              </a:xfrm>
            </p:grpSpPr>
            <p:pic>
              <p:nvPicPr>
                <p:cNvPr id="48" name="图片 47"/>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162764" y="5171202"/>
                  <a:ext cx="1772110" cy="1772110"/>
                </a:xfrm>
                <a:prstGeom prst="rect">
                  <a:avLst/>
                </a:prstGeom>
                <a:noFill/>
                <a:ln>
                  <a:noFill/>
                </a:ln>
              </p:spPr>
            </p:pic>
            <p:sp>
              <p:nvSpPr>
                <p:cNvPr id="49" name="Freeform 5"/>
                <p:cNvSpPr>
                  <a:spLocks noEditPoints="1"/>
                </p:cNvSpPr>
                <p:nvPr/>
              </p:nvSpPr>
              <p:spPr bwMode="auto">
                <a:xfrm>
                  <a:off x="1708613" y="5779734"/>
                  <a:ext cx="340206" cy="537706"/>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257238" y="2802731"/>
                <a:ext cx="1772110" cy="1772110"/>
                <a:chOff x="5269392" y="5171202"/>
                <a:chExt cx="1772110" cy="1772110"/>
              </a:xfrm>
            </p:grpSpPr>
            <p:pic>
              <p:nvPicPr>
                <p:cNvPr id="46" name="图片 45"/>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5269392" y="5171202"/>
                  <a:ext cx="1772110" cy="1772110"/>
                </a:xfrm>
                <a:prstGeom prst="rect">
                  <a:avLst/>
                </a:prstGeom>
                <a:noFill/>
                <a:ln>
                  <a:noFill/>
                </a:ln>
              </p:spPr>
            </p:pic>
            <p:sp>
              <p:nvSpPr>
                <p:cNvPr id="47" name="Freeform 28"/>
                <p:cNvSpPr>
                  <a:spLocks noEditPoints="1"/>
                </p:cNvSpPr>
                <p:nvPr/>
              </p:nvSpPr>
              <p:spPr bwMode="auto">
                <a:xfrm>
                  <a:off x="5759348" y="5847769"/>
                  <a:ext cx="563964" cy="418976"/>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4246484" y="4459192"/>
                <a:ext cx="1772110" cy="1772110"/>
                <a:chOff x="9376020" y="5171202"/>
                <a:chExt cx="1772110" cy="1772110"/>
              </a:xfrm>
            </p:grpSpPr>
            <p:pic>
              <p:nvPicPr>
                <p:cNvPr id="44" name="图片 43"/>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9376020" y="5171202"/>
                  <a:ext cx="1772110" cy="1772110"/>
                </a:xfrm>
                <a:prstGeom prst="rect">
                  <a:avLst/>
                </a:prstGeom>
                <a:noFill/>
                <a:ln>
                  <a:noFill/>
                </a:ln>
              </p:spPr>
            </p:pic>
            <p:sp>
              <p:nvSpPr>
                <p:cNvPr id="45" name="Freeform 29"/>
                <p:cNvSpPr>
                  <a:spLocks noEditPoints="1"/>
                </p:cNvSpPr>
                <p:nvPr/>
              </p:nvSpPr>
              <p:spPr bwMode="auto">
                <a:xfrm>
                  <a:off x="9972381" y="5815798"/>
                  <a:ext cx="322926" cy="482918"/>
                </a:xfrm>
                <a:custGeom>
                  <a:avLst/>
                  <a:gdLst>
                    <a:gd name="T0" fmla="*/ 14 w 139"/>
                    <a:gd name="T1" fmla="*/ 21 h 208"/>
                    <a:gd name="T2" fmla="*/ 126 w 139"/>
                    <a:gd name="T3" fmla="*/ 21 h 208"/>
                    <a:gd name="T4" fmla="*/ 126 w 139"/>
                    <a:gd name="T5" fmla="*/ 187 h 208"/>
                    <a:gd name="T6" fmla="*/ 14 w 139"/>
                    <a:gd name="T7" fmla="*/ 187 h 208"/>
                    <a:gd name="T8" fmla="*/ 14 w 139"/>
                    <a:gd name="T9" fmla="*/ 21 h 208"/>
                    <a:gd name="T10" fmla="*/ 55 w 139"/>
                    <a:gd name="T11" fmla="*/ 193 h 208"/>
                    <a:gd name="T12" fmla="*/ 83 w 139"/>
                    <a:gd name="T13" fmla="*/ 193 h 208"/>
                    <a:gd name="T14" fmla="*/ 83 w 139"/>
                    <a:gd name="T15" fmla="*/ 203 h 208"/>
                    <a:gd name="T16" fmla="*/ 55 w 139"/>
                    <a:gd name="T17" fmla="*/ 203 h 208"/>
                    <a:gd name="T18" fmla="*/ 55 w 139"/>
                    <a:gd name="T19" fmla="*/ 193 h 208"/>
                    <a:gd name="T20" fmla="*/ 52 w 139"/>
                    <a:gd name="T21" fmla="*/ 9 h 208"/>
                    <a:gd name="T22" fmla="*/ 90 w 139"/>
                    <a:gd name="T23" fmla="*/ 9 h 208"/>
                    <a:gd name="T24" fmla="*/ 90 w 139"/>
                    <a:gd name="T25" fmla="*/ 14 h 208"/>
                    <a:gd name="T26" fmla="*/ 52 w 139"/>
                    <a:gd name="T27" fmla="*/ 14 h 208"/>
                    <a:gd name="T28" fmla="*/ 52 w 139"/>
                    <a:gd name="T29" fmla="*/ 9 h 208"/>
                    <a:gd name="T30" fmla="*/ 13 w 139"/>
                    <a:gd name="T31" fmla="*/ 0 h 208"/>
                    <a:gd name="T32" fmla="*/ 0 w 139"/>
                    <a:gd name="T33" fmla="*/ 13 h 208"/>
                    <a:gd name="T34" fmla="*/ 0 w 139"/>
                    <a:gd name="T35" fmla="*/ 195 h 208"/>
                    <a:gd name="T36" fmla="*/ 13 w 139"/>
                    <a:gd name="T37" fmla="*/ 208 h 208"/>
                    <a:gd name="T38" fmla="*/ 127 w 139"/>
                    <a:gd name="T39" fmla="*/ 208 h 208"/>
                    <a:gd name="T40" fmla="*/ 139 w 139"/>
                    <a:gd name="T41" fmla="*/ 195 h 208"/>
                    <a:gd name="T42" fmla="*/ 139 w 139"/>
                    <a:gd name="T43" fmla="*/ 13 h 208"/>
                    <a:gd name="T44" fmla="*/ 127 w 139"/>
                    <a:gd name="T45" fmla="*/ 0 h 208"/>
                    <a:gd name="T46" fmla="*/ 13 w 139"/>
                    <a:gd name="T4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6372168" y="1165511"/>
                <a:ext cx="1772110" cy="1772110"/>
                <a:chOff x="6371883" y="869213"/>
                <a:chExt cx="1772110" cy="1772110"/>
              </a:xfrm>
            </p:grpSpPr>
            <p:pic>
              <p:nvPicPr>
                <p:cNvPr id="42" name="图片 41"/>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6371883" y="869213"/>
                  <a:ext cx="1772110" cy="1772110"/>
                </a:xfrm>
                <a:prstGeom prst="rect">
                  <a:avLst/>
                </a:prstGeom>
                <a:noFill/>
                <a:ln>
                  <a:noFill/>
                </a:ln>
              </p:spPr>
            </p:pic>
            <p:sp>
              <p:nvSpPr>
                <p:cNvPr id="43" name="Freeform 25"/>
                <p:cNvSpPr>
                  <a:spLocks noEditPoints="1"/>
                </p:cNvSpPr>
                <p:nvPr/>
              </p:nvSpPr>
              <p:spPr bwMode="auto">
                <a:xfrm>
                  <a:off x="6880830" y="1519712"/>
                  <a:ext cx="530530" cy="397376"/>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7253910" y="2802731"/>
                <a:ext cx="1772110" cy="1772110"/>
                <a:chOff x="7459890" y="2506433"/>
                <a:chExt cx="1772110" cy="1772110"/>
              </a:xfrm>
            </p:grpSpPr>
            <p:pic>
              <p:nvPicPr>
                <p:cNvPr id="40" name="图片 39"/>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459890" y="2506433"/>
                  <a:ext cx="1772110" cy="1772110"/>
                </a:xfrm>
                <a:prstGeom prst="rect">
                  <a:avLst/>
                </a:prstGeom>
                <a:noFill/>
                <a:ln>
                  <a:noFill/>
                </a:ln>
              </p:spPr>
            </p:pic>
            <p:sp>
              <p:nvSpPr>
                <p:cNvPr id="41" name="Freeform 92"/>
                <p:cNvSpPr>
                  <a:spLocks noEditPoints="1"/>
                </p:cNvSpPr>
                <p:nvPr/>
              </p:nvSpPr>
              <p:spPr bwMode="auto">
                <a:xfrm>
                  <a:off x="7935710" y="3183000"/>
                  <a:ext cx="553412" cy="380730"/>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6372168" y="4459192"/>
                <a:ext cx="1772110" cy="1772110"/>
                <a:chOff x="6506227" y="4162894"/>
                <a:chExt cx="1772110" cy="1772110"/>
              </a:xfrm>
            </p:grpSpPr>
            <p:pic>
              <p:nvPicPr>
                <p:cNvPr id="38" name="图片 37"/>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6506227" y="4162894"/>
                  <a:ext cx="1772110" cy="1772110"/>
                </a:xfrm>
                <a:prstGeom prst="rect">
                  <a:avLst/>
                </a:prstGeom>
                <a:noFill/>
                <a:ln>
                  <a:noFill/>
                </a:ln>
              </p:spPr>
            </p:pic>
            <p:sp>
              <p:nvSpPr>
                <p:cNvPr id="39" name="Freeform 96"/>
                <p:cNvSpPr>
                  <a:spLocks noEditPoints="1"/>
                </p:cNvSpPr>
                <p:nvPr/>
              </p:nvSpPr>
              <p:spPr bwMode="auto">
                <a:xfrm>
                  <a:off x="7016403" y="4850058"/>
                  <a:ext cx="518046" cy="461870"/>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815951" y="1604792"/>
                <a:ext cx="3703458" cy="923330"/>
                <a:chOff x="1062852" y="4983670"/>
                <a:chExt cx="3703458" cy="923330"/>
              </a:xfrm>
            </p:grpSpPr>
            <p:sp>
              <p:nvSpPr>
                <p:cNvPr id="36" name="文本框 35"/>
                <p:cNvSpPr txBox="1"/>
                <p:nvPr/>
              </p:nvSpPr>
              <p:spPr>
                <a:xfrm>
                  <a:off x="3042761" y="4983670"/>
                  <a:ext cx="1723549" cy="40011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dirty="0"/>
                    <a:t>输入文字内容</a:t>
                  </a:r>
                </a:p>
              </p:txBody>
            </p:sp>
            <p:sp>
              <p:nvSpPr>
                <p:cNvPr id="37" name="文本框 36"/>
                <p:cNvSpPr txBox="1"/>
                <p:nvPr/>
              </p:nvSpPr>
              <p:spPr>
                <a:xfrm>
                  <a:off x="1062852" y="5383780"/>
                  <a:ext cx="3703458" cy="523220"/>
                </a:xfrm>
                <a:prstGeom prst="rect">
                  <a:avLst/>
                </a:prstGeom>
                <a:noFill/>
              </p:spPr>
              <p:txBody>
                <a:bodyPr wrap="square" rtlCol="0">
                  <a:spAutoFit/>
                </a:bodyPr>
                <a:lstStyle/>
                <a:p>
                  <a:pPr algn="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1" name="组合 20"/>
              <p:cNvGrpSpPr/>
              <p:nvPr/>
            </p:nvGrpSpPr>
            <p:grpSpPr>
              <a:xfrm>
                <a:off x="442914" y="3319836"/>
                <a:ext cx="3066370" cy="923330"/>
                <a:chOff x="1699940" y="4983670"/>
                <a:chExt cx="3066370" cy="923330"/>
              </a:xfrm>
            </p:grpSpPr>
            <p:sp>
              <p:nvSpPr>
                <p:cNvPr id="34" name="文本框 33"/>
                <p:cNvSpPr txBox="1"/>
                <p:nvPr/>
              </p:nvSpPr>
              <p:spPr>
                <a:xfrm>
                  <a:off x="3042761" y="4983670"/>
                  <a:ext cx="1723549" cy="40011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dirty="0"/>
                    <a:t>输入文字内容</a:t>
                  </a:r>
                </a:p>
              </p:txBody>
            </p:sp>
            <p:sp>
              <p:nvSpPr>
                <p:cNvPr id="35" name="文本框 34"/>
                <p:cNvSpPr txBox="1"/>
                <p:nvPr/>
              </p:nvSpPr>
              <p:spPr>
                <a:xfrm>
                  <a:off x="1699940" y="5383780"/>
                  <a:ext cx="3066369" cy="523220"/>
                </a:xfrm>
                <a:prstGeom prst="rect">
                  <a:avLst/>
                </a:prstGeom>
                <a:noFill/>
              </p:spPr>
              <p:txBody>
                <a:bodyPr wrap="square" rtlCol="0">
                  <a:spAutoFit/>
                </a:bodyPr>
                <a:lstStyle/>
                <a:p>
                  <a:pPr algn="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2" name="组合 21"/>
              <p:cNvGrpSpPr/>
              <p:nvPr/>
            </p:nvGrpSpPr>
            <p:grpSpPr>
              <a:xfrm>
                <a:off x="785813" y="5034880"/>
                <a:ext cx="3703458" cy="923330"/>
                <a:chOff x="1062852" y="4983670"/>
                <a:chExt cx="3703458" cy="923330"/>
              </a:xfrm>
            </p:grpSpPr>
            <p:sp>
              <p:nvSpPr>
                <p:cNvPr id="32" name="文本框 31"/>
                <p:cNvSpPr txBox="1"/>
                <p:nvPr/>
              </p:nvSpPr>
              <p:spPr>
                <a:xfrm>
                  <a:off x="3042761" y="4983670"/>
                  <a:ext cx="1723549" cy="40011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dirty="0"/>
                    <a:t>输入文字内容</a:t>
                  </a:r>
                </a:p>
              </p:txBody>
            </p:sp>
            <p:sp>
              <p:nvSpPr>
                <p:cNvPr id="33" name="文本框 32"/>
                <p:cNvSpPr txBox="1"/>
                <p:nvPr/>
              </p:nvSpPr>
              <p:spPr>
                <a:xfrm>
                  <a:off x="1062852" y="5383780"/>
                  <a:ext cx="3703458" cy="523220"/>
                </a:xfrm>
                <a:prstGeom prst="rect">
                  <a:avLst/>
                </a:prstGeom>
                <a:noFill/>
              </p:spPr>
              <p:txBody>
                <a:bodyPr wrap="square" rtlCol="0">
                  <a:spAutoFit/>
                </a:bodyPr>
                <a:lstStyle/>
                <a:p>
                  <a:pPr algn="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3" name="组合 22"/>
              <p:cNvGrpSpPr/>
              <p:nvPr/>
            </p:nvGrpSpPr>
            <p:grpSpPr>
              <a:xfrm>
                <a:off x="7597398" y="1584729"/>
                <a:ext cx="3703458" cy="923330"/>
                <a:chOff x="7660233" y="1308494"/>
                <a:chExt cx="3703458" cy="923330"/>
              </a:xfrm>
            </p:grpSpPr>
            <p:sp>
              <p:nvSpPr>
                <p:cNvPr id="30" name="文本框 29"/>
                <p:cNvSpPr txBox="1"/>
                <p:nvPr/>
              </p:nvSpPr>
              <p:spPr>
                <a:xfrm>
                  <a:off x="7660233" y="1308494"/>
                  <a:ext cx="1723549" cy="40011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2000" dirty="0"/>
                    <a:t>输入文字内容</a:t>
                  </a:r>
                </a:p>
              </p:txBody>
            </p:sp>
            <p:sp>
              <p:nvSpPr>
                <p:cNvPr id="31" name="文本框 30"/>
                <p:cNvSpPr txBox="1"/>
                <p:nvPr/>
              </p:nvSpPr>
              <p:spPr>
                <a:xfrm>
                  <a:off x="7660233" y="1708604"/>
                  <a:ext cx="370345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4" name="组合 23"/>
              <p:cNvGrpSpPr/>
              <p:nvPr/>
            </p:nvGrpSpPr>
            <p:grpSpPr>
              <a:xfrm>
                <a:off x="8664278" y="3319836"/>
                <a:ext cx="3066369" cy="923330"/>
                <a:chOff x="7660233" y="3023538"/>
                <a:chExt cx="3066369" cy="923330"/>
              </a:xfrm>
            </p:grpSpPr>
            <p:sp>
              <p:nvSpPr>
                <p:cNvPr id="28" name="文本框 27"/>
                <p:cNvSpPr txBox="1"/>
                <p:nvPr/>
              </p:nvSpPr>
              <p:spPr>
                <a:xfrm>
                  <a:off x="7660233" y="3023538"/>
                  <a:ext cx="1723549" cy="40011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29" name="文本框 28"/>
                <p:cNvSpPr txBox="1"/>
                <p:nvPr/>
              </p:nvSpPr>
              <p:spPr>
                <a:xfrm>
                  <a:off x="7660233" y="3423648"/>
                  <a:ext cx="3066369"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5" name="组合 24"/>
              <p:cNvGrpSpPr/>
              <p:nvPr/>
            </p:nvGrpSpPr>
            <p:grpSpPr>
              <a:xfrm>
                <a:off x="7660518" y="5034880"/>
                <a:ext cx="3703458" cy="923330"/>
                <a:chOff x="7660233" y="4738582"/>
                <a:chExt cx="3703458" cy="923330"/>
              </a:xfrm>
            </p:grpSpPr>
            <p:sp>
              <p:nvSpPr>
                <p:cNvPr id="26" name="文本框 25"/>
                <p:cNvSpPr txBox="1"/>
                <p:nvPr/>
              </p:nvSpPr>
              <p:spPr>
                <a:xfrm>
                  <a:off x="7660233" y="4738582"/>
                  <a:ext cx="1723549" cy="40011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27" name="文本框 26"/>
                <p:cNvSpPr txBox="1"/>
                <p:nvPr/>
              </p:nvSpPr>
              <p:spPr>
                <a:xfrm>
                  <a:off x="7660233" y="5138692"/>
                  <a:ext cx="370345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grpSp>
          <p:nvGrpSpPr>
            <p:cNvPr id="9" name="组合 8"/>
            <p:cNvGrpSpPr/>
            <p:nvPr/>
          </p:nvGrpSpPr>
          <p:grpSpPr>
            <a:xfrm>
              <a:off x="4334712" y="1820298"/>
              <a:ext cx="3523146" cy="3667932"/>
              <a:chOff x="4334712" y="1820298"/>
              <a:chExt cx="3523146" cy="3667932"/>
            </a:xfrm>
          </p:grpSpPr>
          <p:pic>
            <p:nvPicPr>
              <p:cNvPr id="10" name="图片 9"/>
              <p:cNvPicPr>
                <a:picLocks noChangeAspect="1"/>
              </p:cNvPicPr>
              <p:nvPr/>
            </p:nvPicPr>
            <p:blipFill rotWithShape="1">
              <a:blip r:embed="rId4" cstate="screen">
                <a:duotone>
                  <a:prstClr val="black"/>
                  <a:schemeClr val="tx2">
                    <a:tint val="45000"/>
                    <a:satMod val="400000"/>
                  </a:schemeClr>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p:blipFill>
            <p:spPr>
              <a:xfrm>
                <a:off x="4334712" y="1820298"/>
                <a:ext cx="3523146" cy="3667932"/>
              </a:xfrm>
              <a:prstGeom prst="rect">
                <a:avLst/>
              </a:prstGeom>
            </p:spPr>
          </p:pic>
          <p:grpSp>
            <p:nvGrpSpPr>
              <p:cNvPr id="11" name="组合 10"/>
              <p:cNvGrpSpPr/>
              <p:nvPr/>
            </p:nvGrpSpPr>
            <p:grpSpPr>
              <a:xfrm>
                <a:off x="5311455" y="3165566"/>
                <a:ext cx="1569660" cy="1046440"/>
                <a:chOff x="5421312" y="3100099"/>
                <a:chExt cx="1569660" cy="1046440"/>
              </a:xfrm>
            </p:grpSpPr>
            <p:sp>
              <p:nvSpPr>
                <p:cNvPr id="12" name="文本框 11"/>
                <p:cNvSpPr txBox="1"/>
                <p:nvPr/>
              </p:nvSpPr>
              <p:spPr>
                <a:xfrm>
                  <a:off x="5421312" y="3100099"/>
                  <a:ext cx="1569660" cy="646331"/>
                </a:xfrm>
                <a:prstGeom prst="rect">
                  <a:avLst/>
                </a:prstGeom>
                <a:noFill/>
              </p:spPr>
              <p:txBody>
                <a:bodyPr wrap="none" rtlCol="0">
                  <a:spAutoFit/>
                </a:bodyPr>
                <a:lstStyle/>
                <a:p>
                  <a:pPr algn="ctr"/>
                  <a:r>
                    <a:rPr lang="zh-CN" altLang="en-US" sz="3600" dirty="0">
                      <a:solidFill>
                        <a:schemeClr val="bg1"/>
                      </a:solidFill>
                      <a:latin typeface="微软雅黑 Light" panose="020B0502040204020203" pitchFamily="34" charset="-122"/>
                      <a:ea typeface="微软雅黑 Light" panose="020B0502040204020203" pitchFamily="34" charset="-122"/>
                    </a:rPr>
                    <a:t>关键字</a:t>
                  </a:r>
                </a:p>
              </p:txBody>
            </p:sp>
            <p:sp>
              <p:nvSpPr>
                <p:cNvPr id="13" name="文本框 12"/>
                <p:cNvSpPr txBox="1"/>
                <p:nvPr/>
              </p:nvSpPr>
              <p:spPr>
                <a:xfrm>
                  <a:off x="5444363" y="3684874"/>
                  <a:ext cx="1523559" cy="461665"/>
                </a:xfrm>
                <a:prstGeom prst="rect">
                  <a:avLst/>
                </a:prstGeom>
                <a:noFill/>
              </p:spPr>
              <p:txBody>
                <a:bodyPr wrap="none" rtlCol="0">
                  <a:spAutoFit/>
                </a:bodyPr>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Key Word</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grpSp>
      <p:grpSp>
        <p:nvGrpSpPr>
          <p:cNvPr id="50" name="组合 49"/>
          <p:cNvGrpSpPr/>
          <p:nvPr/>
        </p:nvGrpSpPr>
        <p:grpSpPr>
          <a:xfrm>
            <a:off x="223874" y="-36497"/>
            <a:ext cx="3250693" cy="981247"/>
            <a:chOff x="223874" y="-36497"/>
            <a:chExt cx="3250693" cy="981247"/>
          </a:xfrm>
        </p:grpSpPr>
        <p:sp>
          <p:nvSpPr>
            <p:cNvPr id="51" name="矩形 50"/>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52" name="直接连接符 51"/>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14544154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ou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18</a:t>
            </a:fld>
            <a:endParaRPr lang="zh-CN" altLang="en-US" dirty="0"/>
          </a:p>
        </p:txBody>
      </p:sp>
      <p:pic>
        <p:nvPicPr>
          <p:cNvPr id="50" name="图片 49"/>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59700" y="3754997"/>
            <a:ext cx="2160000" cy="2155705"/>
          </a:xfrm>
          <a:prstGeom prst="rect">
            <a:avLst/>
          </a:prstGeom>
          <a:ln w="88900">
            <a:solidFill>
              <a:schemeClr val="bg1"/>
            </a:solidFill>
            <a:miter lim="800000"/>
          </a:ln>
          <a:effectLst>
            <a:outerShdw blurRad="50800" dist="38100" dir="5400000" algn="t" rotWithShape="0">
              <a:prstClr val="black">
                <a:alpha val="40000"/>
              </a:prstClr>
            </a:outerShdw>
          </a:effectLst>
        </p:spPr>
      </p:pic>
      <p:pic>
        <p:nvPicPr>
          <p:cNvPr id="51" name="图片 50"/>
          <p:cNvPicPr>
            <a:picLocks/>
          </p:cNvPicPr>
          <p:nvPr/>
        </p:nvPicPr>
        <p:blipFill>
          <a:blip r:embed="rId3" cstate="screen">
            <a:extLst>
              <a:ext uri="{28A0092B-C50C-407E-A947-70E740481C1C}">
                <a14:useLocalDpi xmlns:a14="http://schemas.microsoft.com/office/drawing/2010/main"/>
              </a:ext>
            </a:extLst>
          </a:blip>
          <a:stretch>
            <a:fillRect/>
          </a:stretch>
        </p:blipFill>
        <p:spPr>
          <a:xfrm>
            <a:off x="624286" y="3754997"/>
            <a:ext cx="2160000" cy="2155705"/>
          </a:xfrm>
          <a:prstGeom prst="rect">
            <a:avLst/>
          </a:prstGeom>
          <a:ln w="88900">
            <a:solidFill>
              <a:schemeClr val="bg1"/>
            </a:solidFill>
            <a:miter lim="800000"/>
          </a:ln>
          <a:effectLst>
            <a:outerShdw blurRad="50800" dist="38100" dir="5400000" algn="t" rotWithShape="0">
              <a:prstClr val="black">
                <a:alpha val="40000"/>
              </a:prstClr>
            </a:outerShdw>
          </a:effectLst>
        </p:spPr>
      </p:pic>
      <p:pic>
        <p:nvPicPr>
          <p:cNvPr id="52" name="图片 51"/>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59700" y="1318387"/>
            <a:ext cx="2160000" cy="2155705"/>
          </a:xfrm>
          <a:prstGeom prst="rect">
            <a:avLst/>
          </a:prstGeom>
          <a:ln w="88900">
            <a:solidFill>
              <a:schemeClr val="bg1"/>
            </a:solidFill>
            <a:miter lim="800000"/>
          </a:ln>
          <a:effectLst>
            <a:outerShdw blurRad="50800" dist="38100" dir="5400000" algn="t" rotWithShape="0">
              <a:prstClr val="black">
                <a:alpha val="40000"/>
              </a:prstClr>
            </a:outerShdw>
          </a:effectLst>
        </p:spPr>
      </p:pic>
      <p:pic>
        <p:nvPicPr>
          <p:cNvPr id="53" name="图片 52"/>
          <p:cNvPicPr>
            <a:picLocks/>
          </p:cNvPicPr>
          <p:nvPr/>
        </p:nvPicPr>
        <p:blipFill>
          <a:blip r:embed="rId3" cstate="screen">
            <a:extLst>
              <a:ext uri="{28A0092B-C50C-407E-A947-70E740481C1C}">
                <a14:useLocalDpi xmlns:a14="http://schemas.microsoft.com/office/drawing/2010/main"/>
              </a:ext>
            </a:extLst>
          </a:blip>
          <a:stretch>
            <a:fillRect/>
          </a:stretch>
        </p:blipFill>
        <p:spPr>
          <a:xfrm>
            <a:off x="624286" y="1318387"/>
            <a:ext cx="2160000" cy="2155705"/>
          </a:xfrm>
          <a:prstGeom prst="rect">
            <a:avLst/>
          </a:prstGeom>
          <a:ln w="88900">
            <a:solidFill>
              <a:schemeClr val="bg1"/>
            </a:solidFill>
            <a:miter lim="800000"/>
          </a:ln>
          <a:effectLst>
            <a:outerShdw blurRad="50800" dist="38100" dir="5400000" algn="t" rotWithShape="0">
              <a:prstClr val="black">
                <a:alpha val="40000"/>
              </a:prstClr>
            </a:outerShdw>
          </a:effectLst>
        </p:spPr>
      </p:pic>
      <p:grpSp>
        <p:nvGrpSpPr>
          <p:cNvPr id="54" name="组合 53"/>
          <p:cNvGrpSpPr/>
          <p:nvPr/>
        </p:nvGrpSpPr>
        <p:grpSpPr>
          <a:xfrm>
            <a:off x="6063391" y="1024643"/>
            <a:ext cx="2288130" cy="2028974"/>
            <a:chOff x="6063391" y="1024643"/>
            <a:chExt cx="2288130" cy="2028974"/>
          </a:xfrm>
        </p:grpSpPr>
        <p:pic>
          <p:nvPicPr>
            <p:cNvPr id="55" name="图片 54"/>
            <p:cNvPicPr>
              <a:picLocks noChangeAspect="1"/>
            </p:cNvPicPr>
            <p:nvPr/>
          </p:nvPicPr>
          <p:blipFill>
            <a:blip r:embed="rId4">
              <a:duotone>
                <a:prstClr val="black"/>
                <a:schemeClr val="tx2">
                  <a:tint val="45000"/>
                  <a:satMod val="400000"/>
                </a:schemeClr>
              </a:duotone>
              <a:extLst>
                <a:ext uri="{BEBA8EAE-BF5A-486C-A8C5-ECC9F3942E4B}">
                  <a14:imgProps xmlns:a14="http://schemas.microsoft.com/office/drawing/2010/main">
                    <a14:imgLayer r:embed="rId5">
                      <a14:imgEffect>
                        <a14:brightnessContrast bright="-40000"/>
                      </a14:imgEffect>
                    </a14:imgLayer>
                  </a14:imgProps>
                </a:ext>
              </a:extLst>
            </a:blip>
            <a:stretch>
              <a:fillRect/>
            </a:stretch>
          </p:blipFill>
          <p:spPr>
            <a:xfrm>
              <a:off x="6063391" y="1024643"/>
              <a:ext cx="2288130" cy="2028974"/>
            </a:xfrm>
            <a:prstGeom prst="rect">
              <a:avLst/>
            </a:prstGeom>
          </p:spPr>
        </p:pic>
        <p:pic>
          <p:nvPicPr>
            <p:cNvPr id="56" name="图片 5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69326" y="1317707"/>
              <a:ext cx="1476260" cy="1473325"/>
            </a:xfrm>
            <a:prstGeom prst="ellipse">
              <a:avLst/>
            </a:prstGeom>
            <a:effectLst>
              <a:outerShdw blurRad="50800" dist="38100" dir="5400000" algn="t" rotWithShape="0">
                <a:prstClr val="black">
                  <a:alpha val="40000"/>
                </a:prstClr>
              </a:outerShdw>
            </a:effectLst>
          </p:spPr>
        </p:pic>
      </p:grpSp>
      <p:grpSp>
        <p:nvGrpSpPr>
          <p:cNvPr id="57" name="组合 56"/>
          <p:cNvGrpSpPr/>
          <p:nvPr/>
        </p:nvGrpSpPr>
        <p:grpSpPr>
          <a:xfrm>
            <a:off x="6469326" y="1307326"/>
            <a:ext cx="4879766" cy="4709833"/>
            <a:chOff x="6469326" y="1307326"/>
            <a:chExt cx="4879766" cy="4709833"/>
          </a:xfrm>
        </p:grpSpPr>
        <p:sp>
          <p:nvSpPr>
            <p:cNvPr id="58" name="文本框 57"/>
            <p:cNvSpPr txBox="1"/>
            <p:nvPr/>
          </p:nvSpPr>
          <p:spPr>
            <a:xfrm>
              <a:off x="8386278" y="1784784"/>
              <a:ext cx="2942273" cy="1384995"/>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实际上也是一种干的重叠方法，罩色面积大一些，譬如画面中几块颜色不够统一，得用罩色的方法，蒙罩上一遍颜色使之统一。某一块色过暖，罩一层冷色改变其冷暖性质。所罩之色应以较鲜明色薄涂，</a:t>
              </a:r>
            </a:p>
          </p:txBody>
        </p:sp>
        <p:sp>
          <p:nvSpPr>
            <p:cNvPr id="59" name="文本框 58"/>
            <p:cNvSpPr txBox="1"/>
            <p:nvPr/>
          </p:nvSpPr>
          <p:spPr>
            <a:xfrm>
              <a:off x="8351521" y="1307326"/>
              <a:ext cx="2031325" cy="461665"/>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2400" dirty="0"/>
                <a:t>输入文字内容</a:t>
              </a:r>
            </a:p>
          </p:txBody>
        </p:sp>
        <p:sp>
          <p:nvSpPr>
            <p:cNvPr id="60" name="矩形 59"/>
            <p:cNvSpPr/>
            <p:nvPr/>
          </p:nvSpPr>
          <p:spPr>
            <a:xfrm>
              <a:off x="6469326" y="3124059"/>
              <a:ext cx="4879766" cy="289310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一遍铺过，一般不要回笔，否则带起底色会把色彩搞脏。在着色的过程中和最后调整画面时，经常采用此法。</a:t>
              </a:r>
            </a:p>
            <a:p>
              <a:endPar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实际上也是一种干的重叠方法，罩色面积大一些，譬如画面中几块颜色不够统一，得用罩色的方法，蒙罩上一遍颜色使之统一。某一块色过暖，罩一层冷色改变其冷暖性质。所罩之色应以较鲜明色薄涂，一遍铺过，一般不要回笔，否则带起底色会把色彩搞脏。在着色的过程中和最后调整画面时，经常采用此法。</a:t>
              </a:r>
              <a:endPar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endPar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所罩之色应以较鲜明色薄涂，一遍铺过，一般不要回笔，否则带起底色会把色彩搞脏。在着色的过程中和最后调整画面时，经常采用此法。</a:t>
              </a:r>
            </a:p>
          </p:txBody>
        </p:sp>
      </p:grpSp>
      <p:grpSp>
        <p:nvGrpSpPr>
          <p:cNvPr id="18" name="组合 17"/>
          <p:cNvGrpSpPr/>
          <p:nvPr/>
        </p:nvGrpSpPr>
        <p:grpSpPr>
          <a:xfrm>
            <a:off x="223874" y="-36497"/>
            <a:ext cx="3250693" cy="981247"/>
            <a:chOff x="223874" y="-36497"/>
            <a:chExt cx="3250693" cy="981247"/>
          </a:xfrm>
        </p:grpSpPr>
        <p:sp>
          <p:nvSpPr>
            <p:cNvPr id="19" name="矩形 18"/>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0" name="直接连接符 19"/>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29366785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childTnLst>
                                </p:cTn>
                              </p:par>
                              <p:par>
                                <p:cTn id="11" presetID="10" presetClass="entr" presetSubtype="0" fill="hold" nodeType="withEffect">
                                  <p:stCondLst>
                                    <p:cond delay="20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30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nodeType="withEffect">
                                  <p:stCondLst>
                                    <p:cond delay="50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childTnLst>
                          </p:cTn>
                        </p:par>
                        <p:par>
                          <p:cTn id="20" fill="hold">
                            <p:stCondLst>
                              <p:cond delay="1000"/>
                            </p:stCondLst>
                            <p:childTnLst>
                              <p:par>
                                <p:cTn id="21" presetID="6" presetClass="entr" presetSubtype="32"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circle(out)">
                                      <p:cBhvr>
                                        <p:cTn id="23" dur="500"/>
                                        <p:tgtEl>
                                          <p:spTgt spid="54"/>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19</a:t>
            </a:fld>
            <a:endParaRPr lang="zh-CN" altLang="en-US" dirty="0"/>
          </a:p>
        </p:txBody>
      </p:sp>
      <p:grpSp>
        <p:nvGrpSpPr>
          <p:cNvPr id="7" name="组合 6"/>
          <p:cNvGrpSpPr/>
          <p:nvPr/>
        </p:nvGrpSpPr>
        <p:grpSpPr>
          <a:xfrm>
            <a:off x="804363" y="1708529"/>
            <a:ext cx="2200275" cy="3369826"/>
            <a:chOff x="1209675" y="1981199"/>
            <a:chExt cx="2200275" cy="3369826"/>
          </a:xfrm>
        </p:grpSpPr>
        <p:grpSp>
          <p:nvGrpSpPr>
            <p:cNvPr id="8" name="组合 7"/>
            <p:cNvGrpSpPr/>
            <p:nvPr/>
          </p:nvGrpSpPr>
          <p:grpSpPr>
            <a:xfrm>
              <a:off x="1209675" y="1981199"/>
              <a:ext cx="2200275" cy="2200275"/>
              <a:chOff x="1209675" y="2171699"/>
              <a:chExt cx="2200275" cy="2200275"/>
            </a:xfrm>
          </p:grpSpPr>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9675" y="2171699"/>
                <a:ext cx="2200275" cy="2200275"/>
              </a:xfrm>
              <a:prstGeom prst="rect">
                <a:avLst/>
              </a:prstGeom>
            </p:spPr>
          </p:pic>
          <p:sp>
            <p:nvSpPr>
              <p:cNvPr id="12" name="Freeform 120"/>
              <p:cNvSpPr>
                <a:spLocks noEditPoints="1"/>
              </p:cNvSpPr>
              <p:nvPr/>
            </p:nvSpPr>
            <p:spPr bwMode="auto">
              <a:xfrm>
                <a:off x="1957166" y="2684113"/>
                <a:ext cx="629092" cy="617466"/>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a:effectLst>
                <a:outerShdw blurRad="635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p:cNvSpPr/>
            <p:nvPr/>
          </p:nvSpPr>
          <p:spPr>
            <a:xfrm>
              <a:off x="1303693" y="4181474"/>
              <a:ext cx="2012238" cy="1169551"/>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一壶漂泊浪迹天涯难入喉 你走之后酒暖回忆思念瘦 水向东流时间怎么偷 花开就一次成熟我却错过</a:t>
              </a:r>
            </a:p>
          </p:txBody>
        </p:sp>
        <p:sp>
          <p:nvSpPr>
            <p:cNvPr id="10" name="文本框 9"/>
            <p:cNvSpPr txBox="1"/>
            <p:nvPr/>
          </p:nvSpPr>
          <p:spPr>
            <a:xfrm>
              <a:off x="1704518" y="3748567"/>
              <a:ext cx="1210588" cy="40011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dirty="0"/>
                <a:t>文字内容</a:t>
              </a:r>
            </a:p>
          </p:txBody>
        </p:sp>
      </p:grpSp>
      <p:grpSp>
        <p:nvGrpSpPr>
          <p:cNvPr id="13" name="组合 12"/>
          <p:cNvGrpSpPr/>
          <p:nvPr/>
        </p:nvGrpSpPr>
        <p:grpSpPr>
          <a:xfrm>
            <a:off x="3564004" y="1708529"/>
            <a:ext cx="2200275" cy="3369826"/>
            <a:chOff x="3881437" y="2171699"/>
            <a:chExt cx="2200275" cy="3369826"/>
          </a:xfrm>
        </p:grpSpPr>
        <p:grpSp>
          <p:nvGrpSpPr>
            <p:cNvPr id="14" name="组合 13"/>
            <p:cNvGrpSpPr/>
            <p:nvPr/>
          </p:nvGrpSpPr>
          <p:grpSpPr>
            <a:xfrm>
              <a:off x="3881437" y="2171699"/>
              <a:ext cx="2200275" cy="2200275"/>
              <a:chOff x="3881437" y="2171699"/>
              <a:chExt cx="2200275" cy="2200275"/>
            </a:xfrm>
          </p:grpSpPr>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1437" y="2171699"/>
                <a:ext cx="2200275" cy="2200275"/>
              </a:xfrm>
              <a:prstGeom prst="rect">
                <a:avLst/>
              </a:prstGeom>
            </p:spPr>
          </p:pic>
          <p:sp>
            <p:nvSpPr>
              <p:cNvPr id="18" name="Freeform 98"/>
              <p:cNvSpPr>
                <a:spLocks noEditPoints="1"/>
              </p:cNvSpPr>
              <p:nvPr/>
            </p:nvSpPr>
            <p:spPr bwMode="auto">
              <a:xfrm>
                <a:off x="4650234" y="2652791"/>
                <a:ext cx="662680" cy="642010"/>
              </a:xfrm>
              <a:custGeom>
                <a:avLst/>
                <a:gdLst>
                  <a:gd name="T0" fmla="*/ 449 w 513"/>
                  <a:gd name="T1" fmla="*/ 497 h 497"/>
                  <a:gd name="T2" fmla="*/ 289 w 513"/>
                  <a:gd name="T3" fmla="*/ 497 h 497"/>
                  <a:gd name="T4" fmla="*/ 289 w 513"/>
                  <a:gd name="T5" fmla="*/ 326 h 497"/>
                  <a:gd name="T6" fmla="*/ 227 w 513"/>
                  <a:gd name="T7" fmla="*/ 326 h 497"/>
                  <a:gd name="T8" fmla="*/ 227 w 513"/>
                  <a:gd name="T9" fmla="*/ 497 h 497"/>
                  <a:gd name="T10" fmla="*/ 66 w 513"/>
                  <a:gd name="T11" fmla="*/ 497 h 497"/>
                  <a:gd name="T12" fmla="*/ 66 w 513"/>
                  <a:gd name="T13" fmla="*/ 296 h 497"/>
                  <a:gd name="T14" fmla="*/ 0 w 513"/>
                  <a:gd name="T15" fmla="*/ 296 h 497"/>
                  <a:gd name="T16" fmla="*/ 99 w 513"/>
                  <a:gd name="T17" fmla="*/ 180 h 497"/>
                  <a:gd name="T18" fmla="*/ 99 w 513"/>
                  <a:gd name="T19" fmla="*/ 43 h 497"/>
                  <a:gd name="T20" fmla="*/ 187 w 513"/>
                  <a:gd name="T21" fmla="*/ 43 h 497"/>
                  <a:gd name="T22" fmla="*/ 187 w 513"/>
                  <a:gd name="T23" fmla="*/ 80 h 497"/>
                  <a:gd name="T24" fmla="*/ 258 w 513"/>
                  <a:gd name="T25" fmla="*/ 0 h 497"/>
                  <a:gd name="T26" fmla="*/ 513 w 513"/>
                  <a:gd name="T27" fmla="*/ 296 h 497"/>
                  <a:gd name="T28" fmla="*/ 449 w 513"/>
                  <a:gd name="T29" fmla="*/ 296 h 497"/>
                  <a:gd name="T30" fmla="*/ 449 w 513"/>
                  <a:gd name="T31" fmla="*/ 497 h 497"/>
                  <a:gd name="T32" fmla="*/ 308 w 513"/>
                  <a:gd name="T33" fmla="*/ 478 h 497"/>
                  <a:gd name="T34" fmla="*/ 431 w 513"/>
                  <a:gd name="T35" fmla="*/ 478 h 497"/>
                  <a:gd name="T36" fmla="*/ 431 w 513"/>
                  <a:gd name="T37" fmla="*/ 277 h 497"/>
                  <a:gd name="T38" fmla="*/ 473 w 513"/>
                  <a:gd name="T39" fmla="*/ 277 h 497"/>
                  <a:gd name="T40" fmla="*/ 258 w 513"/>
                  <a:gd name="T41" fmla="*/ 28 h 497"/>
                  <a:gd name="T42" fmla="*/ 168 w 513"/>
                  <a:gd name="T43" fmla="*/ 132 h 497"/>
                  <a:gd name="T44" fmla="*/ 168 w 513"/>
                  <a:gd name="T45" fmla="*/ 62 h 497"/>
                  <a:gd name="T46" fmla="*/ 118 w 513"/>
                  <a:gd name="T47" fmla="*/ 62 h 497"/>
                  <a:gd name="T48" fmla="*/ 118 w 513"/>
                  <a:gd name="T49" fmla="*/ 187 h 497"/>
                  <a:gd name="T50" fmla="*/ 40 w 513"/>
                  <a:gd name="T51" fmla="*/ 277 h 497"/>
                  <a:gd name="T52" fmla="*/ 85 w 513"/>
                  <a:gd name="T53" fmla="*/ 277 h 497"/>
                  <a:gd name="T54" fmla="*/ 85 w 513"/>
                  <a:gd name="T55" fmla="*/ 478 h 497"/>
                  <a:gd name="T56" fmla="*/ 208 w 513"/>
                  <a:gd name="T57" fmla="*/ 478 h 497"/>
                  <a:gd name="T58" fmla="*/ 208 w 513"/>
                  <a:gd name="T59" fmla="*/ 307 h 497"/>
                  <a:gd name="T60" fmla="*/ 308 w 513"/>
                  <a:gd name="T61" fmla="*/ 307 h 497"/>
                  <a:gd name="T62" fmla="*/ 308 w 513"/>
                  <a:gd name="T63" fmla="*/ 47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3" h="497">
                    <a:moveTo>
                      <a:pt x="449" y="497"/>
                    </a:moveTo>
                    <a:lnTo>
                      <a:pt x="289" y="497"/>
                    </a:lnTo>
                    <a:lnTo>
                      <a:pt x="289" y="326"/>
                    </a:lnTo>
                    <a:lnTo>
                      <a:pt x="227" y="326"/>
                    </a:lnTo>
                    <a:lnTo>
                      <a:pt x="227" y="497"/>
                    </a:lnTo>
                    <a:lnTo>
                      <a:pt x="66" y="497"/>
                    </a:lnTo>
                    <a:lnTo>
                      <a:pt x="66" y="296"/>
                    </a:lnTo>
                    <a:lnTo>
                      <a:pt x="0" y="296"/>
                    </a:lnTo>
                    <a:lnTo>
                      <a:pt x="99" y="180"/>
                    </a:lnTo>
                    <a:lnTo>
                      <a:pt x="99" y="43"/>
                    </a:lnTo>
                    <a:lnTo>
                      <a:pt x="187" y="43"/>
                    </a:lnTo>
                    <a:lnTo>
                      <a:pt x="187" y="80"/>
                    </a:lnTo>
                    <a:lnTo>
                      <a:pt x="258" y="0"/>
                    </a:lnTo>
                    <a:lnTo>
                      <a:pt x="513" y="296"/>
                    </a:lnTo>
                    <a:lnTo>
                      <a:pt x="449" y="296"/>
                    </a:lnTo>
                    <a:lnTo>
                      <a:pt x="449" y="497"/>
                    </a:lnTo>
                    <a:close/>
                    <a:moveTo>
                      <a:pt x="308" y="478"/>
                    </a:moveTo>
                    <a:lnTo>
                      <a:pt x="431" y="478"/>
                    </a:lnTo>
                    <a:lnTo>
                      <a:pt x="431" y="277"/>
                    </a:lnTo>
                    <a:lnTo>
                      <a:pt x="473" y="277"/>
                    </a:lnTo>
                    <a:lnTo>
                      <a:pt x="258" y="28"/>
                    </a:lnTo>
                    <a:lnTo>
                      <a:pt x="168" y="132"/>
                    </a:lnTo>
                    <a:lnTo>
                      <a:pt x="168" y="62"/>
                    </a:lnTo>
                    <a:lnTo>
                      <a:pt x="118" y="62"/>
                    </a:lnTo>
                    <a:lnTo>
                      <a:pt x="118" y="187"/>
                    </a:lnTo>
                    <a:lnTo>
                      <a:pt x="40" y="277"/>
                    </a:lnTo>
                    <a:lnTo>
                      <a:pt x="85" y="277"/>
                    </a:lnTo>
                    <a:lnTo>
                      <a:pt x="85" y="478"/>
                    </a:lnTo>
                    <a:lnTo>
                      <a:pt x="208" y="478"/>
                    </a:lnTo>
                    <a:lnTo>
                      <a:pt x="208" y="307"/>
                    </a:lnTo>
                    <a:lnTo>
                      <a:pt x="308" y="307"/>
                    </a:lnTo>
                    <a:lnTo>
                      <a:pt x="308" y="478"/>
                    </a:lnTo>
                    <a:close/>
                  </a:path>
                </a:pathLst>
              </a:custGeom>
              <a:solidFill>
                <a:schemeClr val="bg1"/>
              </a:solidFill>
              <a:ln>
                <a:noFill/>
              </a:ln>
              <a:effectLst>
                <a:outerShdw blurRad="635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5" name="矩形 14"/>
            <p:cNvSpPr/>
            <p:nvPr/>
          </p:nvSpPr>
          <p:spPr>
            <a:xfrm>
              <a:off x="3920230" y="4371974"/>
              <a:ext cx="2012238" cy="1169551"/>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一壶漂泊浪迹天涯难入喉 你走之后酒暖回忆思念瘦 水向东流时间怎么偷 花开就一次成熟我却错过</a:t>
              </a:r>
            </a:p>
          </p:txBody>
        </p:sp>
        <p:sp>
          <p:nvSpPr>
            <p:cNvPr id="16" name="文本框 15"/>
            <p:cNvSpPr txBox="1"/>
            <p:nvPr/>
          </p:nvSpPr>
          <p:spPr>
            <a:xfrm>
              <a:off x="4321055" y="3939067"/>
              <a:ext cx="1210588" cy="400110"/>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grpSp>
      <p:grpSp>
        <p:nvGrpSpPr>
          <p:cNvPr id="19" name="组合 18"/>
          <p:cNvGrpSpPr/>
          <p:nvPr/>
        </p:nvGrpSpPr>
        <p:grpSpPr>
          <a:xfrm>
            <a:off x="6386563" y="1708529"/>
            <a:ext cx="2200275" cy="3369826"/>
            <a:chOff x="6553199" y="2171699"/>
            <a:chExt cx="2200275" cy="3369826"/>
          </a:xfrm>
        </p:grpSpPr>
        <p:grpSp>
          <p:nvGrpSpPr>
            <p:cNvPr id="20" name="组合 19"/>
            <p:cNvGrpSpPr/>
            <p:nvPr/>
          </p:nvGrpSpPr>
          <p:grpSpPr>
            <a:xfrm>
              <a:off x="6553199" y="2171699"/>
              <a:ext cx="2200275" cy="2200275"/>
              <a:chOff x="6553199" y="2171699"/>
              <a:chExt cx="2200275" cy="2200275"/>
            </a:xfrm>
          </p:grpSpPr>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3199" y="2171699"/>
                <a:ext cx="2200275" cy="2200275"/>
              </a:xfrm>
              <a:prstGeom prst="rect">
                <a:avLst/>
              </a:prstGeom>
            </p:spPr>
          </p:pic>
          <p:sp>
            <p:nvSpPr>
              <p:cNvPr id="24" name="Freeform 106"/>
              <p:cNvSpPr>
                <a:spLocks noEditPoints="1"/>
              </p:cNvSpPr>
              <p:nvPr/>
            </p:nvSpPr>
            <p:spPr bwMode="auto">
              <a:xfrm>
                <a:off x="7337498" y="2712859"/>
                <a:ext cx="631676" cy="521874"/>
              </a:xfrm>
              <a:custGeom>
                <a:avLst/>
                <a:gdLst>
                  <a:gd name="T0" fmla="*/ 192 w 207"/>
                  <a:gd name="T1" fmla="*/ 64 h 171"/>
                  <a:gd name="T2" fmla="*/ 192 w 207"/>
                  <a:gd name="T3" fmla="*/ 57 h 171"/>
                  <a:gd name="T4" fmla="*/ 136 w 207"/>
                  <a:gd name="T5" fmla="*/ 0 h 171"/>
                  <a:gd name="T6" fmla="*/ 89 w 207"/>
                  <a:gd name="T7" fmla="*/ 25 h 171"/>
                  <a:gd name="T8" fmla="*/ 72 w 207"/>
                  <a:gd name="T9" fmla="*/ 21 h 171"/>
                  <a:gd name="T10" fmla="*/ 35 w 207"/>
                  <a:gd name="T11" fmla="*/ 55 h 171"/>
                  <a:gd name="T12" fmla="*/ 0 w 207"/>
                  <a:gd name="T13" fmla="*/ 96 h 171"/>
                  <a:gd name="T14" fmla="*/ 42 w 207"/>
                  <a:gd name="T15" fmla="*/ 138 h 171"/>
                  <a:gd name="T16" fmla="*/ 77 w 207"/>
                  <a:gd name="T17" fmla="*/ 138 h 171"/>
                  <a:gd name="T18" fmla="*/ 99 w 207"/>
                  <a:gd name="T19" fmla="*/ 167 h 171"/>
                  <a:gd name="T20" fmla="*/ 107 w 207"/>
                  <a:gd name="T21" fmla="*/ 171 h 171"/>
                  <a:gd name="T22" fmla="*/ 115 w 207"/>
                  <a:gd name="T23" fmla="*/ 167 h 171"/>
                  <a:gd name="T24" fmla="*/ 137 w 207"/>
                  <a:gd name="T25" fmla="*/ 138 h 171"/>
                  <a:gd name="T26" fmla="*/ 165 w 207"/>
                  <a:gd name="T27" fmla="*/ 138 h 171"/>
                  <a:gd name="T28" fmla="*/ 207 w 207"/>
                  <a:gd name="T29" fmla="*/ 96 h 171"/>
                  <a:gd name="T30" fmla="*/ 192 w 207"/>
                  <a:gd name="T31" fmla="*/ 64 h 171"/>
                  <a:gd name="T32" fmla="*/ 109 w 207"/>
                  <a:gd name="T33" fmla="*/ 162 h 171"/>
                  <a:gd name="T34" fmla="*/ 106 w 207"/>
                  <a:gd name="T35" fmla="*/ 162 h 171"/>
                  <a:gd name="T36" fmla="*/ 68 w 207"/>
                  <a:gd name="T37" fmla="*/ 114 h 171"/>
                  <a:gd name="T38" fmla="*/ 95 w 207"/>
                  <a:gd name="T39" fmla="*/ 114 h 171"/>
                  <a:gd name="T40" fmla="*/ 95 w 207"/>
                  <a:gd name="T41" fmla="*/ 58 h 171"/>
                  <a:gd name="T42" fmla="*/ 97 w 207"/>
                  <a:gd name="T43" fmla="*/ 56 h 171"/>
                  <a:gd name="T44" fmla="*/ 118 w 207"/>
                  <a:gd name="T45" fmla="*/ 56 h 171"/>
                  <a:gd name="T46" fmla="*/ 120 w 207"/>
                  <a:gd name="T47" fmla="*/ 58 h 171"/>
                  <a:gd name="T48" fmla="*/ 120 w 207"/>
                  <a:gd name="T49" fmla="*/ 114 h 171"/>
                  <a:gd name="T50" fmla="*/ 146 w 207"/>
                  <a:gd name="T51" fmla="*/ 114 h 171"/>
                  <a:gd name="T52" fmla="*/ 133 w 207"/>
                  <a:gd name="T53" fmla="*/ 132 h 171"/>
                  <a:gd name="T54" fmla="*/ 127 w 207"/>
                  <a:gd name="T55" fmla="*/ 138 h 171"/>
                  <a:gd name="T56" fmla="*/ 127 w 207"/>
                  <a:gd name="T57" fmla="*/ 138 h 171"/>
                  <a:gd name="T58" fmla="*/ 109 w 207"/>
                  <a:gd name="T59" fmla="*/ 162 h 171"/>
                  <a:gd name="T60" fmla="*/ 165 w 207"/>
                  <a:gd name="T61" fmla="*/ 130 h 171"/>
                  <a:gd name="T62" fmla="*/ 144 w 207"/>
                  <a:gd name="T63" fmla="*/ 130 h 171"/>
                  <a:gd name="T64" fmla="*/ 153 w 207"/>
                  <a:gd name="T65" fmla="*/ 118 h 171"/>
                  <a:gd name="T66" fmla="*/ 154 w 207"/>
                  <a:gd name="T67" fmla="*/ 110 h 171"/>
                  <a:gd name="T68" fmla="*/ 147 w 207"/>
                  <a:gd name="T69" fmla="*/ 106 h 171"/>
                  <a:gd name="T70" fmla="*/ 128 w 207"/>
                  <a:gd name="T71" fmla="*/ 106 h 171"/>
                  <a:gd name="T72" fmla="*/ 128 w 207"/>
                  <a:gd name="T73" fmla="*/ 58 h 171"/>
                  <a:gd name="T74" fmla="*/ 118 w 207"/>
                  <a:gd name="T75" fmla="*/ 48 h 171"/>
                  <a:gd name="T76" fmla="*/ 97 w 207"/>
                  <a:gd name="T77" fmla="*/ 48 h 171"/>
                  <a:gd name="T78" fmla="*/ 87 w 207"/>
                  <a:gd name="T79" fmla="*/ 58 h 171"/>
                  <a:gd name="T80" fmla="*/ 87 w 207"/>
                  <a:gd name="T81" fmla="*/ 106 h 171"/>
                  <a:gd name="T82" fmla="*/ 68 w 207"/>
                  <a:gd name="T83" fmla="*/ 106 h 171"/>
                  <a:gd name="T84" fmla="*/ 60 w 207"/>
                  <a:gd name="T85" fmla="*/ 110 h 171"/>
                  <a:gd name="T86" fmla="*/ 62 w 207"/>
                  <a:gd name="T87" fmla="*/ 118 h 171"/>
                  <a:gd name="T88" fmla="*/ 71 w 207"/>
                  <a:gd name="T89" fmla="*/ 130 h 171"/>
                  <a:gd name="T90" fmla="*/ 42 w 207"/>
                  <a:gd name="T91" fmla="*/ 130 h 171"/>
                  <a:gd name="T92" fmla="*/ 8 w 207"/>
                  <a:gd name="T93" fmla="*/ 96 h 171"/>
                  <a:gd name="T94" fmla="*/ 39 w 207"/>
                  <a:gd name="T95" fmla="*/ 63 h 171"/>
                  <a:gd name="T96" fmla="*/ 42 w 207"/>
                  <a:gd name="T97" fmla="*/ 62 h 171"/>
                  <a:gd name="T98" fmla="*/ 42 w 207"/>
                  <a:gd name="T99" fmla="*/ 58 h 171"/>
                  <a:gd name="T100" fmla="*/ 72 w 207"/>
                  <a:gd name="T101" fmla="*/ 29 h 171"/>
                  <a:gd name="T102" fmla="*/ 88 w 207"/>
                  <a:gd name="T103" fmla="*/ 34 h 171"/>
                  <a:gd name="T104" fmla="*/ 92 w 207"/>
                  <a:gd name="T105" fmla="*/ 36 h 171"/>
                  <a:gd name="T106" fmla="*/ 94 w 207"/>
                  <a:gd name="T107" fmla="*/ 33 h 171"/>
                  <a:gd name="T108" fmla="*/ 136 w 207"/>
                  <a:gd name="T109" fmla="*/ 8 h 171"/>
                  <a:gd name="T110" fmla="*/ 184 w 207"/>
                  <a:gd name="T111" fmla="*/ 57 h 171"/>
                  <a:gd name="T112" fmla="*/ 184 w 207"/>
                  <a:gd name="T113" fmla="*/ 65 h 171"/>
                  <a:gd name="T114" fmla="*/ 183 w 207"/>
                  <a:gd name="T115" fmla="*/ 68 h 171"/>
                  <a:gd name="T116" fmla="*/ 185 w 207"/>
                  <a:gd name="T117" fmla="*/ 69 h 171"/>
                  <a:gd name="T118" fmla="*/ 199 w 207"/>
                  <a:gd name="T119" fmla="*/ 96 h 171"/>
                  <a:gd name="T120" fmla="*/ 165 w 207"/>
                  <a:gd name="T121" fmla="*/ 13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171">
                    <a:moveTo>
                      <a:pt x="192" y="64"/>
                    </a:moveTo>
                    <a:cubicBezTo>
                      <a:pt x="192" y="62"/>
                      <a:pt x="192" y="59"/>
                      <a:pt x="192" y="57"/>
                    </a:cubicBezTo>
                    <a:cubicBezTo>
                      <a:pt x="192" y="26"/>
                      <a:pt x="167" y="0"/>
                      <a:pt x="136" y="0"/>
                    </a:cubicBezTo>
                    <a:cubicBezTo>
                      <a:pt x="117" y="0"/>
                      <a:pt x="99" y="10"/>
                      <a:pt x="89" y="25"/>
                    </a:cubicBezTo>
                    <a:cubicBezTo>
                      <a:pt x="84" y="23"/>
                      <a:pt x="78" y="21"/>
                      <a:pt x="72" y="21"/>
                    </a:cubicBezTo>
                    <a:cubicBezTo>
                      <a:pt x="52" y="21"/>
                      <a:pt x="36" y="36"/>
                      <a:pt x="35" y="55"/>
                    </a:cubicBezTo>
                    <a:cubicBezTo>
                      <a:pt x="15" y="58"/>
                      <a:pt x="0" y="76"/>
                      <a:pt x="0" y="96"/>
                    </a:cubicBezTo>
                    <a:cubicBezTo>
                      <a:pt x="0" y="120"/>
                      <a:pt x="19" y="138"/>
                      <a:pt x="42" y="138"/>
                    </a:cubicBezTo>
                    <a:cubicBezTo>
                      <a:pt x="77" y="138"/>
                      <a:pt x="77" y="138"/>
                      <a:pt x="77" y="138"/>
                    </a:cubicBezTo>
                    <a:cubicBezTo>
                      <a:pt x="99" y="167"/>
                      <a:pt x="99" y="167"/>
                      <a:pt x="99" y="167"/>
                    </a:cubicBezTo>
                    <a:cubicBezTo>
                      <a:pt x="101" y="170"/>
                      <a:pt x="104" y="171"/>
                      <a:pt x="107" y="171"/>
                    </a:cubicBezTo>
                    <a:cubicBezTo>
                      <a:pt x="110" y="171"/>
                      <a:pt x="113" y="170"/>
                      <a:pt x="115" y="167"/>
                    </a:cubicBezTo>
                    <a:cubicBezTo>
                      <a:pt x="137" y="138"/>
                      <a:pt x="137" y="138"/>
                      <a:pt x="137" y="138"/>
                    </a:cubicBezTo>
                    <a:cubicBezTo>
                      <a:pt x="165" y="138"/>
                      <a:pt x="165" y="138"/>
                      <a:pt x="165" y="138"/>
                    </a:cubicBezTo>
                    <a:cubicBezTo>
                      <a:pt x="188" y="138"/>
                      <a:pt x="207" y="120"/>
                      <a:pt x="207" y="96"/>
                    </a:cubicBezTo>
                    <a:cubicBezTo>
                      <a:pt x="207" y="84"/>
                      <a:pt x="202" y="72"/>
                      <a:pt x="192" y="64"/>
                    </a:cubicBezTo>
                    <a:close/>
                    <a:moveTo>
                      <a:pt x="109" y="162"/>
                    </a:moveTo>
                    <a:cubicBezTo>
                      <a:pt x="108" y="163"/>
                      <a:pt x="107" y="163"/>
                      <a:pt x="106" y="162"/>
                    </a:cubicBezTo>
                    <a:cubicBezTo>
                      <a:pt x="68" y="114"/>
                      <a:pt x="68" y="114"/>
                      <a:pt x="68" y="114"/>
                    </a:cubicBezTo>
                    <a:cubicBezTo>
                      <a:pt x="95" y="114"/>
                      <a:pt x="95" y="114"/>
                      <a:pt x="95" y="114"/>
                    </a:cubicBezTo>
                    <a:cubicBezTo>
                      <a:pt x="95" y="58"/>
                      <a:pt x="95" y="58"/>
                      <a:pt x="95" y="58"/>
                    </a:cubicBezTo>
                    <a:cubicBezTo>
                      <a:pt x="95" y="57"/>
                      <a:pt x="96" y="56"/>
                      <a:pt x="97" y="56"/>
                    </a:cubicBezTo>
                    <a:cubicBezTo>
                      <a:pt x="118" y="56"/>
                      <a:pt x="118" y="56"/>
                      <a:pt x="118" y="56"/>
                    </a:cubicBezTo>
                    <a:cubicBezTo>
                      <a:pt x="119" y="56"/>
                      <a:pt x="120" y="57"/>
                      <a:pt x="120" y="58"/>
                    </a:cubicBezTo>
                    <a:cubicBezTo>
                      <a:pt x="120" y="114"/>
                      <a:pt x="120" y="114"/>
                      <a:pt x="120" y="114"/>
                    </a:cubicBezTo>
                    <a:cubicBezTo>
                      <a:pt x="146" y="114"/>
                      <a:pt x="146" y="114"/>
                      <a:pt x="146" y="114"/>
                    </a:cubicBezTo>
                    <a:cubicBezTo>
                      <a:pt x="133" y="132"/>
                      <a:pt x="133" y="132"/>
                      <a:pt x="133" y="132"/>
                    </a:cubicBezTo>
                    <a:cubicBezTo>
                      <a:pt x="127" y="138"/>
                      <a:pt x="127" y="138"/>
                      <a:pt x="127" y="138"/>
                    </a:cubicBezTo>
                    <a:cubicBezTo>
                      <a:pt x="127" y="138"/>
                      <a:pt x="127" y="138"/>
                      <a:pt x="127" y="138"/>
                    </a:cubicBezTo>
                    <a:lnTo>
                      <a:pt x="109" y="162"/>
                    </a:lnTo>
                    <a:close/>
                    <a:moveTo>
                      <a:pt x="165" y="130"/>
                    </a:moveTo>
                    <a:cubicBezTo>
                      <a:pt x="144" y="130"/>
                      <a:pt x="144" y="130"/>
                      <a:pt x="144" y="130"/>
                    </a:cubicBezTo>
                    <a:cubicBezTo>
                      <a:pt x="153" y="118"/>
                      <a:pt x="153" y="118"/>
                      <a:pt x="153" y="118"/>
                    </a:cubicBezTo>
                    <a:cubicBezTo>
                      <a:pt x="155" y="115"/>
                      <a:pt x="156" y="112"/>
                      <a:pt x="154" y="110"/>
                    </a:cubicBezTo>
                    <a:cubicBezTo>
                      <a:pt x="153" y="107"/>
                      <a:pt x="150" y="106"/>
                      <a:pt x="147" y="106"/>
                    </a:cubicBezTo>
                    <a:cubicBezTo>
                      <a:pt x="128" y="106"/>
                      <a:pt x="128" y="106"/>
                      <a:pt x="128" y="106"/>
                    </a:cubicBezTo>
                    <a:cubicBezTo>
                      <a:pt x="128" y="58"/>
                      <a:pt x="128" y="58"/>
                      <a:pt x="128" y="58"/>
                    </a:cubicBezTo>
                    <a:cubicBezTo>
                      <a:pt x="128" y="52"/>
                      <a:pt x="123" y="48"/>
                      <a:pt x="118" y="48"/>
                    </a:cubicBezTo>
                    <a:cubicBezTo>
                      <a:pt x="97" y="48"/>
                      <a:pt x="97" y="48"/>
                      <a:pt x="97" y="48"/>
                    </a:cubicBezTo>
                    <a:cubicBezTo>
                      <a:pt x="92" y="48"/>
                      <a:pt x="87" y="52"/>
                      <a:pt x="87" y="58"/>
                    </a:cubicBezTo>
                    <a:cubicBezTo>
                      <a:pt x="87" y="106"/>
                      <a:pt x="87" y="106"/>
                      <a:pt x="87" y="106"/>
                    </a:cubicBezTo>
                    <a:cubicBezTo>
                      <a:pt x="68" y="106"/>
                      <a:pt x="68" y="106"/>
                      <a:pt x="68" y="106"/>
                    </a:cubicBezTo>
                    <a:cubicBezTo>
                      <a:pt x="64" y="106"/>
                      <a:pt x="62" y="107"/>
                      <a:pt x="60" y="110"/>
                    </a:cubicBezTo>
                    <a:cubicBezTo>
                      <a:pt x="59" y="112"/>
                      <a:pt x="60" y="115"/>
                      <a:pt x="62" y="118"/>
                    </a:cubicBezTo>
                    <a:cubicBezTo>
                      <a:pt x="71" y="130"/>
                      <a:pt x="71" y="130"/>
                      <a:pt x="71" y="130"/>
                    </a:cubicBezTo>
                    <a:cubicBezTo>
                      <a:pt x="42" y="130"/>
                      <a:pt x="42" y="130"/>
                      <a:pt x="42" y="130"/>
                    </a:cubicBezTo>
                    <a:cubicBezTo>
                      <a:pt x="23" y="130"/>
                      <a:pt x="8" y="115"/>
                      <a:pt x="8" y="96"/>
                    </a:cubicBezTo>
                    <a:cubicBezTo>
                      <a:pt x="8" y="79"/>
                      <a:pt x="21" y="64"/>
                      <a:pt x="39" y="63"/>
                    </a:cubicBezTo>
                    <a:cubicBezTo>
                      <a:pt x="42" y="62"/>
                      <a:pt x="42" y="62"/>
                      <a:pt x="42" y="62"/>
                    </a:cubicBezTo>
                    <a:cubicBezTo>
                      <a:pt x="42" y="58"/>
                      <a:pt x="42" y="58"/>
                      <a:pt x="42" y="58"/>
                    </a:cubicBezTo>
                    <a:cubicBezTo>
                      <a:pt x="42" y="42"/>
                      <a:pt x="56" y="29"/>
                      <a:pt x="72" y="29"/>
                    </a:cubicBezTo>
                    <a:cubicBezTo>
                      <a:pt x="78" y="29"/>
                      <a:pt x="83" y="31"/>
                      <a:pt x="88" y="34"/>
                    </a:cubicBezTo>
                    <a:cubicBezTo>
                      <a:pt x="92" y="36"/>
                      <a:pt x="92" y="36"/>
                      <a:pt x="92" y="36"/>
                    </a:cubicBezTo>
                    <a:cubicBezTo>
                      <a:pt x="94" y="33"/>
                      <a:pt x="94" y="33"/>
                      <a:pt x="94" y="33"/>
                    </a:cubicBezTo>
                    <a:cubicBezTo>
                      <a:pt x="102" y="18"/>
                      <a:pt x="118" y="8"/>
                      <a:pt x="136" y="8"/>
                    </a:cubicBezTo>
                    <a:cubicBezTo>
                      <a:pt x="163" y="8"/>
                      <a:pt x="184" y="30"/>
                      <a:pt x="184" y="57"/>
                    </a:cubicBezTo>
                    <a:cubicBezTo>
                      <a:pt x="184" y="60"/>
                      <a:pt x="184" y="62"/>
                      <a:pt x="184" y="65"/>
                    </a:cubicBezTo>
                    <a:cubicBezTo>
                      <a:pt x="183" y="68"/>
                      <a:pt x="183" y="68"/>
                      <a:pt x="183" y="68"/>
                    </a:cubicBezTo>
                    <a:cubicBezTo>
                      <a:pt x="185" y="69"/>
                      <a:pt x="185" y="69"/>
                      <a:pt x="185" y="69"/>
                    </a:cubicBezTo>
                    <a:cubicBezTo>
                      <a:pt x="194" y="76"/>
                      <a:pt x="199" y="86"/>
                      <a:pt x="199" y="96"/>
                    </a:cubicBezTo>
                    <a:cubicBezTo>
                      <a:pt x="199" y="115"/>
                      <a:pt x="184" y="130"/>
                      <a:pt x="165" y="130"/>
                    </a:cubicBezTo>
                    <a:close/>
                  </a:path>
                </a:pathLst>
              </a:custGeom>
              <a:solidFill>
                <a:schemeClr val="bg1"/>
              </a:solidFill>
              <a:ln>
                <a:noFill/>
              </a:ln>
              <a:effectLst>
                <a:outerShdw blurRad="635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21" name="矩形 20"/>
            <p:cNvSpPr/>
            <p:nvPr/>
          </p:nvSpPr>
          <p:spPr>
            <a:xfrm>
              <a:off x="6608425" y="4371974"/>
              <a:ext cx="2012238" cy="1169551"/>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一壶漂泊浪迹天涯难入喉 你走之后酒暖回忆思念瘦 水向东流时间怎么偷 花开就一次成熟我却错过</a:t>
              </a:r>
            </a:p>
          </p:txBody>
        </p:sp>
        <p:sp>
          <p:nvSpPr>
            <p:cNvPr id="22" name="文本框 21"/>
            <p:cNvSpPr txBox="1"/>
            <p:nvPr/>
          </p:nvSpPr>
          <p:spPr>
            <a:xfrm>
              <a:off x="7009250" y="3939067"/>
              <a:ext cx="1210588" cy="400110"/>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grpSp>
      <p:grpSp>
        <p:nvGrpSpPr>
          <p:cNvPr id="25" name="组合 24"/>
          <p:cNvGrpSpPr/>
          <p:nvPr/>
        </p:nvGrpSpPr>
        <p:grpSpPr>
          <a:xfrm>
            <a:off x="9209122" y="1708529"/>
            <a:ext cx="2200275" cy="3369826"/>
            <a:chOff x="9224962" y="2171699"/>
            <a:chExt cx="2200275" cy="3369826"/>
          </a:xfrm>
        </p:grpSpPr>
        <p:grpSp>
          <p:nvGrpSpPr>
            <p:cNvPr id="26" name="组合 25"/>
            <p:cNvGrpSpPr/>
            <p:nvPr/>
          </p:nvGrpSpPr>
          <p:grpSpPr>
            <a:xfrm>
              <a:off x="9224962" y="2171699"/>
              <a:ext cx="2200275" cy="2200275"/>
              <a:chOff x="9224962" y="2171699"/>
              <a:chExt cx="2200275" cy="2200275"/>
            </a:xfrm>
          </p:grpSpPr>
          <p:pic>
            <p:nvPicPr>
              <p:cNvPr id="29" name="图片 2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4962" y="2171699"/>
                <a:ext cx="2200275" cy="2200275"/>
              </a:xfrm>
              <a:prstGeom prst="rect">
                <a:avLst/>
              </a:prstGeom>
            </p:spPr>
          </p:pic>
          <p:sp>
            <p:nvSpPr>
              <p:cNvPr id="30" name="Freeform 109"/>
              <p:cNvSpPr>
                <a:spLocks noEditPoints="1"/>
              </p:cNvSpPr>
              <p:nvPr/>
            </p:nvSpPr>
            <p:spPr bwMode="auto">
              <a:xfrm>
                <a:off x="10009260" y="2667000"/>
                <a:ext cx="631678" cy="613592"/>
              </a:xfrm>
              <a:custGeom>
                <a:avLst/>
                <a:gdLst>
                  <a:gd name="T0" fmla="*/ 179 w 207"/>
                  <a:gd name="T1" fmla="*/ 0 h 201"/>
                  <a:gd name="T2" fmla="*/ 28 w 207"/>
                  <a:gd name="T3" fmla="*/ 0 h 201"/>
                  <a:gd name="T4" fmla="*/ 0 w 207"/>
                  <a:gd name="T5" fmla="*/ 28 h 201"/>
                  <a:gd name="T6" fmla="*/ 0 w 207"/>
                  <a:gd name="T7" fmla="*/ 131 h 201"/>
                  <a:gd name="T8" fmla="*/ 28 w 207"/>
                  <a:gd name="T9" fmla="*/ 159 h 201"/>
                  <a:gd name="T10" fmla="*/ 31 w 207"/>
                  <a:gd name="T11" fmla="*/ 159 h 201"/>
                  <a:gd name="T12" fmla="*/ 30 w 207"/>
                  <a:gd name="T13" fmla="*/ 201 h 201"/>
                  <a:gd name="T14" fmla="*/ 92 w 207"/>
                  <a:gd name="T15" fmla="*/ 159 h 201"/>
                  <a:gd name="T16" fmla="*/ 179 w 207"/>
                  <a:gd name="T17" fmla="*/ 159 h 201"/>
                  <a:gd name="T18" fmla="*/ 207 w 207"/>
                  <a:gd name="T19" fmla="*/ 131 h 201"/>
                  <a:gd name="T20" fmla="*/ 207 w 207"/>
                  <a:gd name="T21" fmla="*/ 28 h 201"/>
                  <a:gd name="T22" fmla="*/ 179 w 207"/>
                  <a:gd name="T23" fmla="*/ 0 h 201"/>
                  <a:gd name="T24" fmla="*/ 199 w 207"/>
                  <a:gd name="T25" fmla="*/ 131 h 201"/>
                  <a:gd name="T26" fmla="*/ 179 w 207"/>
                  <a:gd name="T27" fmla="*/ 151 h 201"/>
                  <a:gd name="T28" fmla="*/ 89 w 207"/>
                  <a:gd name="T29" fmla="*/ 151 h 201"/>
                  <a:gd name="T30" fmla="*/ 39 w 207"/>
                  <a:gd name="T31" fmla="*/ 186 h 201"/>
                  <a:gd name="T32" fmla="*/ 39 w 207"/>
                  <a:gd name="T33" fmla="*/ 151 h 201"/>
                  <a:gd name="T34" fmla="*/ 28 w 207"/>
                  <a:gd name="T35" fmla="*/ 151 h 201"/>
                  <a:gd name="T36" fmla="*/ 8 w 207"/>
                  <a:gd name="T37" fmla="*/ 131 h 201"/>
                  <a:gd name="T38" fmla="*/ 8 w 207"/>
                  <a:gd name="T39" fmla="*/ 28 h 201"/>
                  <a:gd name="T40" fmla="*/ 28 w 207"/>
                  <a:gd name="T41" fmla="*/ 8 h 201"/>
                  <a:gd name="T42" fmla="*/ 179 w 207"/>
                  <a:gd name="T43" fmla="*/ 8 h 201"/>
                  <a:gd name="T44" fmla="*/ 199 w 207"/>
                  <a:gd name="T45" fmla="*/ 28 h 201"/>
                  <a:gd name="T46" fmla="*/ 199 w 207"/>
                  <a:gd name="T47" fmla="*/ 131 h 201"/>
                  <a:gd name="T48" fmla="*/ 42 w 207"/>
                  <a:gd name="T49" fmla="*/ 42 h 201"/>
                  <a:gd name="T50" fmla="*/ 165 w 207"/>
                  <a:gd name="T51" fmla="*/ 42 h 201"/>
                  <a:gd name="T52" fmla="*/ 165 w 207"/>
                  <a:gd name="T53" fmla="*/ 50 h 201"/>
                  <a:gd name="T54" fmla="*/ 42 w 207"/>
                  <a:gd name="T55" fmla="*/ 50 h 201"/>
                  <a:gd name="T56" fmla="*/ 42 w 207"/>
                  <a:gd name="T57" fmla="*/ 42 h 201"/>
                  <a:gd name="T58" fmla="*/ 42 w 207"/>
                  <a:gd name="T59" fmla="*/ 76 h 201"/>
                  <a:gd name="T60" fmla="*/ 165 w 207"/>
                  <a:gd name="T61" fmla="*/ 76 h 201"/>
                  <a:gd name="T62" fmla="*/ 165 w 207"/>
                  <a:gd name="T63" fmla="*/ 84 h 201"/>
                  <a:gd name="T64" fmla="*/ 42 w 207"/>
                  <a:gd name="T65" fmla="*/ 84 h 201"/>
                  <a:gd name="T66" fmla="*/ 42 w 207"/>
                  <a:gd name="T67" fmla="*/ 76 h 201"/>
                  <a:gd name="T68" fmla="*/ 42 w 207"/>
                  <a:gd name="T69" fmla="*/ 110 h 201"/>
                  <a:gd name="T70" fmla="*/ 133 w 207"/>
                  <a:gd name="T71" fmla="*/ 110 h 201"/>
                  <a:gd name="T72" fmla="*/ 133 w 207"/>
                  <a:gd name="T73" fmla="*/ 118 h 201"/>
                  <a:gd name="T74" fmla="*/ 42 w 207"/>
                  <a:gd name="T75" fmla="*/ 118 h 201"/>
                  <a:gd name="T76" fmla="*/ 42 w 207"/>
                  <a:gd name="T77" fmla="*/ 11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7" h="201">
                    <a:moveTo>
                      <a:pt x="179" y="0"/>
                    </a:moveTo>
                    <a:cubicBezTo>
                      <a:pt x="28" y="0"/>
                      <a:pt x="28" y="0"/>
                      <a:pt x="28" y="0"/>
                    </a:cubicBezTo>
                    <a:cubicBezTo>
                      <a:pt x="12" y="0"/>
                      <a:pt x="0" y="13"/>
                      <a:pt x="0" y="28"/>
                    </a:cubicBezTo>
                    <a:cubicBezTo>
                      <a:pt x="0" y="131"/>
                      <a:pt x="0" y="131"/>
                      <a:pt x="0" y="131"/>
                    </a:cubicBezTo>
                    <a:cubicBezTo>
                      <a:pt x="0" y="146"/>
                      <a:pt x="12" y="159"/>
                      <a:pt x="28" y="159"/>
                    </a:cubicBezTo>
                    <a:cubicBezTo>
                      <a:pt x="31" y="159"/>
                      <a:pt x="31" y="159"/>
                      <a:pt x="31" y="159"/>
                    </a:cubicBezTo>
                    <a:cubicBezTo>
                      <a:pt x="30" y="201"/>
                      <a:pt x="30" y="201"/>
                      <a:pt x="30" y="201"/>
                    </a:cubicBezTo>
                    <a:cubicBezTo>
                      <a:pt x="92" y="159"/>
                      <a:pt x="92" y="159"/>
                      <a:pt x="92" y="159"/>
                    </a:cubicBezTo>
                    <a:cubicBezTo>
                      <a:pt x="179" y="159"/>
                      <a:pt x="179" y="159"/>
                      <a:pt x="179" y="159"/>
                    </a:cubicBezTo>
                    <a:cubicBezTo>
                      <a:pt x="195" y="159"/>
                      <a:pt x="207" y="146"/>
                      <a:pt x="207" y="131"/>
                    </a:cubicBezTo>
                    <a:cubicBezTo>
                      <a:pt x="207" y="28"/>
                      <a:pt x="207" y="28"/>
                      <a:pt x="207" y="28"/>
                    </a:cubicBezTo>
                    <a:cubicBezTo>
                      <a:pt x="207" y="13"/>
                      <a:pt x="195" y="0"/>
                      <a:pt x="179" y="0"/>
                    </a:cubicBezTo>
                    <a:close/>
                    <a:moveTo>
                      <a:pt x="199" y="131"/>
                    </a:moveTo>
                    <a:cubicBezTo>
                      <a:pt x="199" y="142"/>
                      <a:pt x="190" y="151"/>
                      <a:pt x="179" y="151"/>
                    </a:cubicBezTo>
                    <a:cubicBezTo>
                      <a:pt x="89" y="151"/>
                      <a:pt x="89" y="151"/>
                      <a:pt x="89" y="151"/>
                    </a:cubicBezTo>
                    <a:cubicBezTo>
                      <a:pt x="39" y="186"/>
                      <a:pt x="39" y="186"/>
                      <a:pt x="39" y="186"/>
                    </a:cubicBezTo>
                    <a:cubicBezTo>
                      <a:pt x="39" y="151"/>
                      <a:pt x="39" y="151"/>
                      <a:pt x="39" y="151"/>
                    </a:cubicBezTo>
                    <a:cubicBezTo>
                      <a:pt x="28" y="151"/>
                      <a:pt x="28" y="151"/>
                      <a:pt x="28" y="151"/>
                    </a:cubicBezTo>
                    <a:cubicBezTo>
                      <a:pt x="17" y="151"/>
                      <a:pt x="8" y="142"/>
                      <a:pt x="8" y="131"/>
                    </a:cubicBezTo>
                    <a:cubicBezTo>
                      <a:pt x="8" y="28"/>
                      <a:pt x="8" y="28"/>
                      <a:pt x="8" y="28"/>
                    </a:cubicBezTo>
                    <a:cubicBezTo>
                      <a:pt x="8" y="17"/>
                      <a:pt x="17" y="8"/>
                      <a:pt x="28" y="8"/>
                    </a:cubicBezTo>
                    <a:cubicBezTo>
                      <a:pt x="179" y="8"/>
                      <a:pt x="179" y="8"/>
                      <a:pt x="179" y="8"/>
                    </a:cubicBezTo>
                    <a:cubicBezTo>
                      <a:pt x="190" y="8"/>
                      <a:pt x="199" y="17"/>
                      <a:pt x="199" y="28"/>
                    </a:cubicBezTo>
                    <a:lnTo>
                      <a:pt x="199" y="131"/>
                    </a:lnTo>
                    <a:close/>
                    <a:moveTo>
                      <a:pt x="42" y="42"/>
                    </a:moveTo>
                    <a:cubicBezTo>
                      <a:pt x="165" y="42"/>
                      <a:pt x="165" y="42"/>
                      <a:pt x="165" y="42"/>
                    </a:cubicBezTo>
                    <a:cubicBezTo>
                      <a:pt x="165" y="50"/>
                      <a:pt x="165" y="50"/>
                      <a:pt x="165" y="50"/>
                    </a:cubicBezTo>
                    <a:cubicBezTo>
                      <a:pt x="42" y="50"/>
                      <a:pt x="42" y="50"/>
                      <a:pt x="42" y="50"/>
                    </a:cubicBezTo>
                    <a:lnTo>
                      <a:pt x="42" y="42"/>
                    </a:lnTo>
                    <a:close/>
                    <a:moveTo>
                      <a:pt x="42" y="76"/>
                    </a:moveTo>
                    <a:cubicBezTo>
                      <a:pt x="165" y="76"/>
                      <a:pt x="165" y="76"/>
                      <a:pt x="165" y="76"/>
                    </a:cubicBezTo>
                    <a:cubicBezTo>
                      <a:pt x="165" y="84"/>
                      <a:pt x="165" y="84"/>
                      <a:pt x="165" y="84"/>
                    </a:cubicBezTo>
                    <a:cubicBezTo>
                      <a:pt x="42" y="84"/>
                      <a:pt x="42" y="84"/>
                      <a:pt x="42" y="84"/>
                    </a:cubicBezTo>
                    <a:lnTo>
                      <a:pt x="42" y="76"/>
                    </a:lnTo>
                    <a:close/>
                    <a:moveTo>
                      <a:pt x="42" y="110"/>
                    </a:moveTo>
                    <a:cubicBezTo>
                      <a:pt x="133" y="110"/>
                      <a:pt x="133" y="110"/>
                      <a:pt x="133" y="110"/>
                    </a:cubicBezTo>
                    <a:cubicBezTo>
                      <a:pt x="133" y="118"/>
                      <a:pt x="133" y="118"/>
                      <a:pt x="133" y="118"/>
                    </a:cubicBezTo>
                    <a:cubicBezTo>
                      <a:pt x="42" y="118"/>
                      <a:pt x="42" y="118"/>
                      <a:pt x="42" y="118"/>
                    </a:cubicBezTo>
                    <a:lnTo>
                      <a:pt x="42" y="110"/>
                    </a:lnTo>
                    <a:close/>
                  </a:path>
                </a:pathLst>
              </a:custGeom>
              <a:solidFill>
                <a:schemeClr val="bg1"/>
              </a:solidFill>
              <a:ln>
                <a:noFill/>
              </a:ln>
              <a:effectLst>
                <a:outerShdw blurRad="635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9296621" y="4371974"/>
              <a:ext cx="2012238" cy="1169551"/>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一壶漂泊浪迹天涯难入喉 你走之后酒暖回忆思念瘦 水向东流时间怎么偷 花开就一次成熟我却错过</a:t>
              </a:r>
            </a:p>
          </p:txBody>
        </p:sp>
        <p:sp>
          <p:nvSpPr>
            <p:cNvPr id="28" name="文本框 27"/>
            <p:cNvSpPr txBox="1"/>
            <p:nvPr/>
          </p:nvSpPr>
          <p:spPr>
            <a:xfrm>
              <a:off x="9719805" y="3939067"/>
              <a:ext cx="1210588" cy="400110"/>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grpSp>
      <p:grpSp>
        <p:nvGrpSpPr>
          <p:cNvPr id="31" name="组合 30"/>
          <p:cNvGrpSpPr/>
          <p:nvPr/>
        </p:nvGrpSpPr>
        <p:grpSpPr>
          <a:xfrm>
            <a:off x="223874" y="-36497"/>
            <a:ext cx="3250693" cy="981247"/>
            <a:chOff x="223874" y="-36497"/>
            <a:chExt cx="3250693" cy="981247"/>
          </a:xfrm>
        </p:grpSpPr>
        <p:sp>
          <p:nvSpPr>
            <p:cNvPr id="32" name="矩形 31"/>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33" name="直接连接符 32"/>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25504354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42" presetClass="entr" presetSubtype="0" fill="hold" nodeType="withEffect">
                                  <p:stCondLst>
                                    <p:cond delay="4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1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4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66863" y="841946"/>
            <a:ext cx="2722419" cy="1862048"/>
            <a:chOff x="505903" y="1596326"/>
            <a:chExt cx="2722419" cy="1862048"/>
          </a:xfrm>
        </p:grpSpPr>
        <p:sp>
          <p:nvSpPr>
            <p:cNvPr id="2" name="文本框 1"/>
            <p:cNvSpPr txBox="1"/>
            <p:nvPr/>
          </p:nvSpPr>
          <p:spPr>
            <a:xfrm>
              <a:off x="50590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目</a:t>
              </a:r>
            </a:p>
          </p:txBody>
        </p:sp>
        <p:sp>
          <p:nvSpPr>
            <p:cNvPr id="4" name="文本框 3"/>
            <p:cNvSpPr txBox="1"/>
            <p:nvPr/>
          </p:nvSpPr>
          <p:spPr>
            <a:xfrm>
              <a:off x="156889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录</a:t>
              </a:r>
            </a:p>
          </p:txBody>
        </p:sp>
      </p:grpSp>
      <p:grpSp>
        <p:nvGrpSpPr>
          <p:cNvPr id="47" name="组合 46"/>
          <p:cNvGrpSpPr/>
          <p:nvPr/>
        </p:nvGrpSpPr>
        <p:grpSpPr>
          <a:xfrm>
            <a:off x="61254" y="0"/>
            <a:ext cx="4174750" cy="3771897"/>
            <a:chOff x="29131" y="0"/>
            <a:chExt cx="4174750" cy="3771897"/>
          </a:xfrm>
        </p:grpSpPr>
        <p:cxnSp>
          <p:nvCxnSpPr>
            <p:cNvPr id="9" name="直接连接符 8"/>
            <p:cNvCxnSpPr/>
            <p:nvPr/>
          </p:nvCxnSpPr>
          <p:spPr>
            <a:xfrm flipH="1">
              <a:off x="2933577" y="0"/>
              <a:ext cx="1270304" cy="1270304"/>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9131" y="2919499"/>
              <a:ext cx="852398" cy="852398"/>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1024275" y="2370559"/>
            <a:ext cx="1795003" cy="400110"/>
          </a:xfrm>
          <a:prstGeom prst="rect">
            <a:avLst/>
          </a:prstGeom>
          <a:noFill/>
        </p:spPr>
        <p:txBody>
          <a:bodyPr wrap="square" rtlCol="0">
            <a:spAutoFit/>
          </a:bodyPr>
          <a:lstStyle/>
          <a:p>
            <a:pPr algn="dist"/>
            <a:r>
              <a:rPr lang="en-US" altLang="zh-CN" sz="2000" dirty="0">
                <a:solidFill>
                  <a:schemeClr val="accent2">
                    <a:lumMod val="50000"/>
                  </a:schemeClr>
                </a:solidFill>
                <a:latin typeface="+mn-ea"/>
                <a:cs typeface="Times New Roman" panose="02020603050405020304" pitchFamily="18" charset="0"/>
              </a:rPr>
              <a:t>C</a:t>
            </a:r>
            <a:r>
              <a:rPr lang="en-US" altLang="zh-CN" sz="2000" dirty="0">
                <a:solidFill>
                  <a:srgbClr val="2A0415"/>
                </a:solidFill>
                <a:latin typeface="+mn-ea"/>
                <a:cs typeface="Times New Roman" panose="02020603050405020304" pitchFamily="18" charset="0"/>
              </a:rPr>
              <a:t>ontents</a:t>
            </a:r>
            <a:endParaRPr lang="zh-CN" altLang="en-US" sz="2000" dirty="0">
              <a:solidFill>
                <a:srgbClr val="2A0415"/>
              </a:solidFill>
              <a:latin typeface="+mn-ea"/>
              <a:cs typeface="Times New Roman" panose="02020603050405020304" pitchFamily="18" charset="0"/>
            </a:endParaRPr>
          </a:p>
        </p:txBody>
      </p:sp>
      <p:grpSp>
        <p:nvGrpSpPr>
          <p:cNvPr id="48" name="组合 47"/>
          <p:cNvGrpSpPr/>
          <p:nvPr/>
        </p:nvGrpSpPr>
        <p:grpSpPr>
          <a:xfrm>
            <a:off x="5017475" y="357461"/>
            <a:ext cx="6239769" cy="1202159"/>
            <a:chOff x="5017475" y="357461"/>
            <a:chExt cx="6239769" cy="1202159"/>
          </a:xfrm>
        </p:grpSpPr>
        <p:cxnSp>
          <p:nvCxnSpPr>
            <p:cNvPr id="18" name="直接连接符 17"/>
            <p:cNvCxnSpPr/>
            <p:nvPr/>
          </p:nvCxnSpPr>
          <p:spPr>
            <a:xfrm>
              <a:off x="5918997" y="852823"/>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920799" y="907134"/>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20" name="矩形 19"/>
            <p:cNvSpPr/>
            <p:nvPr/>
          </p:nvSpPr>
          <p:spPr>
            <a:xfrm>
              <a:off x="6109497" y="370134"/>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23" name="文本框 22"/>
            <p:cNvSpPr txBox="1"/>
            <p:nvPr/>
          </p:nvSpPr>
          <p:spPr>
            <a:xfrm>
              <a:off x="5017475" y="357461"/>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壹</a:t>
              </a:r>
            </a:p>
          </p:txBody>
        </p:sp>
      </p:grpSp>
      <p:grpSp>
        <p:nvGrpSpPr>
          <p:cNvPr id="49" name="组合 48"/>
          <p:cNvGrpSpPr/>
          <p:nvPr/>
        </p:nvGrpSpPr>
        <p:grpSpPr>
          <a:xfrm>
            <a:off x="4593006" y="1569177"/>
            <a:ext cx="6239769" cy="1175880"/>
            <a:chOff x="4593006" y="1569177"/>
            <a:chExt cx="6239769" cy="1175880"/>
          </a:xfrm>
        </p:grpSpPr>
        <p:cxnSp>
          <p:nvCxnSpPr>
            <p:cNvPr id="25" name="直接连接符 24"/>
            <p:cNvCxnSpPr/>
            <p:nvPr/>
          </p:nvCxnSpPr>
          <p:spPr>
            <a:xfrm>
              <a:off x="5494528" y="2065010"/>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496330" y="2092571"/>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27" name="矩形 26"/>
            <p:cNvSpPr/>
            <p:nvPr/>
          </p:nvSpPr>
          <p:spPr>
            <a:xfrm>
              <a:off x="5494528" y="1569177"/>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0" name="文本框 29"/>
            <p:cNvSpPr txBox="1"/>
            <p:nvPr/>
          </p:nvSpPr>
          <p:spPr>
            <a:xfrm>
              <a:off x="4593006" y="1569648"/>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贰</a:t>
              </a:r>
            </a:p>
          </p:txBody>
        </p:sp>
      </p:grpSp>
      <p:grpSp>
        <p:nvGrpSpPr>
          <p:cNvPr id="50" name="组合 49"/>
          <p:cNvGrpSpPr/>
          <p:nvPr/>
        </p:nvGrpSpPr>
        <p:grpSpPr>
          <a:xfrm>
            <a:off x="5070060" y="2940429"/>
            <a:ext cx="6239769" cy="1175880"/>
            <a:chOff x="5070060" y="2940429"/>
            <a:chExt cx="6239769" cy="1175880"/>
          </a:xfrm>
        </p:grpSpPr>
        <p:cxnSp>
          <p:nvCxnSpPr>
            <p:cNvPr id="32" name="直接连接符 31"/>
            <p:cNvCxnSpPr/>
            <p:nvPr/>
          </p:nvCxnSpPr>
          <p:spPr>
            <a:xfrm>
              <a:off x="5971582" y="3436262"/>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973384" y="3463823"/>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34" name="矩形 33"/>
            <p:cNvSpPr/>
            <p:nvPr/>
          </p:nvSpPr>
          <p:spPr>
            <a:xfrm>
              <a:off x="5971582" y="294042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7" name="文本框 36"/>
            <p:cNvSpPr txBox="1"/>
            <p:nvPr/>
          </p:nvSpPr>
          <p:spPr>
            <a:xfrm>
              <a:off x="5070060" y="2940900"/>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叁</a:t>
              </a:r>
            </a:p>
          </p:txBody>
        </p:sp>
      </p:grpSp>
      <p:grpSp>
        <p:nvGrpSpPr>
          <p:cNvPr id="51" name="组合 50"/>
          <p:cNvGrpSpPr/>
          <p:nvPr/>
        </p:nvGrpSpPr>
        <p:grpSpPr>
          <a:xfrm>
            <a:off x="4645591" y="4224739"/>
            <a:ext cx="6239769" cy="1259902"/>
            <a:chOff x="4645591" y="4224739"/>
            <a:chExt cx="6239769" cy="1259902"/>
          </a:xfrm>
        </p:grpSpPr>
        <p:cxnSp>
          <p:nvCxnSpPr>
            <p:cNvPr id="39" name="直接连接符 38"/>
            <p:cNvCxnSpPr/>
            <p:nvPr/>
          </p:nvCxnSpPr>
          <p:spPr>
            <a:xfrm>
              <a:off x="5547113" y="4804594"/>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548915" y="4832155"/>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41" name="矩形 40"/>
            <p:cNvSpPr/>
            <p:nvPr/>
          </p:nvSpPr>
          <p:spPr>
            <a:xfrm>
              <a:off x="5547113" y="422473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44" name="文本框 43"/>
            <p:cNvSpPr txBox="1"/>
            <p:nvPr/>
          </p:nvSpPr>
          <p:spPr>
            <a:xfrm>
              <a:off x="4645591" y="4309232"/>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肆</a:t>
              </a:r>
            </a:p>
          </p:txBody>
        </p:sp>
      </p:grpSp>
      <p:pic>
        <p:nvPicPr>
          <p:cNvPr id="3" name="图片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165" y="2944208"/>
            <a:ext cx="3691817" cy="3720772"/>
          </a:xfrm>
          <a:prstGeom prst="rect">
            <a:avLst/>
          </a:prstGeom>
        </p:spPr>
      </p:pic>
    </p:spTree>
    <p:extLst>
      <p:ext uri="{BB962C8B-B14F-4D97-AF65-F5344CB8AC3E}">
        <p14:creationId xmlns:p14="http://schemas.microsoft.com/office/powerpoint/2010/main" val="329462713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22" presetClass="entr" presetSubtype="2"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right)">
                                      <p:cBhvr>
                                        <p:cTn id="13" dur="500"/>
                                        <p:tgtEl>
                                          <p:spTgt spid="47"/>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anim calcmode="lin" valueType="num">
                                      <p:cBhvr>
                                        <p:cTn id="28" dur="1000" fill="hold"/>
                                        <p:tgtEl>
                                          <p:spTgt spid="50"/>
                                        </p:tgtEl>
                                        <p:attrNameLst>
                                          <p:attrName>ppt_x</p:attrName>
                                        </p:attrNameLst>
                                      </p:cBhvr>
                                      <p:tavLst>
                                        <p:tav tm="0">
                                          <p:val>
                                            <p:strVal val="#ppt_x"/>
                                          </p:val>
                                        </p:tav>
                                        <p:tav tm="100000">
                                          <p:val>
                                            <p:strVal val="#ppt_x"/>
                                          </p:val>
                                        </p:tav>
                                      </p:tavLst>
                                    </p:anim>
                                    <p:anim calcmode="lin" valueType="num">
                                      <p:cBhvr>
                                        <p:cTn id="29" dur="1000" fill="hold"/>
                                        <p:tgtEl>
                                          <p:spTgt spid="5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1000"/>
                                        <p:tgtEl>
                                          <p:spTgt spid="51"/>
                                        </p:tgtEl>
                                      </p:cBhvr>
                                    </p:animEffect>
                                    <p:anim calcmode="lin" valueType="num">
                                      <p:cBhvr>
                                        <p:cTn id="33" dur="1000" fill="hold"/>
                                        <p:tgtEl>
                                          <p:spTgt spid="51"/>
                                        </p:tgtEl>
                                        <p:attrNameLst>
                                          <p:attrName>ppt_x</p:attrName>
                                        </p:attrNameLst>
                                      </p:cBhvr>
                                      <p:tavLst>
                                        <p:tav tm="0">
                                          <p:val>
                                            <p:strVal val="#ppt_x"/>
                                          </p:val>
                                        </p:tav>
                                        <p:tav tm="100000">
                                          <p:val>
                                            <p:strVal val="#ppt_x"/>
                                          </p:val>
                                        </p:tav>
                                      </p:tavLst>
                                    </p:anim>
                                    <p:anim calcmode="lin" valueType="num">
                                      <p:cBhvr>
                                        <p:cTn id="3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20</a:t>
            </a:fld>
            <a:endParaRPr lang="zh-CN" altLang="en-US" dirty="0"/>
          </a:p>
        </p:txBody>
      </p:sp>
      <p:grpSp>
        <p:nvGrpSpPr>
          <p:cNvPr id="16" name="组合 15"/>
          <p:cNvGrpSpPr/>
          <p:nvPr/>
        </p:nvGrpSpPr>
        <p:grpSpPr>
          <a:xfrm>
            <a:off x="0" y="1484774"/>
            <a:ext cx="5907898" cy="4458970"/>
            <a:chOff x="0" y="1484774"/>
            <a:chExt cx="5907898" cy="4458970"/>
          </a:xfrm>
        </p:grpSpPr>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5377" y="1484774"/>
              <a:ext cx="5602521" cy="4458970"/>
            </a:xfrm>
            <a:prstGeom prst="rect">
              <a:avLst/>
            </a:prstGeom>
          </p:spPr>
        </p:pic>
        <p:sp>
          <p:nvSpPr>
            <p:cNvPr id="8" name="矩形 7"/>
            <p:cNvSpPr/>
            <p:nvPr/>
          </p:nvSpPr>
          <p:spPr>
            <a:xfrm>
              <a:off x="0" y="1484774"/>
              <a:ext cx="304800" cy="20574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6287676" y="2628357"/>
            <a:ext cx="5218524" cy="1188980"/>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ea typeface="微软雅黑" panose="020B0503020204020204" pitchFamily="34" charset="-122"/>
              </a:rPr>
              <a:t>实际上也是一种干的重叠方法，罩色面积大一些，譬如画面中几块颜色不够统一，得用罩色的方法，蒙罩上一遍颜色使之统一。某一块色过暖，罩一层冷色改变其冷暖性质。所罩之色应以较鲜明色薄涂，</a:t>
            </a:r>
          </a:p>
        </p:txBody>
      </p:sp>
      <p:grpSp>
        <p:nvGrpSpPr>
          <p:cNvPr id="17" name="组合 16"/>
          <p:cNvGrpSpPr/>
          <p:nvPr/>
        </p:nvGrpSpPr>
        <p:grpSpPr>
          <a:xfrm>
            <a:off x="6287676" y="1700585"/>
            <a:ext cx="5904324" cy="795363"/>
            <a:chOff x="6287676" y="1700585"/>
            <a:chExt cx="5904324" cy="795363"/>
          </a:xfrm>
        </p:grpSpPr>
        <p:sp>
          <p:nvSpPr>
            <p:cNvPr id="9" name="文本框 8"/>
            <p:cNvSpPr txBox="1"/>
            <p:nvPr/>
          </p:nvSpPr>
          <p:spPr>
            <a:xfrm>
              <a:off x="6287676" y="1788062"/>
              <a:ext cx="3775393" cy="707886"/>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4000" dirty="0"/>
                <a:t>在这里输入标题</a:t>
              </a:r>
              <a:endParaRPr lang="en-US" altLang="zh-CN" sz="4000" dirty="0"/>
            </a:p>
          </p:txBody>
        </p:sp>
        <p:sp>
          <p:nvSpPr>
            <p:cNvPr id="11" name="矩形 10"/>
            <p:cNvSpPr/>
            <p:nvPr/>
          </p:nvSpPr>
          <p:spPr>
            <a:xfrm>
              <a:off x="12035790" y="1700585"/>
              <a:ext cx="156210" cy="725365"/>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523952" y="3817337"/>
            <a:ext cx="6404557" cy="2231380"/>
            <a:chOff x="5444543" y="3809733"/>
            <a:chExt cx="6404557" cy="2231380"/>
          </a:xfrm>
        </p:grpSpPr>
        <p:sp>
          <p:nvSpPr>
            <p:cNvPr id="12" name="圆角矩形 11"/>
            <p:cNvSpPr/>
            <p:nvPr/>
          </p:nvSpPr>
          <p:spPr>
            <a:xfrm rot="5400000">
              <a:off x="8127797" y="2096070"/>
              <a:ext cx="1881181" cy="5561424"/>
            </a:xfrm>
            <a:prstGeom prst="roundRect">
              <a:avLst>
                <a:gd name="adj" fmla="val 438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297843" y="4066150"/>
              <a:ext cx="4208358" cy="932563"/>
            </a:xfrm>
            <a:prstGeom prst="rect">
              <a:avLst/>
            </a:prstGeom>
          </p:spPr>
          <p:txBody>
            <a:bodyPr wrap="square">
              <a:spAutoFit/>
            </a:bodyPr>
            <a:lstStyle/>
            <a:p>
              <a:pPr algn="dist">
                <a:lnSpc>
                  <a:spcPct val="130000"/>
                </a:lnSpc>
              </a:pPr>
              <a:r>
                <a:rPr lang="zh-CN" altLang="en-US" sz="1400" dirty="0">
                  <a:solidFill>
                    <a:schemeClr val="tx1">
                      <a:lumMod val="75000"/>
                      <a:lumOff val="25000"/>
                    </a:schemeClr>
                  </a:solidFill>
                  <a:ea typeface="微软雅黑" panose="020B0503020204020204" pitchFamily="34" charset="-122"/>
                </a:rPr>
                <a:t>实际上也是一种干的重叠方法，罩色面积大一些，譬如画面中几块颜色不够统一，得用罩色的方法，蒙罩上一遍颜色使之统一。某一块色过暖，罩一层，</a:t>
              </a:r>
            </a:p>
          </p:txBody>
        </p:sp>
        <p:sp>
          <p:nvSpPr>
            <p:cNvPr id="14" name="文本框 13"/>
            <p:cNvSpPr txBox="1"/>
            <p:nvPr/>
          </p:nvSpPr>
          <p:spPr>
            <a:xfrm>
              <a:off x="5444543" y="3809733"/>
              <a:ext cx="1967205" cy="2231380"/>
            </a:xfrm>
            <a:prstGeom prst="rect">
              <a:avLst/>
            </a:prstGeom>
            <a:noFill/>
          </p:spPr>
          <p:txBody>
            <a:bodyPr wrap="none" rtlCol="0">
              <a:spAutoFit/>
            </a:bodyPr>
            <a:lstStyle/>
            <a:p>
              <a:r>
                <a:rPr lang="en-US" altLang="zh-CN" sz="13900" dirty="0">
                  <a:solidFill>
                    <a:schemeClr val="bg1">
                      <a:lumMod val="65000"/>
                    </a:schemeClr>
                  </a:solidFill>
                  <a:latin typeface="黑体" panose="02010609060101010101" pitchFamily="49" charset="-122"/>
                  <a:ea typeface="黑体" panose="02010609060101010101" pitchFamily="49" charset="-122"/>
                </a:rPr>
                <a:t>“</a:t>
              </a:r>
              <a:endParaRPr lang="zh-CN" altLang="en-US" sz="13900" dirty="0">
                <a:solidFill>
                  <a:schemeClr val="bg1">
                    <a:lumMod val="65000"/>
                  </a:schemeClr>
                </a:solidFill>
                <a:latin typeface="黑体" panose="02010609060101010101" pitchFamily="49" charset="-122"/>
                <a:ea typeface="黑体" panose="02010609060101010101" pitchFamily="49" charset="-122"/>
              </a:endParaRPr>
            </a:p>
          </p:txBody>
        </p:sp>
        <p:sp>
          <p:nvSpPr>
            <p:cNvPr id="15" name="矩形 14"/>
            <p:cNvSpPr/>
            <p:nvPr/>
          </p:nvSpPr>
          <p:spPr>
            <a:xfrm>
              <a:off x="6428147" y="4934881"/>
              <a:ext cx="5078053" cy="652486"/>
            </a:xfrm>
            <a:prstGeom prst="rect">
              <a:avLst/>
            </a:prstGeom>
          </p:spPr>
          <p:txBody>
            <a:bodyPr wrap="square">
              <a:spAutoFit/>
            </a:bodyPr>
            <a:lstStyle/>
            <a:p>
              <a:pPr algn="just">
                <a:lnSpc>
                  <a:spcPct val="130000"/>
                </a:lnSpc>
              </a:pPr>
              <a:r>
                <a:rPr lang="zh-CN" altLang="en-US" sz="1400" dirty="0">
                  <a:solidFill>
                    <a:schemeClr val="tx1">
                      <a:lumMod val="75000"/>
                      <a:lumOff val="25000"/>
                    </a:schemeClr>
                  </a:solidFill>
                  <a:ea typeface="微软雅黑" panose="020B0503020204020204" pitchFamily="34" charset="-122"/>
                </a:rPr>
                <a:t>冷色改变其冷暖性质。所罩之色应以较鲜明色薄涂，实际上也是一种干的重叠方法，罩色面积大一些</a:t>
              </a:r>
            </a:p>
          </p:txBody>
        </p:sp>
      </p:grpSp>
      <p:grpSp>
        <p:nvGrpSpPr>
          <p:cNvPr id="19" name="组合 18"/>
          <p:cNvGrpSpPr/>
          <p:nvPr/>
        </p:nvGrpSpPr>
        <p:grpSpPr>
          <a:xfrm>
            <a:off x="223874" y="-36497"/>
            <a:ext cx="3250693" cy="981247"/>
            <a:chOff x="223874" y="-36497"/>
            <a:chExt cx="3250693" cy="981247"/>
          </a:xfrm>
        </p:grpSpPr>
        <p:sp>
          <p:nvSpPr>
            <p:cNvPr id="20" name="矩形 19"/>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1" name="直接连接符 20"/>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25792910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3" cstate="screen">
            <a:biLevel thresh="25000"/>
            <a:extLst>
              <a:ext uri="{28A0092B-C50C-407E-A947-70E740481C1C}">
                <a14:useLocalDpi xmlns:a14="http://schemas.microsoft.com/office/drawing/2010/main"/>
              </a:ext>
            </a:extLst>
          </a:blip>
          <a:srcRect/>
          <a:stretch/>
        </p:blipFill>
        <p:spPr>
          <a:xfrm>
            <a:off x="5714194" y="1227309"/>
            <a:ext cx="889484" cy="803956"/>
          </a:xfrm>
          <a:prstGeom prst="rect">
            <a:avLst/>
          </a:prstGeom>
          <a:noFill/>
          <a:ln>
            <a:noFill/>
          </a:ln>
        </p:spPr>
      </p:pic>
      <p:sp>
        <p:nvSpPr>
          <p:cNvPr id="2" name="灯片编号占位符 1"/>
          <p:cNvSpPr>
            <a:spLocks noGrp="1"/>
          </p:cNvSpPr>
          <p:nvPr>
            <p:ph type="sldNum" sz="quarter" idx="12"/>
          </p:nvPr>
        </p:nvSpPr>
        <p:spPr/>
        <p:txBody>
          <a:bodyPr/>
          <a:lstStyle/>
          <a:p>
            <a:fld id="{6A0CD6E3-761A-420C-85B9-A420F0E9EFF0}" type="slidenum">
              <a:rPr lang="zh-CN" altLang="en-US" smtClean="0"/>
              <a:pPr/>
              <a:t>21</a:t>
            </a:fld>
            <a:endParaRPr lang="zh-CN" altLang="en-US" dirty="0"/>
          </a:p>
        </p:txBody>
      </p:sp>
      <p:grpSp>
        <p:nvGrpSpPr>
          <p:cNvPr id="7" name="组合 6"/>
          <p:cNvGrpSpPr/>
          <p:nvPr/>
        </p:nvGrpSpPr>
        <p:grpSpPr>
          <a:xfrm>
            <a:off x="1905000" y="1966029"/>
            <a:ext cx="8382000" cy="742069"/>
            <a:chOff x="1409700" y="2819400"/>
            <a:chExt cx="8382000" cy="952500"/>
          </a:xfrm>
        </p:grpSpPr>
        <p:cxnSp>
          <p:nvCxnSpPr>
            <p:cNvPr id="8" name="直接连接符 7"/>
            <p:cNvCxnSpPr/>
            <p:nvPr/>
          </p:nvCxnSpPr>
          <p:spPr>
            <a:xfrm>
              <a:off x="5600700" y="281940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409700" y="3295650"/>
              <a:ext cx="8382000" cy="476250"/>
              <a:chOff x="1409700" y="3295650"/>
              <a:chExt cx="8382000" cy="476250"/>
            </a:xfrm>
          </p:grpSpPr>
          <p:cxnSp>
            <p:nvCxnSpPr>
              <p:cNvPr id="10" name="直接连接符 9"/>
              <p:cNvCxnSpPr/>
              <p:nvPr/>
            </p:nvCxnSpPr>
            <p:spPr>
              <a:xfrm>
                <a:off x="1409700"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409700" y="3295650"/>
                <a:ext cx="8382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082049"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754398"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26747"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99096"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771446"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89" name="组合 88"/>
          <p:cNvGrpSpPr/>
          <p:nvPr/>
        </p:nvGrpSpPr>
        <p:grpSpPr>
          <a:xfrm>
            <a:off x="4824710" y="2611920"/>
            <a:ext cx="889484" cy="803956"/>
            <a:chOff x="4824710" y="3253254"/>
            <a:chExt cx="889484" cy="803956"/>
          </a:xfrm>
        </p:grpSpPr>
        <p:pic>
          <p:nvPicPr>
            <p:cNvPr id="65" name="图片 64"/>
            <p:cNvPicPr>
              <a:picLocks noChangeAspect="1"/>
            </p:cNvPicPr>
            <p:nvPr/>
          </p:nvPicPr>
          <p:blipFill rotWithShape="1">
            <a:blip r:embed="rId3" cstate="screen">
              <a:biLevel thresh="25000"/>
              <a:extLst>
                <a:ext uri="{28A0092B-C50C-407E-A947-70E740481C1C}">
                  <a14:useLocalDpi xmlns:a14="http://schemas.microsoft.com/office/drawing/2010/main"/>
                </a:ext>
              </a:extLst>
            </a:blip>
            <a:srcRect/>
            <a:stretch/>
          </p:blipFill>
          <p:spPr>
            <a:xfrm>
              <a:off x="4824710" y="3253254"/>
              <a:ext cx="889484" cy="803956"/>
            </a:xfrm>
            <a:prstGeom prst="rect">
              <a:avLst/>
            </a:prstGeom>
            <a:noFill/>
            <a:ln>
              <a:noFill/>
            </a:ln>
          </p:spPr>
        </p:pic>
        <p:sp>
          <p:nvSpPr>
            <p:cNvPr id="19" name="Freeform 51"/>
            <p:cNvSpPr>
              <a:spLocks noEditPoints="1"/>
            </p:cNvSpPr>
            <p:nvPr/>
          </p:nvSpPr>
          <p:spPr bwMode="auto">
            <a:xfrm>
              <a:off x="5041333" y="3513908"/>
              <a:ext cx="416730" cy="303474"/>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6509193" y="2611920"/>
            <a:ext cx="889484" cy="803956"/>
            <a:chOff x="6509193" y="3253254"/>
            <a:chExt cx="889484" cy="803956"/>
          </a:xfrm>
        </p:grpSpPr>
        <p:pic>
          <p:nvPicPr>
            <p:cNvPr id="66" name="图片 65"/>
            <p:cNvPicPr>
              <a:picLocks noChangeAspect="1"/>
            </p:cNvPicPr>
            <p:nvPr/>
          </p:nvPicPr>
          <p:blipFill rotWithShape="1">
            <a:blip r:embed="rId3" cstate="screen">
              <a:biLevel thresh="25000"/>
              <a:extLst>
                <a:ext uri="{28A0092B-C50C-407E-A947-70E740481C1C}">
                  <a14:useLocalDpi xmlns:a14="http://schemas.microsoft.com/office/drawing/2010/main"/>
                </a:ext>
              </a:extLst>
            </a:blip>
            <a:srcRect/>
            <a:stretch/>
          </p:blipFill>
          <p:spPr>
            <a:xfrm>
              <a:off x="6509193" y="3253254"/>
              <a:ext cx="889484" cy="803956"/>
            </a:xfrm>
            <a:prstGeom prst="rect">
              <a:avLst/>
            </a:prstGeom>
            <a:noFill/>
            <a:ln>
              <a:noFill/>
            </a:ln>
          </p:spPr>
        </p:pic>
        <p:sp>
          <p:nvSpPr>
            <p:cNvPr id="22" name="Freeform 9"/>
            <p:cNvSpPr>
              <a:spLocks noEditPoints="1"/>
            </p:cNvSpPr>
            <p:nvPr/>
          </p:nvSpPr>
          <p:spPr bwMode="auto">
            <a:xfrm>
              <a:off x="6743931" y="3506489"/>
              <a:ext cx="356232" cy="318312"/>
            </a:xfrm>
            <a:custGeom>
              <a:avLst/>
              <a:gdLst>
                <a:gd name="T0" fmla="*/ 29 w 282"/>
                <a:gd name="T1" fmla="*/ 50 h 252"/>
                <a:gd name="T2" fmla="*/ 0 w 282"/>
                <a:gd name="T3" fmla="*/ 81 h 252"/>
                <a:gd name="T4" fmla="*/ 0 w 282"/>
                <a:gd name="T5" fmla="*/ 177 h 252"/>
                <a:gd name="T6" fmla="*/ 30 w 282"/>
                <a:gd name="T7" fmla="*/ 208 h 252"/>
                <a:gd name="T8" fmla="*/ 41 w 282"/>
                <a:gd name="T9" fmla="*/ 208 h 252"/>
                <a:gd name="T10" fmla="*/ 41 w 282"/>
                <a:gd name="T11" fmla="*/ 252 h 252"/>
                <a:gd name="T12" fmla="*/ 73 w 282"/>
                <a:gd name="T13" fmla="*/ 208 h 252"/>
                <a:gd name="T14" fmla="*/ 193 w 282"/>
                <a:gd name="T15" fmla="*/ 208 h 252"/>
                <a:gd name="T16" fmla="*/ 204 w 282"/>
                <a:gd name="T17" fmla="*/ 206 h 252"/>
                <a:gd name="T18" fmla="*/ 190 w 282"/>
                <a:gd name="T19" fmla="*/ 187 h 252"/>
                <a:gd name="T20" fmla="*/ 81 w 282"/>
                <a:gd name="T21" fmla="*/ 187 h 252"/>
                <a:gd name="T22" fmla="*/ 44 w 282"/>
                <a:gd name="T23" fmla="*/ 171 h 252"/>
                <a:gd name="T24" fmla="*/ 29 w 282"/>
                <a:gd name="T25" fmla="*/ 135 h 252"/>
                <a:gd name="T26" fmla="*/ 29 w 282"/>
                <a:gd name="T27" fmla="*/ 50 h 252"/>
                <a:gd name="T28" fmla="*/ 81 w 282"/>
                <a:gd name="T29" fmla="*/ 0 h 252"/>
                <a:gd name="T30" fmla="*/ 244 w 282"/>
                <a:gd name="T31" fmla="*/ 0 h 252"/>
                <a:gd name="T32" fmla="*/ 271 w 282"/>
                <a:gd name="T33" fmla="*/ 11 h 252"/>
                <a:gd name="T34" fmla="*/ 282 w 282"/>
                <a:gd name="T35" fmla="*/ 38 h 252"/>
                <a:gd name="T36" fmla="*/ 282 w 282"/>
                <a:gd name="T37" fmla="*/ 135 h 252"/>
                <a:gd name="T38" fmla="*/ 271 w 282"/>
                <a:gd name="T39" fmla="*/ 162 h 252"/>
                <a:gd name="T40" fmla="*/ 244 w 282"/>
                <a:gd name="T41" fmla="*/ 173 h 252"/>
                <a:gd name="T42" fmla="*/ 241 w 282"/>
                <a:gd name="T43" fmla="*/ 173 h 252"/>
                <a:gd name="T44" fmla="*/ 241 w 282"/>
                <a:gd name="T45" fmla="*/ 210 h 252"/>
                <a:gd name="T46" fmla="*/ 234 w 282"/>
                <a:gd name="T47" fmla="*/ 217 h 252"/>
                <a:gd name="T48" fmla="*/ 227 w 282"/>
                <a:gd name="T49" fmla="*/ 214 h 252"/>
                <a:gd name="T50" fmla="*/ 197 w 282"/>
                <a:gd name="T51" fmla="*/ 173 h 252"/>
                <a:gd name="T52" fmla="*/ 81 w 282"/>
                <a:gd name="T53" fmla="*/ 173 h 252"/>
                <a:gd name="T54" fmla="*/ 54 w 282"/>
                <a:gd name="T55" fmla="*/ 162 h 252"/>
                <a:gd name="T56" fmla="*/ 43 w 282"/>
                <a:gd name="T57" fmla="*/ 135 h 252"/>
                <a:gd name="T58" fmla="*/ 43 w 282"/>
                <a:gd name="T59" fmla="*/ 38 h 252"/>
                <a:gd name="T60" fmla="*/ 54 w 282"/>
                <a:gd name="T61" fmla="*/ 11 h 252"/>
                <a:gd name="T62" fmla="*/ 81 w 282"/>
                <a:gd name="T63" fmla="*/ 0 h 252"/>
                <a:gd name="T64" fmla="*/ 244 w 282"/>
                <a:gd name="T65" fmla="*/ 15 h 252"/>
                <a:gd name="T66" fmla="*/ 260 w 282"/>
                <a:gd name="T67" fmla="*/ 22 h 252"/>
                <a:gd name="T68" fmla="*/ 267 w 282"/>
                <a:gd name="T69" fmla="*/ 38 h 252"/>
                <a:gd name="T70" fmla="*/ 267 w 282"/>
                <a:gd name="T71" fmla="*/ 135 h 252"/>
                <a:gd name="T72" fmla="*/ 260 w 282"/>
                <a:gd name="T73" fmla="*/ 151 h 252"/>
                <a:gd name="T74" fmla="*/ 244 w 282"/>
                <a:gd name="T75" fmla="*/ 158 h 252"/>
                <a:gd name="T76" fmla="*/ 234 w 282"/>
                <a:gd name="T77" fmla="*/ 158 h 252"/>
                <a:gd name="T78" fmla="*/ 226 w 282"/>
                <a:gd name="T79" fmla="*/ 166 h 252"/>
                <a:gd name="T80" fmla="*/ 226 w 282"/>
                <a:gd name="T81" fmla="*/ 186 h 252"/>
                <a:gd name="T82" fmla="*/ 207 w 282"/>
                <a:gd name="T83" fmla="*/ 161 h 252"/>
                <a:gd name="T84" fmla="*/ 201 w 282"/>
                <a:gd name="T85" fmla="*/ 158 h 252"/>
                <a:gd name="T86" fmla="*/ 201 w 282"/>
                <a:gd name="T87" fmla="*/ 158 h 252"/>
                <a:gd name="T88" fmla="*/ 81 w 282"/>
                <a:gd name="T89" fmla="*/ 158 h 252"/>
                <a:gd name="T90" fmla="*/ 65 w 282"/>
                <a:gd name="T91" fmla="*/ 151 h 252"/>
                <a:gd name="T92" fmla="*/ 58 w 282"/>
                <a:gd name="T93" fmla="*/ 135 h 252"/>
                <a:gd name="T94" fmla="*/ 58 w 282"/>
                <a:gd name="T95" fmla="*/ 38 h 252"/>
                <a:gd name="T96" fmla="*/ 65 w 282"/>
                <a:gd name="T97" fmla="*/ 22 h 252"/>
                <a:gd name="T98" fmla="*/ 81 w 282"/>
                <a:gd name="T99" fmla="*/ 15 h 252"/>
                <a:gd name="T100" fmla="*/ 244 w 282"/>
                <a:gd name="T101"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 h="252">
                  <a:moveTo>
                    <a:pt x="29" y="50"/>
                  </a:moveTo>
                  <a:cubicBezTo>
                    <a:pt x="13" y="51"/>
                    <a:pt x="0" y="64"/>
                    <a:pt x="0" y="81"/>
                  </a:cubicBezTo>
                  <a:cubicBezTo>
                    <a:pt x="0" y="177"/>
                    <a:pt x="0" y="177"/>
                    <a:pt x="0" y="177"/>
                  </a:cubicBezTo>
                  <a:cubicBezTo>
                    <a:pt x="0" y="194"/>
                    <a:pt x="14" y="208"/>
                    <a:pt x="30" y="208"/>
                  </a:cubicBezTo>
                  <a:cubicBezTo>
                    <a:pt x="41" y="208"/>
                    <a:pt x="41" y="208"/>
                    <a:pt x="41" y="208"/>
                  </a:cubicBezTo>
                  <a:cubicBezTo>
                    <a:pt x="41" y="252"/>
                    <a:pt x="41" y="252"/>
                    <a:pt x="41" y="252"/>
                  </a:cubicBezTo>
                  <a:cubicBezTo>
                    <a:pt x="73" y="208"/>
                    <a:pt x="73" y="208"/>
                    <a:pt x="73" y="208"/>
                  </a:cubicBezTo>
                  <a:cubicBezTo>
                    <a:pt x="193" y="208"/>
                    <a:pt x="193" y="208"/>
                    <a:pt x="193" y="208"/>
                  </a:cubicBezTo>
                  <a:cubicBezTo>
                    <a:pt x="197" y="208"/>
                    <a:pt x="201" y="207"/>
                    <a:pt x="204" y="206"/>
                  </a:cubicBezTo>
                  <a:cubicBezTo>
                    <a:pt x="190" y="187"/>
                    <a:pt x="190" y="187"/>
                    <a:pt x="190" y="187"/>
                  </a:cubicBezTo>
                  <a:cubicBezTo>
                    <a:pt x="81" y="187"/>
                    <a:pt x="81" y="187"/>
                    <a:pt x="81" y="187"/>
                  </a:cubicBezTo>
                  <a:cubicBezTo>
                    <a:pt x="67" y="187"/>
                    <a:pt x="54" y="181"/>
                    <a:pt x="44" y="171"/>
                  </a:cubicBezTo>
                  <a:cubicBezTo>
                    <a:pt x="35" y="162"/>
                    <a:pt x="29" y="149"/>
                    <a:pt x="29" y="135"/>
                  </a:cubicBezTo>
                  <a:cubicBezTo>
                    <a:pt x="29" y="50"/>
                    <a:pt x="29" y="50"/>
                    <a:pt x="29" y="50"/>
                  </a:cubicBezTo>
                  <a:close/>
                  <a:moveTo>
                    <a:pt x="81" y="0"/>
                  </a:moveTo>
                  <a:cubicBezTo>
                    <a:pt x="244" y="0"/>
                    <a:pt x="244" y="0"/>
                    <a:pt x="244" y="0"/>
                  </a:cubicBezTo>
                  <a:cubicBezTo>
                    <a:pt x="254" y="0"/>
                    <a:pt x="264" y="4"/>
                    <a:pt x="271" y="11"/>
                  </a:cubicBezTo>
                  <a:cubicBezTo>
                    <a:pt x="278" y="18"/>
                    <a:pt x="282" y="28"/>
                    <a:pt x="282" y="38"/>
                  </a:cubicBezTo>
                  <a:cubicBezTo>
                    <a:pt x="282" y="135"/>
                    <a:pt x="282" y="135"/>
                    <a:pt x="282" y="135"/>
                  </a:cubicBezTo>
                  <a:cubicBezTo>
                    <a:pt x="282" y="145"/>
                    <a:pt x="278" y="155"/>
                    <a:pt x="271" y="162"/>
                  </a:cubicBezTo>
                  <a:cubicBezTo>
                    <a:pt x="264" y="169"/>
                    <a:pt x="254" y="173"/>
                    <a:pt x="244" y="173"/>
                  </a:cubicBezTo>
                  <a:cubicBezTo>
                    <a:pt x="241" y="173"/>
                    <a:pt x="241" y="173"/>
                    <a:pt x="241" y="173"/>
                  </a:cubicBezTo>
                  <a:cubicBezTo>
                    <a:pt x="241" y="210"/>
                    <a:pt x="241" y="210"/>
                    <a:pt x="241" y="210"/>
                  </a:cubicBezTo>
                  <a:cubicBezTo>
                    <a:pt x="241" y="214"/>
                    <a:pt x="238" y="217"/>
                    <a:pt x="234" y="217"/>
                  </a:cubicBezTo>
                  <a:cubicBezTo>
                    <a:pt x="231" y="217"/>
                    <a:pt x="228" y="216"/>
                    <a:pt x="227" y="214"/>
                  </a:cubicBezTo>
                  <a:cubicBezTo>
                    <a:pt x="197" y="173"/>
                    <a:pt x="197" y="173"/>
                    <a:pt x="197" y="173"/>
                  </a:cubicBezTo>
                  <a:cubicBezTo>
                    <a:pt x="81" y="173"/>
                    <a:pt x="81" y="173"/>
                    <a:pt x="81" y="173"/>
                  </a:cubicBezTo>
                  <a:cubicBezTo>
                    <a:pt x="70" y="173"/>
                    <a:pt x="61" y="169"/>
                    <a:pt x="54" y="162"/>
                  </a:cubicBezTo>
                  <a:cubicBezTo>
                    <a:pt x="47" y="155"/>
                    <a:pt x="43" y="145"/>
                    <a:pt x="43" y="135"/>
                  </a:cubicBezTo>
                  <a:cubicBezTo>
                    <a:pt x="43" y="38"/>
                    <a:pt x="43" y="38"/>
                    <a:pt x="43" y="38"/>
                  </a:cubicBezTo>
                  <a:cubicBezTo>
                    <a:pt x="43" y="28"/>
                    <a:pt x="47" y="18"/>
                    <a:pt x="54" y="11"/>
                  </a:cubicBezTo>
                  <a:cubicBezTo>
                    <a:pt x="61" y="4"/>
                    <a:pt x="70" y="0"/>
                    <a:pt x="81" y="0"/>
                  </a:cubicBezTo>
                  <a:close/>
                  <a:moveTo>
                    <a:pt x="244" y="15"/>
                  </a:moveTo>
                  <a:cubicBezTo>
                    <a:pt x="250" y="15"/>
                    <a:pt x="256" y="18"/>
                    <a:pt x="260" y="22"/>
                  </a:cubicBezTo>
                  <a:cubicBezTo>
                    <a:pt x="264" y="26"/>
                    <a:pt x="267" y="32"/>
                    <a:pt x="267" y="38"/>
                  </a:cubicBezTo>
                  <a:cubicBezTo>
                    <a:pt x="267" y="135"/>
                    <a:pt x="267" y="135"/>
                    <a:pt x="267" y="135"/>
                  </a:cubicBezTo>
                  <a:cubicBezTo>
                    <a:pt x="267" y="141"/>
                    <a:pt x="264" y="147"/>
                    <a:pt x="260" y="151"/>
                  </a:cubicBezTo>
                  <a:cubicBezTo>
                    <a:pt x="256" y="155"/>
                    <a:pt x="250" y="158"/>
                    <a:pt x="244" y="158"/>
                  </a:cubicBezTo>
                  <a:cubicBezTo>
                    <a:pt x="234" y="158"/>
                    <a:pt x="234" y="158"/>
                    <a:pt x="234" y="158"/>
                  </a:cubicBezTo>
                  <a:cubicBezTo>
                    <a:pt x="229" y="158"/>
                    <a:pt x="226" y="161"/>
                    <a:pt x="226" y="166"/>
                  </a:cubicBezTo>
                  <a:cubicBezTo>
                    <a:pt x="226" y="186"/>
                    <a:pt x="226" y="186"/>
                    <a:pt x="226" y="186"/>
                  </a:cubicBezTo>
                  <a:cubicBezTo>
                    <a:pt x="207" y="161"/>
                    <a:pt x="207" y="161"/>
                    <a:pt x="207" y="161"/>
                  </a:cubicBezTo>
                  <a:cubicBezTo>
                    <a:pt x="205" y="159"/>
                    <a:pt x="203" y="158"/>
                    <a:pt x="201" y="158"/>
                  </a:cubicBezTo>
                  <a:cubicBezTo>
                    <a:pt x="201" y="158"/>
                    <a:pt x="201" y="158"/>
                    <a:pt x="201" y="158"/>
                  </a:cubicBezTo>
                  <a:cubicBezTo>
                    <a:pt x="81" y="158"/>
                    <a:pt x="81" y="158"/>
                    <a:pt x="81" y="158"/>
                  </a:cubicBezTo>
                  <a:cubicBezTo>
                    <a:pt x="75" y="158"/>
                    <a:pt x="69" y="155"/>
                    <a:pt x="65" y="151"/>
                  </a:cubicBezTo>
                  <a:cubicBezTo>
                    <a:pt x="61" y="147"/>
                    <a:pt x="58" y="141"/>
                    <a:pt x="58" y="135"/>
                  </a:cubicBezTo>
                  <a:cubicBezTo>
                    <a:pt x="58" y="38"/>
                    <a:pt x="58" y="38"/>
                    <a:pt x="58" y="38"/>
                  </a:cubicBezTo>
                  <a:cubicBezTo>
                    <a:pt x="58" y="32"/>
                    <a:pt x="61" y="26"/>
                    <a:pt x="65" y="22"/>
                  </a:cubicBezTo>
                  <a:cubicBezTo>
                    <a:pt x="69" y="18"/>
                    <a:pt x="75" y="15"/>
                    <a:pt x="81" y="15"/>
                  </a:cubicBezTo>
                  <a:lnTo>
                    <a:pt x="244" y="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p:cNvGrpSpPr/>
          <p:nvPr/>
        </p:nvGrpSpPr>
        <p:grpSpPr>
          <a:xfrm>
            <a:off x="1455744" y="2611920"/>
            <a:ext cx="889484" cy="803956"/>
            <a:chOff x="1455744" y="3253254"/>
            <a:chExt cx="889484" cy="803956"/>
          </a:xfrm>
        </p:grpSpPr>
        <p:pic>
          <p:nvPicPr>
            <p:cNvPr id="63" name="图片 62"/>
            <p:cNvPicPr>
              <a:picLocks noChangeAspect="1"/>
            </p:cNvPicPr>
            <p:nvPr/>
          </p:nvPicPr>
          <p:blipFill rotWithShape="1">
            <a:blip r:embed="rId3" cstate="screen">
              <a:biLevel thresh="25000"/>
              <a:extLst>
                <a:ext uri="{28A0092B-C50C-407E-A947-70E740481C1C}">
                  <a14:useLocalDpi xmlns:a14="http://schemas.microsoft.com/office/drawing/2010/main"/>
                </a:ext>
              </a:extLst>
            </a:blip>
            <a:srcRect/>
            <a:stretch/>
          </p:blipFill>
          <p:spPr>
            <a:xfrm>
              <a:off x="1455744" y="3253254"/>
              <a:ext cx="889484" cy="803956"/>
            </a:xfrm>
            <a:prstGeom prst="rect">
              <a:avLst/>
            </a:prstGeom>
            <a:noFill/>
            <a:ln>
              <a:noFill/>
            </a:ln>
          </p:spPr>
        </p:pic>
        <p:sp>
          <p:nvSpPr>
            <p:cNvPr id="25" name="Freeform 11"/>
            <p:cNvSpPr>
              <a:spLocks noEditPoints="1"/>
            </p:cNvSpPr>
            <p:nvPr/>
          </p:nvSpPr>
          <p:spPr bwMode="auto">
            <a:xfrm>
              <a:off x="1758687" y="3492068"/>
              <a:ext cx="283598" cy="347154"/>
            </a:xfrm>
            <a:custGeom>
              <a:avLst/>
              <a:gdLst>
                <a:gd name="T0" fmla="*/ 160 w 224"/>
                <a:gd name="T1" fmla="*/ 265 h 275"/>
                <a:gd name="T2" fmla="*/ 171 w 224"/>
                <a:gd name="T3" fmla="*/ 258 h 275"/>
                <a:gd name="T4" fmla="*/ 147 w 224"/>
                <a:gd name="T5" fmla="*/ 225 h 275"/>
                <a:gd name="T6" fmla="*/ 126 w 224"/>
                <a:gd name="T7" fmla="*/ 190 h 275"/>
                <a:gd name="T8" fmla="*/ 109 w 224"/>
                <a:gd name="T9" fmla="*/ 199 h 275"/>
                <a:gd name="T10" fmla="*/ 54 w 224"/>
                <a:gd name="T11" fmla="*/ 100 h 275"/>
                <a:gd name="T12" fmla="*/ 71 w 224"/>
                <a:gd name="T13" fmla="*/ 91 h 275"/>
                <a:gd name="T14" fmla="*/ 53 w 224"/>
                <a:gd name="T15" fmla="*/ 55 h 275"/>
                <a:gd name="T16" fmla="*/ 38 w 224"/>
                <a:gd name="T17" fmla="*/ 16 h 275"/>
                <a:gd name="T18" fmla="*/ 27 w 224"/>
                <a:gd name="T19" fmla="*/ 22 h 275"/>
                <a:gd name="T20" fmla="*/ 2 w 224"/>
                <a:gd name="T21" fmla="*/ 62 h 275"/>
                <a:gd name="T22" fmla="*/ 3 w 224"/>
                <a:gd name="T23" fmla="*/ 63 h 275"/>
                <a:gd name="T24" fmla="*/ 3 w 224"/>
                <a:gd name="T25" fmla="*/ 63 h 275"/>
                <a:gd name="T26" fmla="*/ 5 w 224"/>
                <a:gd name="T27" fmla="*/ 75 h 275"/>
                <a:gd name="T28" fmla="*/ 5 w 224"/>
                <a:gd name="T29" fmla="*/ 75 h 275"/>
                <a:gd name="T30" fmla="*/ 5 w 224"/>
                <a:gd name="T31" fmla="*/ 75 h 275"/>
                <a:gd name="T32" fmla="*/ 103 w 224"/>
                <a:gd name="T33" fmla="*/ 253 h 275"/>
                <a:gd name="T34" fmla="*/ 104 w 224"/>
                <a:gd name="T35" fmla="*/ 254 h 275"/>
                <a:gd name="T36" fmla="*/ 113 w 224"/>
                <a:gd name="T37" fmla="*/ 263 h 275"/>
                <a:gd name="T38" fmla="*/ 160 w 224"/>
                <a:gd name="T39" fmla="*/ 265 h 275"/>
                <a:gd name="T40" fmla="*/ 195 w 224"/>
                <a:gd name="T41" fmla="*/ 5 h 275"/>
                <a:gd name="T42" fmla="*/ 179 w 224"/>
                <a:gd name="T43" fmla="*/ 4 h 275"/>
                <a:gd name="T44" fmla="*/ 178 w 224"/>
                <a:gd name="T45" fmla="*/ 21 h 275"/>
                <a:gd name="T46" fmla="*/ 201 w 224"/>
                <a:gd name="T47" fmla="*/ 87 h 275"/>
                <a:gd name="T48" fmla="*/ 177 w 224"/>
                <a:gd name="T49" fmla="*/ 154 h 275"/>
                <a:gd name="T50" fmla="*/ 177 w 224"/>
                <a:gd name="T51" fmla="*/ 170 h 275"/>
                <a:gd name="T52" fmla="*/ 194 w 224"/>
                <a:gd name="T53" fmla="*/ 170 h 275"/>
                <a:gd name="T54" fmla="*/ 224 w 224"/>
                <a:gd name="T55" fmla="*/ 87 h 275"/>
                <a:gd name="T56" fmla="*/ 195 w 224"/>
                <a:gd name="T57" fmla="*/ 5 h 275"/>
                <a:gd name="T58" fmla="*/ 166 w 224"/>
                <a:gd name="T59" fmla="*/ 51 h 275"/>
                <a:gd name="T60" fmla="*/ 176 w 224"/>
                <a:gd name="T61" fmla="*/ 90 h 275"/>
                <a:gd name="T62" fmla="*/ 164 w 224"/>
                <a:gd name="T63" fmla="*/ 129 h 275"/>
                <a:gd name="T64" fmla="*/ 148 w 224"/>
                <a:gd name="T65" fmla="*/ 133 h 275"/>
                <a:gd name="T66" fmla="*/ 144 w 224"/>
                <a:gd name="T67" fmla="*/ 117 h 275"/>
                <a:gd name="T68" fmla="*/ 153 w 224"/>
                <a:gd name="T69" fmla="*/ 90 h 275"/>
                <a:gd name="T70" fmla="*/ 146 w 224"/>
                <a:gd name="T71" fmla="*/ 61 h 275"/>
                <a:gd name="T72" fmla="*/ 151 w 224"/>
                <a:gd name="T73" fmla="*/ 46 h 275"/>
                <a:gd name="T74" fmla="*/ 166 w 224"/>
                <a:gd name="T75" fmla="*/ 51 h 275"/>
                <a:gd name="T76" fmla="*/ 181 w 224"/>
                <a:gd name="T77" fmla="*/ 253 h 275"/>
                <a:gd name="T78" fmla="*/ 156 w 224"/>
                <a:gd name="T79" fmla="*/ 219 h 275"/>
                <a:gd name="T80" fmla="*/ 135 w 224"/>
                <a:gd name="T81" fmla="*/ 185 h 275"/>
                <a:gd name="T82" fmla="*/ 148 w 224"/>
                <a:gd name="T83" fmla="*/ 178 h 275"/>
                <a:gd name="T84" fmla="*/ 193 w 224"/>
                <a:gd name="T85" fmla="*/ 247 h 275"/>
                <a:gd name="T86" fmla="*/ 181 w 224"/>
                <a:gd name="T87" fmla="*/ 253 h 275"/>
                <a:gd name="T88" fmla="*/ 80 w 224"/>
                <a:gd name="T89" fmla="*/ 85 h 275"/>
                <a:gd name="T90" fmla="*/ 63 w 224"/>
                <a:gd name="T91" fmla="*/ 51 h 275"/>
                <a:gd name="T92" fmla="*/ 47 w 224"/>
                <a:gd name="T93" fmla="*/ 11 h 275"/>
                <a:gd name="T94" fmla="*/ 58 w 224"/>
                <a:gd name="T95" fmla="*/ 5 h 275"/>
                <a:gd name="T96" fmla="*/ 91 w 224"/>
                <a:gd name="T97" fmla="*/ 79 h 275"/>
                <a:gd name="T98" fmla="*/ 80 w 224"/>
                <a:gd name="T99" fmla="*/ 8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4" h="275">
                  <a:moveTo>
                    <a:pt x="160" y="265"/>
                  </a:moveTo>
                  <a:cubicBezTo>
                    <a:pt x="171" y="258"/>
                    <a:pt x="171" y="258"/>
                    <a:pt x="171" y="258"/>
                  </a:cubicBezTo>
                  <a:cubicBezTo>
                    <a:pt x="162" y="248"/>
                    <a:pt x="154" y="236"/>
                    <a:pt x="147" y="225"/>
                  </a:cubicBezTo>
                  <a:cubicBezTo>
                    <a:pt x="139" y="214"/>
                    <a:pt x="132" y="202"/>
                    <a:pt x="126" y="190"/>
                  </a:cubicBezTo>
                  <a:cubicBezTo>
                    <a:pt x="109" y="199"/>
                    <a:pt x="109" y="199"/>
                    <a:pt x="109" y="199"/>
                  </a:cubicBezTo>
                  <a:cubicBezTo>
                    <a:pt x="88" y="169"/>
                    <a:pt x="69" y="136"/>
                    <a:pt x="54" y="100"/>
                  </a:cubicBezTo>
                  <a:cubicBezTo>
                    <a:pt x="71" y="91"/>
                    <a:pt x="71" y="91"/>
                    <a:pt x="71" y="91"/>
                  </a:cubicBezTo>
                  <a:cubicBezTo>
                    <a:pt x="65" y="79"/>
                    <a:pt x="59" y="67"/>
                    <a:pt x="53" y="55"/>
                  </a:cubicBezTo>
                  <a:cubicBezTo>
                    <a:pt x="47" y="42"/>
                    <a:pt x="42" y="29"/>
                    <a:pt x="38" y="16"/>
                  </a:cubicBezTo>
                  <a:cubicBezTo>
                    <a:pt x="27" y="22"/>
                    <a:pt x="27" y="22"/>
                    <a:pt x="27" y="22"/>
                  </a:cubicBezTo>
                  <a:cubicBezTo>
                    <a:pt x="8" y="33"/>
                    <a:pt x="0" y="46"/>
                    <a:pt x="2" y="62"/>
                  </a:cubicBezTo>
                  <a:cubicBezTo>
                    <a:pt x="3" y="63"/>
                    <a:pt x="3" y="63"/>
                    <a:pt x="3" y="63"/>
                  </a:cubicBezTo>
                  <a:cubicBezTo>
                    <a:pt x="3" y="63"/>
                    <a:pt x="3" y="63"/>
                    <a:pt x="3" y="63"/>
                  </a:cubicBezTo>
                  <a:cubicBezTo>
                    <a:pt x="3" y="67"/>
                    <a:pt x="4" y="71"/>
                    <a:pt x="5" y="75"/>
                  </a:cubicBezTo>
                  <a:cubicBezTo>
                    <a:pt x="5" y="75"/>
                    <a:pt x="5" y="75"/>
                    <a:pt x="5" y="75"/>
                  </a:cubicBezTo>
                  <a:cubicBezTo>
                    <a:pt x="5" y="75"/>
                    <a:pt x="5" y="75"/>
                    <a:pt x="5" y="75"/>
                  </a:cubicBezTo>
                  <a:cubicBezTo>
                    <a:pt x="23" y="143"/>
                    <a:pt x="57" y="201"/>
                    <a:pt x="103" y="253"/>
                  </a:cubicBezTo>
                  <a:cubicBezTo>
                    <a:pt x="104" y="253"/>
                    <a:pt x="104" y="254"/>
                    <a:pt x="104" y="254"/>
                  </a:cubicBezTo>
                  <a:cubicBezTo>
                    <a:pt x="107" y="257"/>
                    <a:pt x="110" y="260"/>
                    <a:pt x="113" y="263"/>
                  </a:cubicBezTo>
                  <a:cubicBezTo>
                    <a:pt x="125" y="274"/>
                    <a:pt x="141" y="275"/>
                    <a:pt x="160" y="265"/>
                  </a:cubicBezTo>
                  <a:close/>
                  <a:moveTo>
                    <a:pt x="195" y="5"/>
                  </a:moveTo>
                  <a:cubicBezTo>
                    <a:pt x="191" y="0"/>
                    <a:pt x="184" y="0"/>
                    <a:pt x="179" y="4"/>
                  </a:cubicBezTo>
                  <a:cubicBezTo>
                    <a:pt x="174" y="9"/>
                    <a:pt x="174" y="16"/>
                    <a:pt x="178" y="21"/>
                  </a:cubicBezTo>
                  <a:cubicBezTo>
                    <a:pt x="194" y="38"/>
                    <a:pt x="201" y="63"/>
                    <a:pt x="201" y="87"/>
                  </a:cubicBezTo>
                  <a:cubicBezTo>
                    <a:pt x="201" y="113"/>
                    <a:pt x="192" y="138"/>
                    <a:pt x="177" y="154"/>
                  </a:cubicBezTo>
                  <a:cubicBezTo>
                    <a:pt x="173" y="159"/>
                    <a:pt x="173" y="166"/>
                    <a:pt x="177" y="170"/>
                  </a:cubicBezTo>
                  <a:cubicBezTo>
                    <a:pt x="182" y="175"/>
                    <a:pt x="189" y="175"/>
                    <a:pt x="194" y="170"/>
                  </a:cubicBezTo>
                  <a:cubicBezTo>
                    <a:pt x="213" y="150"/>
                    <a:pt x="224" y="119"/>
                    <a:pt x="224" y="87"/>
                  </a:cubicBezTo>
                  <a:cubicBezTo>
                    <a:pt x="224" y="57"/>
                    <a:pt x="215" y="27"/>
                    <a:pt x="195" y="5"/>
                  </a:cubicBezTo>
                  <a:close/>
                  <a:moveTo>
                    <a:pt x="166" y="51"/>
                  </a:moveTo>
                  <a:cubicBezTo>
                    <a:pt x="173" y="64"/>
                    <a:pt x="176" y="77"/>
                    <a:pt x="176" y="90"/>
                  </a:cubicBezTo>
                  <a:cubicBezTo>
                    <a:pt x="175" y="104"/>
                    <a:pt x="171" y="117"/>
                    <a:pt x="164" y="129"/>
                  </a:cubicBezTo>
                  <a:cubicBezTo>
                    <a:pt x="160" y="135"/>
                    <a:pt x="153" y="136"/>
                    <a:pt x="148" y="133"/>
                  </a:cubicBezTo>
                  <a:cubicBezTo>
                    <a:pt x="142" y="129"/>
                    <a:pt x="140" y="122"/>
                    <a:pt x="144" y="117"/>
                  </a:cubicBezTo>
                  <a:cubicBezTo>
                    <a:pt x="149" y="108"/>
                    <a:pt x="152" y="99"/>
                    <a:pt x="153" y="90"/>
                  </a:cubicBezTo>
                  <a:cubicBezTo>
                    <a:pt x="153" y="81"/>
                    <a:pt x="151" y="71"/>
                    <a:pt x="146" y="61"/>
                  </a:cubicBezTo>
                  <a:cubicBezTo>
                    <a:pt x="143" y="55"/>
                    <a:pt x="145" y="48"/>
                    <a:pt x="151" y="46"/>
                  </a:cubicBezTo>
                  <a:cubicBezTo>
                    <a:pt x="157" y="43"/>
                    <a:pt x="164" y="45"/>
                    <a:pt x="166" y="51"/>
                  </a:cubicBezTo>
                  <a:close/>
                  <a:moveTo>
                    <a:pt x="181" y="253"/>
                  </a:moveTo>
                  <a:cubicBezTo>
                    <a:pt x="172" y="242"/>
                    <a:pt x="163" y="231"/>
                    <a:pt x="156" y="219"/>
                  </a:cubicBezTo>
                  <a:cubicBezTo>
                    <a:pt x="148" y="208"/>
                    <a:pt x="142" y="197"/>
                    <a:pt x="135" y="185"/>
                  </a:cubicBezTo>
                  <a:cubicBezTo>
                    <a:pt x="148" y="178"/>
                    <a:pt x="148" y="178"/>
                    <a:pt x="148" y="178"/>
                  </a:cubicBezTo>
                  <a:cubicBezTo>
                    <a:pt x="154" y="180"/>
                    <a:pt x="185" y="215"/>
                    <a:pt x="193" y="247"/>
                  </a:cubicBezTo>
                  <a:cubicBezTo>
                    <a:pt x="181" y="253"/>
                    <a:pt x="181" y="253"/>
                    <a:pt x="181" y="253"/>
                  </a:cubicBezTo>
                  <a:close/>
                  <a:moveTo>
                    <a:pt x="80" y="85"/>
                  </a:moveTo>
                  <a:cubicBezTo>
                    <a:pt x="74" y="74"/>
                    <a:pt x="68" y="63"/>
                    <a:pt x="63" y="51"/>
                  </a:cubicBezTo>
                  <a:cubicBezTo>
                    <a:pt x="57" y="38"/>
                    <a:pt x="52" y="24"/>
                    <a:pt x="47" y="11"/>
                  </a:cubicBezTo>
                  <a:cubicBezTo>
                    <a:pt x="58" y="5"/>
                    <a:pt x="58" y="5"/>
                    <a:pt x="58" y="5"/>
                  </a:cubicBezTo>
                  <a:cubicBezTo>
                    <a:pt x="73" y="16"/>
                    <a:pt x="93" y="68"/>
                    <a:pt x="91" y="79"/>
                  </a:cubicBezTo>
                  <a:lnTo>
                    <a:pt x="80"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8" name="组合 87"/>
          <p:cNvGrpSpPr/>
          <p:nvPr/>
        </p:nvGrpSpPr>
        <p:grpSpPr>
          <a:xfrm>
            <a:off x="3140227" y="2611920"/>
            <a:ext cx="889484" cy="803956"/>
            <a:chOff x="3140227" y="3253254"/>
            <a:chExt cx="889484" cy="803956"/>
          </a:xfrm>
        </p:grpSpPr>
        <p:pic>
          <p:nvPicPr>
            <p:cNvPr id="64" name="图片 63"/>
            <p:cNvPicPr>
              <a:picLocks noChangeAspect="1"/>
            </p:cNvPicPr>
            <p:nvPr/>
          </p:nvPicPr>
          <p:blipFill rotWithShape="1">
            <a:blip r:embed="rId3" cstate="screen">
              <a:biLevel thresh="25000"/>
              <a:extLst>
                <a:ext uri="{28A0092B-C50C-407E-A947-70E740481C1C}">
                  <a14:useLocalDpi xmlns:a14="http://schemas.microsoft.com/office/drawing/2010/main"/>
                </a:ext>
              </a:extLst>
            </a:blip>
            <a:srcRect/>
            <a:stretch/>
          </p:blipFill>
          <p:spPr>
            <a:xfrm>
              <a:off x="3140227" y="3253254"/>
              <a:ext cx="889484" cy="803956"/>
            </a:xfrm>
            <a:prstGeom prst="rect">
              <a:avLst/>
            </a:prstGeom>
            <a:noFill/>
            <a:ln>
              <a:noFill/>
            </a:ln>
          </p:spPr>
        </p:pic>
        <p:sp>
          <p:nvSpPr>
            <p:cNvPr id="28" name="Freeform 12"/>
            <p:cNvSpPr>
              <a:spLocks noEditPoints="1"/>
            </p:cNvSpPr>
            <p:nvPr/>
          </p:nvSpPr>
          <p:spPr bwMode="auto">
            <a:xfrm>
              <a:off x="3386415" y="3486727"/>
              <a:ext cx="381868" cy="357836"/>
            </a:xfrm>
            <a:custGeom>
              <a:avLst/>
              <a:gdLst>
                <a:gd name="T0" fmla="*/ 65 w 302"/>
                <a:gd name="T1" fmla="*/ 57 h 283"/>
                <a:gd name="T2" fmla="*/ 52 w 302"/>
                <a:gd name="T3" fmla="*/ 65 h 283"/>
                <a:gd name="T4" fmla="*/ 48 w 302"/>
                <a:gd name="T5" fmla="*/ 69 h 283"/>
                <a:gd name="T6" fmla="*/ 61 w 302"/>
                <a:gd name="T7" fmla="*/ 73 h 283"/>
                <a:gd name="T8" fmla="*/ 60 w 302"/>
                <a:gd name="T9" fmla="*/ 83 h 283"/>
                <a:gd name="T10" fmla="*/ 17 w 302"/>
                <a:gd name="T11" fmla="*/ 249 h 283"/>
                <a:gd name="T12" fmla="*/ 131 w 302"/>
                <a:gd name="T13" fmla="*/ 180 h 283"/>
                <a:gd name="T14" fmla="*/ 148 w 302"/>
                <a:gd name="T15" fmla="*/ 263 h 283"/>
                <a:gd name="T16" fmla="*/ 20 w 302"/>
                <a:gd name="T17" fmla="*/ 283 h 283"/>
                <a:gd name="T18" fmla="*/ 0 w 302"/>
                <a:gd name="T19" fmla="*/ 76 h 283"/>
                <a:gd name="T20" fmla="*/ 186 w 302"/>
                <a:gd name="T21" fmla="*/ 0 h 283"/>
                <a:gd name="T22" fmla="*/ 71 w 302"/>
                <a:gd name="T23" fmla="*/ 82 h 283"/>
                <a:gd name="T24" fmla="*/ 99 w 302"/>
                <a:gd name="T25" fmla="*/ 137 h 283"/>
                <a:gd name="T26" fmla="*/ 86 w 302"/>
                <a:gd name="T27" fmla="*/ 174 h 283"/>
                <a:gd name="T28" fmla="*/ 97 w 302"/>
                <a:gd name="T29" fmla="*/ 184 h 283"/>
                <a:gd name="T30" fmla="*/ 166 w 302"/>
                <a:gd name="T31" fmla="*/ 163 h 283"/>
                <a:gd name="T32" fmla="*/ 267 w 302"/>
                <a:gd name="T33" fmla="*/ 141 h 283"/>
                <a:gd name="T34" fmla="*/ 267 w 302"/>
                <a:gd name="T35" fmla="*/ 23 h 283"/>
                <a:gd name="T36" fmla="*/ 259 w 302"/>
                <a:gd name="T37" fmla="*/ 36 h 283"/>
                <a:gd name="T38" fmla="*/ 114 w 302"/>
                <a:gd name="T39" fmla="*/ 36 h 283"/>
                <a:gd name="T40" fmla="*/ 93 w 302"/>
                <a:gd name="T41" fmla="*/ 106 h 283"/>
                <a:gd name="T42" fmla="*/ 116 w 302"/>
                <a:gd name="T43" fmla="*/ 136 h 283"/>
                <a:gd name="T44" fmla="*/ 144 w 302"/>
                <a:gd name="T45" fmla="*/ 145 h 283"/>
                <a:gd name="T46" fmla="*/ 150 w 302"/>
                <a:gd name="T47" fmla="*/ 145 h 283"/>
                <a:gd name="T48" fmla="*/ 186 w 302"/>
                <a:gd name="T49" fmla="*/ 149 h 283"/>
                <a:gd name="T50" fmla="*/ 287 w 302"/>
                <a:gd name="T51" fmla="*/ 82 h 283"/>
                <a:gd name="T52" fmla="*/ 119 w 302"/>
                <a:gd name="T53" fmla="*/ 259 h 283"/>
                <a:gd name="T54" fmla="*/ 95 w 302"/>
                <a:gd name="T55" fmla="*/ 271 h 283"/>
                <a:gd name="T56" fmla="*/ 125 w 302"/>
                <a:gd name="T57" fmla="*/ 265 h 283"/>
                <a:gd name="T58" fmla="*/ 119 w 302"/>
                <a:gd name="T59" fmla="*/ 259 h 283"/>
                <a:gd name="T60" fmla="*/ 25 w 302"/>
                <a:gd name="T61" fmla="*/ 265 h 283"/>
                <a:gd name="T62" fmla="*/ 31 w 302"/>
                <a:gd name="T63" fmla="*/ 271 h 283"/>
                <a:gd name="T64" fmla="*/ 55 w 302"/>
                <a:gd name="T65" fmla="*/ 259 h 283"/>
                <a:gd name="T66" fmla="*/ 67 w 302"/>
                <a:gd name="T67" fmla="*/ 254 h 283"/>
                <a:gd name="T68" fmla="*/ 62 w 302"/>
                <a:gd name="T69" fmla="*/ 273 h 283"/>
                <a:gd name="T70" fmla="*/ 82 w 302"/>
                <a:gd name="T71" fmla="*/ 278 h 283"/>
                <a:gd name="T72" fmla="*/ 88 w 302"/>
                <a:gd name="T73" fmla="*/ 259 h 283"/>
                <a:gd name="T74" fmla="*/ 67 w 302"/>
                <a:gd name="T75" fmla="*/ 25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283">
                  <a:moveTo>
                    <a:pt x="20" y="57"/>
                  </a:moveTo>
                  <a:cubicBezTo>
                    <a:pt x="65" y="57"/>
                    <a:pt x="65" y="57"/>
                    <a:pt x="65" y="57"/>
                  </a:cubicBezTo>
                  <a:cubicBezTo>
                    <a:pt x="64" y="60"/>
                    <a:pt x="63" y="62"/>
                    <a:pt x="62" y="65"/>
                  </a:cubicBezTo>
                  <a:cubicBezTo>
                    <a:pt x="52" y="65"/>
                    <a:pt x="52" y="65"/>
                    <a:pt x="52" y="65"/>
                  </a:cubicBezTo>
                  <a:cubicBezTo>
                    <a:pt x="50" y="65"/>
                    <a:pt x="48" y="67"/>
                    <a:pt x="48" y="69"/>
                  </a:cubicBezTo>
                  <a:cubicBezTo>
                    <a:pt x="48" y="69"/>
                    <a:pt x="48" y="69"/>
                    <a:pt x="48" y="69"/>
                  </a:cubicBezTo>
                  <a:cubicBezTo>
                    <a:pt x="48" y="71"/>
                    <a:pt x="50" y="73"/>
                    <a:pt x="52" y="73"/>
                  </a:cubicBezTo>
                  <a:cubicBezTo>
                    <a:pt x="61" y="73"/>
                    <a:pt x="61" y="73"/>
                    <a:pt x="61" y="73"/>
                  </a:cubicBezTo>
                  <a:cubicBezTo>
                    <a:pt x="61" y="76"/>
                    <a:pt x="60" y="79"/>
                    <a:pt x="60" y="82"/>
                  </a:cubicBezTo>
                  <a:cubicBezTo>
                    <a:pt x="60" y="83"/>
                    <a:pt x="60" y="83"/>
                    <a:pt x="60" y="83"/>
                  </a:cubicBezTo>
                  <a:cubicBezTo>
                    <a:pt x="17" y="83"/>
                    <a:pt x="17" y="83"/>
                    <a:pt x="17" y="83"/>
                  </a:cubicBezTo>
                  <a:cubicBezTo>
                    <a:pt x="17" y="249"/>
                    <a:pt x="17" y="249"/>
                    <a:pt x="17" y="249"/>
                  </a:cubicBezTo>
                  <a:cubicBezTo>
                    <a:pt x="131" y="249"/>
                    <a:pt x="131" y="249"/>
                    <a:pt x="131" y="249"/>
                  </a:cubicBezTo>
                  <a:cubicBezTo>
                    <a:pt x="131" y="180"/>
                    <a:pt x="131" y="180"/>
                    <a:pt x="131" y="180"/>
                  </a:cubicBezTo>
                  <a:cubicBezTo>
                    <a:pt x="148" y="172"/>
                    <a:pt x="148" y="172"/>
                    <a:pt x="148" y="172"/>
                  </a:cubicBezTo>
                  <a:cubicBezTo>
                    <a:pt x="148" y="263"/>
                    <a:pt x="148" y="263"/>
                    <a:pt x="148" y="263"/>
                  </a:cubicBezTo>
                  <a:cubicBezTo>
                    <a:pt x="148" y="274"/>
                    <a:pt x="139" y="283"/>
                    <a:pt x="128" y="283"/>
                  </a:cubicBezTo>
                  <a:cubicBezTo>
                    <a:pt x="20" y="283"/>
                    <a:pt x="20" y="283"/>
                    <a:pt x="20" y="283"/>
                  </a:cubicBezTo>
                  <a:cubicBezTo>
                    <a:pt x="9" y="283"/>
                    <a:pt x="0" y="274"/>
                    <a:pt x="0" y="263"/>
                  </a:cubicBezTo>
                  <a:cubicBezTo>
                    <a:pt x="0" y="76"/>
                    <a:pt x="0" y="76"/>
                    <a:pt x="0" y="76"/>
                  </a:cubicBezTo>
                  <a:cubicBezTo>
                    <a:pt x="0" y="66"/>
                    <a:pt x="9" y="57"/>
                    <a:pt x="20" y="57"/>
                  </a:cubicBezTo>
                  <a:close/>
                  <a:moveTo>
                    <a:pt x="186" y="0"/>
                  </a:moveTo>
                  <a:cubicBezTo>
                    <a:pt x="155" y="0"/>
                    <a:pt x="126" y="9"/>
                    <a:pt x="106" y="23"/>
                  </a:cubicBezTo>
                  <a:cubicBezTo>
                    <a:pt x="84" y="38"/>
                    <a:pt x="71" y="59"/>
                    <a:pt x="71" y="82"/>
                  </a:cubicBezTo>
                  <a:cubicBezTo>
                    <a:pt x="71" y="93"/>
                    <a:pt x="74" y="104"/>
                    <a:pt x="79" y="114"/>
                  </a:cubicBezTo>
                  <a:cubicBezTo>
                    <a:pt x="84" y="122"/>
                    <a:pt x="91" y="130"/>
                    <a:pt x="99" y="137"/>
                  </a:cubicBezTo>
                  <a:cubicBezTo>
                    <a:pt x="86" y="174"/>
                    <a:pt x="86" y="174"/>
                    <a:pt x="86" y="174"/>
                  </a:cubicBezTo>
                  <a:cubicBezTo>
                    <a:pt x="86" y="174"/>
                    <a:pt x="86" y="174"/>
                    <a:pt x="86" y="174"/>
                  </a:cubicBezTo>
                  <a:cubicBezTo>
                    <a:pt x="86" y="176"/>
                    <a:pt x="86" y="178"/>
                    <a:pt x="87" y="180"/>
                  </a:cubicBezTo>
                  <a:cubicBezTo>
                    <a:pt x="88" y="184"/>
                    <a:pt x="93" y="186"/>
                    <a:pt x="97" y="184"/>
                  </a:cubicBezTo>
                  <a:cubicBezTo>
                    <a:pt x="148" y="160"/>
                    <a:pt x="148" y="160"/>
                    <a:pt x="148" y="160"/>
                  </a:cubicBezTo>
                  <a:cubicBezTo>
                    <a:pt x="154" y="162"/>
                    <a:pt x="160" y="163"/>
                    <a:pt x="166" y="163"/>
                  </a:cubicBezTo>
                  <a:cubicBezTo>
                    <a:pt x="173" y="164"/>
                    <a:pt x="180" y="165"/>
                    <a:pt x="186" y="165"/>
                  </a:cubicBezTo>
                  <a:cubicBezTo>
                    <a:pt x="218" y="165"/>
                    <a:pt x="246" y="156"/>
                    <a:pt x="267" y="141"/>
                  </a:cubicBezTo>
                  <a:cubicBezTo>
                    <a:pt x="289" y="126"/>
                    <a:pt x="302" y="106"/>
                    <a:pt x="302" y="82"/>
                  </a:cubicBezTo>
                  <a:cubicBezTo>
                    <a:pt x="302" y="59"/>
                    <a:pt x="289" y="38"/>
                    <a:pt x="267" y="23"/>
                  </a:cubicBezTo>
                  <a:cubicBezTo>
                    <a:pt x="246" y="9"/>
                    <a:pt x="218" y="0"/>
                    <a:pt x="186" y="0"/>
                  </a:cubicBezTo>
                  <a:close/>
                  <a:moveTo>
                    <a:pt x="259" y="36"/>
                  </a:moveTo>
                  <a:cubicBezTo>
                    <a:pt x="240" y="23"/>
                    <a:pt x="215" y="15"/>
                    <a:pt x="186" y="15"/>
                  </a:cubicBezTo>
                  <a:cubicBezTo>
                    <a:pt x="158" y="15"/>
                    <a:pt x="133" y="23"/>
                    <a:pt x="114" y="36"/>
                  </a:cubicBezTo>
                  <a:cubicBezTo>
                    <a:pt x="97" y="48"/>
                    <a:pt x="86" y="64"/>
                    <a:pt x="86" y="82"/>
                  </a:cubicBezTo>
                  <a:cubicBezTo>
                    <a:pt x="86" y="91"/>
                    <a:pt x="88" y="99"/>
                    <a:pt x="93" y="106"/>
                  </a:cubicBezTo>
                  <a:cubicBezTo>
                    <a:pt x="97" y="114"/>
                    <a:pt x="104" y="121"/>
                    <a:pt x="112" y="127"/>
                  </a:cubicBezTo>
                  <a:cubicBezTo>
                    <a:pt x="115" y="129"/>
                    <a:pt x="117" y="133"/>
                    <a:pt x="116" y="136"/>
                  </a:cubicBezTo>
                  <a:cubicBezTo>
                    <a:pt x="107" y="162"/>
                    <a:pt x="107" y="162"/>
                    <a:pt x="107" y="162"/>
                  </a:cubicBezTo>
                  <a:cubicBezTo>
                    <a:pt x="144" y="145"/>
                    <a:pt x="144" y="145"/>
                    <a:pt x="144" y="145"/>
                  </a:cubicBezTo>
                  <a:cubicBezTo>
                    <a:pt x="144" y="145"/>
                    <a:pt x="144" y="145"/>
                    <a:pt x="144" y="145"/>
                  </a:cubicBezTo>
                  <a:cubicBezTo>
                    <a:pt x="146" y="144"/>
                    <a:pt x="148" y="144"/>
                    <a:pt x="150" y="145"/>
                  </a:cubicBezTo>
                  <a:cubicBezTo>
                    <a:pt x="155" y="146"/>
                    <a:pt x="161" y="147"/>
                    <a:pt x="168" y="148"/>
                  </a:cubicBezTo>
                  <a:cubicBezTo>
                    <a:pt x="174" y="149"/>
                    <a:pt x="180" y="149"/>
                    <a:pt x="186" y="149"/>
                  </a:cubicBezTo>
                  <a:cubicBezTo>
                    <a:pt x="215" y="149"/>
                    <a:pt x="240" y="141"/>
                    <a:pt x="259" y="129"/>
                  </a:cubicBezTo>
                  <a:cubicBezTo>
                    <a:pt x="276" y="117"/>
                    <a:pt x="287" y="100"/>
                    <a:pt x="287" y="82"/>
                  </a:cubicBezTo>
                  <a:cubicBezTo>
                    <a:pt x="287" y="64"/>
                    <a:pt x="276" y="48"/>
                    <a:pt x="259" y="36"/>
                  </a:cubicBezTo>
                  <a:close/>
                  <a:moveTo>
                    <a:pt x="119" y="259"/>
                  </a:moveTo>
                  <a:cubicBezTo>
                    <a:pt x="95" y="259"/>
                    <a:pt x="95" y="259"/>
                    <a:pt x="95" y="259"/>
                  </a:cubicBezTo>
                  <a:cubicBezTo>
                    <a:pt x="95" y="271"/>
                    <a:pt x="95" y="271"/>
                    <a:pt x="95" y="271"/>
                  </a:cubicBezTo>
                  <a:cubicBezTo>
                    <a:pt x="119" y="271"/>
                    <a:pt x="119" y="271"/>
                    <a:pt x="119" y="271"/>
                  </a:cubicBezTo>
                  <a:cubicBezTo>
                    <a:pt x="122" y="271"/>
                    <a:pt x="125" y="268"/>
                    <a:pt x="125" y="265"/>
                  </a:cubicBezTo>
                  <a:cubicBezTo>
                    <a:pt x="125" y="265"/>
                    <a:pt x="125" y="265"/>
                    <a:pt x="125" y="265"/>
                  </a:cubicBezTo>
                  <a:cubicBezTo>
                    <a:pt x="125" y="262"/>
                    <a:pt x="122" y="259"/>
                    <a:pt x="119" y="259"/>
                  </a:cubicBezTo>
                  <a:close/>
                  <a:moveTo>
                    <a:pt x="31" y="259"/>
                  </a:moveTo>
                  <a:cubicBezTo>
                    <a:pt x="28" y="259"/>
                    <a:pt x="25" y="262"/>
                    <a:pt x="25" y="265"/>
                  </a:cubicBezTo>
                  <a:cubicBezTo>
                    <a:pt x="25" y="265"/>
                    <a:pt x="25" y="265"/>
                    <a:pt x="25" y="265"/>
                  </a:cubicBezTo>
                  <a:cubicBezTo>
                    <a:pt x="25" y="268"/>
                    <a:pt x="28" y="271"/>
                    <a:pt x="31" y="271"/>
                  </a:cubicBezTo>
                  <a:cubicBezTo>
                    <a:pt x="55" y="271"/>
                    <a:pt x="55" y="271"/>
                    <a:pt x="55" y="271"/>
                  </a:cubicBezTo>
                  <a:cubicBezTo>
                    <a:pt x="55" y="259"/>
                    <a:pt x="55" y="259"/>
                    <a:pt x="55" y="259"/>
                  </a:cubicBezTo>
                  <a:cubicBezTo>
                    <a:pt x="31" y="259"/>
                    <a:pt x="31" y="259"/>
                    <a:pt x="31" y="259"/>
                  </a:cubicBezTo>
                  <a:close/>
                  <a:moveTo>
                    <a:pt x="67" y="254"/>
                  </a:moveTo>
                  <a:cubicBezTo>
                    <a:pt x="64" y="254"/>
                    <a:pt x="62" y="256"/>
                    <a:pt x="62" y="259"/>
                  </a:cubicBezTo>
                  <a:cubicBezTo>
                    <a:pt x="62" y="273"/>
                    <a:pt x="62" y="273"/>
                    <a:pt x="62" y="273"/>
                  </a:cubicBezTo>
                  <a:cubicBezTo>
                    <a:pt x="62" y="276"/>
                    <a:pt x="64" y="278"/>
                    <a:pt x="67" y="278"/>
                  </a:cubicBezTo>
                  <a:cubicBezTo>
                    <a:pt x="82" y="278"/>
                    <a:pt x="82" y="278"/>
                    <a:pt x="82" y="278"/>
                  </a:cubicBezTo>
                  <a:cubicBezTo>
                    <a:pt x="85" y="278"/>
                    <a:pt x="88" y="276"/>
                    <a:pt x="88" y="273"/>
                  </a:cubicBezTo>
                  <a:cubicBezTo>
                    <a:pt x="88" y="259"/>
                    <a:pt x="88" y="259"/>
                    <a:pt x="88" y="259"/>
                  </a:cubicBezTo>
                  <a:cubicBezTo>
                    <a:pt x="88" y="256"/>
                    <a:pt x="85" y="254"/>
                    <a:pt x="82" y="254"/>
                  </a:cubicBezTo>
                  <a:lnTo>
                    <a:pt x="67" y="2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8193676" y="2611920"/>
            <a:ext cx="889484" cy="803956"/>
            <a:chOff x="8193676" y="3253254"/>
            <a:chExt cx="889484" cy="803956"/>
          </a:xfrm>
        </p:grpSpPr>
        <p:pic>
          <p:nvPicPr>
            <p:cNvPr id="67" name="图片 66"/>
            <p:cNvPicPr>
              <a:picLocks noChangeAspect="1"/>
            </p:cNvPicPr>
            <p:nvPr/>
          </p:nvPicPr>
          <p:blipFill rotWithShape="1">
            <a:blip r:embed="rId3" cstate="screen">
              <a:biLevel thresh="25000"/>
              <a:extLst>
                <a:ext uri="{28A0092B-C50C-407E-A947-70E740481C1C}">
                  <a14:useLocalDpi xmlns:a14="http://schemas.microsoft.com/office/drawing/2010/main"/>
                </a:ext>
              </a:extLst>
            </a:blip>
            <a:srcRect/>
            <a:stretch/>
          </p:blipFill>
          <p:spPr>
            <a:xfrm>
              <a:off x="8193676" y="3253254"/>
              <a:ext cx="889484" cy="803956"/>
            </a:xfrm>
            <a:prstGeom prst="rect">
              <a:avLst/>
            </a:prstGeom>
            <a:noFill/>
            <a:ln>
              <a:noFill/>
            </a:ln>
          </p:spPr>
        </p:pic>
        <p:sp>
          <p:nvSpPr>
            <p:cNvPr id="31" name="Freeform 5"/>
            <p:cNvSpPr>
              <a:spLocks noEditPoints="1"/>
            </p:cNvSpPr>
            <p:nvPr/>
          </p:nvSpPr>
          <p:spPr bwMode="auto">
            <a:xfrm>
              <a:off x="8470396" y="3469659"/>
              <a:ext cx="248000" cy="391972"/>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p:cNvGrpSpPr/>
          <p:nvPr/>
        </p:nvGrpSpPr>
        <p:grpSpPr>
          <a:xfrm>
            <a:off x="9878157" y="2611920"/>
            <a:ext cx="889484" cy="803956"/>
            <a:chOff x="9878157" y="3253254"/>
            <a:chExt cx="889484" cy="803956"/>
          </a:xfrm>
        </p:grpSpPr>
        <p:pic>
          <p:nvPicPr>
            <p:cNvPr id="68" name="图片 67"/>
            <p:cNvPicPr>
              <a:picLocks noChangeAspect="1"/>
            </p:cNvPicPr>
            <p:nvPr/>
          </p:nvPicPr>
          <p:blipFill rotWithShape="1">
            <a:blip r:embed="rId3" cstate="screen">
              <a:biLevel thresh="25000"/>
              <a:extLst>
                <a:ext uri="{28A0092B-C50C-407E-A947-70E740481C1C}">
                  <a14:useLocalDpi xmlns:a14="http://schemas.microsoft.com/office/drawing/2010/main"/>
                </a:ext>
              </a:extLst>
            </a:blip>
            <a:srcRect/>
            <a:stretch/>
          </p:blipFill>
          <p:spPr>
            <a:xfrm>
              <a:off x="9878157" y="3253254"/>
              <a:ext cx="889484" cy="803956"/>
            </a:xfrm>
            <a:prstGeom prst="rect">
              <a:avLst/>
            </a:prstGeom>
            <a:noFill/>
            <a:ln>
              <a:noFill/>
            </a:ln>
          </p:spPr>
        </p:pic>
        <p:sp>
          <p:nvSpPr>
            <p:cNvPr id="34" name="Freeform 28"/>
            <p:cNvSpPr>
              <a:spLocks noEditPoints="1"/>
            </p:cNvSpPr>
            <p:nvPr/>
          </p:nvSpPr>
          <p:spPr bwMode="auto">
            <a:xfrm>
              <a:off x="10117343" y="3502522"/>
              <a:ext cx="411112" cy="305420"/>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5526788" y="814693"/>
            <a:ext cx="1210588" cy="987124"/>
            <a:chOff x="5526788" y="1209872"/>
            <a:chExt cx="1210588" cy="987124"/>
          </a:xfrm>
        </p:grpSpPr>
        <p:sp>
          <p:nvSpPr>
            <p:cNvPr id="39" name="Freeform 135"/>
            <p:cNvSpPr>
              <a:spLocks noEditPoints="1"/>
            </p:cNvSpPr>
            <p:nvPr/>
          </p:nvSpPr>
          <p:spPr bwMode="auto">
            <a:xfrm>
              <a:off x="5948384" y="1903081"/>
              <a:ext cx="367396" cy="293915"/>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文本框 36"/>
            <p:cNvSpPr txBox="1"/>
            <p:nvPr/>
          </p:nvSpPr>
          <p:spPr>
            <a:xfrm>
              <a:off x="5526788" y="1209872"/>
              <a:ext cx="1210588" cy="400110"/>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文本内容</a:t>
              </a:r>
            </a:p>
          </p:txBody>
        </p:sp>
      </p:grpSp>
      <p:grpSp>
        <p:nvGrpSpPr>
          <p:cNvPr id="40" name="组合 39"/>
          <p:cNvGrpSpPr/>
          <p:nvPr/>
        </p:nvGrpSpPr>
        <p:grpSpPr>
          <a:xfrm>
            <a:off x="1284763" y="3522140"/>
            <a:ext cx="1107996" cy="735714"/>
            <a:chOff x="1284763" y="3945327"/>
            <a:chExt cx="1107996" cy="735714"/>
          </a:xfrm>
        </p:grpSpPr>
        <p:sp>
          <p:nvSpPr>
            <p:cNvPr id="41" name="文本框 40"/>
            <p:cNvSpPr txBox="1"/>
            <p:nvPr/>
          </p:nvSpPr>
          <p:spPr>
            <a:xfrm>
              <a:off x="1585840" y="4219376"/>
              <a:ext cx="638315"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Agency FB" panose="020B0503020202020204" pitchFamily="34" charset="0"/>
                  <a:ea typeface="微软雅黑 Light" panose="020B0502040204020203" pitchFamily="34" charset="-122"/>
                </a:rPr>
                <a:t>25%</a:t>
              </a:r>
              <a:endParaRPr lang="zh-CN" altLang="en-US" sz="2400"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42" name="文本框 41"/>
            <p:cNvSpPr txBox="1"/>
            <p:nvPr/>
          </p:nvSpPr>
          <p:spPr>
            <a:xfrm>
              <a:off x="1284763" y="3945327"/>
              <a:ext cx="1107996" cy="369332"/>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t>文本内容</a:t>
              </a:r>
            </a:p>
          </p:txBody>
        </p:sp>
      </p:grpSp>
      <p:grpSp>
        <p:nvGrpSpPr>
          <p:cNvPr id="43" name="组合 42"/>
          <p:cNvGrpSpPr/>
          <p:nvPr/>
        </p:nvGrpSpPr>
        <p:grpSpPr>
          <a:xfrm>
            <a:off x="2957114" y="3522140"/>
            <a:ext cx="1107997" cy="735714"/>
            <a:chOff x="2957114" y="3945327"/>
            <a:chExt cx="1107997" cy="735714"/>
          </a:xfrm>
        </p:grpSpPr>
        <p:sp>
          <p:nvSpPr>
            <p:cNvPr id="44" name="文本框 43"/>
            <p:cNvSpPr txBox="1"/>
            <p:nvPr/>
          </p:nvSpPr>
          <p:spPr>
            <a:xfrm>
              <a:off x="3250174" y="4219376"/>
              <a:ext cx="583814"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Agency FB" panose="020B0503020202020204" pitchFamily="34" charset="0"/>
                  <a:ea typeface="微软雅黑 Light" panose="020B0502040204020203" pitchFamily="34" charset="-122"/>
                </a:rPr>
                <a:t>16%</a:t>
              </a:r>
              <a:endParaRPr lang="zh-CN" altLang="en-US" sz="2400"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45" name="文本框 44"/>
            <p:cNvSpPr txBox="1"/>
            <p:nvPr/>
          </p:nvSpPr>
          <p:spPr>
            <a:xfrm>
              <a:off x="2957114" y="3945327"/>
              <a:ext cx="1107997" cy="369332"/>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文本内容</a:t>
              </a:r>
            </a:p>
          </p:txBody>
        </p:sp>
      </p:grpSp>
      <p:grpSp>
        <p:nvGrpSpPr>
          <p:cNvPr id="46" name="组合 45"/>
          <p:cNvGrpSpPr/>
          <p:nvPr/>
        </p:nvGrpSpPr>
        <p:grpSpPr>
          <a:xfrm>
            <a:off x="4652258" y="3522140"/>
            <a:ext cx="1107997" cy="735714"/>
            <a:chOff x="4652258" y="3945327"/>
            <a:chExt cx="1107997" cy="735714"/>
          </a:xfrm>
        </p:grpSpPr>
        <p:sp>
          <p:nvSpPr>
            <p:cNvPr id="47" name="文本框 46"/>
            <p:cNvSpPr txBox="1"/>
            <p:nvPr/>
          </p:nvSpPr>
          <p:spPr>
            <a:xfrm>
              <a:off x="4931341" y="4219376"/>
              <a:ext cx="641521"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Agency FB" panose="020B0503020202020204" pitchFamily="34" charset="0"/>
                  <a:ea typeface="微软雅黑 Light" panose="020B0502040204020203" pitchFamily="34" charset="-122"/>
                </a:rPr>
                <a:t>32%</a:t>
              </a:r>
              <a:endParaRPr lang="zh-CN" altLang="en-US" sz="2400"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48" name="文本框 47"/>
            <p:cNvSpPr txBox="1"/>
            <p:nvPr/>
          </p:nvSpPr>
          <p:spPr>
            <a:xfrm>
              <a:off x="4652258" y="3945327"/>
              <a:ext cx="1107997" cy="369332"/>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文本内容</a:t>
              </a:r>
            </a:p>
          </p:txBody>
        </p:sp>
      </p:grpSp>
      <p:grpSp>
        <p:nvGrpSpPr>
          <p:cNvPr id="49" name="组合 48"/>
          <p:cNvGrpSpPr/>
          <p:nvPr/>
        </p:nvGrpSpPr>
        <p:grpSpPr>
          <a:xfrm>
            <a:off x="6324609" y="3522140"/>
            <a:ext cx="1107997" cy="735714"/>
            <a:chOff x="6324609" y="3945327"/>
            <a:chExt cx="1107997" cy="735714"/>
          </a:xfrm>
        </p:grpSpPr>
        <p:sp>
          <p:nvSpPr>
            <p:cNvPr id="50" name="文本框 49"/>
            <p:cNvSpPr txBox="1"/>
            <p:nvPr/>
          </p:nvSpPr>
          <p:spPr>
            <a:xfrm>
              <a:off x="6603689" y="4219376"/>
              <a:ext cx="639919"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Agency FB" panose="020B0503020202020204" pitchFamily="34" charset="0"/>
                  <a:ea typeface="微软雅黑 Light" panose="020B0502040204020203" pitchFamily="34" charset="-122"/>
                </a:rPr>
                <a:t>46%</a:t>
              </a:r>
              <a:endParaRPr lang="zh-CN" altLang="en-US" sz="2400"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51" name="文本框 50"/>
            <p:cNvSpPr txBox="1"/>
            <p:nvPr/>
          </p:nvSpPr>
          <p:spPr>
            <a:xfrm>
              <a:off x="6324609" y="3945327"/>
              <a:ext cx="1107997" cy="369332"/>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文本内容</a:t>
              </a:r>
            </a:p>
          </p:txBody>
        </p:sp>
      </p:grpSp>
      <p:grpSp>
        <p:nvGrpSpPr>
          <p:cNvPr id="52" name="组合 51"/>
          <p:cNvGrpSpPr/>
          <p:nvPr/>
        </p:nvGrpSpPr>
        <p:grpSpPr>
          <a:xfrm>
            <a:off x="8078923" y="3522140"/>
            <a:ext cx="1107997" cy="735714"/>
            <a:chOff x="8078923" y="3945327"/>
            <a:chExt cx="1107997" cy="735714"/>
          </a:xfrm>
        </p:grpSpPr>
        <p:sp>
          <p:nvSpPr>
            <p:cNvPr id="53" name="文本框 52"/>
            <p:cNvSpPr txBox="1"/>
            <p:nvPr/>
          </p:nvSpPr>
          <p:spPr>
            <a:xfrm>
              <a:off x="8313489" y="4219376"/>
              <a:ext cx="516487"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Agency FB" panose="020B0503020202020204" pitchFamily="34" charset="0"/>
                  <a:ea typeface="微软雅黑 Light" panose="020B0502040204020203" pitchFamily="34" charset="-122"/>
                </a:rPr>
                <a:t>11%</a:t>
              </a:r>
              <a:endParaRPr lang="zh-CN" altLang="en-US" sz="2400"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54" name="文本框 53"/>
            <p:cNvSpPr txBox="1"/>
            <p:nvPr/>
          </p:nvSpPr>
          <p:spPr>
            <a:xfrm>
              <a:off x="8078923" y="3945327"/>
              <a:ext cx="1107997" cy="369332"/>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文本内容</a:t>
              </a:r>
            </a:p>
          </p:txBody>
        </p:sp>
      </p:grpSp>
      <p:grpSp>
        <p:nvGrpSpPr>
          <p:cNvPr id="55" name="组合 54"/>
          <p:cNvGrpSpPr/>
          <p:nvPr/>
        </p:nvGrpSpPr>
        <p:grpSpPr>
          <a:xfrm>
            <a:off x="9733001" y="3522140"/>
            <a:ext cx="1107997" cy="735714"/>
            <a:chOff x="9733001" y="3945327"/>
            <a:chExt cx="1107997" cy="735714"/>
          </a:xfrm>
        </p:grpSpPr>
        <p:sp>
          <p:nvSpPr>
            <p:cNvPr id="56" name="文本框 55"/>
            <p:cNvSpPr txBox="1"/>
            <p:nvPr/>
          </p:nvSpPr>
          <p:spPr>
            <a:xfrm>
              <a:off x="10007479" y="4219376"/>
              <a:ext cx="644727"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Agency FB" panose="020B0503020202020204" pitchFamily="34" charset="0"/>
                  <a:ea typeface="微软雅黑 Light" panose="020B0502040204020203" pitchFamily="34" charset="-122"/>
                </a:rPr>
                <a:t>20%</a:t>
              </a:r>
              <a:endParaRPr lang="zh-CN" altLang="en-US" sz="2400"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57" name="文本框 56"/>
            <p:cNvSpPr txBox="1"/>
            <p:nvPr/>
          </p:nvSpPr>
          <p:spPr>
            <a:xfrm>
              <a:off x="9733001" y="3945327"/>
              <a:ext cx="1107997" cy="369332"/>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文本内容</a:t>
              </a:r>
            </a:p>
          </p:txBody>
        </p:sp>
      </p:grpSp>
      <p:grpSp>
        <p:nvGrpSpPr>
          <p:cNvPr id="58" name="组合 57"/>
          <p:cNvGrpSpPr/>
          <p:nvPr/>
        </p:nvGrpSpPr>
        <p:grpSpPr>
          <a:xfrm>
            <a:off x="1255675" y="4701006"/>
            <a:ext cx="10424383" cy="977024"/>
            <a:chOff x="942268" y="4790379"/>
            <a:chExt cx="10424383" cy="977024"/>
          </a:xfrm>
        </p:grpSpPr>
        <p:sp>
          <p:nvSpPr>
            <p:cNvPr id="59" name="文本框 58"/>
            <p:cNvSpPr txBox="1"/>
            <p:nvPr/>
          </p:nvSpPr>
          <p:spPr>
            <a:xfrm>
              <a:off x="942268" y="4790379"/>
              <a:ext cx="2262159" cy="369332"/>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在这里输入文本内容</a:t>
              </a:r>
            </a:p>
          </p:txBody>
        </p:sp>
        <p:sp>
          <p:nvSpPr>
            <p:cNvPr id="60" name="矩形 59"/>
            <p:cNvSpPr/>
            <p:nvPr/>
          </p:nvSpPr>
          <p:spPr>
            <a:xfrm>
              <a:off x="947473" y="5114917"/>
              <a:ext cx="10419178"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ea typeface="微软雅黑" panose="020B0503020204020204" pitchFamily="34" charset="-122"/>
                </a:rPr>
                <a:t>实际上也是一种干的重叠方法，罩色面积大一些，譬如画面中几块颜色不够统一，得用罩色的方法，蒙罩上一遍颜色使之统一。某一块色过暖，罩一层冷色改变其冷暖性质。所罩之色应以较鲜明色薄涂</a:t>
              </a:r>
            </a:p>
          </p:txBody>
        </p:sp>
      </p:grpSp>
      <p:cxnSp>
        <p:nvCxnSpPr>
          <p:cNvPr id="61" name="直接连接符 60"/>
          <p:cNvCxnSpPr/>
          <p:nvPr/>
        </p:nvCxnSpPr>
        <p:spPr>
          <a:xfrm>
            <a:off x="2009741" y="4405372"/>
            <a:ext cx="86216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223874" y="-36497"/>
            <a:ext cx="3250693" cy="981247"/>
            <a:chOff x="223874" y="-36497"/>
            <a:chExt cx="3250693" cy="981247"/>
          </a:xfrm>
        </p:grpSpPr>
        <p:sp>
          <p:nvSpPr>
            <p:cNvPr id="70" name="矩形 69"/>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71" name="直接连接符 70"/>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42835991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par>
                                <p:cTn id="14" presetID="53" presetClass="entr" presetSubtype="16"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p:cTn id="16" dur="500" fill="hold"/>
                                        <p:tgtEl>
                                          <p:spTgt spid="62"/>
                                        </p:tgtEl>
                                        <p:attrNameLst>
                                          <p:attrName>ppt_w</p:attrName>
                                        </p:attrNameLst>
                                      </p:cBhvr>
                                      <p:tavLst>
                                        <p:tav tm="0">
                                          <p:val>
                                            <p:fltVal val="0"/>
                                          </p:val>
                                        </p:tav>
                                        <p:tav tm="100000">
                                          <p:val>
                                            <p:strVal val="#ppt_w"/>
                                          </p:val>
                                        </p:tav>
                                      </p:tavLst>
                                    </p:anim>
                                    <p:anim calcmode="lin" valueType="num">
                                      <p:cBhvr>
                                        <p:cTn id="17" dur="500" fill="hold"/>
                                        <p:tgtEl>
                                          <p:spTgt spid="62"/>
                                        </p:tgtEl>
                                        <p:attrNameLst>
                                          <p:attrName>ppt_h</p:attrName>
                                        </p:attrNameLst>
                                      </p:cBhvr>
                                      <p:tavLst>
                                        <p:tav tm="0">
                                          <p:val>
                                            <p:fltVal val="0"/>
                                          </p:val>
                                        </p:tav>
                                        <p:tav tm="100000">
                                          <p:val>
                                            <p:strVal val="#ppt_h"/>
                                          </p:val>
                                        </p:tav>
                                      </p:tavLst>
                                    </p:anim>
                                    <p:animEffect transition="in" filter="fade">
                                      <p:cBhvr>
                                        <p:cTn id="18" dur="500"/>
                                        <p:tgtEl>
                                          <p:spTgt spid="62"/>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87"/>
                                        </p:tgtEl>
                                        <p:attrNameLst>
                                          <p:attrName>style.visibility</p:attrName>
                                        </p:attrNameLst>
                                      </p:cBhvr>
                                      <p:to>
                                        <p:strVal val="visible"/>
                                      </p:to>
                                    </p:set>
                                    <p:anim calcmode="lin" valueType="num">
                                      <p:cBhvr>
                                        <p:cTn id="26" dur="500" fill="hold"/>
                                        <p:tgtEl>
                                          <p:spTgt spid="87"/>
                                        </p:tgtEl>
                                        <p:attrNameLst>
                                          <p:attrName>ppt_w</p:attrName>
                                        </p:attrNameLst>
                                      </p:cBhvr>
                                      <p:tavLst>
                                        <p:tav tm="0">
                                          <p:val>
                                            <p:fltVal val="0"/>
                                          </p:val>
                                        </p:tav>
                                        <p:tav tm="100000">
                                          <p:val>
                                            <p:strVal val="#ppt_w"/>
                                          </p:val>
                                        </p:tav>
                                      </p:tavLst>
                                    </p:anim>
                                    <p:anim calcmode="lin" valueType="num">
                                      <p:cBhvr>
                                        <p:cTn id="27" dur="500" fill="hold"/>
                                        <p:tgtEl>
                                          <p:spTgt spid="87"/>
                                        </p:tgtEl>
                                        <p:attrNameLst>
                                          <p:attrName>ppt_h</p:attrName>
                                        </p:attrNameLst>
                                      </p:cBhvr>
                                      <p:tavLst>
                                        <p:tav tm="0">
                                          <p:val>
                                            <p:fltVal val="0"/>
                                          </p:val>
                                        </p:tav>
                                        <p:tav tm="100000">
                                          <p:val>
                                            <p:strVal val="#ppt_h"/>
                                          </p:val>
                                        </p:tav>
                                      </p:tavLst>
                                    </p:anim>
                                    <p:animEffect transition="in" filter="fade">
                                      <p:cBhvr>
                                        <p:cTn id="28" dur="500"/>
                                        <p:tgtEl>
                                          <p:spTgt spid="87"/>
                                        </p:tgtEl>
                                      </p:cBhvr>
                                    </p:animEffect>
                                  </p:childTnLst>
                                </p:cTn>
                              </p:par>
                              <p:par>
                                <p:cTn id="29" presetID="53" presetClass="entr" presetSubtype="16" fill="hold" nodeType="withEffect">
                                  <p:stCondLst>
                                    <p:cond delay="100"/>
                                  </p:stCondLst>
                                  <p:childTnLst>
                                    <p:set>
                                      <p:cBhvr>
                                        <p:cTn id="30" dur="1" fill="hold">
                                          <p:stCondLst>
                                            <p:cond delay="0"/>
                                          </p:stCondLst>
                                        </p:cTn>
                                        <p:tgtEl>
                                          <p:spTgt spid="88"/>
                                        </p:tgtEl>
                                        <p:attrNameLst>
                                          <p:attrName>style.visibility</p:attrName>
                                        </p:attrNameLst>
                                      </p:cBhvr>
                                      <p:to>
                                        <p:strVal val="visible"/>
                                      </p:to>
                                    </p:set>
                                    <p:anim calcmode="lin" valueType="num">
                                      <p:cBhvr>
                                        <p:cTn id="31" dur="500" fill="hold"/>
                                        <p:tgtEl>
                                          <p:spTgt spid="88"/>
                                        </p:tgtEl>
                                        <p:attrNameLst>
                                          <p:attrName>ppt_w</p:attrName>
                                        </p:attrNameLst>
                                      </p:cBhvr>
                                      <p:tavLst>
                                        <p:tav tm="0">
                                          <p:val>
                                            <p:fltVal val="0"/>
                                          </p:val>
                                        </p:tav>
                                        <p:tav tm="100000">
                                          <p:val>
                                            <p:strVal val="#ppt_w"/>
                                          </p:val>
                                        </p:tav>
                                      </p:tavLst>
                                    </p:anim>
                                    <p:anim calcmode="lin" valueType="num">
                                      <p:cBhvr>
                                        <p:cTn id="32" dur="500" fill="hold"/>
                                        <p:tgtEl>
                                          <p:spTgt spid="88"/>
                                        </p:tgtEl>
                                        <p:attrNameLst>
                                          <p:attrName>ppt_h</p:attrName>
                                        </p:attrNameLst>
                                      </p:cBhvr>
                                      <p:tavLst>
                                        <p:tav tm="0">
                                          <p:val>
                                            <p:fltVal val="0"/>
                                          </p:val>
                                        </p:tav>
                                        <p:tav tm="100000">
                                          <p:val>
                                            <p:strVal val="#ppt_h"/>
                                          </p:val>
                                        </p:tav>
                                      </p:tavLst>
                                    </p:anim>
                                    <p:animEffect transition="in" filter="fade">
                                      <p:cBhvr>
                                        <p:cTn id="33" dur="500"/>
                                        <p:tgtEl>
                                          <p:spTgt spid="88"/>
                                        </p:tgtEl>
                                      </p:cBhvr>
                                    </p:animEffect>
                                  </p:childTnLst>
                                </p:cTn>
                              </p:par>
                              <p:par>
                                <p:cTn id="34" presetID="53" presetClass="entr" presetSubtype="16" fill="hold" nodeType="withEffect">
                                  <p:stCondLst>
                                    <p:cond delay="20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par>
                                <p:cTn id="39" presetID="53" presetClass="entr" presetSubtype="16" fill="hold" nodeType="withEffect">
                                  <p:stCondLst>
                                    <p:cond delay="30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par>
                                <p:cTn id="44" presetID="53" presetClass="entr" presetSubtype="16" fill="hold" nodeType="withEffect">
                                  <p:stCondLst>
                                    <p:cond delay="400"/>
                                  </p:stCondLst>
                                  <p:childTnLst>
                                    <p:set>
                                      <p:cBhvr>
                                        <p:cTn id="45" dur="1" fill="hold">
                                          <p:stCondLst>
                                            <p:cond delay="0"/>
                                          </p:stCondLst>
                                        </p:cTn>
                                        <p:tgtEl>
                                          <p:spTgt spid="91"/>
                                        </p:tgtEl>
                                        <p:attrNameLst>
                                          <p:attrName>style.visibility</p:attrName>
                                        </p:attrNameLst>
                                      </p:cBhvr>
                                      <p:to>
                                        <p:strVal val="visible"/>
                                      </p:to>
                                    </p:set>
                                    <p:anim calcmode="lin" valueType="num">
                                      <p:cBhvr>
                                        <p:cTn id="46" dur="500" fill="hold"/>
                                        <p:tgtEl>
                                          <p:spTgt spid="91"/>
                                        </p:tgtEl>
                                        <p:attrNameLst>
                                          <p:attrName>ppt_w</p:attrName>
                                        </p:attrNameLst>
                                      </p:cBhvr>
                                      <p:tavLst>
                                        <p:tav tm="0">
                                          <p:val>
                                            <p:fltVal val="0"/>
                                          </p:val>
                                        </p:tav>
                                        <p:tav tm="100000">
                                          <p:val>
                                            <p:strVal val="#ppt_w"/>
                                          </p:val>
                                        </p:tav>
                                      </p:tavLst>
                                    </p:anim>
                                    <p:anim calcmode="lin" valueType="num">
                                      <p:cBhvr>
                                        <p:cTn id="47" dur="500" fill="hold"/>
                                        <p:tgtEl>
                                          <p:spTgt spid="91"/>
                                        </p:tgtEl>
                                        <p:attrNameLst>
                                          <p:attrName>ppt_h</p:attrName>
                                        </p:attrNameLst>
                                      </p:cBhvr>
                                      <p:tavLst>
                                        <p:tav tm="0">
                                          <p:val>
                                            <p:fltVal val="0"/>
                                          </p:val>
                                        </p:tav>
                                        <p:tav tm="100000">
                                          <p:val>
                                            <p:strVal val="#ppt_h"/>
                                          </p:val>
                                        </p:tav>
                                      </p:tavLst>
                                    </p:anim>
                                    <p:animEffect transition="in" filter="fade">
                                      <p:cBhvr>
                                        <p:cTn id="48" dur="500"/>
                                        <p:tgtEl>
                                          <p:spTgt spid="91"/>
                                        </p:tgtEl>
                                      </p:cBhvr>
                                    </p:animEffect>
                                  </p:childTnLst>
                                </p:cTn>
                              </p:par>
                              <p:par>
                                <p:cTn id="49" presetID="53" presetClass="entr" presetSubtype="16" fill="hold" nodeType="withEffect">
                                  <p:stCondLst>
                                    <p:cond delay="500"/>
                                  </p:stCondLst>
                                  <p:childTnLst>
                                    <p:set>
                                      <p:cBhvr>
                                        <p:cTn id="50" dur="1" fill="hold">
                                          <p:stCondLst>
                                            <p:cond delay="0"/>
                                          </p:stCondLst>
                                        </p:cTn>
                                        <p:tgtEl>
                                          <p:spTgt spid="92"/>
                                        </p:tgtEl>
                                        <p:attrNameLst>
                                          <p:attrName>style.visibility</p:attrName>
                                        </p:attrNameLst>
                                      </p:cBhvr>
                                      <p:to>
                                        <p:strVal val="visible"/>
                                      </p:to>
                                    </p:set>
                                    <p:anim calcmode="lin" valueType="num">
                                      <p:cBhvr>
                                        <p:cTn id="51" dur="500" fill="hold"/>
                                        <p:tgtEl>
                                          <p:spTgt spid="92"/>
                                        </p:tgtEl>
                                        <p:attrNameLst>
                                          <p:attrName>ppt_w</p:attrName>
                                        </p:attrNameLst>
                                      </p:cBhvr>
                                      <p:tavLst>
                                        <p:tav tm="0">
                                          <p:val>
                                            <p:fltVal val="0"/>
                                          </p:val>
                                        </p:tav>
                                        <p:tav tm="100000">
                                          <p:val>
                                            <p:strVal val="#ppt_w"/>
                                          </p:val>
                                        </p:tav>
                                      </p:tavLst>
                                    </p:anim>
                                    <p:anim calcmode="lin" valueType="num">
                                      <p:cBhvr>
                                        <p:cTn id="52" dur="500" fill="hold"/>
                                        <p:tgtEl>
                                          <p:spTgt spid="92"/>
                                        </p:tgtEl>
                                        <p:attrNameLst>
                                          <p:attrName>ppt_h</p:attrName>
                                        </p:attrNameLst>
                                      </p:cBhvr>
                                      <p:tavLst>
                                        <p:tav tm="0">
                                          <p:val>
                                            <p:fltVal val="0"/>
                                          </p:val>
                                        </p:tav>
                                        <p:tav tm="100000">
                                          <p:val>
                                            <p:strVal val="#ppt_h"/>
                                          </p:val>
                                        </p:tav>
                                      </p:tavLst>
                                    </p:anim>
                                    <p:animEffect transition="in" filter="fade">
                                      <p:cBhvr>
                                        <p:cTn id="53" dur="500"/>
                                        <p:tgtEl>
                                          <p:spTgt spid="92"/>
                                        </p:tgtEl>
                                      </p:cBhvr>
                                    </p:animEffect>
                                  </p:childTnLst>
                                </p:cTn>
                              </p:par>
                            </p:childTnLst>
                          </p:cTn>
                        </p:par>
                        <p:par>
                          <p:cTn id="54" fill="hold">
                            <p:stCondLst>
                              <p:cond delay="2500"/>
                            </p:stCondLst>
                            <p:childTnLst>
                              <p:par>
                                <p:cTn id="55" presetID="12" presetClass="entr" presetSubtype="1"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ppt_y</p:attrName>
                                        </p:attrNameLst>
                                      </p:cBhvr>
                                      <p:tavLst>
                                        <p:tav tm="0">
                                          <p:val>
                                            <p:strVal val="#ppt_y-#ppt_h*1.125000"/>
                                          </p:val>
                                        </p:tav>
                                        <p:tav tm="100000">
                                          <p:val>
                                            <p:strVal val="#ppt_y"/>
                                          </p:val>
                                        </p:tav>
                                      </p:tavLst>
                                    </p:anim>
                                    <p:animEffect transition="in" filter="wipe(down)">
                                      <p:cBhvr>
                                        <p:cTn id="58" dur="500"/>
                                        <p:tgtEl>
                                          <p:spTgt spid="40"/>
                                        </p:tgtEl>
                                      </p:cBhvr>
                                    </p:animEffect>
                                  </p:childTnLst>
                                </p:cTn>
                              </p:par>
                              <p:par>
                                <p:cTn id="59" presetID="12" presetClass="entr" presetSubtype="1" fill="hold"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ppt_y</p:attrName>
                                        </p:attrNameLst>
                                      </p:cBhvr>
                                      <p:tavLst>
                                        <p:tav tm="0">
                                          <p:val>
                                            <p:strVal val="#ppt_y-#ppt_h*1.125000"/>
                                          </p:val>
                                        </p:tav>
                                        <p:tav tm="100000">
                                          <p:val>
                                            <p:strVal val="#ppt_y"/>
                                          </p:val>
                                        </p:tav>
                                      </p:tavLst>
                                    </p:anim>
                                    <p:animEffect transition="in" filter="wipe(down)">
                                      <p:cBhvr>
                                        <p:cTn id="62" dur="500"/>
                                        <p:tgtEl>
                                          <p:spTgt spid="43"/>
                                        </p:tgtEl>
                                      </p:cBhvr>
                                    </p:animEffect>
                                  </p:childTnLst>
                                </p:cTn>
                              </p:par>
                              <p:par>
                                <p:cTn id="63" presetID="12" presetClass="entr" presetSubtype="1"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p:tgtEl>
                                          <p:spTgt spid="46"/>
                                        </p:tgtEl>
                                        <p:attrNameLst>
                                          <p:attrName>ppt_y</p:attrName>
                                        </p:attrNameLst>
                                      </p:cBhvr>
                                      <p:tavLst>
                                        <p:tav tm="0">
                                          <p:val>
                                            <p:strVal val="#ppt_y-#ppt_h*1.125000"/>
                                          </p:val>
                                        </p:tav>
                                        <p:tav tm="100000">
                                          <p:val>
                                            <p:strVal val="#ppt_y"/>
                                          </p:val>
                                        </p:tav>
                                      </p:tavLst>
                                    </p:anim>
                                    <p:animEffect transition="in" filter="wipe(down)">
                                      <p:cBhvr>
                                        <p:cTn id="66" dur="500"/>
                                        <p:tgtEl>
                                          <p:spTgt spid="46"/>
                                        </p:tgtEl>
                                      </p:cBhvr>
                                    </p:animEffect>
                                  </p:childTnLst>
                                </p:cTn>
                              </p:par>
                              <p:par>
                                <p:cTn id="67" presetID="12" presetClass="entr" presetSubtype="1" fill="hold" nodeType="with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additive="base">
                                        <p:cTn id="69" dur="500"/>
                                        <p:tgtEl>
                                          <p:spTgt spid="49"/>
                                        </p:tgtEl>
                                        <p:attrNameLst>
                                          <p:attrName>ppt_y</p:attrName>
                                        </p:attrNameLst>
                                      </p:cBhvr>
                                      <p:tavLst>
                                        <p:tav tm="0">
                                          <p:val>
                                            <p:strVal val="#ppt_y-#ppt_h*1.125000"/>
                                          </p:val>
                                        </p:tav>
                                        <p:tav tm="100000">
                                          <p:val>
                                            <p:strVal val="#ppt_y"/>
                                          </p:val>
                                        </p:tav>
                                      </p:tavLst>
                                    </p:anim>
                                    <p:animEffect transition="in" filter="wipe(down)">
                                      <p:cBhvr>
                                        <p:cTn id="70" dur="500"/>
                                        <p:tgtEl>
                                          <p:spTgt spid="49"/>
                                        </p:tgtEl>
                                      </p:cBhvr>
                                    </p:animEffect>
                                  </p:childTnLst>
                                </p:cTn>
                              </p:par>
                              <p:par>
                                <p:cTn id="71" presetID="12" presetClass="entr" presetSubtype="1" fill="hold" nodeType="withEffect">
                                  <p:stCondLst>
                                    <p:cond delay="0"/>
                                  </p:stCondLst>
                                  <p:childTnLst>
                                    <p:set>
                                      <p:cBhvr>
                                        <p:cTn id="72" dur="1" fill="hold">
                                          <p:stCondLst>
                                            <p:cond delay="0"/>
                                          </p:stCondLst>
                                        </p:cTn>
                                        <p:tgtEl>
                                          <p:spTgt spid="52"/>
                                        </p:tgtEl>
                                        <p:attrNameLst>
                                          <p:attrName>style.visibility</p:attrName>
                                        </p:attrNameLst>
                                      </p:cBhvr>
                                      <p:to>
                                        <p:strVal val="visible"/>
                                      </p:to>
                                    </p:set>
                                    <p:anim calcmode="lin" valueType="num">
                                      <p:cBhvr additive="base">
                                        <p:cTn id="73" dur="500"/>
                                        <p:tgtEl>
                                          <p:spTgt spid="52"/>
                                        </p:tgtEl>
                                        <p:attrNameLst>
                                          <p:attrName>ppt_y</p:attrName>
                                        </p:attrNameLst>
                                      </p:cBhvr>
                                      <p:tavLst>
                                        <p:tav tm="0">
                                          <p:val>
                                            <p:strVal val="#ppt_y-#ppt_h*1.125000"/>
                                          </p:val>
                                        </p:tav>
                                        <p:tav tm="100000">
                                          <p:val>
                                            <p:strVal val="#ppt_y"/>
                                          </p:val>
                                        </p:tav>
                                      </p:tavLst>
                                    </p:anim>
                                    <p:animEffect transition="in" filter="wipe(down)">
                                      <p:cBhvr>
                                        <p:cTn id="74" dur="500"/>
                                        <p:tgtEl>
                                          <p:spTgt spid="52"/>
                                        </p:tgtEl>
                                      </p:cBhvr>
                                    </p:animEffect>
                                  </p:childTnLst>
                                </p:cTn>
                              </p:par>
                              <p:par>
                                <p:cTn id="75" presetID="12" presetClass="entr" presetSubtype="1" fill="hold" nodeType="withEffect">
                                  <p:stCondLst>
                                    <p:cond delay="0"/>
                                  </p:stCondLst>
                                  <p:childTnLst>
                                    <p:set>
                                      <p:cBhvr>
                                        <p:cTn id="76" dur="1" fill="hold">
                                          <p:stCondLst>
                                            <p:cond delay="0"/>
                                          </p:stCondLst>
                                        </p:cTn>
                                        <p:tgtEl>
                                          <p:spTgt spid="55"/>
                                        </p:tgtEl>
                                        <p:attrNameLst>
                                          <p:attrName>style.visibility</p:attrName>
                                        </p:attrNameLst>
                                      </p:cBhvr>
                                      <p:to>
                                        <p:strVal val="visible"/>
                                      </p:to>
                                    </p:set>
                                    <p:anim calcmode="lin" valueType="num">
                                      <p:cBhvr additive="base">
                                        <p:cTn id="77" dur="500"/>
                                        <p:tgtEl>
                                          <p:spTgt spid="55"/>
                                        </p:tgtEl>
                                        <p:attrNameLst>
                                          <p:attrName>ppt_y</p:attrName>
                                        </p:attrNameLst>
                                      </p:cBhvr>
                                      <p:tavLst>
                                        <p:tav tm="0">
                                          <p:val>
                                            <p:strVal val="#ppt_y-#ppt_h*1.125000"/>
                                          </p:val>
                                        </p:tav>
                                        <p:tav tm="100000">
                                          <p:val>
                                            <p:strVal val="#ppt_y"/>
                                          </p:val>
                                        </p:tav>
                                      </p:tavLst>
                                    </p:anim>
                                    <p:animEffect transition="in" filter="wipe(down)">
                                      <p:cBhvr>
                                        <p:cTn id="78" dur="500"/>
                                        <p:tgtEl>
                                          <p:spTgt spid="55"/>
                                        </p:tgtEl>
                                      </p:cBhvr>
                                    </p:animEffect>
                                  </p:childTnLst>
                                </p:cTn>
                              </p:par>
                            </p:childTnLst>
                          </p:cTn>
                        </p:par>
                        <p:par>
                          <p:cTn id="79" fill="hold">
                            <p:stCondLst>
                              <p:cond delay="3000"/>
                            </p:stCondLst>
                            <p:childTnLst>
                              <p:par>
                                <p:cTn id="80" presetID="22" presetClass="entr" presetSubtype="8" fill="hold" nodeType="after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wipe(left)">
                                      <p:cBhvr>
                                        <p:cTn id="82" dur="500"/>
                                        <p:tgtEl>
                                          <p:spTgt spid="61"/>
                                        </p:tgtEl>
                                      </p:cBhvr>
                                    </p:animEffect>
                                  </p:childTnLst>
                                </p:cTn>
                              </p:par>
                            </p:childTnLst>
                          </p:cTn>
                        </p:par>
                        <p:par>
                          <p:cTn id="83" fill="hold">
                            <p:stCondLst>
                              <p:cond delay="3500"/>
                            </p:stCondLst>
                            <p:childTnLst>
                              <p:par>
                                <p:cTn id="84" presetID="10" presetClass="entr" presetSubtype="0" fill="hold"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fade">
                                      <p:cBhvr>
                                        <p:cTn id="8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66863" y="841946"/>
            <a:ext cx="2722419" cy="1862048"/>
            <a:chOff x="505903" y="1596326"/>
            <a:chExt cx="2722419" cy="1862048"/>
          </a:xfrm>
        </p:grpSpPr>
        <p:sp>
          <p:nvSpPr>
            <p:cNvPr id="2" name="文本框 1"/>
            <p:cNvSpPr txBox="1"/>
            <p:nvPr/>
          </p:nvSpPr>
          <p:spPr>
            <a:xfrm>
              <a:off x="50590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目</a:t>
              </a:r>
            </a:p>
          </p:txBody>
        </p:sp>
        <p:sp>
          <p:nvSpPr>
            <p:cNvPr id="4" name="文本框 3"/>
            <p:cNvSpPr txBox="1"/>
            <p:nvPr/>
          </p:nvSpPr>
          <p:spPr>
            <a:xfrm>
              <a:off x="156889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录</a:t>
              </a:r>
            </a:p>
          </p:txBody>
        </p:sp>
      </p:grpSp>
      <p:cxnSp>
        <p:nvCxnSpPr>
          <p:cNvPr id="9" name="直接连接符 8"/>
          <p:cNvCxnSpPr/>
          <p:nvPr/>
        </p:nvCxnSpPr>
        <p:spPr>
          <a:xfrm flipH="1">
            <a:off x="2933577" y="0"/>
            <a:ext cx="1270304" cy="1270304"/>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0" y="3010063"/>
            <a:ext cx="852398" cy="852398"/>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024275" y="2370559"/>
            <a:ext cx="1795003" cy="400110"/>
          </a:xfrm>
          <a:prstGeom prst="rect">
            <a:avLst/>
          </a:prstGeom>
          <a:noFill/>
        </p:spPr>
        <p:txBody>
          <a:bodyPr wrap="square" rtlCol="0">
            <a:spAutoFit/>
          </a:bodyPr>
          <a:lstStyle/>
          <a:p>
            <a:pPr algn="dist"/>
            <a:r>
              <a:rPr lang="en-US" altLang="zh-CN" sz="2000" dirty="0">
                <a:solidFill>
                  <a:schemeClr val="accent2">
                    <a:lumMod val="50000"/>
                  </a:schemeClr>
                </a:solidFill>
                <a:latin typeface="+mn-ea"/>
                <a:cs typeface="Times New Roman" panose="02020603050405020304" pitchFamily="18" charset="0"/>
              </a:rPr>
              <a:t>C</a:t>
            </a:r>
            <a:r>
              <a:rPr lang="en-US" altLang="zh-CN" sz="2000" dirty="0">
                <a:solidFill>
                  <a:srgbClr val="2A0415"/>
                </a:solidFill>
                <a:latin typeface="+mn-ea"/>
                <a:cs typeface="Times New Roman" panose="02020603050405020304" pitchFamily="18" charset="0"/>
              </a:rPr>
              <a:t>ontents</a:t>
            </a:r>
            <a:endParaRPr lang="zh-CN" altLang="en-US" sz="2000" dirty="0">
              <a:solidFill>
                <a:srgbClr val="2A0415"/>
              </a:solidFill>
              <a:latin typeface="+mn-ea"/>
              <a:cs typeface="Times New Roman" panose="02020603050405020304" pitchFamily="18" charset="0"/>
            </a:endParaRPr>
          </a:p>
        </p:txBody>
      </p:sp>
      <p:cxnSp>
        <p:nvCxnSpPr>
          <p:cNvPr id="18" name="直接连接符 17"/>
          <p:cNvCxnSpPr/>
          <p:nvPr/>
        </p:nvCxnSpPr>
        <p:spPr>
          <a:xfrm>
            <a:off x="5918997" y="852823"/>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920799" y="907134"/>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20" name="矩形 19"/>
          <p:cNvSpPr/>
          <p:nvPr/>
        </p:nvSpPr>
        <p:spPr>
          <a:xfrm>
            <a:off x="6109497" y="370134"/>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23" name="文本框 22"/>
          <p:cNvSpPr txBox="1"/>
          <p:nvPr/>
        </p:nvSpPr>
        <p:spPr>
          <a:xfrm>
            <a:off x="5017475" y="357461"/>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壹</a:t>
            </a:r>
          </a:p>
        </p:txBody>
      </p:sp>
      <p:cxnSp>
        <p:nvCxnSpPr>
          <p:cNvPr id="25" name="直接连接符 24"/>
          <p:cNvCxnSpPr/>
          <p:nvPr/>
        </p:nvCxnSpPr>
        <p:spPr>
          <a:xfrm>
            <a:off x="5494528" y="2065010"/>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496330" y="2092571"/>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27" name="矩形 26"/>
          <p:cNvSpPr/>
          <p:nvPr/>
        </p:nvSpPr>
        <p:spPr>
          <a:xfrm>
            <a:off x="5494528" y="1569177"/>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0" name="文本框 29"/>
          <p:cNvSpPr txBox="1"/>
          <p:nvPr/>
        </p:nvSpPr>
        <p:spPr>
          <a:xfrm>
            <a:off x="4593006" y="1569648"/>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贰</a:t>
            </a:r>
          </a:p>
        </p:txBody>
      </p:sp>
      <p:cxnSp>
        <p:nvCxnSpPr>
          <p:cNvPr id="32" name="直接连接符 31"/>
          <p:cNvCxnSpPr/>
          <p:nvPr/>
        </p:nvCxnSpPr>
        <p:spPr>
          <a:xfrm>
            <a:off x="5971582" y="3436262"/>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973384" y="3463823"/>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34" name="矩形 33"/>
          <p:cNvSpPr/>
          <p:nvPr/>
        </p:nvSpPr>
        <p:spPr>
          <a:xfrm>
            <a:off x="5971582" y="294042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7" name="文本框 36"/>
          <p:cNvSpPr txBox="1"/>
          <p:nvPr/>
        </p:nvSpPr>
        <p:spPr>
          <a:xfrm>
            <a:off x="5070060" y="2940900"/>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叁</a:t>
            </a:r>
          </a:p>
        </p:txBody>
      </p:sp>
      <p:cxnSp>
        <p:nvCxnSpPr>
          <p:cNvPr id="39" name="直接连接符 38"/>
          <p:cNvCxnSpPr/>
          <p:nvPr/>
        </p:nvCxnSpPr>
        <p:spPr>
          <a:xfrm>
            <a:off x="5547113" y="4804594"/>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548915" y="4832155"/>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41" name="矩形 40"/>
          <p:cNvSpPr/>
          <p:nvPr/>
        </p:nvSpPr>
        <p:spPr>
          <a:xfrm>
            <a:off x="5547113" y="422473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44" name="文本框 43"/>
          <p:cNvSpPr txBox="1"/>
          <p:nvPr/>
        </p:nvSpPr>
        <p:spPr>
          <a:xfrm>
            <a:off x="4645591" y="4309232"/>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肆</a:t>
            </a:r>
          </a:p>
        </p:txBody>
      </p:sp>
      <p:grpSp>
        <p:nvGrpSpPr>
          <p:cNvPr id="28" name="组合 27"/>
          <p:cNvGrpSpPr/>
          <p:nvPr/>
        </p:nvGrpSpPr>
        <p:grpSpPr>
          <a:xfrm>
            <a:off x="5146260" y="4233262"/>
            <a:ext cx="5599974" cy="611533"/>
            <a:chOff x="5705054" y="370134"/>
            <a:chExt cx="5599974" cy="611533"/>
          </a:xfrm>
        </p:grpSpPr>
        <p:pic>
          <p:nvPicPr>
            <p:cNvPr id="29" name="图片 2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0000">
              <a:off x="5705054" y="382651"/>
              <a:ext cx="5599974" cy="599016"/>
            </a:xfrm>
            <a:prstGeom prst="rect">
              <a:avLst/>
            </a:prstGeom>
          </p:spPr>
        </p:pic>
        <p:sp>
          <p:nvSpPr>
            <p:cNvPr id="31" name="矩形 30"/>
            <p:cNvSpPr/>
            <p:nvPr/>
          </p:nvSpPr>
          <p:spPr>
            <a:xfrm>
              <a:off x="6109497" y="370134"/>
              <a:ext cx="2698175" cy="523220"/>
            </a:xfrm>
            <a:prstGeom prst="rect">
              <a:avLst/>
            </a:prstGeom>
          </p:spPr>
          <p:txBody>
            <a:bodyPr wrap="none">
              <a:spAutoFit/>
            </a:bodyPr>
            <a:lstStyle/>
            <a:p>
              <a:r>
                <a:rPr lang="zh-CN" altLang="en-US" sz="2800" dirty="0">
                  <a:solidFill>
                    <a:schemeClr val="bg1"/>
                  </a:solidFill>
                  <a:latin typeface="楷体" panose="02010609060101010101" pitchFamily="49" charset="-122"/>
                  <a:ea typeface="楷体" panose="02010609060101010101" pitchFamily="49" charset="-122"/>
                </a:rPr>
                <a:t>在这里输入标题</a:t>
              </a:r>
            </a:p>
          </p:txBody>
        </p:sp>
      </p:grpSp>
      <p:pic>
        <p:nvPicPr>
          <p:cNvPr id="35" name="图片 3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165" y="2944208"/>
            <a:ext cx="3691817" cy="3720772"/>
          </a:xfrm>
          <a:prstGeom prst="rect">
            <a:avLst/>
          </a:prstGeom>
        </p:spPr>
      </p:pic>
    </p:spTree>
    <p:extLst>
      <p:ext uri="{BB962C8B-B14F-4D97-AF65-F5344CB8AC3E}">
        <p14:creationId xmlns:p14="http://schemas.microsoft.com/office/powerpoint/2010/main" val="18256130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等腰三角形 6"/>
          <p:cNvSpPr/>
          <p:nvPr/>
        </p:nvSpPr>
        <p:spPr>
          <a:xfrm>
            <a:off x="4968187" y="2526776"/>
            <a:ext cx="2304256" cy="178778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8" name="等腰三角形 7"/>
          <p:cNvSpPr/>
          <p:nvPr/>
        </p:nvSpPr>
        <p:spPr>
          <a:xfrm>
            <a:off x="3816059" y="4314560"/>
            <a:ext cx="2304256" cy="178778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9" name="等腰三角形 8"/>
          <p:cNvSpPr/>
          <p:nvPr/>
        </p:nvSpPr>
        <p:spPr>
          <a:xfrm>
            <a:off x="6117885" y="4314560"/>
            <a:ext cx="2304256" cy="178778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endParaRPr>
          </a:p>
        </p:txBody>
      </p:sp>
      <p:sp>
        <p:nvSpPr>
          <p:cNvPr id="10" name="矩形 9"/>
          <p:cNvSpPr/>
          <p:nvPr/>
        </p:nvSpPr>
        <p:spPr>
          <a:xfrm flipH="1">
            <a:off x="4200101" y="1603482"/>
            <a:ext cx="4143827" cy="1026140"/>
          </a:xfrm>
          <a:prstGeom prst="rect">
            <a:avLst/>
          </a:prstGeom>
          <a:effectLst/>
        </p:spPr>
        <p:txBody>
          <a:bodyPr wrap="square" lIns="162524" tIns="81261" rIns="162524" bIns="81261">
            <a:spAutoFit/>
          </a:bodyPr>
          <a:lstStyle/>
          <a:p>
            <a:pPr>
              <a:lnSpc>
                <a:spcPct val="150000"/>
              </a:lnSpc>
            </a:pPr>
            <a:r>
              <a:rPr lang="zh-CN" altLang="en-US" sz="1867" dirty="0">
                <a:solidFill>
                  <a:schemeClr val="tx1">
                    <a:lumMod val="85000"/>
                    <a:lumOff val="15000"/>
                  </a:schemeClr>
                </a:solidFill>
              </a:rPr>
              <a:t>这里输入简单的文字概述这里输入简单这里输入简单的文字概述这里输入</a:t>
            </a:r>
            <a:endParaRPr lang="en-US" altLang="zh-CN" sz="1867" dirty="0">
              <a:solidFill>
                <a:schemeClr val="tx1">
                  <a:lumMod val="85000"/>
                  <a:lumOff val="15000"/>
                </a:schemeClr>
              </a:solidFill>
            </a:endParaRPr>
          </a:p>
        </p:txBody>
      </p:sp>
      <p:sp>
        <p:nvSpPr>
          <p:cNvPr id="11" name="矩形 10"/>
          <p:cNvSpPr/>
          <p:nvPr/>
        </p:nvSpPr>
        <p:spPr>
          <a:xfrm>
            <a:off x="4983555" y="1268762"/>
            <a:ext cx="2470400"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2133" b="1" dirty="0">
                <a:solidFill>
                  <a:schemeClr val="tx1">
                    <a:lumMod val="85000"/>
                    <a:lumOff val="15000"/>
                  </a:schemeClr>
                </a:solidFill>
                <a:latin typeface="微软雅黑" pitchFamily="34" charset="-122"/>
                <a:ea typeface="微软雅黑" pitchFamily="34" charset="-122"/>
              </a:rPr>
              <a:t>这里填写小标题</a:t>
            </a:r>
            <a:endParaRPr lang="en-US" altLang="zh-CN" sz="2133" b="1" dirty="0">
              <a:solidFill>
                <a:schemeClr val="tx1">
                  <a:lumMod val="85000"/>
                  <a:lumOff val="15000"/>
                </a:schemeClr>
              </a:solidFill>
              <a:latin typeface="微软雅黑" pitchFamily="34" charset="-122"/>
              <a:ea typeface="微软雅黑" pitchFamily="34" charset="-122"/>
            </a:endParaRPr>
          </a:p>
        </p:txBody>
      </p:sp>
      <p:sp>
        <p:nvSpPr>
          <p:cNvPr id="12" name="矩形 11"/>
          <p:cNvSpPr/>
          <p:nvPr/>
        </p:nvSpPr>
        <p:spPr>
          <a:xfrm flipH="1">
            <a:off x="264755" y="4326428"/>
            <a:ext cx="3720101" cy="1888171"/>
          </a:xfrm>
          <a:prstGeom prst="rect">
            <a:avLst/>
          </a:prstGeom>
          <a:effectLst/>
        </p:spPr>
        <p:txBody>
          <a:bodyPr wrap="square" lIns="162524" tIns="81261" rIns="162524" bIns="81261">
            <a:spAutoFit/>
          </a:bodyPr>
          <a:lstStyle/>
          <a:p>
            <a:pPr>
              <a:lnSpc>
                <a:spcPct val="150000"/>
              </a:lnSpc>
            </a:pPr>
            <a:r>
              <a:rPr lang="zh-CN" altLang="en-US" sz="1867" dirty="0">
                <a:solidFill>
                  <a:schemeClr val="tx1">
                    <a:lumMod val="85000"/>
                    <a:lumOff val="15000"/>
                  </a:schemeClr>
                </a:solidFill>
              </a:rPr>
              <a:t>这里输入简单的文字概述这里输入简单这里输入简单的文字概述这里输入这里输入简单的文字概述这里输入</a:t>
            </a:r>
            <a:endParaRPr lang="en-US" altLang="zh-CN" sz="1867" dirty="0">
              <a:solidFill>
                <a:schemeClr val="tx1">
                  <a:lumMod val="85000"/>
                  <a:lumOff val="15000"/>
                </a:schemeClr>
              </a:solidFill>
            </a:endParaRPr>
          </a:p>
        </p:txBody>
      </p:sp>
      <p:sp>
        <p:nvSpPr>
          <p:cNvPr id="13" name="矩形 12"/>
          <p:cNvSpPr/>
          <p:nvPr/>
        </p:nvSpPr>
        <p:spPr>
          <a:xfrm>
            <a:off x="918759" y="3991707"/>
            <a:ext cx="2936648"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2133" b="1" dirty="0">
                <a:solidFill>
                  <a:schemeClr val="tx1">
                    <a:lumMod val="85000"/>
                    <a:lumOff val="15000"/>
                  </a:schemeClr>
                </a:solidFill>
                <a:latin typeface="微软雅黑" pitchFamily="34" charset="-122"/>
                <a:ea typeface="微软雅黑" pitchFamily="34" charset="-122"/>
              </a:rPr>
              <a:t>这里填写小标题</a:t>
            </a:r>
            <a:endParaRPr lang="en-US" altLang="zh-CN" sz="2133" b="1" dirty="0">
              <a:solidFill>
                <a:schemeClr val="tx1">
                  <a:lumMod val="85000"/>
                  <a:lumOff val="15000"/>
                </a:schemeClr>
              </a:solidFill>
              <a:latin typeface="微软雅黑" pitchFamily="34" charset="-122"/>
              <a:ea typeface="微软雅黑" pitchFamily="34" charset="-122"/>
            </a:endParaRPr>
          </a:p>
        </p:txBody>
      </p:sp>
      <p:sp>
        <p:nvSpPr>
          <p:cNvPr id="14" name="矩形 13"/>
          <p:cNvSpPr/>
          <p:nvPr/>
        </p:nvSpPr>
        <p:spPr>
          <a:xfrm flipH="1">
            <a:off x="8328560" y="4330462"/>
            <a:ext cx="3720101" cy="1888171"/>
          </a:xfrm>
          <a:prstGeom prst="rect">
            <a:avLst/>
          </a:prstGeom>
          <a:effectLst/>
        </p:spPr>
        <p:txBody>
          <a:bodyPr wrap="square" lIns="162524" tIns="81261" rIns="162524" bIns="81261">
            <a:spAutoFit/>
          </a:bodyPr>
          <a:lstStyle/>
          <a:p>
            <a:pPr>
              <a:lnSpc>
                <a:spcPct val="150000"/>
              </a:lnSpc>
            </a:pPr>
            <a:r>
              <a:rPr lang="zh-CN" altLang="en-US" sz="1867" dirty="0">
                <a:solidFill>
                  <a:schemeClr val="tx1">
                    <a:lumMod val="85000"/>
                    <a:lumOff val="15000"/>
                  </a:schemeClr>
                </a:solidFill>
              </a:rPr>
              <a:t>这里输入简单的文字概述这里输入简单这里输入简单的文字概述这里输入这里输入简单的文字概述这里输入</a:t>
            </a:r>
            <a:endParaRPr lang="en-US" altLang="zh-CN" sz="1867" dirty="0">
              <a:solidFill>
                <a:schemeClr val="tx1">
                  <a:lumMod val="85000"/>
                  <a:lumOff val="15000"/>
                </a:schemeClr>
              </a:solidFill>
            </a:endParaRPr>
          </a:p>
        </p:txBody>
      </p:sp>
      <p:sp>
        <p:nvSpPr>
          <p:cNvPr id="15" name="矩形 14"/>
          <p:cNvSpPr/>
          <p:nvPr/>
        </p:nvSpPr>
        <p:spPr>
          <a:xfrm>
            <a:off x="8982564" y="3995741"/>
            <a:ext cx="2936648"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2133" b="1" dirty="0">
                <a:solidFill>
                  <a:schemeClr val="tx1">
                    <a:lumMod val="85000"/>
                    <a:lumOff val="15000"/>
                  </a:schemeClr>
                </a:solidFill>
                <a:latin typeface="微软雅黑" pitchFamily="34" charset="-122"/>
                <a:ea typeface="微软雅黑" pitchFamily="34" charset="-122"/>
              </a:rPr>
              <a:t>这里填写小标题</a:t>
            </a:r>
            <a:endParaRPr lang="en-US" altLang="zh-CN" sz="2133" b="1" dirty="0">
              <a:solidFill>
                <a:schemeClr val="tx1">
                  <a:lumMod val="85000"/>
                  <a:lumOff val="15000"/>
                </a:schemeClr>
              </a:solidFill>
              <a:latin typeface="微软雅黑" pitchFamily="34" charset="-122"/>
              <a:ea typeface="微软雅黑" pitchFamily="34" charset="-122"/>
            </a:endParaRPr>
          </a:p>
        </p:txBody>
      </p:sp>
      <p:sp>
        <p:nvSpPr>
          <p:cNvPr id="16" name="TextBox 15"/>
          <p:cNvSpPr txBox="1"/>
          <p:nvPr/>
        </p:nvSpPr>
        <p:spPr>
          <a:xfrm>
            <a:off x="5607264" y="2925374"/>
            <a:ext cx="880369" cy="1446550"/>
          </a:xfrm>
          <a:prstGeom prst="rect">
            <a:avLst/>
          </a:prstGeom>
          <a:noFill/>
        </p:spPr>
        <p:txBody>
          <a:bodyPr wrap="none" rtlCol="0">
            <a:spAutoFit/>
          </a:bodyPr>
          <a:lstStyle/>
          <a:p>
            <a:r>
              <a:rPr lang="en-US" altLang="zh-CN" sz="8800" b="1" dirty="0">
                <a:solidFill>
                  <a:schemeClr val="bg1"/>
                </a:solidFill>
                <a:latin typeface="微软雅黑" pitchFamily="34" charset="-122"/>
                <a:ea typeface="微软雅黑" pitchFamily="34" charset="-122"/>
              </a:rPr>
              <a:t>1</a:t>
            </a:r>
            <a:endParaRPr lang="zh-CN" altLang="en-US" sz="8800" b="1" dirty="0">
              <a:solidFill>
                <a:schemeClr val="bg1"/>
              </a:solidFill>
              <a:latin typeface="微软雅黑" pitchFamily="34" charset="-122"/>
              <a:ea typeface="微软雅黑" pitchFamily="34" charset="-122"/>
            </a:endParaRPr>
          </a:p>
        </p:txBody>
      </p:sp>
      <p:sp>
        <p:nvSpPr>
          <p:cNvPr id="17" name="TextBox 16"/>
          <p:cNvSpPr txBox="1"/>
          <p:nvPr/>
        </p:nvSpPr>
        <p:spPr>
          <a:xfrm>
            <a:off x="4500965" y="4772750"/>
            <a:ext cx="880369" cy="1446550"/>
          </a:xfrm>
          <a:prstGeom prst="rect">
            <a:avLst/>
          </a:prstGeom>
          <a:noFill/>
        </p:spPr>
        <p:txBody>
          <a:bodyPr wrap="none" rtlCol="0">
            <a:spAutoFit/>
          </a:bodyPr>
          <a:lstStyle/>
          <a:p>
            <a:r>
              <a:rPr lang="en-US" altLang="zh-CN" sz="8800" b="1" dirty="0">
                <a:solidFill>
                  <a:schemeClr val="bg1"/>
                </a:solidFill>
                <a:latin typeface="微软雅黑" pitchFamily="34" charset="-122"/>
                <a:ea typeface="微软雅黑" pitchFamily="34" charset="-122"/>
              </a:rPr>
              <a:t>2</a:t>
            </a:r>
            <a:endParaRPr lang="zh-CN" altLang="en-US" sz="8800" b="1" dirty="0">
              <a:solidFill>
                <a:schemeClr val="bg1"/>
              </a:solidFill>
              <a:latin typeface="微软雅黑" pitchFamily="34" charset="-122"/>
              <a:ea typeface="微软雅黑" pitchFamily="34" charset="-122"/>
            </a:endParaRPr>
          </a:p>
        </p:txBody>
      </p:sp>
      <p:sp>
        <p:nvSpPr>
          <p:cNvPr id="18" name="TextBox 17"/>
          <p:cNvSpPr txBox="1"/>
          <p:nvPr/>
        </p:nvSpPr>
        <p:spPr>
          <a:xfrm>
            <a:off x="6783848" y="4772750"/>
            <a:ext cx="880369" cy="1446550"/>
          </a:xfrm>
          <a:prstGeom prst="rect">
            <a:avLst/>
          </a:prstGeom>
          <a:noFill/>
        </p:spPr>
        <p:txBody>
          <a:bodyPr wrap="none" rtlCol="0">
            <a:spAutoFit/>
          </a:bodyPr>
          <a:lstStyle/>
          <a:p>
            <a:r>
              <a:rPr lang="en-US" altLang="zh-CN" sz="8800" b="1" dirty="0">
                <a:solidFill>
                  <a:schemeClr val="bg1"/>
                </a:solidFill>
                <a:latin typeface="微软雅黑" pitchFamily="34" charset="-122"/>
                <a:ea typeface="微软雅黑" pitchFamily="34" charset="-122"/>
              </a:rPr>
              <a:t>3</a:t>
            </a:r>
            <a:endParaRPr lang="zh-CN" altLang="en-US" sz="8800" b="1" dirty="0">
              <a:solidFill>
                <a:schemeClr val="bg1"/>
              </a:solidFill>
              <a:latin typeface="微软雅黑" pitchFamily="34" charset="-122"/>
              <a:ea typeface="微软雅黑" pitchFamily="34" charset="-122"/>
            </a:endParaRPr>
          </a:p>
        </p:txBody>
      </p:sp>
      <p:grpSp>
        <p:nvGrpSpPr>
          <p:cNvPr id="22" name="组合 21"/>
          <p:cNvGrpSpPr/>
          <p:nvPr/>
        </p:nvGrpSpPr>
        <p:grpSpPr>
          <a:xfrm>
            <a:off x="223874" y="-36497"/>
            <a:ext cx="3250693" cy="981247"/>
            <a:chOff x="223874" y="-36497"/>
            <a:chExt cx="3250693" cy="981247"/>
          </a:xfrm>
        </p:grpSpPr>
        <p:sp>
          <p:nvSpPr>
            <p:cNvPr id="23" name="矩形 22"/>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4" name="直接连接符 23"/>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386590036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4" dur="1000" fill="hold"/>
                                        <p:tgtEl>
                                          <p:spTgt spid="16"/>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6"/>
                                        </p:tgtEl>
                                      </p:cBhvr>
                                    </p:animEffect>
                                  </p:childTnLst>
                                </p:cTn>
                              </p:par>
                              <p:par>
                                <p:cTn id="19" presetID="25"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7"/>
                                        </p:tgtEl>
                                      </p:cBhvr>
                                    </p:animEffect>
                                  </p:childTnLst>
                                </p:cTn>
                              </p:par>
                            </p:childTnLst>
                          </p:cTn>
                        </p:par>
                        <p:par>
                          <p:cTn id="29" fill="hold">
                            <p:stCondLst>
                              <p:cond delay="1500"/>
                            </p:stCondLst>
                            <p:childTnLst>
                              <p:par>
                                <p:cTn id="30" presetID="25"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35" dur="1000" fill="hold"/>
                                        <p:tgtEl>
                                          <p:spTgt spid="17"/>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7"/>
                                        </p:tgtEl>
                                      </p:cBhvr>
                                    </p:animEffect>
                                  </p:childTnLst>
                                </p:cTn>
                              </p:par>
                              <p:par>
                                <p:cTn id="40" presetID="25"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5" dur="1000" fill="hold"/>
                                        <p:tgtEl>
                                          <p:spTgt spid="8"/>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8"/>
                                        </p:tgtEl>
                                      </p:cBhvr>
                                    </p:animEffect>
                                  </p:childTnLst>
                                </p:cTn>
                              </p:par>
                            </p:childTnLst>
                          </p:cTn>
                        </p:par>
                        <p:par>
                          <p:cTn id="50" fill="hold">
                            <p:stCondLst>
                              <p:cond delay="2500"/>
                            </p:stCondLst>
                            <p:childTnLst>
                              <p:par>
                                <p:cTn id="51" presetID="25"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6" dur="1000" fill="hold"/>
                                        <p:tgtEl>
                                          <p:spTgt spid="9"/>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9"/>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66" dur="1000" fill="hold"/>
                                        <p:tgtEl>
                                          <p:spTgt spid="18"/>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8"/>
                                        </p:tgtEl>
                                      </p:cBhvr>
                                    </p:animEffect>
                                  </p:childTnLst>
                                </p:cTn>
                              </p:par>
                            </p:childTnLst>
                          </p:cTn>
                        </p:par>
                        <p:par>
                          <p:cTn id="71" fill="hold">
                            <p:stCondLst>
                              <p:cond delay="3500"/>
                            </p:stCondLst>
                            <p:childTnLst>
                              <p:par>
                                <p:cTn id="72" presetID="10" presetClass="entr" presetSubtype="0"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350"/>
                                        <p:tgtEl>
                                          <p:spTgt spid="11"/>
                                        </p:tgtEl>
                                      </p:cBhvr>
                                    </p:animEffect>
                                  </p:childTnLst>
                                </p:cTn>
                              </p:par>
                              <p:par>
                                <p:cTn id="75" presetID="26" presetClass="emph" presetSubtype="0" fill="hold" grpId="1" nodeType="withEffect">
                                  <p:stCondLst>
                                    <p:cond delay="0"/>
                                  </p:stCondLst>
                                  <p:childTnLst>
                                    <p:animEffect transition="out" filter="fade">
                                      <p:cBhvr>
                                        <p:cTn id="76" dur="400" tmFilter="0, 0; .2, .5; .8, .5; 1, 0"/>
                                        <p:tgtEl>
                                          <p:spTgt spid="11"/>
                                        </p:tgtEl>
                                      </p:cBhvr>
                                    </p:animEffect>
                                    <p:animScale>
                                      <p:cBhvr>
                                        <p:cTn id="77" dur="200" autoRev="1" fill="hold"/>
                                        <p:tgtEl>
                                          <p:spTgt spid="11"/>
                                        </p:tgtEl>
                                      </p:cBhvr>
                                      <p:by x="105000" y="105000"/>
                                    </p:animScale>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fade">
                                      <p:cBhvr>
                                        <p:cTn id="81" dur="500"/>
                                        <p:tgtEl>
                                          <p:spTgt spid="10"/>
                                        </p:tgtEl>
                                      </p:cBhvr>
                                    </p:animEffect>
                                  </p:childTnLst>
                                </p:cTn>
                              </p:par>
                            </p:childTnLst>
                          </p:cTn>
                        </p:par>
                        <p:par>
                          <p:cTn id="82" fill="hold">
                            <p:stCondLst>
                              <p:cond delay="4400"/>
                            </p:stCondLst>
                            <p:childTnLst>
                              <p:par>
                                <p:cTn id="83" presetID="10" presetClass="entr" presetSubtype="0"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350"/>
                                        <p:tgtEl>
                                          <p:spTgt spid="13"/>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13"/>
                                        </p:tgtEl>
                                      </p:cBhvr>
                                    </p:animEffect>
                                    <p:animScale>
                                      <p:cBhvr>
                                        <p:cTn id="88" dur="200" autoRev="1" fill="hold"/>
                                        <p:tgtEl>
                                          <p:spTgt spid="13"/>
                                        </p:tgtEl>
                                      </p:cBhvr>
                                      <p:by x="105000" y="105000"/>
                                    </p:animScale>
                                  </p:childTnLst>
                                </p:cTn>
                              </p:par>
                            </p:childTnLst>
                          </p:cTn>
                        </p:par>
                        <p:par>
                          <p:cTn id="89" fill="hold">
                            <p:stCondLst>
                              <p:cond delay="4800"/>
                            </p:stCondLst>
                            <p:childTnLst>
                              <p:par>
                                <p:cTn id="90" presetID="10" presetClass="entr" presetSubtype="0"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childTnLst>
                                </p:cTn>
                              </p:par>
                            </p:childTnLst>
                          </p:cTn>
                        </p:par>
                        <p:par>
                          <p:cTn id="93" fill="hold">
                            <p:stCondLst>
                              <p:cond delay="5300"/>
                            </p:stCondLst>
                            <p:childTnLst>
                              <p:par>
                                <p:cTn id="94" presetID="10" presetClass="entr" presetSubtype="0" fill="hold" grpId="0"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350"/>
                                        <p:tgtEl>
                                          <p:spTgt spid="15"/>
                                        </p:tgtEl>
                                      </p:cBhvr>
                                    </p:animEffect>
                                  </p:childTnLst>
                                </p:cTn>
                              </p:par>
                              <p:par>
                                <p:cTn id="97" presetID="26" presetClass="emph" presetSubtype="0" fill="hold" grpId="1" nodeType="withEffect">
                                  <p:stCondLst>
                                    <p:cond delay="0"/>
                                  </p:stCondLst>
                                  <p:childTnLst>
                                    <p:animEffect transition="out" filter="fade">
                                      <p:cBhvr>
                                        <p:cTn id="98" dur="400" tmFilter="0, 0; .2, .5; .8, .5; 1, 0"/>
                                        <p:tgtEl>
                                          <p:spTgt spid="15"/>
                                        </p:tgtEl>
                                      </p:cBhvr>
                                    </p:animEffect>
                                    <p:animScale>
                                      <p:cBhvr>
                                        <p:cTn id="99" dur="200" autoRev="1" fill="hold"/>
                                        <p:tgtEl>
                                          <p:spTgt spid="15"/>
                                        </p:tgtEl>
                                      </p:cBhvr>
                                      <p:by x="105000" y="105000"/>
                                    </p:animScale>
                                  </p:childTnLst>
                                </p:cTn>
                              </p:par>
                            </p:childTnLst>
                          </p:cTn>
                        </p:par>
                        <p:par>
                          <p:cTn id="100" fill="hold">
                            <p:stCondLst>
                              <p:cond delay="5700"/>
                            </p:stCondLst>
                            <p:childTnLst>
                              <p:par>
                                <p:cTn id="101" presetID="10" presetClass="entr" presetSubtype="0" fill="hold" grpId="0" nodeType="after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6712555"/>
            <a:ext cx="12192000" cy="172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六边形 6"/>
          <p:cNvSpPr/>
          <p:nvPr/>
        </p:nvSpPr>
        <p:spPr>
          <a:xfrm rot="16200000">
            <a:off x="784147" y="1732079"/>
            <a:ext cx="1063155" cy="1000616"/>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 name="TextBox 7"/>
          <p:cNvSpPr txBox="1"/>
          <p:nvPr/>
        </p:nvSpPr>
        <p:spPr>
          <a:xfrm>
            <a:off x="890398" y="1881217"/>
            <a:ext cx="825867" cy="748988"/>
          </a:xfrm>
          <a:prstGeom prst="rect">
            <a:avLst/>
          </a:prstGeom>
          <a:noFill/>
        </p:spPr>
        <p:txBody>
          <a:bodyPr wrap="none" rtlCol="0">
            <a:spAutoFit/>
          </a:bodyPr>
          <a:lstStyle/>
          <a:p>
            <a:r>
              <a:rPr lang="en-US" altLang="zh-CN" sz="4267" dirty="0">
                <a:solidFill>
                  <a:schemeClr val="bg1"/>
                </a:solidFill>
                <a:latin typeface="微软雅黑" panose="020B0503020204020204" pitchFamily="34" charset="-122"/>
                <a:ea typeface="微软雅黑" panose="020B0503020204020204" pitchFamily="34" charset="-122"/>
              </a:rPr>
              <a:t>01</a:t>
            </a:r>
            <a:endParaRPr lang="zh-CN" altLang="en-US" sz="4267"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967546" y="2379923"/>
            <a:ext cx="3936437" cy="1200329"/>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itchFamily="34" charset="0"/>
            </a:endParaRPr>
          </a:p>
        </p:txBody>
      </p:sp>
      <p:sp>
        <p:nvSpPr>
          <p:cNvPr id="10" name="矩形 9"/>
          <p:cNvSpPr/>
          <p:nvPr/>
        </p:nvSpPr>
        <p:spPr bwMode="auto">
          <a:xfrm>
            <a:off x="1967545" y="1917713"/>
            <a:ext cx="2694516" cy="461665"/>
          </a:xfrm>
          <a:prstGeom prst="rect">
            <a:avLst/>
          </a:prstGeom>
        </p:spPr>
        <p:txBody>
          <a:bodyPr>
            <a:spAutoFit/>
          </a:bodyPr>
          <a:lstStyle/>
          <a:p>
            <a:pPr>
              <a:defRPr/>
            </a:pPr>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400" b="1" dirty="0">
              <a:solidFill>
                <a:schemeClr val="tx1">
                  <a:lumMod val="95000"/>
                  <a:lumOff val="5000"/>
                </a:schemeClr>
              </a:solidFill>
            </a:endParaRPr>
          </a:p>
        </p:txBody>
      </p:sp>
      <p:sp>
        <p:nvSpPr>
          <p:cNvPr id="11" name="六边形 10"/>
          <p:cNvSpPr/>
          <p:nvPr/>
        </p:nvSpPr>
        <p:spPr>
          <a:xfrm rot="16200000">
            <a:off x="784145" y="4139384"/>
            <a:ext cx="1063155" cy="1000616"/>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 name="TextBox 11"/>
          <p:cNvSpPr txBox="1"/>
          <p:nvPr/>
        </p:nvSpPr>
        <p:spPr>
          <a:xfrm>
            <a:off x="890397" y="4288523"/>
            <a:ext cx="825867" cy="748988"/>
          </a:xfrm>
          <a:prstGeom prst="rect">
            <a:avLst/>
          </a:prstGeom>
          <a:noFill/>
        </p:spPr>
        <p:txBody>
          <a:bodyPr wrap="none" rtlCol="0">
            <a:spAutoFit/>
          </a:bodyPr>
          <a:lstStyle/>
          <a:p>
            <a:r>
              <a:rPr lang="en-US" altLang="zh-CN" sz="4267" dirty="0">
                <a:solidFill>
                  <a:schemeClr val="bg1"/>
                </a:solidFill>
                <a:latin typeface="微软雅黑" panose="020B0503020204020204" pitchFamily="34" charset="-122"/>
                <a:ea typeface="微软雅黑" panose="020B0503020204020204" pitchFamily="34" charset="-122"/>
              </a:rPr>
              <a:t>03</a:t>
            </a:r>
            <a:endParaRPr lang="zh-CN" altLang="en-US" sz="4267"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967544" y="4787228"/>
            <a:ext cx="3936437" cy="1200329"/>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itchFamily="34" charset="0"/>
            </a:endParaRPr>
          </a:p>
        </p:txBody>
      </p:sp>
      <p:sp>
        <p:nvSpPr>
          <p:cNvPr id="14" name="矩形 13"/>
          <p:cNvSpPr/>
          <p:nvPr/>
        </p:nvSpPr>
        <p:spPr bwMode="auto">
          <a:xfrm>
            <a:off x="1967543" y="4325018"/>
            <a:ext cx="2694516" cy="461665"/>
          </a:xfrm>
          <a:prstGeom prst="rect">
            <a:avLst/>
          </a:prstGeom>
        </p:spPr>
        <p:txBody>
          <a:bodyPr>
            <a:spAutoFit/>
          </a:bodyPr>
          <a:lstStyle/>
          <a:p>
            <a:pPr>
              <a:defRPr/>
            </a:pPr>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400" b="1" dirty="0">
              <a:solidFill>
                <a:schemeClr val="tx1">
                  <a:lumMod val="95000"/>
                  <a:lumOff val="5000"/>
                </a:schemeClr>
              </a:solidFill>
            </a:endParaRPr>
          </a:p>
        </p:txBody>
      </p:sp>
      <p:sp>
        <p:nvSpPr>
          <p:cNvPr id="15" name="六边形 14"/>
          <p:cNvSpPr/>
          <p:nvPr/>
        </p:nvSpPr>
        <p:spPr>
          <a:xfrm rot="16200000">
            <a:off x="6352767" y="1739119"/>
            <a:ext cx="1063155" cy="1000616"/>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6" name="TextBox 15"/>
          <p:cNvSpPr txBox="1"/>
          <p:nvPr/>
        </p:nvSpPr>
        <p:spPr>
          <a:xfrm>
            <a:off x="6459018" y="1888257"/>
            <a:ext cx="825867" cy="748988"/>
          </a:xfrm>
          <a:prstGeom prst="rect">
            <a:avLst/>
          </a:prstGeom>
          <a:noFill/>
        </p:spPr>
        <p:txBody>
          <a:bodyPr wrap="none" rtlCol="0">
            <a:spAutoFit/>
          </a:bodyPr>
          <a:lstStyle/>
          <a:p>
            <a:r>
              <a:rPr lang="en-US" altLang="zh-CN" sz="4267" dirty="0">
                <a:solidFill>
                  <a:schemeClr val="bg1"/>
                </a:solidFill>
                <a:latin typeface="微软雅黑" panose="020B0503020204020204" pitchFamily="34" charset="-122"/>
                <a:ea typeface="微软雅黑" panose="020B0503020204020204" pitchFamily="34" charset="-122"/>
              </a:rPr>
              <a:t>02</a:t>
            </a:r>
            <a:endParaRPr lang="zh-CN" altLang="en-US" sz="4267"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7536166" y="2386963"/>
            <a:ext cx="3936437" cy="1200329"/>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itchFamily="34" charset="0"/>
            </a:endParaRPr>
          </a:p>
        </p:txBody>
      </p:sp>
      <p:sp>
        <p:nvSpPr>
          <p:cNvPr id="18" name="矩形 17"/>
          <p:cNvSpPr/>
          <p:nvPr/>
        </p:nvSpPr>
        <p:spPr bwMode="auto">
          <a:xfrm>
            <a:off x="7536165" y="1924753"/>
            <a:ext cx="2694516" cy="461665"/>
          </a:xfrm>
          <a:prstGeom prst="rect">
            <a:avLst/>
          </a:prstGeom>
        </p:spPr>
        <p:txBody>
          <a:bodyPr>
            <a:spAutoFit/>
          </a:bodyPr>
          <a:lstStyle/>
          <a:p>
            <a:pPr>
              <a:defRPr/>
            </a:pPr>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400" b="1" dirty="0">
              <a:solidFill>
                <a:schemeClr val="tx1">
                  <a:lumMod val="95000"/>
                  <a:lumOff val="5000"/>
                </a:schemeClr>
              </a:solidFill>
            </a:endParaRPr>
          </a:p>
        </p:txBody>
      </p:sp>
      <p:sp>
        <p:nvSpPr>
          <p:cNvPr id="19" name="六边形 18"/>
          <p:cNvSpPr/>
          <p:nvPr/>
        </p:nvSpPr>
        <p:spPr>
          <a:xfrm rot="16200000">
            <a:off x="6352765" y="4146424"/>
            <a:ext cx="1063155" cy="1000616"/>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0" name="TextBox 19"/>
          <p:cNvSpPr txBox="1"/>
          <p:nvPr/>
        </p:nvSpPr>
        <p:spPr>
          <a:xfrm>
            <a:off x="6459017" y="4295563"/>
            <a:ext cx="825867" cy="748988"/>
          </a:xfrm>
          <a:prstGeom prst="rect">
            <a:avLst/>
          </a:prstGeom>
          <a:noFill/>
        </p:spPr>
        <p:txBody>
          <a:bodyPr wrap="none" rtlCol="0">
            <a:spAutoFit/>
          </a:bodyPr>
          <a:lstStyle/>
          <a:p>
            <a:r>
              <a:rPr lang="en-US" altLang="zh-CN" sz="4267" dirty="0">
                <a:solidFill>
                  <a:schemeClr val="bg1"/>
                </a:solidFill>
                <a:latin typeface="微软雅黑" panose="020B0503020204020204" pitchFamily="34" charset="-122"/>
                <a:ea typeface="微软雅黑" panose="020B0503020204020204" pitchFamily="34" charset="-122"/>
              </a:rPr>
              <a:t>04</a:t>
            </a:r>
            <a:endParaRPr lang="zh-CN" altLang="en-US" sz="4267"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7536164" y="4794268"/>
            <a:ext cx="3936437" cy="1200329"/>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itchFamily="34" charset="0"/>
            </a:endParaRPr>
          </a:p>
        </p:txBody>
      </p:sp>
      <p:sp>
        <p:nvSpPr>
          <p:cNvPr id="22" name="矩形 21"/>
          <p:cNvSpPr/>
          <p:nvPr/>
        </p:nvSpPr>
        <p:spPr bwMode="auto">
          <a:xfrm>
            <a:off x="7536163" y="4332058"/>
            <a:ext cx="2694516" cy="461665"/>
          </a:xfrm>
          <a:prstGeom prst="rect">
            <a:avLst/>
          </a:prstGeom>
        </p:spPr>
        <p:txBody>
          <a:bodyPr>
            <a:spAutoFit/>
          </a:bodyPr>
          <a:lstStyle/>
          <a:p>
            <a:pPr>
              <a:defRPr/>
            </a:pPr>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400" b="1" dirty="0">
              <a:solidFill>
                <a:schemeClr val="tx1">
                  <a:lumMod val="95000"/>
                  <a:lumOff val="5000"/>
                </a:schemeClr>
              </a:solidFill>
            </a:endParaRPr>
          </a:p>
        </p:txBody>
      </p:sp>
      <p:grpSp>
        <p:nvGrpSpPr>
          <p:cNvPr id="23" name="组合 22"/>
          <p:cNvGrpSpPr/>
          <p:nvPr/>
        </p:nvGrpSpPr>
        <p:grpSpPr>
          <a:xfrm>
            <a:off x="223874" y="-36497"/>
            <a:ext cx="3250693" cy="981247"/>
            <a:chOff x="223874" y="-36497"/>
            <a:chExt cx="3250693" cy="981247"/>
          </a:xfrm>
        </p:grpSpPr>
        <p:sp>
          <p:nvSpPr>
            <p:cNvPr id="24" name="矩形 23"/>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5" name="直接连接符 24"/>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122180821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0-#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childTnLst>
                          </p:cTn>
                        </p:par>
                        <p:par>
                          <p:cTn id="57" fill="hold">
                            <p:stCondLst>
                              <p:cond delay="4000"/>
                            </p:stCondLst>
                            <p:childTnLst>
                              <p:par>
                                <p:cTn id="58" presetID="42"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2" presetClass="entr" presetSubtype="8"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fill="hold"/>
                                        <p:tgtEl>
                                          <p:spTgt spid="20"/>
                                        </p:tgtEl>
                                        <p:attrNameLst>
                                          <p:attrName>ppt_x</p:attrName>
                                        </p:attrNameLst>
                                      </p:cBhvr>
                                      <p:tavLst>
                                        <p:tav tm="0">
                                          <p:val>
                                            <p:strVal val="0-#ppt_w/2"/>
                                          </p:val>
                                        </p:tav>
                                        <p:tav tm="100000">
                                          <p:val>
                                            <p:strVal val="#ppt_x"/>
                                          </p:val>
                                        </p:tav>
                                      </p:tavLst>
                                    </p:anim>
                                    <p:anim calcmode="lin" valueType="num">
                                      <p:cBhvr additive="base">
                                        <p:cTn id="72" dur="500" fill="hold"/>
                                        <p:tgtEl>
                                          <p:spTgt spid="20"/>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0-#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childTnLst>
                          </p:cTn>
                        </p:par>
                        <p:par>
                          <p:cTn id="77" fill="hold">
                            <p:stCondLst>
                              <p:cond delay="5500"/>
                            </p:stCondLst>
                            <p:childTnLst>
                              <p:par>
                                <p:cTn id="78" presetID="42" presetClass="entr" presetSubtype="0"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1000"/>
                                        <p:tgtEl>
                                          <p:spTgt spid="22"/>
                                        </p:tgtEl>
                                      </p:cBhvr>
                                    </p:animEffect>
                                    <p:anim calcmode="lin" valueType="num">
                                      <p:cBhvr>
                                        <p:cTn id="81" dur="1000" fill="hold"/>
                                        <p:tgtEl>
                                          <p:spTgt spid="22"/>
                                        </p:tgtEl>
                                        <p:attrNameLst>
                                          <p:attrName>ppt_x</p:attrName>
                                        </p:attrNameLst>
                                      </p:cBhvr>
                                      <p:tavLst>
                                        <p:tav tm="0">
                                          <p:val>
                                            <p:strVal val="#ppt_x"/>
                                          </p:val>
                                        </p:tav>
                                        <p:tav tm="100000">
                                          <p:val>
                                            <p:strVal val="#ppt_x"/>
                                          </p:val>
                                        </p:tav>
                                      </p:tavLst>
                                    </p:anim>
                                    <p:anim calcmode="lin" valueType="num">
                                      <p:cBhvr>
                                        <p:cTn id="82" dur="1000" fill="hold"/>
                                        <p:tgtEl>
                                          <p:spTgt spid="2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五边形 28"/>
          <p:cNvSpPr/>
          <p:nvPr/>
        </p:nvSpPr>
        <p:spPr>
          <a:xfrm rot="16200000" flipV="1">
            <a:off x="10544748" y="5488115"/>
            <a:ext cx="1615211" cy="833669"/>
          </a:xfrm>
          <a:prstGeom prst="homePlat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TextBox 29"/>
          <p:cNvSpPr txBox="1"/>
          <p:nvPr/>
        </p:nvSpPr>
        <p:spPr bwMode="auto">
          <a:xfrm>
            <a:off x="315655" y="2519351"/>
            <a:ext cx="6172947" cy="830997"/>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600" dirty="0">
              <a:solidFill>
                <a:schemeClr val="tx1">
                  <a:lumMod val="95000"/>
                  <a:lumOff val="5000"/>
                </a:schemeClr>
              </a:solidFill>
              <a:latin typeface="Calibri" pitchFamily="34" charset="0"/>
            </a:endParaRPr>
          </a:p>
        </p:txBody>
      </p:sp>
      <p:sp>
        <p:nvSpPr>
          <p:cNvPr id="31" name="矩形 30"/>
          <p:cNvSpPr/>
          <p:nvPr/>
        </p:nvSpPr>
        <p:spPr bwMode="auto">
          <a:xfrm>
            <a:off x="411665" y="2087332"/>
            <a:ext cx="2694516" cy="420564"/>
          </a:xfrm>
          <a:prstGeom prst="rect">
            <a:avLst/>
          </a:prstGeom>
        </p:spPr>
        <p:txBody>
          <a:bodyPr>
            <a:spAutoFit/>
          </a:bodyPr>
          <a:lstStyle/>
          <a:p>
            <a:pPr>
              <a:defRPr/>
            </a:pPr>
            <a:r>
              <a:rPr lang="zh-CN" altLang="en-US" sz="2133"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133" b="1" dirty="0">
              <a:solidFill>
                <a:schemeClr val="tx1">
                  <a:lumMod val="95000"/>
                  <a:lumOff val="5000"/>
                </a:schemeClr>
              </a:solidFill>
            </a:endParaRPr>
          </a:p>
        </p:txBody>
      </p:sp>
      <p:sp>
        <p:nvSpPr>
          <p:cNvPr id="32" name="TextBox 31"/>
          <p:cNvSpPr txBox="1"/>
          <p:nvPr/>
        </p:nvSpPr>
        <p:spPr bwMode="auto">
          <a:xfrm>
            <a:off x="315655" y="3909155"/>
            <a:ext cx="6172947" cy="830997"/>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600" dirty="0">
              <a:solidFill>
                <a:schemeClr val="tx1">
                  <a:lumMod val="95000"/>
                  <a:lumOff val="5000"/>
                </a:schemeClr>
              </a:solidFill>
              <a:latin typeface="Calibri" pitchFamily="34" charset="0"/>
            </a:endParaRPr>
          </a:p>
        </p:txBody>
      </p:sp>
      <p:sp>
        <p:nvSpPr>
          <p:cNvPr id="33" name="矩形 32"/>
          <p:cNvSpPr/>
          <p:nvPr/>
        </p:nvSpPr>
        <p:spPr bwMode="auto">
          <a:xfrm>
            <a:off x="411665" y="3477136"/>
            <a:ext cx="2694516" cy="420564"/>
          </a:xfrm>
          <a:prstGeom prst="rect">
            <a:avLst/>
          </a:prstGeom>
        </p:spPr>
        <p:txBody>
          <a:bodyPr>
            <a:spAutoFit/>
          </a:bodyPr>
          <a:lstStyle/>
          <a:p>
            <a:pPr>
              <a:defRPr/>
            </a:pPr>
            <a:r>
              <a:rPr lang="zh-CN" altLang="en-US" sz="2133"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133" b="1" dirty="0">
              <a:solidFill>
                <a:schemeClr val="tx1">
                  <a:lumMod val="95000"/>
                  <a:lumOff val="5000"/>
                </a:schemeClr>
              </a:solidFill>
            </a:endParaRPr>
          </a:p>
        </p:txBody>
      </p:sp>
      <p:sp>
        <p:nvSpPr>
          <p:cNvPr id="34" name="TextBox 33"/>
          <p:cNvSpPr txBox="1"/>
          <p:nvPr/>
        </p:nvSpPr>
        <p:spPr bwMode="auto">
          <a:xfrm>
            <a:off x="315655" y="5303661"/>
            <a:ext cx="6172947" cy="830997"/>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600" dirty="0">
              <a:solidFill>
                <a:schemeClr val="tx1">
                  <a:lumMod val="95000"/>
                  <a:lumOff val="5000"/>
                </a:schemeClr>
              </a:solidFill>
              <a:latin typeface="Calibri" pitchFamily="34" charset="0"/>
            </a:endParaRPr>
          </a:p>
        </p:txBody>
      </p:sp>
      <p:sp>
        <p:nvSpPr>
          <p:cNvPr id="35" name="矩形 34"/>
          <p:cNvSpPr/>
          <p:nvPr/>
        </p:nvSpPr>
        <p:spPr bwMode="auto">
          <a:xfrm>
            <a:off x="411665" y="4871641"/>
            <a:ext cx="2694516" cy="420564"/>
          </a:xfrm>
          <a:prstGeom prst="rect">
            <a:avLst/>
          </a:prstGeom>
        </p:spPr>
        <p:txBody>
          <a:bodyPr>
            <a:spAutoFit/>
          </a:bodyPr>
          <a:lstStyle/>
          <a:p>
            <a:pPr>
              <a:defRPr/>
            </a:pPr>
            <a:r>
              <a:rPr lang="zh-CN" altLang="en-US" sz="2133"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133" b="1" dirty="0">
              <a:solidFill>
                <a:schemeClr val="tx1">
                  <a:lumMod val="95000"/>
                  <a:lumOff val="5000"/>
                </a:schemeClr>
              </a:solidFill>
            </a:endParaRPr>
          </a:p>
        </p:txBody>
      </p:sp>
      <p:grpSp>
        <p:nvGrpSpPr>
          <p:cNvPr id="36" name="组合 35"/>
          <p:cNvGrpSpPr/>
          <p:nvPr/>
        </p:nvGrpSpPr>
        <p:grpSpPr>
          <a:xfrm>
            <a:off x="7191101" y="740704"/>
            <a:ext cx="833669" cy="3785453"/>
            <a:chOff x="5458916" y="623393"/>
            <a:chExt cx="625252" cy="2839090"/>
          </a:xfrm>
          <a:solidFill>
            <a:schemeClr val="tx1">
              <a:lumMod val="75000"/>
              <a:lumOff val="25000"/>
            </a:schemeClr>
          </a:solidFill>
        </p:grpSpPr>
        <p:sp>
          <p:nvSpPr>
            <p:cNvPr id="37" name="五边形 36"/>
            <p:cNvSpPr/>
            <p:nvPr/>
          </p:nvSpPr>
          <p:spPr>
            <a:xfrm rot="5400000">
              <a:off x="4351997" y="1730312"/>
              <a:ext cx="2839090"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lumMod val="95000"/>
                  </a:schemeClr>
                </a:solidFill>
              </a:endParaRPr>
            </a:p>
          </p:txBody>
        </p:sp>
        <p:sp>
          <p:nvSpPr>
            <p:cNvPr id="38" name="TextBox 37"/>
            <p:cNvSpPr txBox="1"/>
            <p:nvPr/>
          </p:nvSpPr>
          <p:spPr>
            <a:xfrm>
              <a:off x="5586875" y="761745"/>
              <a:ext cx="415499" cy="1915909"/>
            </a:xfrm>
            <a:prstGeom prst="rect">
              <a:avLst/>
            </a:prstGeom>
            <a:grpFill/>
          </p:spPr>
          <p:txBody>
            <a:bodyPr vert="eaVert" wrap="none" rtlCol="0">
              <a:spAutoFit/>
            </a:bodyPr>
            <a:lstStyle/>
            <a:p>
              <a:r>
                <a:rPr lang="zh-CN" altLang="en-US" sz="2400" dirty="0">
                  <a:solidFill>
                    <a:schemeClr val="bg1">
                      <a:lumMod val="95000"/>
                    </a:schemeClr>
                  </a:solidFill>
                </a:rPr>
                <a:t>输入相关文字标题</a:t>
              </a:r>
            </a:p>
          </p:txBody>
        </p:sp>
      </p:grpSp>
      <p:grpSp>
        <p:nvGrpSpPr>
          <p:cNvPr id="39" name="组合 38"/>
          <p:cNvGrpSpPr/>
          <p:nvPr/>
        </p:nvGrpSpPr>
        <p:grpSpPr>
          <a:xfrm>
            <a:off x="9687377" y="740707"/>
            <a:ext cx="833669" cy="5424731"/>
            <a:chOff x="7331124" y="623395"/>
            <a:chExt cx="625252" cy="4068548"/>
          </a:xfrm>
          <a:solidFill>
            <a:schemeClr val="tx1">
              <a:lumMod val="75000"/>
              <a:lumOff val="25000"/>
            </a:schemeClr>
          </a:solidFill>
        </p:grpSpPr>
        <p:sp>
          <p:nvSpPr>
            <p:cNvPr id="40" name="五边形 39"/>
            <p:cNvSpPr/>
            <p:nvPr/>
          </p:nvSpPr>
          <p:spPr>
            <a:xfrm rot="5400000">
              <a:off x="5609476" y="2345043"/>
              <a:ext cx="4068548"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95000"/>
                  </a:schemeClr>
                </a:solidFill>
              </a:endParaRPr>
            </a:p>
          </p:txBody>
        </p:sp>
        <p:sp>
          <p:nvSpPr>
            <p:cNvPr id="41" name="TextBox 40"/>
            <p:cNvSpPr txBox="1"/>
            <p:nvPr/>
          </p:nvSpPr>
          <p:spPr>
            <a:xfrm>
              <a:off x="7459082" y="941186"/>
              <a:ext cx="415499" cy="1915909"/>
            </a:xfrm>
            <a:prstGeom prst="rect">
              <a:avLst/>
            </a:prstGeom>
            <a:grpFill/>
          </p:spPr>
          <p:txBody>
            <a:bodyPr vert="eaVert" wrap="none" rtlCol="0">
              <a:spAutoFit/>
            </a:bodyPr>
            <a:lstStyle/>
            <a:p>
              <a:r>
                <a:rPr lang="zh-CN" altLang="en-US" sz="2400" dirty="0">
                  <a:solidFill>
                    <a:schemeClr val="bg1">
                      <a:lumMod val="95000"/>
                    </a:schemeClr>
                  </a:solidFill>
                </a:rPr>
                <a:t>输入相关文字标题</a:t>
              </a:r>
            </a:p>
          </p:txBody>
        </p:sp>
      </p:grpSp>
      <p:grpSp>
        <p:nvGrpSpPr>
          <p:cNvPr id="42" name="组合 41"/>
          <p:cNvGrpSpPr/>
          <p:nvPr/>
        </p:nvGrpSpPr>
        <p:grpSpPr>
          <a:xfrm>
            <a:off x="8439245" y="3077855"/>
            <a:ext cx="833670" cy="3634700"/>
            <a:chOff x="6395020" y="2376256"/>
            <a:chExt cx="625252" cy="2726025"/>
          </a:xfrm>
          <a:solidFill>
            <a:schemeClr val="tx1">
              <a:lumMod val="75000"/>
              <a:lumOff val="25000"/>
            </a:schemeClr>
          </a:solidFill>
        </p:grpSpPr>
        <p:sp>
          <p:nvSpPr>
            <p:cNvPr id="43" name="五边形 42"/>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TextBox 43"/>
            <p:cNvSpPr txBox="1"/>
            <p:nvPr/>
          </p:nvSpPr>
          <p:spPr>
            <a:xfrm>
              <a:off x="6522979" y="2921377"/>
              <a:ext cx="415498" cy="1915909"/>
            </a:xfrm>
            <a:prstGeom prst="rect">
              <a:avLst/>
            </a:prstGeom>
            <a:grpFill/>
          </p:spPr>
          <p:txBody>
            <a:bodyPr vert="eaVert" wrap="none" rtlCol="0">
              <a:spAutoFit/>
            </a:bodyPr>
            <a:lstStyle/>
            <a:p>
              <a:r>
                <a:rPr lang="zh-CN" altLang="en-US" sz="2400" dirty="0">
                  <a:solidFill>
                    <a:schemeClr val="bg1"/>
                  </a:solidFill>
                </a:rPr>
                <a:t>输入相关文字标题</a:t>
              </a:r>
            </a:p>
          </p:txBody>
        </p:sp>
      </p:grpSp>
      <p:grpSp>
        <p:nvGrpSpPr>
          <p:cNvPr id="22" name="组合 21"/>
          <p:cNvGrpSpPr/>
          <p:nvPr/>
        </p:nvGrpSpPr>
        <p:grpSpPr>
          <a:xfrm>
            <a:off x="223874" y="-36497"/>
            <a:ext cx="3250693" cy="981247"/>
            <a:chOff x="223874" y="-36497"/>
            <a:chExt cx="3250693" cy="981247"/>
          </a:xfrm>
        </p:grpSpPr>
        <p:sp>
          <p:nvSpPr>
            <p:cNvPr id="23" name="矩形 22"/>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7" name="直接连接符 26"/>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357381214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up)">
                                      <p:cBhvr>
                                        <p:cTn id="11" dur="500"/>
                                        <p:tgtEl>
                                          <p:spTgt spid="3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500"/>
                                        <p:tgtEl>
                                          <p:spTgt spid="4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up)">
                                      <p:cBhvr>
                                        <p:cTn id="19" dur="500"/>
                                        <p:tgtEl>
                                          <p:spTgt spid="3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2"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1+#ppt_w/2"/>
                                          </p:val>
                                        </p:tav>
                                        <p:tav tm="100000">
                                          <p:val>
                                            <p:strVal val="#ppt_x"/>
                                          </p:val>
                                        </p:tav>
                                      </p:tavLst>
                                    </p:anim>
                                    <p:anim calcmode="lin" valueType="num">
                                      <p:cBhvr additive="base">
                                        <p:cTn id="5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0" y="2240373"/>
            <a:ext cx="12191612" cy="0"/>
            <a:chOff x="0" y="2240373"/>
            <a:chExt cx="12191612" cy="0"/>
          </a:xfrm>
        </p:grpSpPr>
        <p:cxnSp>
          <p:nvCxnSpPr>
            <p:cNvPr id="24" name="直接连接符 23"/>
            <p:cNvCxnSpPr/>
            <p:nvPr/>
          </p:nvCxnSpPr>
          <p:spPr>
            <a:xfrm>
              <a:off x="0" y="2240373"/>
              <a:ext cx="3352800" cy="0"/>
            </a:xfrm>
            <a:prstGeom prst="line">
              <a:avLst/>
            </a:prstGeom>
            <a:ln>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8838812" y="2240373"/>
              <a:ext cx="3352800" cy="0"/>
            </a:xfrm>
            <a:prstGeom prst="line">
              <a:avLst/>
            </a:prstGeom>
            <a:ln>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510326" y="3360694"/>
            <a:ext cx="4503984" cy="639352"/>
            <a:chOff x="4273193" y="3391645"/>
            <a:chExt cx="4568348" cy="639352"/>
          </a:xfrm>
        </p:grpSpPr>
        <p:pic>
          <p:nvPicPr>
            <p:cNvPr id="33" name="图片 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0000">
              <a:off x="4273193" y="3391645"/>
              <a:ext cx="4568348" cy="639352"/>
            </a:xfrm>
            <a:prstGeom prst="rect">
              <a:avLst/>
            </a:prstGeom>
          </p:spPr>
        </p:pic>
        <p:sp>
          <p:nvSpPr>
            <p:cNvPr id="30" name="文本框 29"/>
            <p:cNvSpPr txBox="1"/>
            <p:nvPr/>
          </p:nvSpPr>
          <p:spPr>
            <a:xfrm>
              <a:off x="4647099" y="3517211"/>
              <a:ext cx="2343911" cy="461665"/>
            </a:xfrm>
            <a:prstGeom prst="rect">
              <a:avLst/>
            </a:prstGeom>
            <a:noFill/>
          </p:spPr>
          <p:txBody>
            <a:bodyPr wrap="none" rtlCol="0">
              <a:spAutoFit/>
            </a:bodyPr>
            <a:lstStyle/>
            <a:p>
              <a:pPr algn="ctr"/>
              <a:r>
                <a:rPr lang="zh-CN" altLang="en-US" sz="2400" spc="300" dirty="0">
                  <a:solidFill>
                    <a:schemeClr val="bg1"/>
                  </a:solidFill>
                  <a:effectLst>
                    <a:outerShdw blurRad="139700" sx="102000" sy="102000" algn="ctr" rotWithShape="0">
                      <a:prstClr val="black">
                        <a:alpha val="40000"/>
                      </a:prstClr>
                    </a:outerShdw>
                  </a:effectLst>
                  <a:latin typeface="方正清刻本悦宋简体" panose="02000000000000000000" pitchFamily="2" charset="-122"/>
                  <a:ea typeface="方正清刻本悦宋简体" panose="02000000000000000000" pitchFamily="2" charset="-122"/>
                </a:rPr>
                <a:t>汇报人 ：</a:t>
              </a:r>
              <a:r>
                <a:rPr lang="en-US" altLang="zh-CN" sz="2400" spc="300" dirty="0">
                  <a:solidFill>
                    <a:schemeClr val="bg1"/>
                  </a:solidFill>
                  <a:effectLst>
                    <a:outerShdw blurRad="139700" sx="102000" sy="102000" algn="ctr" rotWithShape="0">
                      <a:prstClr val="black">
                        <a:alpha val="40000"/>
                      </a:prstClr>
                    </a:outerShdw>
                  </a:effectLst>
                  <a:latin typeface="方正清刻本悦宋简体" panose="02000000000000000000" pitchFamily="2" charset="-122"/>
                  <a:ea typeface="方正清刻本悦宋简体" panose="02000000000000000000" pitchFamily="2" charset="-122"/>
                </a:rPr>
                <a:t>XXX</a:t>
              </a:r>
              <a:endParaRPr lang="zh-CN" altLang="en-US" sz="2400" spc="300" dirty="0">
                <a:solidFill>
                  <a:schemeClr val="bg1"/>
                </a:solidFill>
                <a:effectLst>
                  <a:outerShdw blurRad="139700" sx="102000" sy="102000" algn="ctr" rotWithShape="0">
                    <a:prstClr val="black">
                      <a:alpha val="40000"/>
                    </a:prstClr>
                  </a:outerShdw>
                </a:effectLst>
                <a:latin typeface="方正清刻本悦宋简体" panose="02000000000000000000" pitchFamily="2" charset="-122"/>
                <a:ea typeface="方正清刻本悦宋简体" panose="02000000000000000000" pitchFamily="2" charset="-122"/>
              </a:endParaRPr>
            </a:p>
          </p:txBody>
        </p:sp>
      </p:grpSp>
      <p:sp>
        <p:nvSpPr>
          <p:cNvPr id="8" name="文本框 7"/>
          <p:cNvSpPr txBox="1"/>
          <p:nvPr/>
        </p:nvSpPr>
        <p:spPr>
          <a:xfrm>
            <a:off x="3518174" y="1483738"/>
            <a:ext cx="1659429" cy="1862048"/>
          </a:xfrm>
          <a:prstGeom prst="rect">
            <a:avLst/>
          </a:prstGeom>
          <a:noFill/>
        </p:spPr>
        <p:txBody>
          <a:bodyPr wrap="none" rtlCol="0">
            <a:spAutoFit/>
          </a:bodyPr>
          <a:lstStyle/>
          <a:p>
            <a:r>
              <a:rPr lang="zh-CN" altLang="en-US" sz="11500" dirty="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水</a:t>
            </a:r>
          </a:p>
        </p:txBody>
      </p:sp>
      <p:sp>
        <p:nvSpPr>
          <p:cNvPr id="9" name="文本框 8"/>
          <p:cNvSpPr txBox="1"/>
          <p:nvPr/>
        </p:nvSpPr>
        <p:spPr>
          <a:xfrm>
            <a:off x="4549555" y="1471727"/>
            <a:ext cx="1518364" cy="1692771"/>
          </a:xfrm>
          <a:prstGeom prst="rect">
            <a:avLst/>
          </a:prstGeom>
          <a:noFill/>
        </p:spPr>
        <p:txBody>
          <a:bodyPr wrap="none" rtlCol="0">
            <a:spAutoFit/>
          </a:bodyPr>
          <a:lstStyle/>
          <a:p>
            <a:r>
              <a:rPr lang="zh-CN" altLang="en-US" sz="10400" dirty="0">
                <a:ln w="57150">
                  <a:noFill/>
                </a:ln>
                <a:solidFill>
                  <a:srgbClr val="2A0415"/>
                </a:solidFill>
                <a:latin typeface="迷你简启体" panose="03000509000000000000" pitchFamily="65" charset="-122"/>
                <a:ea typeface="迷你简启体" panose="03000509000000000000" pitchFamily="65" charset="-122"/>
              </a:rPr>
              <a:t>墨</a:t>
            </a:r>
          </a:p>
        </p:txBody>
      </p:sp>
      <p:sp>
        <p:nvSpPr>
          <p:cNvPr id="17" name="文本框 16"/>
          <p:cNvSpPr txBox="1"/>
          <p:nvPr/>
        </p:nvSpPr>
        <p:spPr>
          <a:xfrm>
            <a:off x="5328852" y="1527280"/>
            <a:ext cx="1659429" cy="1862048"/>
          </a:xfrm>
          <a:prstGeom prst="rect">
            <a:avLst/>
          </a:prstGeom>
          <a:noFill/>
        </p:spPr>
        <p:txBody>
          <a:bodyPr wrap="none" rtlCol="0">
            <a:spAutoFit/>
          </a:bodyPr>
          <a:lstStyle/>
          <a:p>
            <a:r>
              <a:rPr lang="zh-CN" altLang="en-US" sz="11500" dirty="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中</a:t>
            </a:r>
          </a:p>
        </p:txBody>
      </p:sp>
      <p:sp>
        <p:nvSpPr>
          <p:cNvPr id="18" name="文本框 17"/>
          <p:cNvSpPr txBox="1"/>
          <p:nvPr/>
        </p:nvSpPr>
        <p:spPr>
          <a:xfrm>
            <a:off x="6331994" y="1565810"/>
            <a:ext cx="1518364" cy="1692771"/>
          </a:xfrm>
          <a:prstGeom prst="rect">
            <a:avLst/>
          </a:prstGeom>
          <a:noFill/>
        </p:spPr>
        <p:txBody>
          <a:bodyPr wrap="square" rtlCol="0">
            <a:spAutoFit/>
          </a:bodyPr>
          <a:lstStyle/>
          <a:p>
            <a:r>
              <a:rPr lang="zh-CN" altLang="en-US" sz="10400" dirty="0">
                <a:ln w="57150">
                  <a:noFill/>
                </a:ln>
                <a:solidFill>
                  <a:srgbClr val="2A0415"/>
                </a:solidFill>
                <a:latin typeface="迷你简启体" panose="03000509000000000000" pitchFamily="65" charset="-122"/>
                <a:ea typeface="迷你简启体" panose="03000509000000000000" pitchFamily="65" charset="-122"/>
              </a:rPr>
              <a:t>国</a:t>
            </a:r>
          </a:p>
        </p:txBody>
      </p:sp>
      <p:sp>
        <p:nvSpPr>
          <p:cNvPr id="19" name="文本框 18"/>
          <p:cNvSpPr txBox="1"/>
          <p:nvPr/>
        </p:nvSpPr>
        <p:spPr>
          <a:xfrm>
            <a:off x="7354881" y="1512765"/>
            <a:ext cx="1659429" cy="1862048"/>
          </a:xfrm>
          <a:prstGeom prst="rect">
            <a:avLst/>
          </a:prstGeom>
          <a:noFill/>
        </p:spPr>
        <p:txBody>
          <a:bodyPr wrap="none" rtlCol="0">
            <a:spAutoFit/>
          </a:bodyPr>
          <a:lstStyle/>
          <a:p>
            <a:r>
              <a:rPr lang="zh-CN" altLang="en-US" sz="11500" dirty="0">
                <a:ln w="57150">
                  <a:noFill/>
                </a:ln>
                <a:gradFill flip="none" rotWithShape="1">
                  <a:gsLst>
                    <a:gs pos="0">
                      <a:schemeClr val="accent2"/>
                    </a:gs>
                    <a:gs pos="41000">
                      <a:srgbClr val="2A0415"/>
                    </a:gs>
                    <a:gs pos="100000">
                      <a:schemeClr val="tx1"/>
                    </a:gs>
                  </a:gsLst>
                  <a:lin ang="10800000" scaled="1"/>
                  <a:tileRect/>
                </a:gradFill>
                <a:latin typeface="迷你简启体" panose="03000509000000000000" pitchFamily="65" charset="-122"/>
                <a:ea typeface="迷你简启体" panose="03000509000000000000" pitchFamily="65" charset="-122"/>
              </a:rPr>
              <a:t>风</a:t>
            </a:r>
          </a:p>
        </p:txBody>
      </p:sp>
      <p:sp>
        <p:nvSpPr>
          <p:cNvPr id="35" name="文本框 34"/>
          <p:cNvSpPr txBox="1"/>
          <p:nvPr/>
        </p:nvSpPr>
        <p:spPr>
          <a:xfrm>
            <a:off x="3786646" y="2989218"/>
            <a:ext cx="5052166" cy="400110"/>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mn-ea"/>
                <a:cs typeface="Times New Roman" panose="02020603050405020304" pitchFamily="18" charset="0"/>
              </a:rPr>
              <a:t>新年计划工作总结新年计划</a:t>
            </a:r>
          </a:p>
        </p:txBody>
      </p:sp>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8828" y="3947925"/>
            <a:ext cx="4411572" cy="3470943"/>
          </a:xfrm>
          <a:prstGeom prst="rect">
            <a:avLst/>
          </a:prstGeom>
        </p:spPr>
      </p:pic>
      <p:pic>
        <p:nvPicPr>
          <p:cNvPr id="7" name="图片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25705" y="194110"/>
            <a:ext cx="3903908" cy="348626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808927" y="3710343"/>
            <a:ext cx="2071509" cy="3245570"/>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7676" y="-107468"/>
            <a:ext cx="3211757" cy="2246134"/>
          </a:xfrm>
          <a:prstGeom prst="rect">
            <a:avLst/>
          </a:prstGeom>
        </p:spPr>
      </p:pic>
      <p:pic>
        <p:nvPicPr>
          <p:cNvPr id="15" name="图片 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84663" y="5532472"/>
            <a:ext cx="741056" cy="1123659"/>
          </a:xfrm>
          <a:prstGeom prst="rect">
            <a:avLst/>
          </a:prstGeom>
        </p:spPr>
      </p:pic>
      <p:pic>
        <p:nvPicPr>
          <p:cNvPr id="16" name="图片 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99297" y="4999025"/>
            <a:ext cx="1461557" cy="1237646"/>
          </a:xfrm>
          <a:prstGeom prst="rect">
            <a:avLst/>
          </a:prstGeom>
        </p:spPr>
      </p:pic>
    </p:spTree>
    <p:extLst>
      <p:ext uri="{BB962C8B-B14F-4D97-AF65-F5344CB8AC3E}">
        <p14:creationId xmlns:p14="http://schemas.microsoft.com/office/powerpoint/2010/main" val="17726038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outVertical)">
                                      <p:cBhvr>
                                        <p:cTn id="12" dur="500"/>
                                        <p:tgtEl>
                                          <p:spTgt spid="3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50" presetClass="entr" presetSubtype="0" decel="10000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1000" fill="hold"/>
                                        <p:tgtEl>
                                          <p:spTgt spid="35"/>
                                        </p:tgtEl>
                                        <p:attrNameLst>
                                          <p:attrName>ppt_w</p:attrName>
                                        </p:attrNameLst>
                                      </p:cBhvr>
                                      <p:tavLst>
                                        <p:tav tm="0">
                                          <p:val>
                                            <p:strVal val="#ppt_w+.3"/>
                                          </p:val>
                                        </p:tav>
                                        <p:tav tm="100000">
                                          <p:val>
                                            <p:strVal val="#ppt_w"/>
                                          </p:val>
                                        </p:tav>
                                      </p:tavLst>
                                    </p:anim>
                                    <p:anim calcmode="lin" valueType="num">
                                      <p:cBhvr>
                                        <p:cTn id="42" dur="1000" fill="hold"/>
                                        <p:tgtEl>
                                          <p:spTgt spid="35"/>
                                        </p:tgtEl>
                                        <p:attrNameLst>
                                          <p:attrName>ppt_h</p:attrName>
                                        </p:attrNameLst>
                                      </p:cBhvr>
                                      <p:tavLst>
                                        <p:tav tm="0">
                                          <p:val>
                                            <p:strVal val="#ppt_h"/>
                                          </p:val>
                                        </p:tav>
                                        <p:tav tm="100000">
                                          <p:val>
                                            <p:strVal val="#ppt_h"/>
                                          </p:val>
                                        </p:tav>
                                      </p:tavLst>
                                    </p:anim>
                                    <p:animEffect transition="in" filter="fade">
                                      <p:cBhvr>
                                        <p:cTn id="43" dur="1000"/>
                                        <p:tgtEl>
                                          <p:spTgt spid="35"/>
                                        </p:tgtEl>
                                      </p:cBhvr>
                                    </p:animEffect>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000"/>
                                        <p:tgtEl>
                                          <p:spTgt spid="5"/>
                                        </p:tgtEl>
                                      </p:cBhvr>
                                    </p:animEffect>
                                    <p:anim calcmode="lin" valueType="num">
                                      <p:cBhvr>
                                        <p:cTn id="55" dur="1000" fill="hold"/>
                                        <p:tgtEl>
                                          <p:spTgt spid="5"/>
                                        </p:tgtEl>
                                        <p:attrNameLst>
                                          <p:attrName>ppt_x</p:attrName>
                                        </p:attrNameLst>
                                      </p:cBhvr>
                                      <p:tavLst>
                                        <p:tav tm="0">
                                          <p:val>
                                            <p:strVal val="#ppt_x"/>
                                          </p:val>
                                        </p:tav>
                                        <p:tav tm="100000">
                                          <p:val>
                                            <p:strVal val="#ppt_x"/>
                                          </p:val>
                                        </p:tav>
                                      </p:tavLst>
                                    </p:anim>
                                    <p:anim calcmode="lin" valueType="num">
                                      <p:cBhvr>
                                        <p:cTn id="5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6"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1000" fill="hold"/>
                                        <p:tgtEl>
                                          <p:spTgt spid="7"/>
                                        </p:tgtEl>
                                        <p:attrNameLst>
                                          <p:attrName>ppt_x</p:attrName>
                                        </p:attrNameLst>
                                      </p:cBhvr>
                                      <p:tavLst>
                                        <p:tav tm="0">
                                          <p:val>
                                            <p:strVal val="1+#ppt_w/2"/>
                                          </p:val>
                                        </p:tav>
                                        <p:tav tm="100000">
                                          <p:val>
                                            <p:strVal val="#ppt_x"/>
                                          </p:val>
                                        </p:tav>
                                      </p:tavLst>
                                    </p:anim>
                                    <p:anim calcmode="lin" valueType="num">
                                      <p:cBhvr additive="base">
                                        <p:cTn id="6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1000"/>
                                        <p:tgtEl>
                                          <p:spTgt spid="10"/>
                                        </p:tgtEl>
                                      </p:cBhvr>
                                    </p:animEffect>
                                    <p:anim calcmode="lin" valueType="num">
                                      <p:cBhvr>
                                        <p:cTn id="76" dur="1000" fill="hold"/>
                                        <p:tgtEl>
                                          <p:spTgt spid="10"/>
                                        </p:tgtEl>
                                        <p:attrNameLst>
                                          <p:attrName>ppt_x</p:attrName>
                                        </p:attrNameLst>
                                      </p:cBhvr>
                                      <p:tavLst>
                                        <p:tav tm="0">
                                          <p:val>
                                            <p:strVal val="#ppt_x"/>
                                          </p:val>
                                        </p:tav>
                                        <p:tav tm="100000">
                                          <p:val>
                                            <p:strVal val="#ppt_x"/>
                                          </p:val>
                                        </p:tav>
                                      </p:tavLst>
                                    </p:anim>
                                    <p:anim calcmode="lin" valueType="num">
                                      <p:cBhvr>
                                        <p:cTn id="7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P spid="18" grpId="0"/>
      <p:bldP spid="19"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6A0CD6E3-761A-420C-85B9-A420F0E9EFF0}" type="slidenum">
              <a:rPr lang="zh-CN" altLang="en-US" smtClean="0"/>
              <a:pPr/>
              <a:t>3</a:t>
            </a:fld>
            <a:endParaRPr lang="zh-CN" altLang="en-US"/>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t="-154"/>
          <a:stretch/>
        </p:blipFill>
        <p:spPr>
          <a:xfrm rot="21563809">
            <a:off x="1216788" y="1870412"/>
            <a:ext cx="3649699" cy="3465164"/>
          </a:xfrm>
          <a:prstGeom prst="rect">
            <a:avLst/>
          </a:prstGeom>
        </p:spPr>
      </p:pic>
      <p:pic>
        <p:nvPicPr>
          <p:cNvPr id="9" name="图片 8"/>
          <p:cNvPicPr>
            <a:picLocks noChangeAspect="1"/>
          </p:cNvPicPr>
          <p:nvPr/>
        </p:nvPicPr>
        <p:blipFill rotWithShape="1">
          <a:blip r:embed="rId4" cstate="screen">
            <a:duotone>
              <a:prstClr val="black"/>
              <a:srgbClr val="D9C3A5">
                <a:tint val="50000"/>
                <a:satMod val="180000"/>
              </a:srgbClr>
            </a:duotone>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a:stretch/>
        </p:blipFill>
        <p:spPr>
          <a:xfrm rot="21394312">
            <a:off x="759400" y="1175333"/>
            <a:ext cx="4959391" cy="4942049"/>
          </a:xfrm>
          <a:prstGeom prst="rect">
            <a:avLst/>
          </a:prstGeom>
        </p:spPr>
      </p:pic>
      <p:grpSp>
        <p:nvGrpSpPr>
          <p:cNvPr id="10" name="组合 9"/>
          <p:cNvGrpSpPr/>
          <p:nvPr/>
        </p:nvGrpSpPr>
        <p:grpSpPr>
          <a:xfrm>
            <a:off x="5858030" y="1691278"/>
            <a:ext cx="5567680" cy="1159578"/>
            <a:chOff x="6065520" y="1821181"/>
            <a:chExt cx="5567680" cy="1159578"/>
          </a:xfrm>
        </p:grpSpPr>
        <p:pic>
          <p:nvPicPr>
            <p:cNvPr id="11" name="图片 10"/>
            <p:cNvPicPr>
              <a:picLocks noChangeAspect="1"/>
            </p:cNvPicPr>
            <p:nvPr/>
          </p:nvPicPr>
          <p:blipFill rotWithShape="1">
            <a:blip r:embed="rId6" cstate="screen">
              <a:biLevel thresh="25000"/>
              <a:extLst>
                <a:ext uri="{28A0092B-C50C-407E-A947-70E740481C1C}">
                  <a14:useLocalDpi xmlns:a14="http://schemas.microsoft.com/office/drawing/2010/main"/>
                </a:ext>
              </a:extLst>
            </a:blip>
            <a:srcRect/>
            <a:stretch/>
          </p:blipFill>
          <p:spPr>
            <a:xfrm>
              <a:off x="6065520" y="1821181"/>
              <a:ext cx="483732" cy="472076"/>
            </a:xfrm>
            <a:prstGeom prst="rect">
              <a:avLst/>
            </a:prstGeom>
          </p:spPr>
        </p:pic>
        <p:sp>
          <p:nvSpPr>
            <p:cNvPr id="12" name="文本框 11"/>
            <p:cNvSpPr txBox="1"/>
            <p:nvPr/>
          </p:nvSpPr>
          <p:spPr>
            <a:xfrm>
              <a:off x="6549252" y="1841985"/>
              <a:ext cx="1723549" cy="400110"/>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13" name="文本框 12"/>
            <p:cNvSpPr txBox="1"/>
            <p:nvPr/>
          </p:nvSpPr>
          <p:spPr>
            <a:xfrm>
              <a:off x="6549252" y="2242095"/>
              <a:ext cx="5083948"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注意：左边图片的水彩边框是一个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14" name="组合 13"/>
          <p:cNvGrpSpPr/>
          <p:nvPr/>
        </p:nvGrpSpPr>
        <p:grpSpPr>
          <a:xfrm>
            <a:off x="5858030" y="3185979"/>
            <a:ext cx="5567680" cy="1159578"/>
            <a:chOff x="6065520" y="3160010"/>
            <a:chExt cx="5567680" cy="1159578"/>
          </a:xfrm>
        </p:grpSpPr>
        <p:pic>
          <p:nvPicPr>
            <p:cNvPr id="15" name="图片 14"/>
            <p:cNvPicPr>
              <a:picLocks noChangeAspect="1"/>
            </p:cNvPicPr>
            <p:nvPr/>
          </p:nvPicPr>
          <p:blipFill rotWithShape="1">
            <a:blip r:embed="rId6" cstate="screen">
              <a:biLevel thresh="25000"/>
              <a:extLst>
                <a:ext uri="{28A0092B-C50C-407E-A947-70E740481C1C}">
                  <a14:useLocalDpi xmlns:a14="http://schemas.microsoft.com/office/drawing/2010/main"/>
                </a:ext>
              </a:extLst>
            </a:blip>
            <a:srcRect/>
            <a:stretch/>
          </p:blipFill>
          <p:spPr>
            <a:xfrm>
              <a:off x="6065520" y="3160010"/>
              <a:ext cx="483732" cy="472076"/>
            </a:xfrm>
            <a:prstGeom prst="rect">
              <a:avLst/>
            </a:prstGeom>
          </p:spPr>
        </p:pic>
        <p:sp>
          <p:nvSpPr>
            <p:cNvPr id="16" name="文本框 15"/>
            <p:cNvSpPr txBox="1"/>
            <p:nvPr/>
          </p:nvSpPr>
          <p:spPr>
            <a:xfrm>
              <a:off x="6549252" y="3180814"/>
              <a:ext cx="1723549" cy="400110"/>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17" name="文本框 16"/>
            <p:cNvSpPr txBox="1"/>
            <p:nvPr/>
          </p:nvSpPr>
          <p:spPr>
            <a:xfrm>
              <a:off x="6549252" y="3580924"/>
              <a:ext cx="5083948"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注意：左边图片的水彩边框是一个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18" name="组合 17"/>
          <p:cNvGrpSpPr/>
          <p:nvPr/>
        </p:nvGrpSpPr>
        <p:grpSpPr>
          <a:xfrm>
            <a:off x="5858030" y="4680679"/>
            <a:ext cx="5567680" cy="1159578"/>
            <a:chOff x="6065520" y="4810582"/>
            <a:chExt cx="5567680" cy="1159578"/>
          </a:xfrm>
        </p:grpSpPr>
        <p:pic>
          <p:nvPicPr>
            <p:cNvPr id="19" name="图片 18"/>
            <p:cNvPicPr>
              <a:picLocks noChangeAspect="1"/>
            </p:cNvPicPr>
            <p:nvPr/>
          </p:nvPicPr>
          <p:blipFill rotWithShape="1">
            <a:blip r:embed="rId6" cstate="screen">
              <a:biLevel thresh="25000"/>
              <a:extLst>
                <a:ext uri="{28A0092B-C50C-407E-A947-70E740481C1C}">
                  <a14:useLocalDpi xmlns:a14="http://schemas.microsoft.com/office/drawing/2010/main"/>
                </a:ext>
              </a:extLst>
            </a:blip>
            <a:srcRect/>
            <a:stretch/>
          </p:blipFill>
          <p:spPr>
            <a:xfrm>
              <a:off x="6065520" y="4810582"/>
              <a:ext cx="483732" cy="472076"/>
            </a:xfrm>
            <a:prstGeom prst="rect">
              <a:avLst/>
            </a:prstGeom>
          </p:spPr>
        </p:pic>
        <p:sp>
          <p:nvSpPr>
            <p:cNvPr id="20" name="文本框 19"/>
            <p:cNvSpPr txBox="1"/>
            <p:nvPr/>
          </p:nvSpPr>
          <p:spPr>
            <a:xfrm>
              <a:off x="6549252" y="4831386"/>
              <a:ext cx="1723549" cy="400110"/>
            </a:xfrm>
            <a:prstGeom prst="rect">
              <a:avLst/>
            </a:prstGeom>
            <a:noFill/>
          </p:spPr>
          <p:txBody>
            <a:bodyPr wrap="none" rtlCol="0">
              <a:spAutoFit/>
            </a:bodyPr>
            <a:lstStyle>
              <a:defPPr>
                <a:defRPr lang="zh-CN"/>
              </a:defPPr>
              <a:lvl1pPr algn="ctr">
                <a:defRPr sz="2000">
                  <a:solidFill>
                    <a:schemeClr val="accent2">
                      <a:lumMod val="50000"/>
                    </a:schemeClr>
                  </a:solidFill>
                  <a:latin typeface="方正清刻本悦宋简体" panose="02000000000000000000" pitchFamily="2" charset="-122"/>
                  <a:ea typeface="方正清刻本悦宋简体" panose="02000000000000000000" pitchFamily="2" charset="-122"/>
                </a:defRPr>
              </a:lvl1pPr>
            </a:lstStyle>
            <a:p>
              <a:r>
                <a:rPr lang="zh-CN" altLang="en-US" dirty="0">
                  <a:gradFill>
                    <a:gsLst>
                      <a:gs pos="0">
                        <a:schemeClr val="accent2">
                          <a:lumMod val="75000"/>
                        </a:schemeClr>
                      </a:gs>
                      <a:gs pos="26000">
                        <a:srgbClr val="2A0415"/>
                      </a:gs>
                      <a:gs pos="100000">
                        <a:schemeClr val="accent1">
                          <a:lumMod val="75000"/>
                        </a:schemeClr>
                      </a:gs>
                      <a:gs pos="79000">
                        <a:schemeClr val="tx1"/>
                      </a:gs>
                    </a:gsLst>
                    <a:lin ang="18900000" scaled="1"/>
                  </a:gradFill>
                </a:rPr>
                <a:t>输入文字内容</a:t>
              </a:r>
            </a:p>
          </p:txBody>
        </p:sp>
        <p:sp>
          <p:nvSpPr>
            <p:cNvPr id="21" name="文本框 20"/>
            <p:cNvSpPr txBox="1"/>
            <p:nvPr/>
          </p:nvSpPr>
          <p:spPr>
            <a:xfrm>
              <a:off x="6549252" y="5231496"/>
              <a:ext cx="5083948"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注意：左边图片的水彩边框是一个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34" name="组合 33"/>
          <p:cNvGrpSpPr/>
          <p:nvPr/>
        </p:nvGrpSpPr>
        <p:grpSpPr>
          <a:xfrm>
            <a:off x="223874" y="-36497"/>
            <a:ext cx="3250693" cy="981247"/>
            <a:chOff x="223874" y="-36497"/>
            <a:chExt cx="3250693" cy="981247"/>
          </a:xfrm>
        </p:grpSpPr>
        <p:sp>
          <p:nvSpPr>
            <p:cNvPr id="6" name="矩形 5"/>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4" name="直接连接符 23"/>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344577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8" fill="hold" nodeType="withEffect">
                                  <p:stCondLst>
                                    <p:cond delay="20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par>
                                <p:cTn id="22" presetID="22" presetClass="entr" presetSubtype="8" fill="hold" nodeType="withEffect">
                                  <p:stCondLst>
                                    <p:cond delay="4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A0CD6E3-761A-420C-85B9-A420F0E9EFF0}" type="slidenum">
              <a:rPr lang="zh-CN" altLang="en-US" smtClean="0"/>
              <a:pPr/>
              <a:t>4</a:t>
            </a:fld>
            <a:endParaRPr lang="zh-CN" altLang="en-US" dirty="0"/>
          </a:p>
        </p:txBody>
      </p:sp>
      <p:grpSp>
        <p:nvGrpSpPr>
          <p:cNvPr id="7" name="组合 6"/>
          <p:cNvGrpSpPr/>
          <p:nvPr/>
        </p:nvGrpSpPr>
        <p:grpSpPr>
          <a:xfrm>
            <a:off x="0" y="1374270"/>
            <a:ext cx="4362450" cy="3790951"/>
            <a:chOff x="0" y="1602870"/>
            <a:chExt cx="4362450" cy="3790951"/>
          </a:xfrm>
        </p:grpSpPr>
        <p:grpSp>
          <p:nvGrpSpPr>
            <p:cNvPr id="8" name="组合 7"/>
            <p:cNvGrpSpPr/>
            <p:nvPr/>
          </p:nvGrpSpPr>
          <p:grpSpPr>
            <a:xfrm>
              <a:off x="0" y="1602870"/>
              <a:ext cx="4362450" cy="3790951"/>
              <a:chOff x="0" y="1602870"/>
              <a:chExt cx="4362450" cy="3790951"/>
            </a:xfrm>
          </p:grpSpPr>
          <p:pic>
            <p:nvPicPr>
              <p:cNvPr id="10" name="图片 9"/>
              <p:cNvPicPr>
                <a:picLocks noChangeAspect="1"/>
              </p:cNvPicPr>
              <p:nvPr/>
            </p:nvPicPr>
            <p:blipFill rotWithShape="1">
              <a:blip r:embed="rId3" cstate="screen">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1602870"/>
                <a:ext cx="4362450" cy="3790951"/>
              </a:xfrm>
              <a:prstGeom prst="rect">
                <a:avLst/>
              </a:prstGeom>
            </p:spPr>
          </p:pic>
          <p:graphicFrame>
            <p:nvGraphicFramePr>
              <p:cNvPr id="11" name="图表 10"/>
              <p:cNvGraphicFramePr/>
              <p:nvPr>
                <p:extLst>
                  <p:ext uri="{D42A27DB-BD31-4B8C-83A1-F6EECF244321}">
                    <p14:modId xmlns:p14="http://schemas.microsoft.com/office/powerpoint/2010/main" val="1807811057"/>
                  </p:ext>
                </p:extLst>
              </p:nvPr>
            </p:nvGraphicFramePr>
            <p:xfrm>
              <a:off x="201849" y="1972434"/>
              <a:ext cx="3692554" cy="2461700"/>
            </p:xfrm>
            <a:graphic>
              <a:graphicData uri="http://schemas.openxmlformats.org/drawingml/2006/chart">
                <c:chart xmlns:c="http://schemas.openxmlformats.org/drawingml/2006/chart" xmlns:r="http://schemas.openxmlformats.org/officeDocument/2006/relationships" r:id="rId5"/>
              </a:graphicData>
            </a:graphic>
          </p:graphicFrame>
        </p:grpSp>
        <p:sp>
          <p:nvSpPr>
            <p:cNvPr id="9" name="文本框 8"/>
            <p:cNvSpPr txBox="1"/>
            <p:nvPr/>
          </p:nvSpPr>
          <p:spPr>
            <a:xfrm>
              <a:off x="1478706" y="2828301"/>
              <a:ext cx="1290738" cy="923330"/>
            </a:xfrm>
            <a:prstGeom prst="rect">
              <a:avLst/>
            </a:prstGeom>
            <a:noFill/>
          </p:spPr>
          <p:txBody>
            <a:bodyPr wrap="none" rtlCol="0">
              <a:spAutoFit/>
            </a:bodyPr>
            <a:lstStyle/>
            <a:p>
              <a:pPr algn="ctr"/>
              <a:r>
                <a:rPr lang="en-US" altLang="zh-CN" sz="5400" dirty="0">
                  <a:solidFill>
                    <a:schemeClr val="bg1"/>
                  </a:solidFill>
                  <a:latin typeface="微软雅黑 Light" panose="020B0502040204020203" pitchFamily="34" charset="-122"/>
                  <a:ea typeface="微软雅黑 Light" panose="020B0502040204020203" pitchFamily="34" charset="-122"/>
                </a:rPr>
                <a:t>75</a:t>
              </a:r>
              <a:r>
                <a:rPr lang="en-US" altLang="zh-CN" sz="3200" dirty="0">
                  <a:solidFill>
                    <a:schemeClr val="bg1"/>
                  </a:solidFill>
                  <a:latin typeface="微软雅黑 Light" panose="020B0502040204020203" pitchFamily="34" charset="-122"/>
                  <a:ea typeface="微软雅黑 Light" panose="020B0502040204020203" pitchFamily="34" charset="-122"/>
                </a:rPr>
                <a:t>%</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4263275" y="419663"/>
            <a:ext cx="3692554" cy="4663296"/>
            <a:chOff x="4263275" y="648263"/>
            <a:chExt cx="3692554" cy="4663296"/>
          </a:xfrm>
        </p:grpSpPr>
        <p:pic>
          <p:nvPicPr>
            <p:cNvPr id="13" name="图片 12"/>
            <p:cNvPicPr>
              <a:picLocks noChangeAspect="1"/>
            </p:cNvPicPr>
            <p:nvPr/>
          </p:nvPicPr>
          <p:blipFill rotWithShape="1">
            <a:blip r:embed="rId6" cstate="screen">
              <a:duotone>
                <a:prstClr val="black"/>
                <a:schemeClr val="tx2">
                  <a:tint val="45000"/>
                  <a:satMod val="400000"/>
                </a:schemeClr>
              </a:duotone>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a:xfrm rot="16200000">
              <a:off x="3791846" y="1216705"/>
              <a:ext cx="4663296" cy="3526412"/>
            </a:xfrm>
            <a:prstGeom prst="rect">
              <a:avLst/>
            </a:prstGeom>
          </p:spPr>
        </p:pic>
        <p:graphicFrame>
          <p:nvGraphicFramePr>
            <p:cNvPr id="14" name="图表 13"/>
            <p:cNvGraphicFramePr/>
            <p:nvPr>
              <p:extLst>
                <p:ext uri="{D42A27DB-BD31-4B8C-83A1-F6EECF244321}">
                  <p14:modId xmlns:p14="http://schemas.microsoft.com/office/powerpoint/2010/main" val="4026705860"/>
                </p:ext>
              </p:extLst>
            </p:nvPr>
          </p:nvGraphicFramePr>
          <p:xfrm>
            <a:off x="4263275" y="1972434"/>
            <a:ext cx="3692554" cy="2461700"/>
          </p:xfrm>
          <a:graphic>
            <a:graphicData uri="http://schemas.openxmlformats.org/drawingml/2006/chart">
              <c:chart xmlns:c="http://schemas.openxmlformats.org/drawingml/2006/chart" xmlns:r="http://schemas.openxmlformats.org/officeDocument/2006/relationships" r:id="rId8"/>
            </a:graphicData>
          </a:graphic>
        </p:graphicFrame>
        <p:sp>
          <p:nvSpPr>
            <p:cNvPr id="15" name="文本框 14"/>
            <p:cNvSpPr txBox="1"/>
            <p:nvPr/>
          </p:nvSpPr>
          <p:spPr>
            <a:xfrm>
              <a:off x="5533966" y="2828301"/>
              <a:ext cx="1301959" cy="923330"/>
            </a:xfrm>
            <a:prstGeom prst="rect">
              <a:avLst/>
            </a:prstGeom>
            <a:noFill/>
          </p:spPr>
          <p:txBody>
            <a:bodyPr wrap="none" rtlCol="0">
              <a:spAutoFit/>
            </a:bodyPr>
            <a:lstStyle/>
            <a:p>
              <a:pPr algn="ctr"/>
              <a:r>
                <a:rPr lang="en-US" altLang="zh-CN" sz="5400" dirty="0">
                  <a:solidFill>
                    <a:schemeClr val="bg1"/>
                  </a:solidFill>
                  <a:latin typeface="微软雅黑 Light" panose="020B0502040204020203" pitchFamily="34" charset="-122"/>
                  <a:ea typeface="微软雅黑 Light" panose="020B0502040204020203" pitchFamily="34" charset="-122"/>
                </a:rPr>
                <a:t>60</a:t>
              </a:r>
              <a:r>
                <a:rPr lang="en-US" altLang="zh-CN" sz="3200" dirty="0">
                  <a:solidFill>
                    <a:schemeClr val="bg1"/>
                  </a:solidFill>
                  <a:latin typeface="微软雅黑 Light" panose="020B0502040204020203" pitchFamily="34" charset="-122"/>
                  <a:ea typeface="微软雅黑 Light" panose="020B0502040204020203" pitchFamily="34" charset="-122"/>
                </a:rPr>
                <a:t>%</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8191500" y="726570"/>
            <a:ext cx="4171950" cy="4343401"/>
            <a:chOff x="8191500" y="955170"/>
            <a:chExt cx="4171950" cy="4343401"/>
          </a:xfrm>
        </p:grpSpPr>
        <p:pic>
          <p:nvPicPr>
            <p:cNvPr id="17" name="图片 16"/>
            <p:cNvPicPr>
              <a:picLocks noChangeAspect="1"/>
            </p:cNvPicPr>
            <p:nvPr/>
          </p:nvPicPr>
          <p:blipFill rotWithShape="1">
            <a:blip r:embed="rId9" cstate="screen">
              <a:duotone>
                <a:prstClr val="black"/>
                <a:schemeClr val="tx2">
                  <a:tint val="45000"/>
                  <a:satMod val="400000"/>
                </a:schemeClr>
              </a:duotone>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a:ext>
              </a:extLst>
            </a:blip>
            <a:srcRect/>
            <a:stretch/>
          </p:blipFill>
          <p:spPr>
            <a:xfrm>
              <a:off x="8191500" y="955170"/>
              <a:ext cx="4171950" cy="4343401"/>
            </a:xfrm>
            <a:prstGeom prst="rect">
              <a:avLst/>
            </a:prstGeom>
          </p:spPr>
        </p:pic>
        <p:graphicFrame>
          <p:nvGraphicFramePr>
            <p:cNvPr id="18" name="图表 17"/>
            <p:cNvGraphicFramePr/>
            <p:nvPr>
              <p:extLst>
                <p:ext uri="{D42A27DB-BD31-4B8C-83A1-F6EECF244321}">
                  <p14:modId xmlns:p14="http://schemas.microsoft.com/office/powerpoint/2010/main" val="2519238951"/>
                </p:ext>
              </p:extLst>
            </p:nvPr>
          </p:nvGraphicFramePr>
          <p:xfrm>
            <a:off x="8324701" y="1972434"/>
            <a:ext cx="3692554" cy="2461700"/>
          </p:xfrm>
          <a:graphic>
            <a:graphicData uri="http://schemas.openxmlformats.org/drawingml/2006/chart">
              <c:chart xmlns:c="http://schemas.openxmlformats.org/drawingml/2006/chart" xmlns:r="http://schemas.openxmlformats.org/officeDocument/2006/relationships" r:id="rId11"/>
            </a:graphicData>
          </a:graphic>
        </p:graphicFrame>
        <p:sp>
          <p:nvSpPr>
            <p:cNvPr id="19" name="文本框 18"/>
            <p:cNvSpPr txBox="1"/>
            <p:nvPr/>
          </p:nvSpPr>
          <p:spPr>
            <a:xfrm>
              <a:off x="9588426" y="2828301"/>
              <a:ext cx="1314784" cy="923330"/>
            </a:xfrm>
            <a:prstGeom prst="rect">
              <a:avLst/>
            </a:prstGeom>
            <a:noFill/>
          </p:spPr>
          <p:txBody>
            <a:bodyPr wrap="none" rtlCol="0">
              <a:spAutoFit/>
            </a:bodyPr>
            <a:lstStyle/>
            <a:p>
              <a:pPr algn="ctr"/>
              <a:r>
                <a:rPr lang="en-US" altLang="zh-CN" sz="5400" dirty="0">
                  <a:solidFill>
                    <a:schemeClr val="bg1"/>
                  </a:solidFill>
                  <a:latin typeface="微软雅黑 Light" panose="020B0502040204020203" pitchFamily="34" charset="-122"/>
                  <a:ea typeface="微软雅黑 Light" panose="020B0502040204020203" pitchFamily="34" charset="-122"/>
                </a:rPr>
                <a:t>45</a:t>
              </a:r>
              <a:r>
                <a:rPr lang="en-US" altLang="zh-CN" sz="3200" dirty="0">
                  <a:solidFill>
                    <a:schemeClr val="bg1"/>
                  </a:solidFill>
                  <a:latin typeface="微软雅黑 Light" panose="020B0502040204020203" pitchFamily="34" charset="-122"/>
                  <a:ea typeface="微软雅黑 Light" panose="020B0502040204020203" pitchFamily="34" charset="-122"/>
                </a:rPr>
                <a:t>%</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20" name="组合 19"/>
          <p:cNvGrpSpPr/>
          <p:nvPr/>
        </p:nvGrpSpPr>
        <p:grpSpPr>
          <a:xfrm>
            <a:off x="4904022" y="4427352"/>
            <a:ext cx="2383954" cy="1415773"/>
            <a:chOff x="4904022" y="4655952"/>
            <a:chExt cx="2383954" cy="1415773"/>
          </a:xfrm>
        </p:grpSpPr>
        <p:sp>
          <p:nvSpPr>
            <p:cNvPr id="21" name="文本框 20"/>
            <p:cNvSpPr txBox="1"/>
            <p:nvPr/>
          </p:nvSpPr>
          <p:spPr>
            <a:xfrm>
              <a:off x="5285521" y="4655952"/>
              <a:ext cx="1620957" cy="523220"/>
            </a:xfrm>
            <a:prstGeom prst="rect">
              <a:avLst/>
            </a:prstGeom>
            <a:noFill/>
          </p:spPr>
          <p:txBody>
            <a:bodyPr wrap="none" rtlCol="0">
              <a:spAutoFit/>
            </a:bodyPr>
            <a:lstStyle>
              <a:defPPr>
                <a:defRPr lang="zh-CN"/>
              </a:defPPr>
              <a:lvl1pPr algn="ctr">
                <a:defRPr sz="28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22" name="文本框 21"/>
            <p:cNvSpPr txBox="1"/>
            <p:nvPr/>
          </p:nvSpPr>
          <p:spPr>
            <a:xfrm>
              <a:off x="4904022" y="5117618"/>
              <a:ext cx="2383954" cy="954107"/>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水彩材质的特性导致水彩艺术的特殊性。水色的结合、透明性质、随机性及肌理都是值得研究的课题。</a:t>
              </a:r>
            </a:p>
          </p:txBody>
        </p:sp>
      </p:grpSp>
      <p:grpSp>
        <p:nvGrpSpPr>
          <p:cNvPr id="23" name="组合 22"/>
          <p:cNvGrpSpPr/>
          <p:nvPr/>
        </p:nvGrpSpPr>
        <p:grpSpPr>
          <a:xfrm>
            <a:off x="9045921" y="4427353"/>
            <a:ext cx="2383954" cy="1415772"/>
            <a:chOff x="9045921" y="4655953"/>
            <a:chExt cx="2383954" cy="1415772"/>
          </a:xfrm>
        </p:grpSpPr>
        <p:sp>
          <p:nvSpPr>
            <p:cNvPr id="24" name="文本框 23"/>
            <p:cNvSpPr txBox="1"/>
            <p:nvPr/>
          </p:nvSpPr>
          <p:spPr>
            <a:xfrm>
              <a:off x="9466997" y="4655953"/>
              <a:ext cx="1620957" cy="523220"/>
            </a:xfrm>
            <a:prstGeom prst="rect">
              <a:avLst/>
            </a:prstGeom>
            <a:noFill/>
          </p:spPr>
          <p:txBody>
            <a:bodyPr wrap="none" rtlCol="0">
              <a:spAutoFit/>
            </a:bodyPr>
            <a:lstStyle>
              <a:defPPr>
                <a:defRPr lang="zh-CN"/>
              </a:defPPr>
              <a:lvl1pPr algn="ctr">
                <a:defRPr sz="28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25" name="文本框 24"/>
            <p:cNvSpPr txBox="1"/>
            <p:nvPr/>
          </p:nvSpPr>
          <p:spPr>
            <a:xfrm>
              <a:off x="9045921" y="5117618"/>
              <a:ext cx="2383954" cy="954107"/>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水彩材质的特性导致水彩艺术的特殊性。水色的结合、透明性质、随机性及肌理都是值得研究的课题。</a:t>
              </a:r>
            </a:p>
          </p:txBody>
        </p:sp>
      </p:grpSp>
      <p:grpSp>
        <p:nvGrpSpPr>
          <p:cNvPr id="26" name="组合 25"/>
          <p:cNvGrpSpPr/>
          <p:nvPr/>
        </p:nvGrpSpPr>
        <p:grpSpPr>
          <a:xfrm>
            <a:off x="762124" y="4387166"/>
            <a:ext cx="2383954" cy="1455959"/>
            <a:chOff x="762124" y="4615766"/>
            <a:chExt cx="2383954" cy="1455959"/>
          </a:xfrm>
        </p:grpSpPr>
        <p:sp>
          <p:nvSpPr>
            <p:cNvPr id="27" name="文本框 26"/>
            <p:cNvSpPr txBox="1"/>
            <p:nvPr/>
          </p:nvSpPr>
          <p:spPr>
            <a:xfrm>
              <a:off x="1143623" y="4615766"/>
              <a:ext cx="1620957" cy="523220"/>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2800" dirty="0"/>
                <a:t>文字内容</a:t>
              </a:r>
            </a:p>
          </p:txBody>
        </p:sp>
        <p:sp>
          <p:nvSpPr>
            <p:cNvPr id="28" name="文本框 27"/>
            <p:cNvSpPr txBox="1"/>
            <p:nvPr/>
          </p:nvSpPr>
          <p:spPr>
            <a:xfrm>
              <a:off x="762124" y="5117618"/>
              <a:ext cx="2383954" cy="954107"/>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水彩材质的特性导致水彩艺术的特殊性。水色的结合、透明性质、随机性及肌理都是值得研究的课题。</a:t>
              </a:r>
            </a:p>
          </p:txBody>
        </p:sp>
      </p:grpSp>
      <p:grpSp>
        <p:nvGrpSpPr>
          <p:cNvPr id="33" name="组合 32"/>
          <p:cNvGrpSpPr/>
          <p:nvPr/>
        </p:nvGrpSpPr>
        <p:grpSpPr>
          <a:xfrm>
            <a:off x="223874" y="-36497"/>
            <a:ext cx="3250693" cy="981247"/>
            <a:chOff x="223874" y="-36497"/>
            <a:chExt cx="3250693" cy="981247"/>
          </a:xfrm>
        </p:grpSpPr>
        <p:sp>
          <p:nvSpPr>
            <p:cNvPr id="34" name="矩形 33"/>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35" name="直接连接符 34"/>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101365239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500"/>
                                        <p:tgtEl>
                                          <p:spTgt spid="7"/>
                                        </p:tgtEl>
                                      </p:cBhvr>
                                    </p:animEffect>
                                  </p:childTnLst>
                                </p:cTn>
                              </p:par>
                              <p:par>
                                <p:cTn id="12" presetID="21" presetClass="entr" presetSubtype="1" fill="hold" nodeType="withEffect">
                                  <p:stCondLst>
                                    <p:cond delay="200"/>
                                  </p:stCondLst>
                                  <p:childTnLst>
                                    <p:set>
                                      <p:cBhvr>
                                        <p:cTn id="13" dur="1" fill="hold">
                                          <p:stCondLst>
                                            <p:cond delay="0"/>
                                          </p:stCondLst>
                                        </p:cTn>
                                        <p:tgtEl>
                                          <p:spTgt spid="12"/>
                                        </p:tgtEl>
                                        <p:attrNameLst>
                                          <p:attrName>style.visibility</p:attrName>
                                        </p:attrNameLst>
                                      </p:cBhvr>
                                      <p:to>
                                        <p:strVal val="visible"/>
                                      </p:to>
                                    </p:set>
                                    <p:animEffect transition="in" filter="wheel(1)">
                                      <p:cBhvr>
                                        <p:cTn id="14" dur="500"/>
                                        <p:tgtEl>
                                          <p:spTgt spid="12"/>
                                        </p:tgtEl>
                                      </p:cBhvr>
                                    </p:animEffect>
                                  </p:childTnLst>
                                </p:cTn>
                              </p:par>
                              <p:par>
                                <p:cTn id="15" presetID="21" presetClass="entr" presetSubtype="1" fill="hold" nodeType="withEffect">
                                  <p:stCondLst>
                                    <p:cond delay="40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500"/>
                                        <p:tgtEl>
                                          <p:spTgt spid="16"/>
                                        </p:tgtEl>
                                      </p:cBhvr>
                                    </p:animEffect>
                                  </p:childTnLst>
                                </p:cTn>
                              </p:par>
                            </p:childTnLst>
                          </p:cTn>
                        </p:par>
                        <p:par>
                          <p:cTn id="18" fill="hold">
                            <p:stCondLst>
                              <p:cond delay="1400"/>
                            </p:stCondLst>
                            <p:childTnLst>
                              <p:par>
                                <p:cTn id="19" presetID="2" presetClass="entr" presetSubtype="4" decel="100000"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decel="100000" fill="hold" nodeType="withEffect">
                                  <p:stCondLst>
                                    <p:cond delay="2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40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A0CD6E3-761A-420C-85B9-A420F0E9EFF0}" type="slidenum">
              <a:rPr lang="zh-CN" altLang="en-US" smtClean="0"/>
              <a:pPr/>
              <a:t>5</a:t>
            </a:fld>
            <a:endParaRPr lang="zh-CN" altLang="en-US" dirty="0"/>
          </a:p>
        </p:txBody>
      </p:sp>
      <p:pic>
        <p:nvPicPr>
          <p:cNvPr id="7" name="图片 6"/>
          <p:cNvPicPr>
            <a:picLocks noChangeAspect="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166674" y="829882"/>
            <a:ext cx="6529386" cy="5413525"/>
          </a:xfrm>
          <a:prstGeom prst="rect">
            <a:avLst/>
          </a:prstGeom>
        </p:spPr>
      </p:pic>
      <p:pic>
        <p:nvPicPr>
          <p:cNvPr id="8" name="图片 7"/>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56000"/>
                    </a14:imgEffect>
                  </a14:imgLayer>
                </a14:imgProps>
              </a:ext>
              <a:ext uri="{28A0092B-C50C-407E-A947-70E740481C1C}">
                <a14:useLocalDpi xmlns:a14="http://schemas.microsoft.com/office/drawing/2010/main"/>
              </a:ext>
            </a:extLst>
          </a:blip>
          <a:stretch>
            <a:fillRect/>
          </a:stretch>
        </p:blipFill>
        <p:spPr>
          <a:xfrm>
            <a:off x="4001010" y="4150434"/>
            <a:ext cx="657460" cy="657460"/>
          </a:xfrm>
          <a:prstGeom prst="rect">
            <a:avLst/>
          </a:prstGeom>
          <a:effectLst/>
        </p:spPr>
      </p:pic>
      <p:pic>
        <p:nvPicPr>
          <p:cNvPr id="9" name="图片 8"/>
          <p:cNvPicPr>
            <a:picLocks noChangeAspect="1"/>
          </p:cNvPicPr>
          <p:nvPr/>
        </p:nvPicPr>
        <p:blipFill>
          <a:blip r:embed="rId7" cstate="screen">
            <a:extLst>
              <a:ext uri="{BEBA8EAE-BF5A-486C-A8C5-ECC9F3942E4B}">
                <a14:imgProps xmlns:a14="http://schemas.microsoft.com/office/drawing/2010/main">
                  <a14:imgLayer r:embed="rId6">
                    <a14:imgEffect>
                      <a14:brightnessContrast bright="54000"/>
                    </a14:imgEffect>
                  </a14:imgLayer>
                </a14:imgProps>
              </a:ext>
              <a:ext uri="{28A0092B-C50C-407E-A947-70E740481C1C}">
                <a14:useLocalDpi xmlns:a14="http://schemas.microsoft.com/office/drawing/2010/main"/>
              </a:ext>
            </a:extLst>
          </a:blip>
          <a:stretch>
            <a:fillRect/>
          </a:stretch>
        </p:blipFill>
        <p:spPr>
          <a:xfrm flipH="1">
            <a:off x="4658470" y="3355539"/>
            <a:ext cx="657460" cy="657460"/>
          </a:xfrm>
          <a:prstGeom prst="rect">
            <a:avLst/>
          </a:prstGeom>
          <a:effectLst/>
        </p:spPr>
      </p:pic>
      <p:pic>
        <p:nvPicPr>
          <p:cNvPr id="10" name="图片 9"/>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56000"/>
                    </a14:imgEffect>
                  </a14:imgLayer>
                </a14:imgProps>
              </a:ext>
              <a:ext uri="{28A0092B-C50C-407E-A947-70E740481C1C}">
                <a14:useLocalDpi xmlns:a14="http://schemas.microsoft.com/office/drawing/2010/main"/>
              </a:ext>
            </a:extLst>
          </a:blip>
          <a:stretch>
            <a:fillRect/>
          </a:stretch>
        </p:blipFill>
        <p:spPr>
          <a:xfrm>
            <a:off x="4236283" y="2833711"/>
            <a:ext cx="581309" cy="581309"/>
          </a:xfrm>
          <a:prstGeom prst="rect">
            <a:avLst/>
          </a:prstGeom>
          <a:effectLst/>
        </p:spPr>
      </p:pic>
      <p:grpSp>
        <p:nvGrpSpPr>
          <p:cNvPr id="11" name="组合 10"/>
          <p:cNvGrpSpPr/>
          <p:nvPr/>
        </p:nvGrpSpPr>
        <p:grpSpPr>
          <a:xfrm>
            <a:off x="6827969" y="1260879"/>
            <a:ext cx="1395113" cy="1237103"/>
            <a:chOff x="6827969" y="1584729"/>
            <a:chExt cx="1395113" cy="1237103"/>
          </a:xfrm>
        </p:grpSpPr>
        <p:pic>
          <p:nvPicPr>
            <p:cNvPr id="12" name="图片 11"/>
            <p:cNvPicPr>
              <a:picLocks noChangeAspect="1"/>
            </p:cNvPicPr>
            <p:nvPr/>
          </p:nvPicPr>
          <p:blipFill>
            <a:blip r:embed="rId10" cstate="screen">
              <a:duotone>
                <a:prstClr val="black"/>
                <a:schemeClr val="tx2">
                  <a:tint val="45000"/>
                  <a:satMod val="400000"/>
                </a:scheme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827969" y="1584729"/>
              <a:ext cx="1395113" cy="1237103"/>
            </a:xfrm>
            <a:prstGeom prst="rect">
              <a:avLst/>
            </a:prstGeom>
          </p:spPr>
        </p:pic>
        <p:sp>
          <p:nvSpPr>
            <p:cNvPr id="13" name="文本框 23"/>
            <p:cNvSpPr txBox="1">
              <a:spLocks noChangeArrowheads="1"/>
            </p:cNvSpPr>
            <p:nvPr/>
          </p:nvSpPr>
          <p:spPr bwMode="auto">
            <a:xfrm>
              <a:off x="7090226" y="1722299"/>
              <a:ext cx="897859" cy="64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4000" dirty="0">
                  <a:solidFill>
                    <a:schemeClr val="bg1"/>
                  </a:solidFill>
                  <a:latin typeface="Century Gothic" panose="020B0502020202020204" pitchFamily="34" charset="0"/>
                </a:rPr>
                <a:t>79</a:t>
              </a:r>
              <a:r>
                <a:rPr lang="en-US" altLang="zh-CN" sz="2400" dirty="0">
                  <a:solidFill>
                    <a:schemeClr val="bg1"/>
                  </a:solidFill>
                  <a:latin typeface="Century Gothic" panose="020B0502020202020204" pitchFamily="34" charset="0"/>
                </a:rPr>
                <a:t>%</a:t>
              </a:r>
              <a:endParaRPr lang="zh-CN" altLang="en-US" sz="2400" dirty="0">
                <a:solidFill>
                  <a:schemeClr val="bg1"/>
                </a:solidFill>
                <a:latin typeface="Century Gothic" panose="020B0502020202020204" pitchFamily="34" charset="0"/>
              </a:endParaRPr>
            </a:p>
          </p:txBody>
        </p:sp>
        <p:sp>
          <p:nvSpPr>
            <p:cNvPr id="14" name="文本框 29"/>
            <p:cNvSpPr txBox="1">
              <a:spLocks noChangeArrowheads="1"/>
            </p:cNvSpPr>
            <p:nvPr/>
          </p:nvSpPr>
          <p:spPr bwMode="auto">
            <a:xfrm>
              <a:off x="7164757" y="2306738"/>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zh-CN" altLang="zh-CN" sz="2000" dirty="0">
                  <a:solidFill>
                    <a:schemeClr val="bg1"/>
                  </a:solidFill>
                  <a:latin typeface="方正清刻本悦宋简体" panose="02000000000000000000" pitchFamily="2" charset="-122"/>
                  <a:ea typeface="方正清刻本悦宋简体" panose="02000000000000000000" pitchFamily="2" charset="-122"/>
                </a:rPr>
                <a:t>北京</a:t>
              </a:r>
            </a:p>
          </p:txBody>
        </p:sp>
      </p:grpSp>
      <p:sp>
        <p:nvSpPr>
          <p:cNvPr id="15" name="矩形 14"/>
          <p:cNvSpPr/>
          <p:nvPr/>
        </p:nvSpPr>
        <p:spPr>
          <a:xfrm>
            <a:off x="8223082" y="1527577"/>
            <a:ext cx="3397360" cy="738664"/>
          </a:xfrm>
          <a:prstGeom prst="rect">
            <a:avLst/>
          </a:prstGeom>
        </p:spPr>
        <p:txBody>
          <a:bodyPr wrap="square">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nvGrpSpPr>
          <p:cNvPr id="16" name="组合 15"/>
          <p:cNvGrpSpPr/>
          <p:nvPr/>
        </p:nvGrpSpPr>
        <p:grpSpPr>
          <a:xfrm>
            <a:off x="6827969" y="2838201"/>
            <a:ext cx="1395113" cy="1237103"/>
            <a:chOff x="6827969" y="3067469"/>
            <a:chExt cx="1395113" cy="1237103"/>
          </a:xfrm>
        </p:grpSpPr>
        <p:pic>
          <p:nvPicPr>
            <p:cNvPr id="17" name="图片 16"/>
            <p:cNvPicPr>
              <a:picLocks noChangeAspect="1"/>
            </p:cNvPicPr>
            <p:nvPr/>
          </p:nvPicPr>
          <p:blipFill>
            <a:blip r:embed="rId10" cstate="screen">
              <a:duotone>
                <a:prstClr val="black"/>
                <a:schemeClr val="tx2">
                  <a:tint val="45000"/>
                  <a:satMod val="400000"/>
                </a:scheme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827969" y="3067469"/>
              <a:ext cx="1395113" cy="1237103"/>
            </a:xfrm>
            <a:prstGeom prst="rect">
              <a:avLst/>
            </a:prstGeom>
          </p:spPr>
        </p:pic>
        <p:sp>
          <p:nvSpPr>
            <p:cNvPr id="18" name="文本框 23"/>
            <p:cNvSpPr txBox="1">
              <a:spLocks noChangeArrowheads="1"/>
            </p:cNvSpPr>
            <p:nvPr/>
          </p:nvSpPr>
          <p:spPr bwMode="auto">
            <a:xfrm>
              <a:off x="7043667" y="3182702"/>
              <a:ext cx="9909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4000" dirty="0">
                  <a:solidFill>
                    <a:schemeClr val="bg1"/>
                  </a:solidFill>
                  <a:latin typeface="Century Gothic" panose="020B0502020202020204" pitchFamily="34" charset="0"/>
                </a:rPr>
                <a:t>45</a:t>
              </a:r>
              <a:r>
                <a:rPr lang="en-US" altLang="zh-CN" sz="2400" dirty="0">
                  <a:solidFill>
                    <a:schemeClr val="bg1"/>
                  </a:solidFill>
                  <a:latin typeface="Century Gothic" panose="020B0502020202020204" pitchFamily="34" charset="0"/>
                </a:rPr>
                <a:t>%</a:t>
              </a:r>
              <a:endParaRPr lang="zh-CN" altLang="en-US" sz="2400" dirty="0">
                <a:solidFill>
                  <a:schemeClr val="bg1"/>
                </a:solidFill>
                <a:latin typeface="Century Gothic" panose="020B0502020202020204" pitchFamily="34" charset="0"/>
              </a:endParaRPr>
            </a:p>
          </p:txBody>
        </p:sp>
        <p:sp>
          <p:nvSpPr>
            <p:cNvPr id="19" name="文本框 29"/>
            <p:cNvSpPr txBox="1">
              <a:spLocks noChangeArrowheads="1"/>
            </p:cNvSpPr>
            <p:nvPr/>
          </p:nvSpPr>
          <p:spPr bwMode="auto">
            <a:xfrm>
              <a:off x="7164757" y="376714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lnSpc>
                  <a:spcPct val="100000"/>
                </a:lnSpc>
                <a:spcBef>
                  <a:spcPct val="0"/>
                </a:spcBef>
                <a:buFont typeface="Arial" panose="020B0604020202020204" pitchFamily="34" charset="0"/>
                <a:buNone/>
                <a:defRPr sz="2000">
                  <a:solidFill>
                    <a:schemeClr val="bg1"/>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9pPr>
            </a:lstStyle>
            <a:p>
              <a:r>
                <a:rPr lang="zh-CN" altLang="en-US" dirty="0"/>
                <a:t>上海</a:t>
              </a:r>
              <a:endParaRPr lang="zh-CN" altLang="zh-CN" dirty="0"/>
            </a:p>
          </p:txBody>
        </p:sp>
      </p:grpSp>
      <p:sp>
        <p:nvSpPr>
          <p:cNvPr id="20" name="矩形 19"/>
          <p:cNvSpPr/>
          <p:nvPr/>
        </p:nvSpPr>
        <p:spPr>
          <a:xfrm>
            <a:off x="8223082" y="3082562"/>
            <a:ext cx="3397360" cy="738664"/>
          </a:xfrm>
          <a:prstGeom prst="rect">
            <a:avLst/>
          </a:prstGeom>
        </p:spPr>
        <p:txBody>
          <a:bodyPr wrap="square">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nvGrpSpPr>
          <p:cNvPr id="21" name="组合 20"/>
          <p:cNvGrpSpPr/>
          <p:nvPr/>
        </p:nvGrpSpPr>
        <p:grpSpPr>
          <a:xfrm>
            <a:off x="6827969" y="4423303"/>
            <a:ext cx="1395113" cy="1237103"/>
            <a:chOff x="6827969" y="4502160"/>
            <a:chExt cx="1395113" cy="1237103"/>
          </a:xfrm>
        </p:grpSpPr>
        <p:pic>
          <p:nvPicPr>
            <p:cNvPr id="22" name="图片 21"/>
            <p:cNvPicPr>
              <a:picLocks noChangeAspect="1"/>
            </p:cNvPicPr>
            <p:nvPr/>
          </p:nvPicPr>
          <p:blipFill>
            <a:blip r:embed="rId10" cstate="screen">
              <a:duotone>
                <a:prstClr val="black"/>
                <a:schemeClr val="tx2">
                  <a:tint val="45000"/>
                  <a:satMod val="400000"/>
                </a:scheme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827969" y="4502160"/>
              <a:ext cx="1395113" cy="1237103"/>
            </a:xfrm>
            <a:prstGeom prst="rect">
              <a:avLst/>
            </a:prstGeom>
          </p:spPr>
        </p:pic>
        <p:sp>
          <p:nvSpPr>
            <p:cNvPr id="23" name="文本框 23"/>
            <p:cNvSpPr txBox="1">
              <a:spLocks noChangeArrowheads="1"/>
            </p:cNvSpPr>
            <p:nvPr/>
          </p:nvSpPr>
          <p:spPr bwMode="auto">
            <a:xfrm>
              <a:off x="7043667" y="4643104"/>
              <a:ext cx="9909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4000" dirty="0">
                  <a:solidFill>
                    <a:schemeClr val="bg1"/>
                  </a:solidFill>
                  <a:latin typeface="Century Gothic" panose="020B0502020202020204" pitchFamily="34" charset="0"/>
                </a:rPr>
                <a:t>36</a:t>
              </a:r>
              <a:r>
                <a:rPr lang="en-US" altLang="zh-CN" sz="2400" dirty="0">
                  <a:solidFill>
                    <a:schemeClr val="bg1"/>
                  </a:solidFill>
                  <a:latin typeface="Century Gothic" panose="020B0502020202020204" pitchFamily="34" charset="0"/>
                </a:rPr>
                <a:t>%</a:t>
              </a:r>
              <a:endParaRPr lang="zh-CN" altLang="en-US" sz="2400" dirty="0">
                <a:solidFill>
                  <a:schemeClr val="bg1"/>
                </a:solidFill>
                <a:latin typeface="Century Gothic" panose="020B0502020202020204" pitchFamily="34" charset="0"/>
              </a:endParaRPr>
            </a:p>
          </p:txBody>
        </p:sp>
        <p:sp>
          <p:nvSpPr>
            <p:cNvPr id="24" name="文本框 29"/>
            <p:cNvSpPr txBox="1">
              <a:spLocks noChangeArrowheads="1"/>
            </p:cNvSpPr>
            <p:nvPr/>
          </p:nvSpPr>
          <p:spPr bwMode="auto">
            <a:xfrm>
              <a:off x="7164757" y="5227543"/>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lnSpc>
                  <a:spcPct val="100000"/>
                </a:lnSpc>
                <a:spcBef>
                  <a:spcPct val="0"/>
                </a:spcBef>
                <a:buFont typeface="Arial" panose="020B0604020202020204" pitchFamily="34" charset="0"/>
                <a:buNone/>
                <a:defRPr sz="2000">
                  <a:solidFill>
                    <a:schemeClr val="bg1"/>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9pPr>
            </a:lstStyle>
            <a:p>
              <a:r>
                <a:rPr lang="zh-CN" altLang="en-US" dirty="0"/>
                <a:t>江苏</a:t>
              </a:r>
              <a:endParaRPr lang="zh-CN" altLang="zh-CN" dirty="0"/>
            </a:p>
          </p:txBody>
        </p:sp>
      </p:grpSp>
      <p:sp>
        <p:nvSpPr>
          <p:cNvPr id="25" name="矩形 24"/>
          <p:cNvSpPr/>
          <p:nvPr/>
        </p:nvSpPr>
        <p:spPr>
          <a:xfrm>
            <a:off x="8223082" y="4693375"/>
            <a:ext cx="3397360" cy="738664"/>
          </a:xfrm>
          <a:prstGeom prst="rect">
            <a:avLst/>
          </a:prstGeom>
        </p:spPr>
        <p:txBody>
          <a:bodyPr wrap="square">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nvGrpSpPr>
          <p:cNvPr id="26" name="组合 25"/>
          <p:cNvGrpSpPr/>
          <p:nvPr/>
        </p:nvGrpSpPr>
        <p:grpSpPr>
          <a:xfrm>
            <a:off x="223874" y="-36497"/>
            <a:ext cx="3250693" cy="981247"/>
            <a:chOff x="223874" y="-36497"/>
            <a:chExt cx="3250693" cy="981247"/>
          </a:xfrm>
        </p:grpSpPr>
        <p:sp>
          <p:nvSpPr>
            <p:cNvPr id="27" name="矩形 26"/>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8" name="直接连接符 27"/>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7431851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 presetClass="entr" presetSubtype="1" decel="100000" fill="hold" nodeType="withEffect">
                                  <p:stCondLst>
                                    <p:cond delay="5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8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0-#ppt_h/2"/>
                                          </p:val>
                                        </p:tav>
                                        <p:tav tm="100000">
                                          <p:val>
                                            <p:strVal val="#ppt_y"/>
                                          </p:val>
                                        </p:tav>
                                      </p:tavLst>
                                    </p:anim>
                                  </p:childTnLst>
                                </p:cTn>
                              </p:par>
                              <p:par>
                                <p:cTn id="20" presetID="2" presetClass="entr" presetSubtype="1" decel="100000" fill="hold" nodeType="withEffect">
                                  <p:stCondLst>
                                    <p:cond delay="11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1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6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1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66863" y="841946"/>
            <a:ext cx="2722419" cy="1862048"/>
            <a:chOff x="505903" y="1596326"/>
            <a:chExt cx="2722419" cy="1862048"/>
          </a:xfrm>
        </p:grpSpPr>
        <p:sp>
          <p:nvSpPr>
            <p:cNvPr id="2" name="文本框 1"/>
            <p:cNvSpPr txBox="1"/>
            <p:nvPr/>
          </p:nvSpPr>
          <p:spPr>
            <a:xfrm>
              <a:off x="50590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目</a:t>
              </a:r>
            </a:p>
          </p:txBody>
        </p:sp>
        <p:sp>
          <p:nvSpPr>
            <p:cNvPr id="4" name="文本框 3"/>
            <p:cNvSpPr txBox="1"/>
            <p:nvPr/>
          </p:nvSpPr>
          <p:spPr>
            <a:xfrm>
              <a:off x="1568893" y="1596326"/>
              <a:ext cx="1659429" cy="1862048"/>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dirty="0"/>
                <a:t>录</a:t>
              </a:r>
            </a:p>
          </p:txBody>
        </p:sp>
      </p:grpSp>
      <p:cxnSp>
        <p:nvCxnSpPr>
          <p:cNvPr id="9" name="直接连接符 8"/>
          <p:cNvCxnSpPr/>
          <p:nvPr/>
        </p:nvCxnSpPr>
        <p:spPr>
          <a:xfrm flipH="1">
            <a:off x="2933577" y="0"/>
            <a:ext cx="1270304" cy="1270304"/>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0" y="3010063"/>
            <a:ext cx="852398" cy="852398"/>
          </a:xfrm>
          <a:prstGeom prst="line">
            <a:avLst/>
          </a:prstGeom>
          <a:ln>
            <a:solidFill>
              <a:srgbClr val="2A0415"/>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024275" y="2370559"/>
            <a:ext cx="1795003" cy="400110"/>
          </a:xfrm>
          <a:prstGeom prst="rect">
            <a:avLst/>
          </a:prstGeom>
          <a:noFill/>
        </p:spPr>
        <p:txBody>
          <a:bodyPr wrap="square" rtlCol="0">
            <a:spAutoFit/>
          </a:bodyPr>
          <a:lstStyle/>
          <a:p>
            <a:pPr algn="dist"/>
            <a:r>
              <a:rPr lang="en-US" altLang="zh-CN" sz="2000" dirty="0">
                <a:solidFill>
                  <a:schemeClr val="accent2">
                    <a:lumMod val="50000"/>
                  </a:schemeClr>
                </a:solidFill>
                <a:latin typeface="+mn-ea"/>
                <a:cs typeface="Times New Roman" panose="02020603050405020304" pitchFamily="18" charset="0"/>
              </a:rPr>
              <a:t>C</a:t>
            </a:r>
            <a:r>
              <a:rPr lang="en-US" altLang="zh-CN" sz="2000" dirty="0">
                <a:solidFill>
                  <a:srgbClr val="2A0415"/>
                </a:solidFill>
                <a:latin typeface="+mn-ea"/>
                <a:cs typeface="Times New Roman" panose="02020603050405020304" pitchFamily="18" charset="0"/>
              </a:rPr>
              <a:t>ontents</a:t>
            </a:r>
            <a:endParaRPr lang="zh-CN" altLang="en-US" sz="2000" dirty="0">
              <a:solidFill>
                <a:srgbClr val="2A0415"/>
              </a:solidFill>
              <a:latin typeface="+mn-ea"/>
              <a:cs typeface="Times New Roman" panose="02020603050405020304" pitchFamily="18" charset="0"/>
            </a:endParaRPr>
          </a:p>
        </p:txBody>
      </p:sp>
      <p:cxnSp>
        <p:nvCxnSpPr>
          <p:cNvPr id="18" name="直接连接符 17"/>
          <p:cNvCxnSpPr/>
          <p:nvPr/>
        </p:nvCxnSpPr>
        <p:spPr>
          <a:xfrm>
            <a:off x="5918997" y="852823"/>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920799" y="907134"/>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grpSp>
        <p:nvGrpSpPr>
          <p:cNvPr id="46" name="组合 45"/>
          <p:cNvGrpSpPr/>
          <p:nvPr/>
        </p:nvGrpSpPr>
        <p:grpSpPr>
          <a:xfrm>
            <a:off x="5705054" y="370134"/>
            <a:ext cx="5599974" cy="611533"/>
            <a:chOff x="5705054" y="370134"/>
            <a:chExt cx="5599974" cy="611533"/>
          </a:xfrm>
        </p:grpSpPr>
        <p:pic>
          <p:nvPicPr>
            <p:cNvPr id="45" name="图片 4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0000">
              <a:off x="5705054" y="382651"/>
              <a:ext cx="5599974" cy="599016"/>
            </a:xfrm>
            <a:prstGeom prst="rect">
              <a:avLst/>
            </a:prstGeom>
          </p:spPr>
        </p:pic>
        <p:sp>
          <p:nvSpPr>
            <p:cNvPr id="20" name="矩形 19"/>
            <p:cNvSpPr/>
            <p:nvPr/>
          </p:nvSpPr>
          <p:spPr>
            <a:xfrm>
              <a:off x="6109497" y="370134"/>
              <a:ext cx="2698175" cy="523220"/>
            </a:xfrm>
            <a:prstGeom prst="rect">
              <a:avLst/>
            </a:prstGeom>
          </p:spPr>
          <p:txBody>
            <a:bodyPr wrap="none">
              <a:spAutoFit/>
            </a:bodyPr>
            <a:lstStyle/>
            <a:p>
              <a:r>
                <a:rPr lang="zh-CN" altLang="en-US" sz="2800" dirty="0">
                  <a:solidFill>
                    <a:schemeClr val="bg1"/>
                  </a:solidFill>
                  <a:latin typeface="楷体" panose="02010609060101010101" pitchFamily="49" charset="-122"/>
                  <a:ea typeface="楷体" panose="02010609060101010101" pitchFamily="49" charset="-122"/>
                </a:rPr>
                <a:t>在这里输入标题</a:t>
              </a:r>
            </a:p>
          </p:txBody>
        </p:sp>
      </p:grpSp>
      <p:sp>
        <p:nvSpPr>
          <p:cNvPr id="23" name="文本框 22"/>
          <p:cNvSpPr txBox="1"/>
          <p:nvPr/>
        </p:nvSpPr>
        <p:spPr>
          <a:xfrm>
            <a:off x="5017475" y="357461"/>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壹</a:t>
            </a:r>
          </a:p>
        </p:txBody>
      </p:sp>
      <p:cxnSp>
        <p:nvCxnSpPr>
          <p:cNvPr id="25" name="直接连接符 24"/>
          <p:cNvCxnSpPr/>
          <p:nvPr/>
        </p:nvCxnSpPr>
        <p:spPr>
          <a:xfrm>
            <a:off x="5494528" y="2065010"/>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496330" y="2092571"/>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27" name="矩形 26"/>
          <p:cNvSpPr/>
          <p:nvPr/>
        </p:nvSpPr>
        <p:spPr>
          <a:xfrm>
            <a:off x="5494528" y="1569177"/>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0" name="文本框 29"/>
          <p:cNvSpPr txBox="1"/>
          <p:nvPr/>
        </p:nvSpPr>
        <p:spPr>
          <a:xfrm>
            <a:off x="4593006" y="1569648"/>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贰</a:t>
            </a:r>
          </a:p>
        </p:txBody>
      </p:sp>
      <p:cxnSp>
        <p:nvCxnSpPr>
          <p:cNvPr id="32" name="直接连接符 31"/>
          <p:cNvCxnSpPr/>
          <p:nvPr/>
        </p:nvCxnSpPr>
        <p:spPr>
          <a:xfrm>
            <a:off x="5971582" y="3436262"/>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973384" y="3463823"/>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a:t>
            </a:r>
          </a:p>
        </p:txBody>
      </p:sp>
      <p:sp>
        <p:nvSpPr>
          <p:cNvPr id="34" name="矩形 33"/>
          <p:cNvSpPr/>
          <p:nvPr/>
        </p:nvSpPr>
        <p:spPr>
          <a:xfrm>
            <a:off x="5971582" y="294042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37" name="文本框 36"/>
          <p:cNvSpPr txBox="1"/>
          <p:nvPr/>
        </p:nvSpPr>
        <p:spPr>
          <a:xfrm>
            <a:off x="5070060" y="2940900"/>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叁</a:t>
            </a:r>
          </a:p>
        </p:txBody>
      </p:sp>
      <p:cxnSp>
        <p:nvCxnSpPr>
          <p:cNvPr id="39" name="直接连接符 38"/>
          <p:cNvCxnSpPr/>
          <p:nvPr/>
        </p:nvCxnSpPr>
        <p:spPr>
          <a:xfrm>
            <a:off x="5547113" y="4804594"/>
            <a:ext cx="5338247" cy="0"/>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548915" y="4832155"/>
            <a:ext cx="4509485" cy="652486"/>
          </a:xfrm>
          <a:prstGeom prst="rect">
            <a:avLst/>
          </a:prstGeom>
        </p:spPr>
        <p:txBody>
          <a:bodyPr wrap="square">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一盏离愁孤单伫立在窗口 我在门后假装你人还没走 旧地如重游月圆更寂寞 夜半清醒的烛火不忍苛责我</a:t>
            </a:r>
          </a:p>
        </p:txBody>
      </p:sp>
      <p:sp>
        <p:nvSpPr>
          <p:cNvPr id="41" name="矩形 40"/>
          <p:cNvSpPr/>
          <p:nvPr/>
        </p:nvSpPr>
        <p:spPr>
          <a:xfrm>
            <a:off x="5547113" y="4224739"/>
            <a:ext cx="2698175" cy="523220"/>
          </a:xfrm>
          <a:prstGeom prst="rect">
            <a:avLst/>
          </a:prstGeom>
        </p:spPr>
        <p:txBody>
          <a:bodyPr wrap="none">
            <a:spAutoFit/>
          </a:bodyPr>
          <a:lstStyle/>
          <a:p>
            <a:r>
              <a:rPr lang="zh-CN" altLang="en-US" sz="2800" dirty="0">
                <a:latin typeface="楷体" panose="02010609060101010101" pitchFamily="49" charset="-122"/>
                <a:ea typeface="楷体" panose="02010609060101010101" pitchFamily="49" charset="-122"/>
              </a:rPr>
              <a:t>在这里输入标题</a:t>
            </a:r>
          </a:p>
        </p:txBody>
      </p:sp>
      <p:sp>
        <p:nvSpPr>
          <p:cNvPr id="44" name="文本框 43"/>
          <p:cNvSpPr txBox="1"/>
          <p:nvPr/>
        </p:nvSpPr>
        <p:spPr>
          <a:xfrm>
            <a:off x="4645591" y="4309232"/>
            <a:ext cx="800219" cy="830997"/>
          </a:xfrm>
          <a:prstGeom prst="rect">
            <a:avLst/>
          </a:prstGeom>
          <a:noFill/>
        </p:spPr>
        <p:txBody>
          <a:bodyPr wrap="none" rtlCol="0">
            <a:spAutoFit/>
          </a:bodyPr>
          <a:lstStyle>
            <a:defPPr>
              <a:defRPr lang="zh-CN"/>
            </a:defPPr>
            <a:lvl1pPr>
              <a:defRPr sz="11500">
                <a:ln w="57150">
                  <a:noFill/>
                </a:ln>
                <a:gradFill flip="none" rotWithShape="1">
                  <a:gsLst>
                    <a:gs pos="14000">
                      <a:schemeClr val="accent1"/>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defRPr>
            </a:lvl1pPr>
          </a:lstStyle>
          <a:p>
            <a:r>
              <a:rPr lang="zh-CN" altLang="en-US" sz="4800" dirty="0">
                <a:gradFill flip="none" rotWithShape="1">
                  <a:gsLst>
                    <a:gs pos="14000">
                      <a:schemeClr val="accent2">
                        <a:lumMod val="75000"/>
                      </a:schemeClr>
                    </a:gs>
                    <a:gs pos="59000">
                      <a:srgbClr val="2A0415"/>
                    </a:gs>
                    <a:gs pos="100000">
                      <a:schemeClr val="accent1">
                        <a:lumMod val="75000"/>
                      </a:schemeClr>
                    </a:gs>
                  </a:gsLst>
                  <a:lin ang="18900000" scaled="1"/>
                  <a:tileRect/>
                </a:gradFill>
              </a:rPr>
              <a:t>肆</a:t>
            </a:r>
          </a:p>
        </p:txBody>
      </p:sp>
      <p:pic>
        <p:nvPicPr>
          <p:cNvPr id="28" name="图片 2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165" y="2944208"/>
            <a:ext cx="3691817" cy="3720772"/>
          </a:xfrm>
          <a:prstGeom prst="rect">
            <a:avLst/>
          </a:prstGeom>
        </p:spPr>
      </p:pic>
    </p:spTree>
    <p:extLst>
      <p:ext uri="{BB962C8B-B14F-4D97-AF65-F5344CB8AC3E}">
        <p14:creationId xmlns:p14="http://schemas.microsoft.com/office/powerpoint/2010/main" val="32696105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49493" y="1378330"/>
            <a:ext cx="4191506" cy="4108580"/>
          </a:xfrm>
          <a:prstGeom prst="ellipse">
            <a:avLst/>
          </a:prstGeom>
        </p:spPr>
      </p:pic>
      <p:pic>
        <p:nvPicPr>
          <p:cNvPr id="7" name="图片 6"/>
          <p:cNvPicPr>
            <a:picLocks noChangeAspect="1"/>
          </p:cNvPicPr>
          <p:nvPr/>
        </p:nvPicPr>
        <p:blipFill rotWithShape="1">
          <a:blip r:embed="rId4" cstate="screen">
            <a:duotone>
              <a:prstClr val="black"/>
              <a:schemeClr val="tx2">
                <a:tint val="45000"/>
                <a:satMod val="400000"/>
              </a:schemeClr>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p:blipFill>
        <p:spPr>
          <a:xfrm rot="15729370">
            <a:off x="5755836" y="254227"/>
            <a:ext cx="8340551" cy="5987454"/>
          </a:xfrm>
          <a:prstGeom prst="rect">
            <a:avLst/>
          </a:prstGeom>
        </p:spPr>
      </p:pic>
      <p:sp>
        <p:nvSpPr>
          <p:cNvPr id="8" name="文本框 7"/>
          <p:cNvSpPr txBox="1"/>
          <p:nvPr/>
        </p:nvSpPr>
        <p:spPr>
          <a:xfrm>
            <a:off x="671663" y="1640536"/>
            <a:ext cx="1377300" cy="923330"/>
          </a:xfrm>
          <a:prstGeom prst="rect">
            <a:avLst/>
          </a:prstGeom>
          <a:noFill/>
        </p:spPr>
        <p:txBody>
          <a:bodyPr wrap="none" rtlCol="0">
            <a:spAutoFit/>
          </a:bodyPr>
          <a:lstStyle/>
          <a:p>
            <a:r>
              <a:rPr lang="en-US" altLang="zh-CN" sz="5400" b="1" dirty="0">
                <a:solidFill>
                  <a:schemeClr val="accent2">
                    <a:lumMod val="50000"/>
                  </a:schemeClr>
                </a:solidFill>
                <a:latin typeface="微软雅黑 Light" panose="020B0502040204020203" pitchFamily="34" charset="-122"/>
                <a:ea typeface="微软雅黑 Light" panose="020B0502040204020203" pitchFamily="34" charset="-122"/>
              </a:rPr>
              <a:t>78</a:t>
            </a:r>
            <a:r>
              <a:rPr lang="en-US" altLang="zh-CN" sz="4000" b="1" dirty="0">
                <a:solidFill>
                  <a:schemeClr val="accent2">
                    <a:lumMod val="50000"/>
                  </a:schemeClr>
                </a:solidFill>
                <a:latin typeface="微软雅黑 Light" panose="020B0502040204020203" pitchFamily="34" charset="-122"/>
                <a:ea typeface="微软雅黑 Light" panose="020B0502040204020203" pitchFamily="34" charset="-122"/>
              </a:rPr>
              <a:t>%</a:t>
            </a:r>
            <a:endParaRPr lang="zh-CN" altLang="en-US" sz="4000" b="1" dirty="0">
              <a:solidFill>
                <a:schemeClr val="accent2">
                  <a:lumMod val="50000"/>
                </a:schemeClr>
              </a:solidFill>
              <a:latin typeface="微软雅黑 Light" panose="020B0502040204020203" pitchFamily="34" charset="-122"/>
              <a:ea typeface="微软雅黑 Light" panose="020B0502040204020203" pitchFamily="34" charset="-122"/>
            </a:endParaRPr>
          </a:p>
        </p:txBody>
      </p:sp>
      <p:grpSp>
        <p:nvGrpSpPr>
          <p:cNvPr id="9" name="组合 8"/>
          <p:cNvGrpSpPr/>
          <p:nvPr/>
        </p:nvGrpSpPr>
        <p:grpSpPr>
          <a:xfrm>
            <a:off x="671663" y="1991013"/>
            <a:ext cx="5424337" cy="1256941"/>
            <a:chOff x="671663" y="1991013"/>
            <a:chExt cx="5424337" cy="1256941"/>
          </a:xfrm>
        </p:grpSpPr>
        <p:sp>
          <p:nvSpPr>
            <p:cNvPr id="10" name="文本框 9"/>
            <p:cNvSpPr txBox="1"/>
            <p:nvPr/>
          </p:nvSpPr>
          <p:spPr>
            <a:xfrm>
              <a:off x="2041156" y="1991013"/>
              <a:ext cx="2031325" cy="461665"/>
            </a:xfrm>
            <a:prstGeom prst="rect">
              <a:avLst/>
            </a:prstGeom>
            <a:noFill/>
          </p:spPr>
          <p:txBody>
            <a:bodyPr wrap="none" rtlCol="0">
              <a:spAutoFit/>
            </a:bodyPr>
            <a:lstStyle>
              <a:defPPr>
                <a:defRPr lang="zh-CN"/>
              </a:defPPr>
              <a:lvl1pPr algn="ctr">
                <a:defRPr sz="28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2400" dirty="0"/>
                <a:t>输入文字内容</a:t>
              </a:r>
            </a:p>
          </p:txBody>
        </p:sp>
        <p:sp>
          <p:nvSpPr>
            <p:cNvPr id="11" name="文本框 10"/>
            <p:cNvSpPr txBox="1"/>
            <p:nvPr/>
          </p:nvSpPr>
          <p:spPr>
            <a:xfrm>
              <a:off x="671663" y="2509290"/>
              <a:ext cx="5424337"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注意：右边图片的水彩边框是一个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sp>
        <p:nvSpPr>
          <p:cNvPr id="12" name="文本框 11"/>
          <p:cNvSpPr txBox="1"/>
          <p:nvPr/>
        </p:nvSpPr>
        <p:spPr>
          <a:xfrm>
            <a:off x="671663" y="3610130"/>
            <a:ext cx="1401346" cy="923330"/>
          </a:xfrm>
          <a:prstGeom prst="rect">
            <a:avLst/>
          </a:prstGeom>
          <a:noFill/>
        </p:spPr>
        <p:txBody>
          <a:bodyPr wrap="none" rtlCol="0">
            <a:spAutoFit/>
          </a:bodyPr>
          <a:lstStyle/>
          <a:p>
            <a:r>
              <a:rPr lang="en-US" altLang="zh-CN" sz="5400" b="1" dirty="0">
                <a:solidFill>
                  <a:schemeClr val="accent2">
                    <a:lumMod val="50000"/>
                  </a:schemeClr>
                </a:solidFill>
                <a:latin typeface="微软雅黑 Light" panose="020B0502040204020203" pitchFamily="34" charset="-122"/>
                <a:ea typeface="微软雅黑 Light" panose="020B0502040204020203" pitchFamily="34" charset="-122"/>
              </a:rPr>
              <a:t>54</a:t>
            </a:r>
            <a:r>
              <a:rPr lang="en-US" altLang="zh-CN" sz="4000" b="1" dirty="0">
                <a:solidFill>
                  <a:schemeClr val="accent2">
                    <a:lumMod val="50000"/>
                  </a:schemeClr>
                </a:solidFill>
                <a:latin typeface="微软雅黑 Light" panose="020B0502040204020203" pitchFamily="34" charset="-122"/>
                <a:ea typeface="微软雅黑 Light" panose="020B0502040204020203" pitchFamily="34" charset="-122"/>
              </a:rPr>
              <a:t>%</a:t>
            </a:r>
            <a:endParaRPr lang="zh-CN" altLang="en-US" sz="4000" b="1" dirty="0">
              <a:solidFill>
                <a:schemeClr val="accent2">
                  <a:lumMod val="50000"/>
                </a:schemeClr>
              </a:solidFill>
              <a:latin typeface="微软雅黑 Light" panose="020B0502040204020203" pitchFamily="34" charset="-122"/>
              <a:ea typeface="微软雅黑 Light" panose="020B0502040204020203" pitchFamily="34" charset="-122"/>
            </a:endParaRPr>
          </a:p>
        </p:txBody>
      </p:sp>
      <p:grpSp>
        <p:nvGrpSpPr>
          <p:cNvPr id="13" name="组合 12"/>
          <p:cNvGrpSpPr/>
          <p:nvPr/>
        </p:nvGrpSpPr>
        <p:grpSpPr>
          <a:xfrm>
            <a:off x="671663" y="3928464"/>
            <a:ext cx="5424337" cy="1289084"/>
            <a:chOff x="671663" y="3928464"/>
            <a:chExt cx="5424337" cy="1289084"/>
          </a:xfrm>
        </p:grpSpPr>
        <p:sp>
          <p:nvSpPr>
            <p:cNvPr id="14" name="文本框 13"/>
            <p:cNvSpPr txBox="1"/>
            <p:nvPr/>
          </p:nvSpPr>
          <p:spPr>
            <a:xfrm>
              <a:off x="2041949" y="3928464"/>
              <a:ext cx="2031325"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输入文字内容</a:t>
              </a:r>
            </a:p>
          </p:txBody>
        </p:sp>
        <p:sp>
          <p:nvSpPr>
            <p:cNvPr id="15" name="文本框 14"/>
            <p:cNvSpPr txBox="1"/>
            <p:nvPr/>
          </p:nvSpPr>
          <p:spPr>
            <a:xfrm>
              <a:off x="671663" y="4478884"/>
              <a:ext cx="5424337"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注意：右边图片的水彩边框是一个</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PNG</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cxnSp>
        <p:nvCxnSpPr>
          <p:cNvPr id="16" name="直接连接符 15"/>
          <p:cNvCxnSpPr/>
          <p:nvPr/>
        </p:nvCxnSpPr>
        <p:spPr>
          <a:xfrm>
            <a:off x="671663" y="3432620"/>
            <a:ext cx="5653086" cy="0"/>
          </a:xfrm>
          <a:prstGeom prst="line">
            <a:avLst/>
          </a:prstGeom>
          <a:ln>
            <a:solidFill>
              <a:schemeClr val="accent2">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223874" y="-36497"/>
            <a:ext cx="3250693" cy="981247"/>
            <a:chOff x="223874" y="-36497"/>
            <a:chExt cx="3250693" cy="981247"/>
          </a:xfrm>
        </p:grpSpPr>
        <p:sp>
          <p:nvSpPr>
            <p:cNvPr id="18" name="矩形 17"/>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19" name="直接连接符 18"/>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
        <p:nvSpPr>
          <p:cNvPr id="21" name="灯片编号占位符 20"/>
          <p:cNvSpPr>
            <a:spLocks noGrp="1"/>
          </p:cNvSpPr>
          <p:nvPr>
            <p:ph type="sldNum" sz="quarter" idx="12"/>
          </p:nvPr>
        </p:nvSpPr>
        <p:spPr/>
        <p:txBody>
          <a:bodyPr/>
          <a:lstStyle/>
          <a:p>
            <a:fld id="{6A0CD6E3-761A-420C-85B9-A420F0E9EFF0}" type="slidenum">
              <a:rPr lang="zh-CN" altLang="en-US" smtClean="0"/>
              <a:pPr/>
              <a:t>7</a:t>
            </a:fld>
            <a:endParaRPr lang="zh-CN" altLang="en-US" dirty="0"/>
          </a:p>
        </p:txBody>
      </p:sp>
    </p:spTree>
    <p:extLst>
      <p:ext uri="{BB962C8B-B14F-4D97-AF65-F5344CB8AC3E}">
        <p14:creationId xmlns:p14="http://schemas.microsoft.com/office/powerpoint/2010/main" val="18528606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250"/>
                                        <p:tgtEl>
                                          <p:spTgt spid="16"/>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6712555"/>
            <a:ext cx="12192000" cy="172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六边形 6"/>
          <p:cNvSpPr/>
          <p:nvPr/>
        </p:nvSpPr>
        <p:spPr>
          <a:xfrm rot="16200000">
            <a:off x="5919918" y="3005389"/>
            <a:ext cx="1523765" cy="1434131"/>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 name="六边形 7"/>
          <p:cNvSpPr/>
          <p:nvPr/>
        </p:nvSpPr>
        <p:spPr>
          <a:xfrm rot="16200000">
            <a:off x="8150367" y="4656244"/>
            <a:ext cx="1523765" cy="1434131"/>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9" name="六边形 8"/>
          <p:cNvSpPr/>
          <p:nvPr/>
        </p:nvSpPr>
        <p:spPr>
          <a:xfrm rot="16200000">
            <a:off x="7881415" y="1265572"/>
            <a:ext cx="1523765" cy="1434131"/>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sp>
        <p:nvSpPr>
          <p:cNvPr id="10" name="六边形 9"/>
          <p:cNvSpPr/>
          <p:nvPr/>
        </p:nvSpPr>
        <p:spPr>
          <a:xfrm rot="16200000">
            <a:off x="9925688" y="2990173"/>
            <a:ext cx="1523765" cy="1434131"/>
          </a:xfrm>
          <a:prstGeom prst="hexagon">
            <a:avLst/>
          </a:prstGeom>
          <a:solidFill>
            <a:schemeClr val="tx1">
              <a:lumMod val="75000"/>
              <a:lumOff val="2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pic>
        <p:nvPicPr>
          <p:cNvPr id="11" name="图片 10"/>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6388929" y="3426564"/>
            <a:ext cx="603448" cy="561347"/>
          </a:xfrm>
          <a:prstGeom prst="rect">
            <a:avLst/>
          </a:prstGeom>
        </p:spPr>
      </p:pic>
      <p:pic>
        <p:nvPicPr>
          <p:cNvPr id="12" name="图片 11"/>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8494532" y="4995469"/>
            <a:ext cx="800513" cy="835203"/>
          </a:xfrm>
          <a:prstGeom prst="rect">
            <a:avLst/>
          </a:prstGeom>
        </p:spPr>
      </p:pic>
      <p:pic>
        <p:nvPicPr>
          <p:cNvPr id="13" name="图片 12"/>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8253029" y="1633470"/>
            <a:ext cx="780535" cy="764551"/>
          </a:xfrm>
          <a:prstGeom prst="rect">
            <a:avLst/>
          </a:prstGeom>
        </p:spPr>
      </p:pic>
      <p:pic>
        <p:nvPicPr>
          <p:cNvPr id="14" name="图片 13"/>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10311063" y="3344327"/>
            <a:ext cx="753015" cy="780535"/>
          </a:xfrm>
          <a:prstGeom prst="rect">
            <a:avLst/>
          </a:prstGeom>
        </p:spPr>
      </p:pic>
      <p:sp>
        <p:nvSpPr>
          <p:cNvPr id="15" name="圆角右箭头 14"/>
          <p:cNvSpPr/>
          <p:nvPr/>
        </p:nvSpPr>
        <p:spPr>
          <a:xfrm>
            <a:off x="6690653" y="1758144"/>
            <a:ext cx="1009936" cy="978000"/>
          </a:xfrm>
          <a:prstGeom prst="ben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6" name="圆角右箭头 15"/>
          <p:cNvSpPr/>
          <p:nvPr/>
        </p:nvSpPr>
        <p:spPr>
          <a:xfrm rot="5400000">
            <a:off x="9859237" y="1774112"/>
            <a:ext cx="1009936" cy="978000"/>
          </a:xfrm>
          <a:prstGeom prst="ben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sp>
        <p:nvSpPr>
          <p:cNvPr id="17" name="圆角右箭头 16"/>
          <p:cNvSpPr/>
          <p:nvPr/>
        </p:nvSpPr>
        <p:spPr>
          <a:xfrm rot="10800000">
            <a:off x="9875205" y="4688257"/>
            <a:ext cx="1009936" cy="978000"/>
          </a:xfrm>
          <a:prstGeom prst="ben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0FAB4"/>
              </a:solidFill>
            </a:endParaRPr>
          </a:p>
        </p:txBody>
      </p:sp>
      <p:sp>
        <p:nvSpPr>
          <p:cNvPr id="18" name="圆角右箭头 17"/>
          <p:cNvSpPr/>
          <p:nvPr/>
        </p:nvSpPr>
        <p:spPr>
          <a:xfrm rot="16200000">
            <a:off x="6706621" y="4627393"/>
            <a:ext cx="1009936" cy="978000"/>
          </a:xfrm>
          <a:prstGeom prst="ben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9" name="TextBox 18"/>
          <p:cNvSpPr txBox="1"/>
          <p:nvPr/>
        </p:nvSpPr>
        <p:spPr>
          <a:xfrm>
            <a:off x="8136908" y="3414678"/>
            <a:ext cx="1415772" cy="584775"/>
          </a:xfrm>
          <a:prstGeom prst="rect">
            <a:avLst/>
          </a:prstGeom>
          <a:noFill/>
        </p:spPr>
        <p:txBody>
          <a:bodyPr wrap="none" rtlCol="0">
            <a:spAutoFit/>
          </a:bodyPr>
          <a:lstStyle/>
          <a:p>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关键词</a:t>
            </a:r>
          </a:p>
        </p:txBody>
      </p:sp>
      <p:sp>
        <p:nvSpPr>
          <p:cNvPr id="20" name="矩形 19"/>
          <p:cNvSpPr/>
          <p:nvPr/>
        </p:nvSpPr>
        <p:spPr>
          <a:xfrm flipH="1">
            <a:off x="833768" y="2262631"/>
            <a:ext cx="4302125" cy="1641437"/>
          </a:xfrm>
          <a:prstGeom prst="rect">
            <a:avLst/>
          </a:prstGeom>
          <a:effectLst/>
        </p:spPr>
        <p:txBody>
          <a:bodyPr wrap="square" lIns="162524" tIns="81261" rIns="162524" bIns="81261">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a:t>
            </a:r>
            <a:r>
              <a:rPr lang="zh-CN" altLang="en-US" sz="1600" dirty="0">
                <a:solidFill>
                  <a:schemeClr val="tx1">
                    <a:lumMod val="95000"/>
                    <a:lumOff val="5000"/>
                  </a:schemeClr>
                </a:solidFill>
                <a:latin typeface="微软雅黑" pitchFamily="34" charset="-122"/>
                <a:ea typeface="微软雅黑" pitchFamily="34" charset="-122"/>
              </a:rPr>
              <a:t>。</a:t>
            </a:r>
            <a:r>
              <a:rPr lang="zh-CN" altLang="en-US" sz="1600" dirty="0">
                <a:solidFill>
                  <a:schemeClr val="tx1">
                    <a:lumMod val="95000"/>
                    <a:lumOff val="5000"/>
                  </a:schemeClr>
                </a:solidFill>
              </a:rPr>
              <a:t>这里输入简单的文字概述这里输入简单文字概述简单的文字概述</a:t>
            </a:r>
            <a:r>
              <a:rPr lang="zh-CN" altLang="en-US" sz="1600" dirty="0">
                <a:solidFill>
                  <a:schemeClr val="tx1">
                    <a:lumMod val="95000"/>
                    <a:lumOff val="5000"/>
                  </a:schemeClr>
                </a:solidFill>
                <a:latin typeface="微软雅黑" pitchFamily="34" charset="-122"/>
                <a:ea typeface="微软雅黑" pitchFamily="34" charset="-122"/>
              </a:rPr>
              <a:t>。</a:t>
            </a:r>
            <a:endParaRPr lang="en-US" altLang="zh-CN" sz="16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847589" y="1796819"/>
            <a:ext cx="3117556"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2133" b="1" dirty="0">
                <a:solidFill>
                  <a:schemeClr val="tx1">
                    <a:lumMod val="95000"/>
                    <a:lumOff val="5000"/>
                  </a:schemeClr>
                </a:solidFill>
                <a:latin typeface="微软雅黑" pitchFamily="34" charset="-122"/>
                <a:ea typeface="微软雅黑" pitchFamily="34" charset="-122"/>
              </a:rPr>
              <a:t>这里填写小标题</a:t>
            </a:r>
            <a:endParaRPr lang="en-US" altLang="zh-CN" sz="2133"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815414" y="4480601"/>
            <a:ext cx="4302125" cy="1641437"/>
          </a:xfrm>
          <a:prstGeom prst="rect">
            <a:avLst/>
          </a:prstGeom>
          <a:effectLst/>
        </p:spPr>
        <p:txBody>
          <a:bodyPr wrap="square" lIns="162524" tIns="81261" rIns="162524" bIns="81261">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a:t>
            </a:r>
            <a:r>
              <a:rPr lang="zh-CN" altLang="en-US" sz="1600" dirty="0">
                <a:solidFill>
                  <a:schemeClr val="tx1">
                    <a:lumMod val="95000"/>
                    <a:lumOff val="5000"/>
                  </a:schemeClr>
                </a:solidFill>
                <a:latin typeface="微软雅黑" pitchFamily="34" charset="-122"/>
                <a:ea typeface="微软雅黑" pitchFamily="34" charset="-122"/>
              </a:rPr>
              <a:t>。</a:t>
            </a:r>
            <a:r>
              <a:rPr lang="zh-CN" altLang="en-US" sz="1600" dirty="0">
                <a:solidFill>
                  <a:schemeClr val="tx1">
                    <a:lumMod val="95000"/>
                    <a:lumOff val="5000"/>
                  </a:schemeClr>
                </a:solidFill>
              </a:rPr>
              <a:t>这里输入简单的文字概述这里输入简单文字概述简单的文字概述</a:t>
            </a:r>
            <a:r>
              <a:rPr lang="zh-CN" altLang="en-US" sz="1600" dirty="0">
                <a:solidFill>
                  <a:schemeClr val="tx1">
                    <a:lumMod val="95000"/>
                    <a:lumOff val="5000"/>
                  </a:schemeClr>
                </a:solidFill>
                <a:latin typeface="微软雅黑" pitchFamily="34" charset="-122"/>
                <a:ea typeface="微软雅黑" pitchFamily="34" charset="-122"/>
              </a:rPr>
              <a:t>。</a:t>
            </a:r>
            <a:endParaRPr lang="en-US" altLang="zh-CN" sz="16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829234" y="4014790"/>
            <a:ext cx="3117556"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2133" b="1" dirty="0">
                <a:solidFill>
                  <a:schemeClr val="tx1">
                    <a:lumMod val="95000"/>
                    <a:lumOff val="5000"/>
                  </a:schemeClr>
                </a:solidFill>
                <a:latin typeface="微软雅黑" pitchFamily="34" charset="-122"/>
                <a:ea typeface="微软雅黑" pitchFamily="34" charset="-122"/>
              </a:rPr>
              <a:t>这里填写小标题</a:t>
            </a:r>
            <a:endParaRPr lang="en-US" altLang="zh-CN" sz="2133" b="1" dirty="0">
              <a:solidFill>
                <a:schemeClr val="tx1">
                  <a:lumMod val="95000"/>
                  <a:lumOff val="5000"/>
                </a:schemeClr>
              </a:solidFill>
              <a:latin typeface="微软雅黑" pitchFamily="34" charset="-122"/>
              <a:ea typeface="微软雅黑" pitchFamily="34" charset="-122"/>
            </a:endParaRPr>
          </a:p>
        </p:txBody>
      </p:sp>
      <p:grpSp>
        <p:nvGrpSpPr>
          <p:cNvPr id="24" name="组合 23"/>
          <p:cNvGrpSpPr/>
          <p:nvPr/>
        </p:nvGrpSpPr>
        <p:grpSpPr>
          <a:xfrm>
            <a:off x="223874" y="-36497"/>
            <a:ext cx="3250693" cy="981247"/>
            <a:chOff x="223874" y="-36497"/>
            <a:chExt cx="3250693" cy="981247"/>
          </a:xfrm>
        </p:grpSpPr>
        <p:sp>
          <p:nvSpPr>
            <p:cNvPr id="25" name="矩形 24"/>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26" name="直接连接符 25"/>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283860110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par>
                                <p:cTn id="12" presetID="21" presetClass="entr" presetSubtype="1"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heel(1)">
                                      <p:cBhvr>
                                        <p:cTn id="14" dur="2000"/>
                                        <p:tgtEl>
                                          <p:spTgt spid="11"/>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par>
                                <p:cTn id="21" presetID="21"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heel(1)">
                                      <p:cBhvr>
                                        <p:cTn id="23" dur="2000"/>
                                        <p:tgtEl>
                                          <p:spTgt spid="14"/>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2000"/>
                                        <p:tgtEl>
                                          <p:spTgt spid="10"/>
                                        </p:tgtEl>
                                      </p:cBhvr>
                                    </p:animEffect>
                                  </p:childTnLst>
                                </p:cTn>
                              </p:par>
                              <p:par>
                                <p:cTn id="27" presetID="21" presetClass="entr" presetSubtype="1"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2000"/>
                                        <p:tgtEl>
                                          <p:spTgt spid="12"/>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2000"/>
                                        <p:tgtEl>
                                          <p:spTgt spid="8"/>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350"/>
                                        <p:tgtEl>
                                          <p:spTgt spid="21"/>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21"/>
                                        </p:tgtEl>
                                      </p:cBhvr>
                                    </p:animEffect>
                                    <p:animScale>
                                      <p:cBhvr>
                                        <p:cTn id="61" dur="200" autoRev="1" fill="hold"/>
                                        <p:tgtEl>
                                          <p:spTgt spid="21"/>
                                        </p:tgtEl>
                                      </p:cBhvr>
                                      <p:by x="105000" y="105000"/>
                                    </p:animScale>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5900"/>
                            </p:stCondLst>
                            <p:childTnLst>
                              <p:par>
                                <p:cTn id="67" presetID="10"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350"/>
                                        <p:tgtEl>
                                          <p:spTgt spid="23"/>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23"/>
                                        </p:tgtEl>
                                      </p:cBhvr>
                                    </p:animEffect>
                                    <p:animScale>
                                      <p:cBhvr>
                                        <p:cTn id="72" dur="200" autoRev="1" fill="hold"/>
                                        <p:tgtEl>
                                          <p:spTgt spid="23"/>
                                        </p:tgtEl>
                                      </p:cBhvr>
                                      <p:by x="105000" y="105000"/>
                                    </p:animScale>
                                  </p:childTnLst>
                                </p:cTn>
                              </p:par>
                            </p:childTnLst>
                          </p:cTn>
                        </p:par>
                        <p:par>
                          <p:cTn id="73" fill="hold">
                            <p:stCondLst>
                              <p:cond delay="6300"/>
                            </p:stCondLst>
                            <p:childTnLst>
                              <p:par>
                                <p:cTn id="74" presetID="10"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6A0CD6E3-761A-420C-85B9-A420F0E9EFF0}" type="slidenum">
              <a:rPr lang="zh-CN" altLang="en-US" smtClean="0"/>
              <a:pPr/>
              <a:t>9</a:t>
            </a:fld>
            <a:endParaRPr lang="zh-CN" altLang="en-US" dirty="0"/>
          </a:p>
        </p:txBody>
      </p:sp>
      <p:grpSp>
        <p:nvGrpSpPr>
          <p:cNvPr id="7" name="组合 6"/>
          <p:cNvGrpSpPr/>
          <p:nvPr/>
        </p:nvGrpSpPr>
        <p:grpSpPr>
          <a:xfrm>
            <a:off x="701065" y="1528175"/>
            <a:ext cx="2206943" cy="1956986"/>
            <a:chOff x="1163478" y="2183807"/>
            <a:chExt cx="2206943" cy="1956986"/>
          </a:xfrm>
        </p:grpSpPr>
        <p:pic>
          <p:nvPicPr>
            <p:cNvPr id="8" name="图片 7"/>
            <p:cNvPicPr>
              <a:picLocks noChangeAspect="1"/>
            </p:cNvPicPr>
            <p:nvPr/>
          </p:nvPicPr>
          <p:blipFill>
            <a:blip r:embed="rId3">
              <a:duotone>
                <a:prstClr val="black"/>
                <a:schemeClr val="tx2">
                  <a:tint val="45000"/>
                  <a:satMod val="400000"/>
                </a:schemeClr>
              </a:duotone>
            </a:blip>
            <a:stretch>
              <a:fillRect/>
            </a:stretch>
          </p:blipFill>
          <p:spPr>
            <a:xfrm>
              <a:off x="1163478" y="2183807"/>
              <a:ext cx="2206943" cy="1956986"/>
            </a:xfrm>
            <a:prstGeom prst="rect">
              <a:avLst/>
            </a:prstGeom>
          </p:spPr>
        </p:pic>
        <p:sp>
          <p:nvSpPr>
            <p:cNvPr id="9" name="Freeform 56"/>
            <p:cNvSpPr>
              <a:spLocks noEditPoints="1"/>
            </p:cNvSpPr>
            <p:nvPr/>
          </p:nvSpPr>
          <p:spPr bwMode="auto">
            <a:xfrm>
              <a:off x="1880053" y="2773731"/>
              <a:ext cx="773792" cy="777138"/>
            </a:xfrm>
            <a:custGeom>
              <a:avLst/>
              <a:gdLst>
                <a:gd name="T0" fmla="*/ 49 w 98"/>
                <a:gd name="T1" fmla="*/ 0 h 98"/>
                <a:gd name="T2" fmla="*/ 83 w 98"/>
                <a:gd name="T3" fmla="*/ 15 h 98"/>
                <a:gd name="T4" fmla="*/ 98 w 98"/>
                <a:gd name="T5" fmla="*/ 49 h 98"/>
                <a:gd name="T6" fmla="*/ 83 w 98"/>
                <a:gd name="T7" fmla="*/ 83 h 98"/>
                <a:gd name="T8" fmla="*/ 49 w 98"/>
                <a:gd name="T9" fmla="*/ 98 h 98"/>
                <a:gd name="T10" fmla="*/ 15 w 98"/>
                <a:gd name="T11" fmla="*/ 83 h 98"/>
                <a:gd name="T12" fmla="*/ 0 w 98"/>
                <a:gd name="T13" fmla="*/ 49 h 98"/>
                <a:gd name="T14" fmla="*/ 15 w 98"/>
                <a:gd name="T15" fmla="*/ 15 h 98"/>
                <a:gd name="T16" fmla="*/ 49 w 98"/>
                <a:gd name="T17" fmla="*/ 0 h 98"/>
                <a:gd name="T18" fmla="*/ 55 w 98"/>
                <a:gd name="T19" fmla="*/ 47 h 98"/>
                <a:gd name="T20" fmla="*/ 54 w 98"/>
                <a:gd name="T21" fmla="*/ 45 h 98"/>
                <a:gd name="T22" fmla="*/ 69 w 98"/>
                <a:gd name="T23" fmla="*/ 24 h 98"/>
                <a:gd name="T24" fmla="*/ 65 w 98"/>
                <a:gd name="T25" fmla="*/ 22 h 98"/>
                <a:gd name="T26" fmla="*/ 50 w 98"/>
                <a:gd name="T27" fmla="*/ 43 h 98"/>
                <a:gd name="T28" fmla="*/ 46 w 98"/>
                <a:gd name="T29" fmla="*/ 44 h 98"/>
                <a:gd name="T30" fmla="*/ 42 w 98"/>
                <a:gd name="T31" fmla="*/ 53 h 98"/>
                <a:gd name="T32" fmla="*/ 51 w 98"/>
                <a:gd name="T33" fmla="*/ 57 h 98"/>
                <a:gd name="T34" fmla="*/ 53 w 98"/>
                <a:gd name="T35" fmla="*/ 56 h 98"/>
                <a:gd name="T36" fmla="*/ 70 w 98"/>
                <a:gd name="T37" fmla="*/ 61 h 98"/>
                <a:gd name="T38" fmla="*/ 71 w 98"/>
                <a:gd name="T39" fmla="*/ 57 h 98"/>
                <a:gd name="T40" fmla="*/ 56 w 98"/>
                <a:gd name="T41" fmla="*/ 50 h 98"/>
                <a:gd name="T42" fmla="*/ 55 w 98"/>
                <a:gd name="T43" fmla="*/ 47 h 98"/>
                <a:gd name="T44" fmla="*/ 74 w 98"/>
                <a:gd name="T45" fmla="*/ 24 h 98"/>
                <a:gd name="T46" fmla="*/ 49 w 98"/>
                <a:gd name="T47" fmla="*/ 14 h 98"/>
                <a:gd name="T48" fmla="*/ 24 w 98"/>
                <a:gd name="T49" fmla="*/ 24 h 98"/>
                <a:gd name="T50" fmla="*/ 13 w 98"/>
                <a:gd name="T51" fmla="*/ 49 h 98"/>
                <a:gd name="T52" fmla="*/ 24 w 98"/>
                <a:gd name="T53" fmla="*/ 74 h 98"/>
                <a:gd name="T54" fmla="*/ 49 w 98"/>
                <a:gd name="T55" fmla="*/ 85 h 98"/>
                <a:gd name="T56" fmla="*/ 74 w 98"/>
                <a:gd name="T57" fmla="*/ 74 h 98"/>
                <a:gd name="T58" fmla="*/ 84 w 98"/>
                <a:gd name="T59" fmla="*/ 49 h 98"/>
                <a:gd name="T60" fmla="*/ 74 w 98"/>
                <a:gd name="T61" fmla="*/ 2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a:noFill/>
            </a:ln>
            <a:effectLst>
              <a:outerShdw blurRad="203200" sx="101000" sy="1010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616100" y="3933038"/>
            <a:ext cx="2206943" cy="1956986"/>
            <a:chOff x="3585935" y="2183807"/>
            <a:chExt cx="2206943" cy="1956986"/>
          </a:xfrm>
        </p:grpSpPr>
        <p:pic>
          <p:nvPicPr>
            <p:cNvPr id="11" name="图片 10"/>
            <p:cNvPicPr>
              <a:picLocks noChangeAspect="1"/>
            </p:cNvPicPr>
            <p:nvPr/>
          </p:nvPicPr>
          <p:blipFill>
            <a:blip r:embed="rId3">
              <a:duotone>
                <a:prstClr val="black"/>
                <a:schemeClr val="tx2">
                  <a:tint val="45000"/>
                  <a:satMod val="400000"/>
                </a:schemeClr>
              </a:duotone>
            </a:blip>
            <a:stretch>
              <a:fillRect/>
            </a:stretch>
          </p:blipFill>
          <p:spPr>
            <a:xfrm>
              <a:off x="3585935" y="2183807"/>
              <a:ext cx="2206943" cy="1956986"/>
            </a:xfrm>
            <a:prstGeom prst="rect">
              <a:avLst/>
            </a:prstGeom>
          </p:spPr>
        </p:pic>
        <p:sp>
          <p:nvSpPr>
            <p:cNvPr id="12" name="Freeform 88"/>
            <p:cNvSpPr>
              <a:spLocks noEditPoints="1"/>
            </p:cNvSpPr>
            <p:nvPr/>
          </p:nvSpPr>
          <p:spPr bwMode="auto">
            <a:xfrm>
              <a:off x="4310717" y="2800412"/>
              <a:ext cx="757378" cy="726622"/>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a:effectLst>
              <a:outerShdw blurRad="203200" sx="101000" sy="1010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9446169" y="3933038"/>
            <a:ext cx="2206943" cy="1956986"/>
            <a:chOff x="9446169" y="2183807"/>
            <a:chExt cx="2206943" cy="1956986"/>
          </a:xfrm>
        </p:grpSpPr>
        <p:pic>
          <p:nvPicPr>
            <p:cNvPr id="14" name="图片 13"/>
            <p:cNvPicPr>
              <a:picLocks noChangeAspect="1"/>
            </p:cNvPicPr>
            <p:nvPr/>
          </p:nvPicPr>
          <p:blipFill>
            <a:blip r:embed="rId3">
              <a:duotone>
                <a:prstClr val="black"/>
                <a:schemeClr val="tx2">
                  <a:tint val="45000"/>
                  <a:satMod val="400000"/>
                </a:schemeClr>
              </a:duotone>
            </a:blip>
            <a:stretch>
              <a:fillRect/>
            </a:stretch>
          </p:blipFill>
          <p:spPr>
            <a:xfrm>
              <a:off x="9446169" y="2183807"/>
              <a:ext cx="2206943" cy="1956986"/>
            </a:xfrm>
            <a:prstGeom prst="rect">
              <a:avLst/>
            </a:prstGeom>
          </p:spPr>
        </p:pic>
        <p:sp>
          <p:nvSpPr>
            <p:cNvPr id="15" name="Freeform 90"/>
            <p:cNvSpPr>
              <a:spLocks noEditPoints="1"/>
            </p:cNvSpPr>
            <p:nvPr/>
          </p:nvSpPr>
          <p:spPr bwMode="auto">
            <a:xfrm>
              <a:off x="10238617" y="2979531"/>
              <a:ext cx="622046" cy="521562"/>
            </a:xfrm>
            <a:custGeom>
              <a:avLst/>
              <a:gdLst>
                <a:gd name="T0" fmla="*/ 4 w 55"/>
                <a:gd name="T1" fmla="*/ 0 h 46"/>
                <a:gd name="T2" fmla="*/ 24 w 55"/>
                <a:gd name="T3" fmla="*/ 0 h 46"/>
                <a:gd name="T4" fmla="*/ 29 w 55"/>
                <a:gd name="T5" fmla="*/ 5 h 46"/>
                <a:gd name="T6" fmla="*/ 41 w 55"/>
                <a:gd name="T7" fmla="*/ 5 h 46"/>
                <a:gd name="T8" fmla="*/ 45 w 55"/>
                <a:gd name="T9" fmla="*/ 8 h 46"/>
                <a:gd name="T10" fmla="*/ 10 w 55"/>
                <a:gd name="T11" fmla="*/ 8 h 46"/>
                <a:gd name="T12" fmla="*/ 3 w 55"/>
                <a:gd name="T13" fmla="*/ 14 h 46"/>
                <a:gd name="T14" fmla="*/ 0 w 55"/>
                <a:gd name="T15" fmla="*/ 34 h 46"/>
                <a:gd name="T16" fmla="*/ 0 w 55"/>
                <a:gd name="T17" fmla="*/ 5 h 46"/>
                <a:gd name="T18" fmla="*/ 4 w 55"/>
                <a:gd name="T19" fmla="*/ 0 h 46"/>
                <a:gd name="T20" fmla="*/ 14 w 55"/>
                <a:gd name="T21" fmla="*/ 13 h 46"/>
                <a:gd name="T22" fmla="*/ 7 w 55"/>
                <a:gd name="T23" fmla="*/ 19 h 46"/>
                <a:gd name="T24" fmla="*/ 2 w 55"/>
                <a:gd name="T25" fmla="*/ 46 h 46"/>
                <a:gd name="T26" fmla="*/ 50 w 55"/>
                <a:gd name="T27" fmla="*/ 46 h 46"/>
                <a:gd name="T28" fmla="*/ 55 w 55"/>
                <a:gd name="T29" fmla="*/ 19 h 46"/>
                <a:gd name="T30" fmla="*/ 50 w 55"/>
                <a:gd name="T31" fmla="*/ 13 h 46"/>
                <a:gd name="T32" fmla="*/ 14 w 55"/>
                <a:gd name="T33"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46">
                  <a:moveTo>
                    <a:pt x="4" y="0"/>
                  </a:moveTo>
                  <a:cubicBezTo>
                    <a:pt x="24" y="0"/>
                    <a:pt x="24" y="0"/>
                    <a:pt x="24" y="0"/>
                  </a:cubicBezTo>
                  <a:cubicBezTo>
                    <a:pt x="27" y="0"/>
                    <a:pt x="28" y="2"/>
                    <a:pt x="29" y="5"/>
                  </a:cubicBezTo>
                  <a:cubicBezTo>
                    <a:pt x="41" y="5"/>
                    <a:pt x="41" y="5"/>
                    <a:pt x="41" y="5"/>
                  </a:cubicBezTo>
                  <a:cubicBezTo>
                    <a:pt x="43" y="5"/>
                    <a:pt x="45" y="6"/>
                    <a:pt x="45" y="8"/>
                  </a:cubicBezTo>
                  <a:cubicBezTo>
                    <a:pt x="10" y="8"/>
                    <a:pt x="10" y="8"/>
                    <a:pt x="10" y="8"/>
                  </a:cubicBezTo>
                  <a:cubicBezTo>
                    <a:pt x="7" y="8"/>
                    <a:pt x="4" y="11"/>
                    <a:pt x="3" y="14"/>
                  </a:cubicBezTo>
                  <a:cubicBezTo>
                    <a:pt x="0" y="34"/>
                    <a:pt x="0" y="34"/>
                    <a:pt x="0" y="34"/>
                  </a:cubicBezTo>
                  <a:cubicBezTo>
                    <a:pt x="0" y="5"/>
                    <a:pt x="0" y="5"/>
                    <a:pt x="0" y="5"/>
                  </a:cubicBezTo>
                  <a:cubicBezTo>
                    <a:pt x="0" y="2"/>
                    <a:pt x="2" y="0"/>
                    <a:pt x="4" y="0"/>
                  </a:cubicBezTo>
                  <a:close/>
                  <a:moveTo>
                    <a:pt x="14" y="13"/>
                  </a:moveTo>
                  <a:cubicBezTo>
                    <a:pt x="10" y="13"/>
                    <a:pt x="7" y="16"/>
                    <a:pt x="7" y="19"/>
                  </a:cubicBezTo>
                  <a:cubicBezTo>
                    <a:pt x="2" y="46"/>
                    <a:pt x="2" y="46"/>
                    <a:pt x="2" y="46"/>
                  </a:cubicBezTo>
                  <a:cubicBezTo>
                    <a:pt x="50" y="46"/>
                    <a:pt x="50" y="46"/>
                    <a:pt x="50" y="46"/>
                  </a:cubicBezTo>
                  <a:cubicBezTo>
                    <a:pt x="55" y="19"/>
                    <a:pt x="55" y="19"/>
                    <a:pt x="55" y="19"/>
                  </a:cubicBezTo>
                  <a:cubicBezTo>
                    <a:pt x="55" y="16"/>
                    <a:pt x="53" y="13"/>
                    <a:pt x="50" y="13"/>
                  </a:cubicBezTo>
                  <a:lnTo>
                    <a:pt x="14" y="13"/>
                  </a:lnTo>
                  <a:close/>
                </a:path>
              </a:pathLst>
            </a:custGeom>
            <a:solidFill>
              <a:schemeClr val="bg1"/>
            </a:solidFill>
            <a:ln>
              <a:noFill/>
            </a:ln>
            <a:effectLst>
              <a:outerShdw blurRad="203200" sx="101000" sy="1010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6531135" y="1528175"/>
            <a:ext cx="2206943" cy="1956986"/>
            <a:chOff x="6470805" y="2183807"/>
            <a:chExt cx="2206943" cy="1956986"/>
          </a:xfrm>
        </p:grpSpPr>
        <p:pic>
          <p:nvPicPr>
            <p:cNvPr id="17" name="图片 16"/>
            <p:cNvPicPr>
              <a:picLocks noChangeAspect="1"/>
            </p:cNvPicPr>
            <p:nvPr/>
          </p:nvPicPr>
          <p:blipFill>
            <a:blip r:embed="rId3">
              <a:duotone>
                <a:prstClr val="black"/>
                <a:schemeClr val="tx2">
                  <a:tint val="45000"/>
                  <a:satMod val="400000"/>
                </a:schemeClr>
              </a:duotone>
            </a:blip>
            <a:stretch>
              <a:fillRect/>
            </a:stretch>
          </p:blipFill>
          <p:spPr>
            <a:xfrm>
              <a:off x="6470805" y="2183807"/>
              <a:ext cx="2206943" cy="1956986"/>
            </a:xfrm>
            <a:prstGeom prst="rect">
              <a:avLst/>
            </a:prstGeom>
          </p:spPr>
        </p:pic>
        <p:sp>
          <p:nvSpPr>
            <p:cNvPr id="18" name="Freeform 277"/>
            <p:cNvSpPr>
              <a:spLocks noEditPoints="1"/>
            </p:cNvSpPr>
            <p:nvPr/>
          </p:nvSpPr>
          <p:spPr bwMode="auto">
            <a:xfrm>
              <a:off x="7192964" y="2800412"/>
              <a:ext cx="762624" cy="776240"/>
            </a:xfrm>
            <a:custGeom>
              <a:avLst/>
              <a:gdLst>
                <a:gd name="T0" fmla="*/ 26 w 71"/>
                <a:gd name="T1" fmla="*/ 11 h 72"/>
                <a:gd name="T2" fmla="*/ 11 w 71"/>
                <a:gd name="T3" fmla="*/ 17 h 72"/>
                <a:gd name="T4" fmla="*/ 16 w 71"/>
                <a:gd name="T5" fmla="*/ 32 h 72"/>
                <a:gd name="T6" fmla="*/ 32 w 71"/>
                <a:gd name="T7" fmla="*/ 26 h 72"/>
                <a:gd name="T8" fmla="*/ 31 w 71"/>
                <a:gd name="T9" fmla="*/ 7 h 72"/>
                <a:gd name="T10" fmla="*/ 36 w 71"/>
                <a:gd name="T11" fmla="*/ 7 h 72"/>
                <a:gd name="T12" fmla="*/ 37 w 71"/>
                <a:gd name="T13" fmla="*/ 14 h 72"/>
                <a:gd name="T14" fmla="*/ 38 w 71"/>
                <a:gd name="T15" fmla="*/ 17 h 72"/>
                <a:gd name="T16" fmla="*/ 42 w 71"/>
                <a:gd name="T17" fmla="*/ 22 h 72"/>
                <a:gd name="T18" fmla="*/ 38 w 71"/>
                <a:gd name="T19" fmla="*/ 26 h 72"/>
                <a:gd name="T20" fmla="*/ 39 w 71"/>
                <a:gd name="T21" fmla="*/ 32 h 72"/>
                <a:gd name="T22" fmla="*/ 33 w 71"/>
                <a:gd name="T23" fmla="*/ 34 h 72"/>
                <a:gd name="T24" fmla="*/ 31 w 71"/>
                <a:gd name="T25" fmla="*/ 40 h 72"/>
                <a:gd name="T26" fmla="*/ 27 w 71"/>
                <a:gd name="T27" fmla="*/ 38 h 72"/>
                <a:gd name="T28" fmla="*/ 26 w 71"/>
                <a:gd name="T29" fmla="*/ 42 h 72"/>
                <a:gd name="T30" fmla="*/ 20 w 71"/>
                <a:gd name="T31" fmla="*/ 39 h 72"/>
                <a:gd name="T32" fmla="*/ 15 w 71"/>
                <a:gd name="T33" fmla="*/ 41 h 72"/>
                <a:gd name="T34" fmla="*/ 11 w 71"/>
                <a:gd name="T35" fmla="*/ 36 h 72"/>
                <a:gd name="T36" fmla="*/ 6 w 71"/>
                <a:gd name="T37" fmla="*/ 35 h 72"/>
                <a:gd name="T38" fmla="*/ 5 w 71"/>
                <a:gd name="T39" fmla="*/ 29 h 72"/>
                <a:gd name="T40" fmla="*/ 4 w 71"/>
                <a:gd name="T41" fmla="*/ 26 h 72"/>
                <a:gd name="T42" fmla="*/ 0 w 71"/>
                <a:gd name="T43" fmla="*/ 21 h 72"/>
                <a:gd name="T44" fmla="*/ 4 w 71"/>
                <a:gd name="T45" fmla="*/ 17 h 72"/>
                <a:gd name="T46" fmla="*/ 3 w 71"/>
                <a:gd name="T47" fmla="*/ 10 h 72"/>
                <a:gd name="T48" fmla="*/ 9 w 71"/>
                <a:gd name="T49" fmla="*/ 9 h 72"/>
                <a:gd name="T50" fmla="*/ 11 w 71"/>
                <a:gd name="T51" fmla="*/ 3 h 72"/>
                <a:gd name="T52" fmla="*/ 15 w 71"/>
                <a:gd name="T53" fmla="*/ 5 h 72"/>
                <a:gd name="T54" fmla="*/ 17 w 71"/>
                <a:gd name="T55" fmla="*/ 1 h 72"/>
                <a:gd name="T56" fmla="*/ 22 w 71"/>
                <a:gd name="T57" fmla="*/ 4 h 72"/>
                <a:gd name="T58" fmla="*/ 27 w 71"/>
                <a:gd name="T59" fmla="*/ 2 h 72"/>
                <a:gd name="T60" fmla="*/ 31 w 71"/>
                <a:gd name="T61" fmla="*/ 7 h 72"/>
                <a:gd name="T62" fmla="*/ 54 w 71"/>
                <a:gd name="T63" fmla="*/ 41 h 72"/>
                <a:gd name="T64" fmla="*/ 39 w 71"/>
                <a:gd name="T65" fmla="*/ 46 h 72"/>
                <a:gd name="T66" fmla="*/ 45 w 71"/>
                <a:gd name="T67" fmla="*/ 62 h 72"/>
                <a:gd name="T68" fmla="*/ 60 w 71"/>
                <a:gd name="T69" fmla="*/ 56 h 72"/>
                <a:gd name="T70" fmla="*/ 59 w 71"/>
                <a:gd name="T71" fmla="*/ 37 h 72"/>
                <a:gd name="T72" fmla="*/ 65 w 71"/>
                <a:gd name="T73" fmla="*/ 37 h 72"/>
                <a:gd name="T74" fmla="*/ 65 w 71"/>
                <a:gd name="T75" fmla="*/ 44 h 72"/>
                <a:gd name="T76" fmla="*/ 66 w 71"/>
                <a:gd name="T77" fmla="*/ 47 h 72"/>
                <a:gd name="T78" fmla="*/ 70 w 71"/>
                <a:gd name="T79" fmla="*/ 52 h 72"/>
                <a:gd name="T80" fmla="*/ 66 w 71"/>
                <a:gd name="T81" fmla="*/ 56 h 72"/>
                <a:gd name="T82" fmla="*/ 67 w 71"/>
                <a:gd name="T83" fmla="*/ 62 h 72"/>
                <a:gd name="T84" fmla="*/ 62 w 71"/>
                <a:gd name="T85" fmla="*/ 63 h 72"/>
                <a:gd name="T86" fmla="*/ 59 w 71"/>
                <a:gd name="T87" fmla="*/ 69 h 72"/>
                <a:gd name="T88" fmla="*/ 56 w 71"/>
                <a:gd name="T89" fmla="*/ 67 h 72"/>
                <a:gd name="T90" fmla="*/ 54 w 71"/>
                <a:gd name="T91" fmla="*/ 71 h 72"/>
                <a:gd name="T92" fmla="*/ 48 w 71"/>
                <a:gd name="T93" fmla="*/ 69 h 72"/>
                <a:gd name="T94" fmla="*/ 43 w 71"/>
                <a:gd name="T95" fmla="*/ 71 h 72"/>
                <a:gd name="T96" fmla="*/ 40 w 71"/>
                <a:gd name="T97" fmla="*/ 66 h 72"/>
                <a:gd name="T98" fmla="*/ 34 w 71"/>
                <a:gd name="T99" fmla="*/ 65 h 72"/>
                <a:gd name="T100" fmla="*/ 34 w 71"/>
                <a:gd name="T101" fmla="*/ 59 h 72"/>
                <a:gd name="T102" fmla="*/ 33 w 71"/>
                <a:gd name="T103" fmla="*/ 56 h 72"/>
                <a:gd name="T104" fmla="*/ 29 w 71"/>
                <a:gd name="T105" fmla="*/ 51 h 72"/>
                <a:gd name="T106" fmla="*/ 33 w 71"/>
                <a:gd name="T107" fmla="*/ 47 h 72"/>
                <a:gd name="T108" fmla="*/ 32 w 71"/>
                <a:gd name="T109" fmla="*/ 40 h 72"/>
                <a:gd name="T110" fmla="*/ 37 w 71"/>
                <a:gd name="T111" fmla="*/ 39 h 72"/>
                <a:gd name="T112" fmla="*/ 40 w 71"/>
                <a:gd name="T113" fmla="*/ 33 h 72"/>
                <a:gd name="T114" fmla="*/ 43 w 71"/>
                <a:gd name="T115" fmla="*/ 35 h 72"/>
                <a:gd name="T116" fmla="*/ 45 w 71"/>
                <a:gd name="T117" fmla="*/ 31 h 72"/>
                <a:gd name="T118" fmla="*/ 51 w 71"/>
                <a:gd name="T119" fmla="*/ 34 h 72"/>
                <a:gd name="T120" fmla="*/ 56 w 71"/>
                <a:gd name="T121" fmla="*/ 31 h 72"/>
                <a:gd name="T122" fmla="*/ 59 w 71"/>
                <a:gd name="T123" fmla="*/ 3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72">
                  <a:moveTo>
                    <a:pt x="32" y="17"/>
                  </a:moveTo>
                  <a:cubicBezTo>
                    <a:pt x="31" y="14"/>
                    <a:pt x="29" y="12"/>
                    <a:pt x="26" y="11"/>
                  </a:cubicBezTo>
                  <a:cubicBezTo>
                    <a:pt x="23" y="10"/>
                    <a:pt x="20" y="9"/>
                    <a:pt x="17" y="11"/>
                  </a:cubicBezTo>
                  <a:cubicBezTo>
                    <a:pt x="14" y="12"/>
                    <a:pt x="12" y="14"/>
                    <a:pt x="11" y="17"/>
                  </a:cubicBezTo>
                  <a:cubicBezTo>
                    <a:pt x="9" y="19"/>
                    <a:pt x="9" y="23"/>
                    <a:pt x="10" y="25"/>
                  </a:cubicBezTo>
                  <a:cubicBezTo>
                    <a:pt x="11" y="28"/>
                    <a:pt x="13" y="30"/>
                    <a:pt x="16" y="32"/>
                  </a:cubicBezTo>
                  <a:cubicBezTo>
                    <a:pt x="19" y="33"/>
                    <a:pt x="22" y="33"/>
                    <a:pt x="25" y="32"/>
                  </a:cubicBezTo>
                  <a:cubicBezTo>
                    <a:pt x="28" y="31"/>
                    <a:pt x="30" y="29"/>
                    <a:pt x="32" y="26"/>
                  </a:cubicBezTo>
                  <a:cubicBezTo>
                    <a:pt x="33" y="23"/>
                    <a:pt x="33" y="20"/>
                    <a:pt x="32" y="17"/>
                  </a:cubicBezTo>
                  <a:close/>
                  <a:moveTo>
                    <a:pt x="31" y="7"/>
                  </a:moveTo>
                  <a:cubicBezTo>
                    <a:pt x="32" y="7"/>
                    <a:pt x="33" y="8"/>
                    <a:pt x="33" y="9"/>
                  </a:cubicBezTo>
                  <a:cubicBezTo>
                    <a:pt x="36" y="7"/>
                    <a:pt x="36" y="7"/>
                    <a:pt x="36" y="7"/>
                  </a:cubicBezTo>
                  <a:cubicBezTo>
                    <a:pt x="38" y="8"/>
                    <a:pt x="39" y="10"/>
                    <a:pt x="39" y="11"/>
                  </a:cubicBezTo>
                  <a:cubicBezTo>
                    <a:pt x="37" y="14"/>
                    <a:pt x="37" y="14"/>
                    <a:pt x="37" y="14"/>
                  </a:cubicBezTo>
                  <a:cubicBezTo>
                    <a:pt x="37" y="14"/>
                    <a:pt x="37" y="15"/>
                    <a:pt x="37" y="15"/>
                  </a:cubicBezTo>
                  <a:cubicBezTo>
                    <a:pt x="38" y="16"/>
                    <a:pt x="38" y="16"/>
                    <a:pt x="38" y="17"/>
                  </a:cubicBezTo>
                  <a:cubicBezTo>
                    <a:pt x="41" y="17"/>
                    <a:pt x="41" y="17"/>
                    <a:pt x="41" y="17"/>
                  </a:cubicBezTo>
                  <a:cubicBezTo>
                    <a:pt x="42" y="19"/>
                    <a:pt x="42" y="20"/>
                    <a:pt x="42" y="22"/>
                  </a:cubicBezTo>
                  <a:cubicBezTo>
                    <a:pt x="38" y="22"/>
                    <a:pt x="38" y="22"/>
                    <a:pt x="38" y="22"/>
                  </a:cubicBezTo>
                  <a:cubicBezTo>
                    <a:pt x="38" y="24"/>
                    <a:pt x="38" y="25"/>
                    <a:pt x="38" y="26"/>
                  </a:cubicBezTo>
                  <a:cubicBezTo>
                    <a:pt x="41" y="28"/>
                    <a:pt x="41" y="28"/>
                    <a:pt x="41" y="28"/>
                  </a:cubicBezTo>
                  <a:cubicBezTo>
                    <a:pt x="41" y="29"/>
                    <a:pt x="40" y="31"/>
                    <a:pt x="39" y="32"/>
                  </a:cubicBezTo>
                  <a:cubicBezTo>
                    <a:pt x="36" y="31"/>
                    <a:pt x="36" y="31"/>
                    <a:pt x="36" y="31"/>
                  </a:cubicBezTo>
                  <a:cubicBezTo>
                    <a:pt x="35" y="32"/>
                    <a:pt x="34" y="33"/>
                    <a:pt x="33" y="34"/>
                  </a:cubicBezTo>
                  <a:cubicBezTo>
                    <a:pt x="35" y="37"/>
                    <a:pt x="35" y="37"/>
                    <a:pt x="35" y="37"/>
                  </a:cubicBezTo>
                  <a:cubicBezTo>
                    <a:pt x="34" y="38"/>
                    <a:pt x="33" y="39"/>
                    <a:pt x="31" y="40"/>
                  </a:cubicBezTo>
                  <a:cubicBezTo>
                    <a:pt x="29" y="37"/>
                    <a:pt x="29" y="37"/>
                    <a:pt x="29" y="37"/>
                  </a:cubicBezTo>
                  <a:cubicBezTo>
                    <a:pt x="28" y="37"/>
                    <a:pt x="28" y="37"/>
                    <a:pt x="27" y="38"/>
                  </a:cubicBezTo>
                  <a:cubicBezTo>
                    <a:pt x="27" y="38"/>
                    <a:pt x="26" y="38"/>
                    <a:pt x="26" y="38"/>
                  </a:cubicBezTo>
                  <a:cubicBezTo>
                    <a:pt x="26" y="42"/>
                    <a:pt x="26" y="42"/>
                    <a:pt x="26" y="42"/>
                  </a:cubicBezTo>
                  <a:cubicBezTo>
                    <a:pt x="24" y="42"/>
                    <a:pt x="22" y="42"/>
                    <a:pt x="21" y="42"/>
                  </a:cubicBezTo>
                  <a:cubicBezTo>
                    <a:pt x="20" y="39"/>
                    <a:pt x="20" y="39"/>
                    <a:pt x="20" y="39"/>
                  </a:cubicBezTo>
                  <a:cubicBezTo>
                    <a:pt x="19" y="39"/>
                    <a:pt x="18" y="38"/>
                    <a:pt x="17" y="38"/>
                  </a:cubicBezTo>
                  <a:cubicBezTo>
                    <a:pt x="15" y="41"/>
                    <a:pt x="15" y="41"/>
                    <a:pt x="15" y="41"/>
                  </a:cubicBezTo>
                  <a:cubicBezTo>
                    <a:pt x="13" y="41"/>
                    <a:pt x="11" y="40"/>
                    <a:pt x="10" y="39"/>
                  </a:cubicBezTo>
                  <a:cubicBezTo>
                    <a:pt x="11" y="36"/>
                    <a:pt x="11" y="36"/>
                    <a:pt x="11" y="36"/>
                  </a:cubicBezTo>
                  <a:cubicBezTo>
                    <a:pt x="10" y="35"/>
                    <a:pt x="10" y="34"/>
                    <a:pt x="9" y="34"/>
                  </a:cubicBezTo>
                  <a:cubicBezTo>
                    <a:pt x="6" y="35"/>
                    <a:pt x="6" y="35"/>
                    <a:pt x="6" y="35"/>
                  </a:cubicBezTo>
                  <a:cubicBezTo>
                    <a:pt x="4" y="34"/>
                    <a:pt x="3" y="33"/>
                    <a:pt x="3" y="31"/>
                  </a:cubicBezTo>
                  <a:cubicBezTo>
                    <a:pt x="5" y="29"/>
                    <a:pt x="5" y="29"/>
                    <a:pt x="5" y="29"/>
                  </a:cubicBezTo>
                  <a:cubicBezTo>
                    <a:pt x="5" y="28"/>
                    <a:pt x="5" y="28"/>
                    <a:pt x="5" y="27"/>
                  </a:cubicBezTo>
                  <a:cubicBezTo>
                    <a:pt x="5" y="27"/>
                    <a:pt x="4" y="26"/>
                    <a:pt x="4" y="26"/>
                  </a:cubicBezTo>
                  <a:cubicBezTo>
                    <a:pt x="1" y="26"/>
                    <a:pt x="1" y="26"/>
                    <a:pt x="1" y="26"/>
                  </a:cubicBezTo>
                  <a:cubicBezTo>
                    <a:pt x="0" y="24"/>
                    <a:pt x="0" y="22"/>
                    <a:pt x="0" y="21"/>
                  </a:cubicBezTo>
                  <a:cubicBezTo>
                    <a:pt x="4" y="20"/>
                    <a:pt x="4" y="20"/>
                    <a:pt x="4" y="20"/>
                  </a:cubicBezTo>
                  <a:cubicBezTo>
                    <a:pt x="4" y="19"/>
                    <a:pt x="4" y="18"/>
                    <a:pt x="4" y="17"/>
                  </a:cubicBezTo>
                  <a:cubicBezTo>
                    <a:pt x="1" y="15"/>
                    <a:pt x="1" y="15"/>
                    <a:pt x="1" y="15"/>
                  </a:cubicBezTo>
                  <a:cubicBezTo>
                    <a:pt x="2" y="13"/>
                    <a:pt x="2" y="12"/>
                    <a:pt x="3" y="10"/>
                  </a:cubicBezTo>
                  <a:cubicBezTo>
                    <a:pt x="7" y="12"/>
                    <a:pt x="7" y="12"/>
                    <a:pt x="7" y="12"/>
                  </a:cubicBezTo>
                  <a:cubicBezTo>
                    <a:pt x="7" y="11"/>
                    <a:pt x="8" y="10"/>
                    <a:pt x="9" y="9"/>
                  </a:cubicBezTo>
                  <a:cubicBezTo>
                    <a:pt x="7" y="6"/>
                    <a:pt x="7" y="6"/>
                    <a:pt x="7" y="6"/>
                  </a:cubicBezTo>
                  <a:cubicBezTo>
                    <a:pt x="8" y="5"/>
                    <a:pt x="10" y="4"/>
                    <a:pt x="11" y="3"/>
                  </a:cubicBezTo>
                  <a:cubicBezTo>
                    <a:pt x="13" y="6"/>
                    <a:pt x="13" y="6"/>
                    <a:pt x="13" y="6"/>
                  </a:cubicBezTo>
                  <a:cubicBezTo>
                    <a:pt x="14" y="5"/>
                    <a:pt x="14" y="5"/>
                    <a:pt x="15" y="5"/>
                  </a:cubicBezTo>
                  <a:cubicBezTo>
                    <a:pt x="16" y="5"/>
                    <a:pt x="16" y="5"/>
                    <a:pt x="17" y="4"/>
                  </a:cubicBezTo>
                  <a:cubicBezTo>
                    <a:pt x="17" y="1"/>
                    <a:pt x="17" y="1"/>
                    <a:pt x="17" y="1"/>
                  </a:cubicBezTo>
                  <a:cubicBezTo>
                    <a:pt x="18" y="0"/>
                    <a:pt x="20" y="0"/>
                    <a:pt x="22" y="1"/>
                  </a:cubicBezTo>
                  <a:cubicBezTo>
                    <a:pt x="22" y="4"/>
                    <a:pt x="22" y="4"/>
                    <a:pt x="22" y="4"/>
                  </a:cubicBezTo>
                  <a:cubicBezTo>
                    <a:pt x="23" y="4"/>
                    <a:pt x="25" y="4"/>
                    <a:pt x="26" y="4"/>
                  </a:cubicBezTo>
                  <a:cubicBezTo>
                    <a:pt x="27" y="2"/>
                    <a:pt x="27" y="2"/>
                    <a:pt x="27" y="2"/>
                  </a:cubicBezTo>
                  <a:cubicBezTo>
                    <a:pt x="29" y="2"/>
                    <a:pt x="31" y="3"/>
                    <a:pt x="32" y="4"/>
                  </a:cubicBezTo>
                  <a:cubicBezTo>
                    <a:pt x="31" y="7"/>
                    <a:pt x="31" y="7"/>
                    <a:pt x="31" y="7"/>
                  </a:cubicBezTo>
                  <a:close/>
                  <a:moveTo>
                    <a:pt x="60" y="47"/>
                  </a:moveTo>
                  <a:cubicBezTo>
                    <a:pt x="59" y="44"/>
                    <a:pt x="57" y="42"/>
                    <a:pt x="54" y="41"/>
                  </a:cubicBezTo>
                  <a:cubicBezTo>
                    <a:pt x="51" y="39"/>
                    <a:pt x="48" y="39"/>
                    <a:pt x="45" y="40"/>
                  </a:cubicBezTo>
                  <a:cubicBezTo>
                    <a:pt x="43" y="41"/>
                    <a:pt x="40" y="44"/>
                    <a:pt x="39" y="46"/>
                  </a:cubicBezTo>
                  <a:cubicBezTo>
                    <a:pt x="38" y="49"/>
                    <a:pt x="38" y="52"/>
                    <a:pt x="39" y="55"/>
                  </a:cubicBezTo>
                  <a:cubicBezTo>
                    <a:pt x="40" y="58"/>
                    <a:pt x="42" y="60"/>
                    <a:pt x="45" y="62"/>
                  </a:cubicBezTo>
                  <a:cubicBezTo>
                    <a:pt x="48" y="63"/>
                    <a:pt x="51" y="63"/>
                    <a:pt x="54" y="62"/>
                  </a:cubicBezTo>
                  <a:cubicBezTo>
                    <a:pt x="56" y="61"/>
                    <a:pt x="59" y="59"/>
                    <a:pt x="60" y="56"/>
                  </a:cubicBezTo>
                  <a:cubicBezTo>
                    <a:pt x="61" y="53"/>
                    <a:pt x="61" y="50"/>
                    <a:pt x="60" y="47"/>
                  </a:cubicBezTo>
                  <a:close/>
                  <a:moveTo>
                    <a:pt x="59" y="37"/>
                  </a:moveTo>
                  <a:cubicBezTo>
                    <a:pt x="60" y="37"/>
                    <a:pt x="61" y="38"/>
                    <a:pt x="62" y="39"/>
                  </a:cubicBezTo>
                  <a:cubicBezTo>
                    <a:pt x="65" y="37"/>
                    <a:pt x="65" y="37"/>
                    <a:pt x="65" y="37"/>
                  </a:cubicBezTo>
                  <a:cubicBezTo>
                    <a:pt x="66" y="38"/>
                    <a:pt x="67" y="40"/>
                    <a:pt x="68" y="41"/>
                  </a:cubicBezTo>
                  <a:cubicBezTo>
                    <a:pt x="65" y="44"/>
                    <a:pt x="65" y="44"/>
                    <a:pt x="65" y="44"/>
                  </a:cubicBezTo>
                  <a:cubicBezTo>
                    <a:pt x="65" y="44"/>
                    <a:pt x="66" y="45"/>
                    <a:pt x="66" y="45"/>
                  </a:cubicBezTo>
                  <a:cubicBezTo>
                    <a:pt x="66" y="46"/>
                    <a:pt x="66" y="46"/>
                    <a:pt x="66" y="47"/>
                  </a:cubicBezTo>
                  <a:cubicBezTo>
                    <a:pt x="70" y="47"/>
                    <a:pt x="70" y="47"/>
                    <a:pt x="70" y="47"/>
                  </a:cubicBezTo>
                  <a:cubicBezTo>
                    <a:pt x="70" y="48"/>
                    <a:pt x="71" y="50"/>
                    <a:pt x="70" y="52"/>
                  </a:cubicBezTo>
                  <a:cubicBezTo>
                    <a:pt x="67" y="52"/>
                    <a:pt x="67" y="52"/>
                    <a:pt x="67" y="52"/>
                  </a:cubicBezTo>
                  <a:cubicBezTo>
                    <a:pt x="67" y="53"/>
                    <a:pt x="67" y="55"/>
                    <a:pt x="66" y="56"/>
                  </a:cubicBezTo>
                  <a:cubicBezTo>
                    <a:pt x="69" y="57"/>
                    <a:pt x="69" y="57"/>
                    <a:pt x="69" y="57"/>
                  </a:cubicBezTo>
                  <a:cubicBezTo>
                    <a:pt x="69" y="59"/>
                    <a:pt x="68" y="61"/>
                    <a:pt x="67" y="62"/>
                  </a:cubicBezTo>
                  <a:cubicBezTo>
                    <a:pt x="64" y="61"/>
                    <a:pt x="64" y="61"/>
                    <a:pt x="64" y="61"/>
                  </a:cubicBezTo>
                  <a:cubicBezTo>
                    <a:pt x="63" y="62"/>
                    <a:pt x="63" y="63"/>
                    <a:pt x="62" y="63"/>
                  </a:cubicBezTo>
                  <a:cubicBezTo>
                    <a:pt x="63" y="66"/>
                    <a:pt x="63" y="66"/>
                    <a:pt x="63" y="66"/>
                  </a:cubicBezTo>
                  <a:cubicBezTo>
                    <a:pt x="62" y="68"/>
                    <a:pt x="61" y="69"/>
                    <a:pt x="59" y="69"/>
                  </a:cubicBezTo>
                  <a:cubicBezTo>
                    <a:pt x="57" y="67"/>
                    <a:pt x="57" y="67"/>
                    <a:pt x="57" y="67"/>
                  </a:cubicBezTo>
                  <a:cubicBezTo>
                    <a:pt x="57" y="67"/>
                    <a:pt x="56" y="67"/>
                    <a:pt x="56" y="67"/>
                  </a:cubicBezTo>
                  <a:cubicBezTo>
                    <a:pt x="55" y="68"/>
                    <a:pt x="55" y="68"/>
                    <a:pt x="54" y="68"/>
                  </a:cubicBezTo>
                  <a:cubicBezTo>
                    <a:pt x="54" y="71"/>
                    <a:pt x="54" y="71"/>
                    <a:pt x="54" y="71"/>
                  </a:cubicBezTo>
                  <a:cubicBezTo>
                    <a:pt x="52" y="72"/>
                    <a:pt x="51" y="72"/>
                    <a:pt x="49" y="72"/>
                  </a:cubicBezTo>
                  <a:cubicBezTo>
                    <a:pt x="48" y="69"/>
                    <a:pt x="48" y="69"/>
                    <a:pt x="48" y="69"/>
                  </a:cubicBezTo>
                  <a:cubicBezTo>
                    <a:pt x="47" y="68"/>
                    <a:pt x="46" y="68"/>
                    <a:pt x="45" y="68"/>
                  </a:cubicBezTo>
                  <a:cubicBezTo>
                    <a:pt x="43" y="71"/>
                    <a:pt x="43" y="71"/>
                    <a:pt x="43" y="71"/>
                  </a:cubicBezTo>
                  <a:cubicBezTo>
                    <a:pt x="41" y="71"/>
                    <a:pt x="40" y="70"/>
                    <a:pt x="39" y="69"/>
                  </a:cubicBezTo>
                  <a:cubicBezTo>
                    <a:pt x="40" y="66"/>
                    <a:pt x="40" y="66"/>
                    <a:pt x="40" y="66"/>
                  </a:cubicBezTo>
                  <a:cubicBezTo>
                    <a:pt x="39" y="65"/>
                    <a:pt x="38" y="64"/>
                    <a:pt x="37" y="63"/>
                  </a:cubicBezTo>
                  <a:cubicBezTo>
                    <a:pt x="34" y="65"/>
                    <a:pt x="34" y="65"/>
                    <a:pt x="34" y="65"/>
                  </a:cubicBezTo>
                  <a:cubicBezTo>
                    <a:pt x="33" y="64"/>
                    <a:pt x="32" y="63"/>
                    <a:pt x="31" y="61"/>
                  </a:cubicBezTo>
                  <a:cubicBezTo>
                    <a:pt x="34" y="59"/>
                    <a:pt x="34" y="59"/>
                    <a:pt x="34" y="59"/>
                  </a:cubicBezTo>
                  <a:cubicBezTo>
                    <a:pt x="34" y="58"/>
                    <a:pt x="33" y="58"/>
                    <a:pt x="33" y="57"/>
                  </a:cubicBezTo>
                  <a:cubicBezTo>
                    <a:pt x="33" y="57"/>
                    <a:pt x="33" y="56"/>
                    <a:pt x="33" y="56"/>
                  </a:cubicBezTo>
                  <a:cubicBezTo>
                    <a:pt x="29" y="56"/>
                    <a:pt x="29" y="56"/>
                    <a:pt x="29" y="56"/>
                  </a:cubicBezTo>
                  <a:cubicBezTo>
                    <a:pt x="29" y="54"/>
                    <a:pt x="28" y="52"/>
                    <a:pt x="29" y="51"/>
                  </a:cubicBezTo>
                  <a:cubicBezTo>
                    <a:pt x="32" y="50"/>
                    <a:pt x="32" y="50"/>
                    <a:pt x="32" y="50"/>
                  </a:cubicBezTo>
                  <a:cubicBezTo>
                    <a:pt x="32" y="49"/>
                    <a:pt x="32" y="48"/>
                    <a:pt x="33" y="47"/>
                  </a:cubicBezTo>
                  <a:cubicBezTo>
                    <a:pt x="30" y="45"/>
                    <a:pt x="30" y="45"/>
                    <a:pt x="30" y="45"/>
                  </a:cubicBezTo>
                  <a:cubicBezTo>
                    <a:pt x="30" y="43"/>
                    <a:pt x="31" y="42"/>
                    <a:pt x="32" y="40"/>
                  </a:cubicBezTo>
                  <a:cubicBezTo>
                    <a:pt x="35" y="41"/>
                    <a:pt x="35" y="41"/>
                    <a:pt x="35" y="41"/>
                  </a:cubicBezTo>
                  <a:cubicBezTo>
                    <a:pt x="36" y="40"/>
                    <a:pt x="36" y="40"/>
                    <a:pt x="37" y="39"/>
                  </a:cubicBezTo>
                  <a:cubicBezTo>
                    <a:pt x="36" y="36"/>
                    <a:pt x="36" y="36"/>
                    <a:pt x="36" y="36"/>
                  </a:cubicBezTo>
                  <a:cubicBezTo>
                    <a:pt x="37" y="34"/>
                    <a:pt x="38" y="33"/>
                    <a:pt x="40" y="33"/>
                  </a:cubicBezTo>
                  <a:cubicBezTo>
                    <a:pt x="42" y="36"/>
                    <a:pt x="42" y="36"/>
                    <a:pt x="42" y="36"/>
                  </a:cubicBezTo>
                  <a:cubicBezTo>
                    <a:pt x="42" y="35"/>
                    <a:pt x="43" y="35"/>
                    <a:pt x="43" y="35"/>
                  </a:cubicBezTo>
                  <a:cubicBezTo>
                    <a:pt x="44" y="35"/>
                    <a:pt x="45" y="34"/>
                    <a:pt x="45" y="34"/>
                  </a:cubicBezTo>
                  <a:cubicBezTo>
                    <a:pt x="45" y="31"/>
                    <a:pt x="45" y="31"/>
                    <a:pt x="45" y="31"/>
                  </a:cubicBezTo>
                  <a:cubicBezTo>
                    <a:pt x="47" y="30"/>
                    <a:pt x="48" y="30"/>
                    <a:pt x="50" y="30"/>
                  </a:cubicBezTo>
                  <a:cubicBezTo>
                    <a:pt x="51" y="34"/>
                    <a:pt x="51" y="34"/>
                    <a:pt x="51" y="34"/>
                  </a:cubicBezTo>
                  <a:cubicBezTo>
                    <a:pt x="52" y="34"/>
                    <a:pt x="53" y="34"/>
                    <a:pt x="54" y="34"/>
                  </a:cubicBezTo>
                  <a:cubicBezTo>
                    <a:pt x="56" y="31"/>
                    <a:pt x="56" y="31"/>
                    <a:pt x="56" y="31"/>
                  </a:cubicBezTo>
                  <a:cubicBezTo>
                    <a:pt x="58" y="32"/>
                    <a:pt x="59" y="32"/>
                    <a:pt x="60" y="33"/>
                  </a:cubicBezTo>
                  <a:lnTo>
                    <a:pt x="59" y="37"/>
                  </a:lnTo>
                  <a:close/>
                </a:path>
              </a:pathLst>
            </a:custGeom>
            <a:solidFill>
              <a:schemeClr val="bg1"/>
            </a:solidFill>
            <a:ln>
              <a:noFill/>
            </a:ln>
            <a:effectLst>
              <a:outerShdw blurRad="203200" sx="101000" sy="101000" algn="ctr" rotWithShape="0">
                <a:prstClr val="black"/>
              </a:outerShdw>
            </a:effectLst>
          </p:spPr>
          <p:txBody>
            <a:bodyPr vert="horz" wrap="square" lIns="91440" tIns="45720" rIns="91440" bIns="45720" numCol="1" anchor="t" anchorCtr="0" compatLnSpc="1">
              <a:prstTxWarp prst="textNoShape">
                <a:avLst/>
              </a:prstTxWarp>
            </a:bodyPr>
            <a:lstStyle/>
            <a:p>
              <a:endParaRPr lang="zh-CN" altLang="en-US"/>
            </a:p>
          </p:txBody>
        </p:sp>
      </p:grpSp>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3280862" flipV="1">
            <a:off x="2224415" y="3230738"/>
            <a:ext cx="2083763" cy="1171544"/>
          </a:xfrm>
          <a:prstGeom prst="rect">
            <a:avLst/>
          </a:prstGeom>
        </p:spPr>
      </p:pic>
      <p:pic>
        <p:nvPicPr>
          <p:cNvPr id="20" name="图片 1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3280862" flipV="1">
            <a:off x="8140836" y="3230738"/>
            <a:ext cx="2083763" cy="1171544"/>
          </a:xfrm>
          <a:prstGeom prst="rect">
            <a:avLst/>
          </a:prstGeom>
        </p:spPr>
      </p:pic>
      <p:pic>
        <p:nvPicPr>
          <p:cNvPr id="21" name="图片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319138">
            <a:off x="5182626" y="3230738"/>
            <a:ext cx="2083763" cy="1171544"/>
          </a:xfrm>
          <a:prstGeom prst="rect">
            <a:avLst/>
          </a:prstGeom>
        </p:spPr>
      </p:pic>
      <p:grpSp>
        <p:nvGrpSpPr>
          <p:cNvPr id="22" name="组合 21"/>
          <p:cNvGrpSpPr/>
          <p:nvPr/>
        </p:nvGrpSpPr>
        <p:grpSpPr>
          <a:xfrm>
            <a:off x="8705075" y="1787972"/>
            <a:ext cx="2667775" cy="1268846"/>
            <a:chOff x="8705075" y="1633682"/>
            <a:chExt cx="2667775" cy="1268846"/>
          </a:xfrm>
        </p:grpSpPr>
        <p:sp>
          <p:nvSpPr>
            <p:cNvPr id="23" name="文本框 22"/>
            <p:cNvSpPr txBox="1"/>
            <p:nvPr/>
          </p:nvSpPr>
          <p:spPr>
            <a:xfrm>
              <a:off x="8705075" y="1633682"/>
              <a:ext cx="1415772"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24" name="文本框 23"/>
            <p:cNvSpPr txBox="1"/>
            <p:nvPr/>
          </p:nvSpPr>
          <p:spPr>
            <a:xfrm>
              <a:off x="8705075" y="2163864"/>
              <a:ext cx="2667775"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5" name="组合 24"/>
          <p:cNvGrpSpPr/>
          <p:nvPr/>
        </p:nvGrpSpPr>
        <p:grpSpPr>
          <a:xfrm>
            <a:off x="2779871" y="1802138"/>
            <a:ext cx="2703411" cy="1254680"/>
            <a:chOff x="8669439" y="1647848"/>
            <a:chExt cx="2703411" cy="1254680"/>
          </a:xfrm>
        </p:grpSpPr>
        <p:sp>
          <p:nvSpPr>
            <p:cNvPr id="26" name="文本框 25"/>
            <p:cNvSpPr txBox="1"/>
            <p:nvPr/>
          </p:nvSpPr>
          <p:spPr>
            <a:xfrm>
              <a:off x="8669439" y="1647848"/>
              <a:ext cx="1415773"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27" name="文本框 26"/>
            <p:cNvSpPr txBox="1"/>
            <p:nvPr/>
          </p:nvSpPr>
          <p:spPr>
            <a:xfrm>
              <a:off x="8705075" y="2163864"/>
              <a:ext cx="2667775"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8" name="组合 27"/>
          <p:cNvGrpSpPr/>
          <p:nvPr/>
        </p:nvGrpSpPr>
        <p:grpSpPr>
          <a:xfrm>
            <a:off x="975057" y="4323055"/>
            <a:ext cx="2667775" cy="1233041"/>
            <a:chOff x="975057" y="4616858"/>
            <a:chExt cx="2667775" cy="1233041"/>
          </a:xfrm>
        </p:grpSpPr>
        <p:sp>
          <p:nvSpPr>
            <p:cNvPr id="29" name="文本框 28"/>
            <p:cNvSpPr txBox="1"/>
            <p:nvPr/>
          </p:nvSpPr>
          <p:spPr>
            <a:xfrm>
              <a:off x="2227059" y="4616858"/>
              <a:ext cx="1415773" cy="461665"/>
            </a:xfrm>
            <a:prstGeom prst="rect">
              <a:avLst/>
            </a:prstGeom>
            <a:noFill/>
          </p:spPr>
          <p:txBody>
            <a:bodyPr wrap="none" rtlCol="0">
              <a:spAutoFit/>
            </a:bodyPr>
            <a:lstStyle>
              <a:defPPr>
                <a:defRPr lang="zh-CN"/>
              </a:defPPr>
              <a:lvl1pPr algn="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dirty="0"/>
                <a:t>文字内容</a:t>
              </a:r>
            </a:p>
          </p:txBody>
        </p:sp>
        <p:sp>
          <p:nvSpPr>
            <p:cNvPr id="30" name="文本框 29"/>
            <p:cNvSpPr txBox="1"/>
            <p:nvPr/>
          </p:nvSpPr>
          <p:spPr>
            <a:xfrm>
              <a:off x="975057" y="5111235"/>
              <a:ext cx="2667775" cy="738664"/>
            </a:xfrm>
            <a:prstGeom prst="rect">
              <a:avLst/>
            </a:prstGeom>
            <a:noFill/>
          </p:spPr>
          <p:txBody>
            <a:bodyPr wrap="square" rtlCol="0">
              <a:spAutoFit/>
            </a:bodyPr>
            <a:lstStyle/>
            <a:p>
              <a:pPr algn="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31" name="组合 30"/>
          <p:cNvGrpSpPr/>
          <p:nvPr/>
        </p:nvGrpSpPr>
        <p:grpSpPr>
          <a:xfrm>
            <a:off x="6657751" y="4344306"/>
            <a:ext cx="2670680" cy="1211790"/>
            <a:chOff x="975057" y="4638109"/>
            <a:chExt cx="2670680" cy="1211790"/>
          </a:xfrm>
        </p:grpSpPr>
        <p:sp>
          <p:nvSpPr>
            <p:cNvPr id="32" name="文本框 31"/>
            <p:cNvSpPr txBox="1"/>
            <p:nvPr/>
          </p:nvSpPr>
          <p:spPr>
            <a:xfrm>
              <a:off x="2229964" y="4638109"/>
              <a:ext cx="1415773" cy="461665"/>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dirty="0"/>
                <a:t>文字内容</a:t>
              </a:r>
            </a:p>
          </p:txBody>
        </p:sp>
        <p:sp>
          <p:nvSpPr>
            <p:cNvPr id="33" name="文本框 32"/>
            <p:cNvSpPr txBox="1"/>
            <p:nvPr/>
          </p:nvSpPr>
          <p:spPr>
            <a:xfrm>
              <a:off x="975057" y="5111235"/>
              <a:ext cx="2667775" cy="738664"/>
            </a:xfrm>
            <a:prstGeom prst="rect">
              <a:avLst/>
            </a:prstGeom>
            <a:noFill/>
          </p:spPr>
          <p:txBody>
            <a:bodyPr wrap="square" rtlCol="0">
              <a:spAutoFit/>
            </a:bodyPr>
            <a:lstStyle/>
            <a:p>
              <a:pPr algn="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34" name="组合 33"/>
          <p:cNvGrpSpPr/>
          <p:nvPr/>
        </p:nvGrpSpPr>
        <p:grpSpPr>
          <a:xfrm>
            <a:off x="223874" y="-36497"/>
            <a:ext cx="3250693" cy="981247"/>
            <a:chOff x="223874" y="-36497"/>
            <a:chExt cx="3250693" cy="981247"/>
          </a:xfrm>
        </p:grpSpPr>
        <p:sp>
          <p:nvSpPr>
            <p:cNvPr id="35" name="矩形 34"/>
            <p:cNvSpPr/>
            <p:nvPr/>
          </p:nvSpPr>
          <p:spPr>
            <a:xfrm>
              <a:off x="686624" y="150360"/>
              <a:ext cx="2787943" cy="584775"/>
            </a:xfrm>
            <a:prstGeom prst="rect">
              <a:avLst/>
            </a:prstGeom>
            <a:noFill/>
          </p:spPr>
          <p:txBody>
            <a:bodyPr wrap="none" rtlCol="0">
              <a:spAutoFit/>
            </a:bodyPr>
            <a:lstStyle/>
            <a:p>
              <a:r>
                <a:rPr lang="zh-CN" altLang="en-US" sz="3200" spc="-300" dirty="0">
                  <a:ln w="57150">
                    <a:noFill/>
                  </a:ln>
                  <a:gradFill flip="none" rotWithShape="1">
                    <a:gsLst>
                      <a:gs pos="14000">
                        <a:schemeClr val="accent2">
                          <a:lumMod val="75000"/>
                        </a:schemeClr>
                      </a:gs>
                      <a:gs pos="41000">
                        <a:srgbClr val="2A0415"/>
                      </a:gs>
                      <a:gs pos="100000">
                        <a:schemeClr val="tx1"/>
                      </a:gs>
                    </a:gsLst>
                    <a:lin ang="18900000" scaled="1"/>
                    <a:tileRect/>
                  </a:gradFill>
                  <a:latin typeface="迷你简启体" panose="03000509000000000000" pitchFamily="65" charset="-122"/>
                  <a:ea typeface="迷你简启体" panose="03000509000000000000" pitchFamily="65" charset="-122"/>
                </a:rPr>
                <a:t>在这里输入标题</a:t>
              </a:r>
            </a:p>
          </p:txBody>
        </p:sp>
        <p:cxnSp>
          <p:nvCxnSpPr>
            <p:cNvPr id="36" name="直接连接符 35"/>
            <p:cNvCxnSpPr/>
            <p:nvPr/>
          </p:nvCxnSpPr>
          <p:spPr>
            <a:xfrm flipH="1">
              <a:off x="223874" y="-36497"/>
              <a:ext cx="462752" cy="981247"/>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753139" y="575419"/>
              <a:ext cx="2090074" cy="307777"/>
            </a:xfrm>
            <a:prstGeom prst="rect">
              <a:avLst/>
            </a:prstGeom>
            <a:noFill/>
          </p:spPr>
          <p:txBody>
            <a:bodyPr wrap="square" rtlCol="0">
              <a:spAutoFit/>
            </a:bodyPr>
            <a:lstStyle/>
            <a:p>
              <a:pPr algn="dist"/>
              <a:r>
                <a:rPr lang="en-US" altLang="zh-CN" sz="1400" dirty="0">
                  <a:solidFill>
                    <a:schemeClr val="accent2">
                      <a:lumMod val="50000"/>
                    </a:schemeClr>
                  </a:solidFill>
                  <a:latin typeface="+mn-ea"/>
                  <a:cs typeface="Times New Roman" panose="02020603050405020304" pitchFamily="18" charset="0"/>
                </a:rPr>
                <a:t>I</a:t>
              </a:r>
              <a:r>
                <a:rPr lang="en-US" altLang="zh-CN" sz="1400" dirty="0">
                  <a:solidFill>
                    <a:schemeClr val="tx1">
                      <a:lumMod val="65000"/>
                      <a:lumOff val="35000"/>
                    </a:schemeClr>
                  </a:solidFill>
                  <a:latin typeface="+mn-ea"/>
                  <a:cs typeface="Times New Roman" panose="02020603050405020304" pitchFamily="18" charset="0"/>
                </a:rPr>
                <a:t>nput your title here</a:t>
              </a:r>
              <a:endParaRPr lang="en-US" altLang="zh-CN" sz="14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28325177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2" presetClass="entr" presetSubtype="8"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p:tgtEl>
                                          <p:spTgt spid="25"/>
                                        </p:tgtEl>
                                        <p:attrNameLst>
                                          <p:attrName>ppt_x</p:attrName>
                                        </p:attrNameLst>
                                      </p:cBhvr>
                                      <p:tavLst>
                                        <p:tav tm="0">
                                          <p:val>
                                            <p:strVal val="#ppt_x-#ppt_w*1.125000"/>
                                          </p:val>
                                        </p:tav>
                                        <p:tav tm="100000">
                                          <p:val>
                                            <p:strVal val="#ppt_x"/>
                                          </p:val>
                                        </p:tav>
                                      </p:tavLst>
                                    </p:anim>
                                    <p:animEffect transition="in" filter="wipe(right)">
                                      <p:cBhvr>
                                        <p:cTn id="15" dur="500"/>
                                        <p:tgtEl>
                                          <p:spTgt spid="25"/>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2" presetClass="entr" presetSubtype="2"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ppt_x</p:attrName>
                                        </p:attrNameLst>
                                      </p:cBhvr>
                                      <p:tavLst>
                                        <p:tav tm="0">
                                          <p:val>
                                            <p:strVal val="#ppt_x+#ppt_w*1.125000"/>
                                          </p:val>
                                        </p:tav>
                                        <p:tav tm="100000">
                                          <p:val>
                                            <p:strVal val="#ppt_x"/>
                                          </p:val>
                                        </p:tav>
                                      </p:tavLst>
                                    </p:anim>
                                    <p:animEffect transition="in" filter="wipe(left)">
                                      <p:cBhvr>
                                        <p:cTn id="27" dur="500"/>
                                        <p:tgtEl>
                                          <p:spTgt spid="28"/>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ppt_x</p:attrName>
                                        </p:attrNameLst>
                                      </p:cBhvr>
                                      <p:tavLst>
                                        <p:tav tm="0">
                                          <p:val>
                                            <p:strVal val="#ppt_x-#ppt_w*1.125000"/>
                                          </p:val>
                                        </p:tav>
                                        <p:tav tm="100000">
                                          <p:val>
                                            <p:strVal val="#ppt_x"/>
                                          </p:val>
                                        </p:tav>
                                      </p:tavLst>
                                    </p:anim>
                                    <p:animEffect transition="in" filter="wipe(right)">
                                      <p:cBhvr>
                                        <p:cTn id="39" dur="500"/>
                                        <p:tgtEl>
                                          <p:spTgt spid="22"/>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2" presetClass="entr" presetSubtype="2"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p:tgtEl>
                                          <p:spTgt spid="31"/>
                                        </p:tgtEl>
                                        <p:attrNameLst>
                                          <p:attrName>ppt_x</p:attrName>
                                        </p:attrNameLst>
                                      </p:cBhvr>
                                      <p:tavLst>
                                        <p:tav tm="0">
                                          <p:val>
                                            <p:strVal val="#ppt_x+#ppt_w*1.125000"/>
                                          </p:val>
                                        </p:tav>
                                        <p:tav tm="100000">
                                          <p:val>
                                            <p:strVal val="#ppt_x"/>
                                          </p:val>
                                        </p:tav>
                                      </p:tavLst>
                                    </p:anim>
                                    <p:animEffect transition="in" filter="wipe(left)">
                                      <p:cBhvr>
                                        <p:cTn id="5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自定义 7">
      <a:dk1>
        <a:sysClr val="windowText" lastClr="000000"/>
      </a:dk1>
      <a:lt1>
        <a:sysClr val="window" lastClr="FFFFFF"/>
      </a:lt1>
      <a:dk2>
        <a:srgbClr val="44546A"/>
      </a:dk2>
      <a:lt2>
        <a:srgbClr val="E7E6E6"/>
      </a:lt2>
      <a:accent1>
        <a:srgbClr val="32C4FF"/>
      </a:accent1>
      <a:accent2>
        <a:srgbClr val="F64462"/>
      </a:accent2>
      <a:accent3>
        <a:srgbClr val="32C4FF"/>
      </a:accent3>
      <a:accent4>
        <a:srgbClr val="ED4D95"/>
      </a:accent4>
      <a:accent5>
        <a:srgbClr val="32C4FF"/>
      </a:accent5>
      <a:accent6>
        <a:srgbClr val="ED4D9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name="微软雅黑" id="{3E5E0507-0DD5-4F3F-BEAB-EA1E7E1D7A0F}" vid="{617B5E1D-EDAA-47A6-85A5-3E9FA5C64BE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422</TotalTime>
  <Words>3347</Words>
  <Application>Microsoft Office PowerPoint</Application>
  <PresentationFormat>宽屏</PresentationFormat>
  <Paragraphs>347</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方正清刻本悦宋简体</vt:lpstr>
      <vt:lpstr>黑体</vt:lpstr>
      <vt:lpstr>楷体</vt:lpstr>
      <vt:lpstr>迷你简启体</vt:lpstr>
      <vt:lpstr>宋体</vt:lpstr>
      <vt:lpstr>微软雅黑</vt:lpstr>
      <vt:lpstr>微软雅黑 Light</vt:lpstr>
      <vt:lpstr>Agency FB</vt:lpstr>
      <vt:lpstr>Arial</vt:lpstr>
      <vt:lpstr>Calibri</vt:lpstr>
      <vt:lpstr>Century Gothic</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第一PPT</dc:creator>
  <cp:keywords>www.1ppt.com</cp:keywords>
  <cp:lastModifiedBy>wuhan</cp:lastModifiedBy>
  <cp:revision>28</cp:revision>
  <dcterms:created xsi:type="dcterms:W3CDTF">2015-08-17T07:24:02Z</dcterms:created>
  <dcterms:modified xsi:type="dcterms:W3CDTF">2019-02-20T01:23:14Z</dcterms:modified>
</cp:coreProperties>
</file>